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6" r:id="rId3"/>
  </p:sldMasterIdLst>
  <p:notesMasterIdLst>
    <p:notesMasterId r:id="rId5"/>
  </p:notesMasterIdLst>
  <p:sldIdLst>
    <p:sldId id="279" r:id="rId4"/>
    <p:sldId id="278" r:id="rId6"/>
    <p:sldId id="274" r:id="rId7"/>
    <p:sldId id="257" r:id="rId8"/>
    <p:sldId id="273" r:id="rId9"/>
    <p:sldId id="272" r:id="rId10"/>
    <p:sldId id="271" r:id="rId11"/>
    <p:sldId id="280" r:id="rId12"/>
    <p:sldId id="270" r:id="rId13"/>
    <p:sldId id="269" r:id="rId14"/>
    <p:sldId id="268" r:id="rId15"/>
    <p:sldId id="267" r:id="rId16"/>
    <p:sldId id="281" r:id="rId17"/>
    <p:sldId id="266" r:id="rId18"/>
    <p:sldId id="265" r:id="rId19"/>
    <p:sldId id="263" r:id="rId20"/>
    <p:sldId id="262" r:id="rId21"/>
    <p:sldId id="282" r:id="rId22"/>
    <p:sldId id="261" r:id="rId23"/>
    <p:sldId id="260" r:id="rId24"/>
    <p:sldId id="259" r:id="rId25"/>
    <p:sldId id="284" r:id="rId26"/>
    <p:sldId id="302"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4040"/>
    <a:srgbClr val="BE0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66" autoAdjust="0"/>
  </p:normalViewPr>
  <p:slideViewPr>
    <p:cSldViewPr snapToGrid="0" showGuides="1">
      <p:cViewPr varScale="1">
        <p:scale>
          <a:sx n="106" d="100"/>
          <a:sy n="106" d="100"/>
        </p:scale>
        <p:origin x="756" y="10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48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5.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gradFill>
              <a:gsLst>
                <a:gs pos="0">
                  <a:schemeClr val="accent1">
                    <a:lumMod val="50000"/>
                  </a:schemeClr>
                </a:gs>
                <a:gs pos="100000">
                  <a:srgbClr val="4A639A"/>
                </a:gs>
              </a:gsLst>
              <a:lin ang="2700000" scaled="1"/>
            </a:gradFill>
            <a:ln w="19050">
              <a:solidFill>
                <a:schemeClr val="accent1">
                  <a:lumMod val="50000"/>
                </a:schemeClr>
              </a:solidFill>
            </a:ln>
            <a:effectLst>
              <a:outerShdw blurRad="419100" dist="215900" dir="2700000" sx="90000" sy="90000" algn="tl" rotWithShape="0">
                <a:schemeClr val="tx1">
                  <a:alpha val="20000"/>
                </a:schemeClr>
              </a:outerShdw>
            </a:effectLst>
          </c:spPr>
          <c:invertIfNegative val="0"/>
          <c:dPt>
            <c:idx val="0"/>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dPt>
          <c:dPt>
            <c:idx val="1"/>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dPt>
          <c:dPt>
            <c:idx val="2"/>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dPt>
          <c:dPt>
            <c:idx val="3"/>
            <c:invertIfNegative val="0"/>
            <c:bubble3D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4000</c:v>
                </c:pt>
                <c:pt idx="1">
                  <c:v>2500</c:v>
                </c:pt>
                <c:pt idx="2">
                  <c:v>3500</c:v>
                </c:pt>
                <c:pt idx="3">
                  <c:v>4500</c:v>
                </c:pt>
              </c:numCache>
            </c:numRef>
          </c:val>
        </c:ser>
        <c:ser>
          <c:idx val="1"/>
          <c:order val="1"/>
          <c:tx>
            <c:strRef>
              <c:f>Sheet1!$C$1</c:f>
              <c:strCache>
                <c:ptCount val="1"/>
                <c:pt idx="0">
                  <c:v>系列 2</c:v>
                </c:pt>
              </c:strCache>
            </c:strRef>
          </c:tx>
          <c:spPr>
            <a:solidFill>
              <a:srgbClr val="404040"/>
            </a:solidFill>
            <a:ln w="19050">
              <a:solidFill>
                <a:schemeClr val="bg1"/>
              </a:solidFill>
            </a:ln>
            <a:effectLst>
              <a:outerShdw blurRad="419100" dist="215900" dir="2700000" sx="90000" sy="90000" algn="tl" rotWithShape="0">
                <a:schemeClr val="tx1">
                  <a:alpha val="20000"/>
                </a:schemeClr>
              </a:outerShdw>
            </a:effectLst>
          </c:spPr>
          <c:invertIfNegative val="0"/>
          <c:dLbls>
            <c:delete val="1"/>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2400</c:v>
                </c:pt>
                <c:pt idx="1">
                  <c:v>4400</c:v>
                </c:pt>
                <c:pt idx="2">
                  <c:v>1800</c:v>
                </c:pt>
                <c:pt idx="3">
                  <c:v>2800</c:v>
                </c:pt>
              </c:numCache>
            </c:numRef>
          </c:val>
        </c:ser>
        <c:dLbls>
          <c:showLegendKey val="0"/>
          <c:showVal val="0"/>
          <c:showCatName val="0"/>
          <c:showSerName val="0"/>
          <c:showPercent val="0"/>
          <c:showBubbleSize val="0"/>
        </c:dLbls>
        <c:gapWidth val="219"/>
        <c:overlap val="-52"/>
        <c:axId val="-435937760"/>
        <c:axId val="-435932864"/>
      </c:barChart>
      <c:catAx>
        <c:axId val="-43593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lumMod val="50000"/>
                  </a:schemeClr>
                </a:solidFill>
                <a:latin typeface="+mn-lt"/>
                <a:ea typeface="+mn-ea"/>
                <a:cs typeface="+mn-ea"/>
                <a:sym typeface="+mn-lt"/>
              </a:defRPr>
            </a:pPr>
          </a:p>
        </c:txPr>
        <c:crossAx val="-435932864"/>
        <c:crosses val="autoZero"/>
        <c:auto val="1"/>
        <c:lblAlgn val="ctr"/>
        <c:lblOffset val="100"/>
        <c:noMultiLvlLbl val="0"/>
      </c:catAx>
      <c:valAx>
        <c:axId val="-435932864"/>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lumMod val="50000"/>
                  </a:schemeClr>
                </a:solidFill>
                <a:latin typeface="+mn-lt"/>
                <a:ea typeface="+mn-ea"/>
                <a:cs typeface="+mn-ea"/>
                <a:sym typeface="+mn-lt"/>
              </a:defRPr>
            </a:pPr>
          </a:p>
        </c:txPr>
        <c:crossAx val="-435937760"/>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bg1">
              <a:lumMod val="50000"/>
            </a:schemeClr>
          </a:solidFill>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0"/>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1D26E-E06B-43B4-987A-A7EB3789475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3323A-8F81-49AF-A4C7-E502EDA613F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27B5B82-DD3F-4BAD-9E3D-19F3B8F5E61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9404" y="6360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404" r="38550"/>
          <a:stretch>
            <a:fillRect/>
          </a:stretch>
        </p:blipFill>
        <p:spPr>
          <a:xfrm>
            <a:off x="7513412" y="-27709"/>
            <a:ext cx="4678587" cy="6885709"/>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 y="0"/>
            <a:ext cx="7613642" cy="6858000"/>
          </a:xfrm>
          <a:prstGeom prst="rect">
            <a:avLst/>
          </a:prstGeom>
        </p:spPr>
      </p:pic>
      <p:sp>
        <p:nvSpPr>
          <p:cNvPr id="7" name="矩形 6"/>
          <p:cNvSpPr/>
          <p:nvPr/>
        </p:nvSpPr>
        <p:spPr>
          <a:xfrm>
            <a:off x="0" y="0"/>
            <a:ext cx="12192000"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KSO_FD"/>
          <p:cNvSpPr>
            <a:spLocks noGrp="1"/>
          </p:cNvSpPr>
          <p:nvPr>
            <p:ph type="dt" sz="half" idx="10"/>
          </p:nvPr>
        </p:nvSpPr>
        <p:spPr>
          <a:xfrm>
            <a:off x="838200" y="6356353"/>
            <a:ext cx="2743200" cy="365125"/>
          </a:xfrm>
        </p:spPr>
        <p:txBody>
          <a:bodyPr/>
          <a:lstStyle/>
          <a:p>
            <a:fld id="{13D0CE79-49FB-443D-BEF8-6B709DE8FD0C}" type="datetimeFigureOut">
              <a:rPr lang="zh-CN" altLang="en-US" smtClean="0"/>
            </a:fld>
            <a:endParaRPr lang="zh-CN" altLang="en-US"/>
          </a:p>
        </p:txBody>
      </p:sp>
      <p:sp>
        <p:nvSpPr>
          <p:cNvPr id="3" name="KSO_FT"/>
          <p:cNvSpPr>
            <a:spLocks noGrp="1"/>
          </p:cNvSpPr>
          <p:nvPr>
            <p:ph type="ftr" sz="quarter" idx="11"/>
          </p:nvPr>
        </p:nvSpPr>
        <p:spPr>
          <a:xfrm>
            <a:off x="4038600" y="6356353"/>
            <a:ext cx="4114800" cy="365125"/>
          </a:xfrm>
        </p:spPr>
        <p:txBody>
          <a:bodyPr/>
          <a:lstStyle/>
          <a:p>
            <a:endParaRPr lang="zh-CN" altLang="en-US"/>
          </a:p>
        </p:txBody>
      </p:sp>
      <p:sp>
        <p:nvSpPr>
          <p:cNvPr id="4" name="KSO_FN"/>
          <p:cNvSpPr>
            <a:spLocks noGrp="1"/>
          </p:cNvSpPr>
          <p:nvPr>
            <p:ph type="sldNum" sz="quarter" idx="12"/>
          </p:nvPr>
        </p:nvSpPr>
        <p:spPr>
          <a:xfrm>
            <a:off x="8610600" y="6356353"/>
            <a:ext cx="2743200" cy="365125"/>
          </a:xfrm>
        </p:spPr>
        <p:txBody>
          <a:bodyPr/>
          <a:lstStyle/>
          <a:p>
            <a:fld id="{EF906490-237C-474C-BA2E-D98840BC1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7.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06514"/>
            <a:ext cx="9999663" cy="23044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579580" y="2758402"/>
            <a:ext cx="5499735" cy="1015663"/>
          </a:xfrm>
          <a:prstGeom prst="rect">
            <a:avLst/>
          </a:prstGeom>
          <a:noFill/>
        </p:spPr>
        <p:txBody>
          <a:bodyPr wrap="square" rtlCol="0">
            <a:spAutoFit/>
          </a:bodyPr>
          <a:lstStyle/>
          <a:p>
            <a:pPr algn="dist"/>
            <a:r>
              <a:rPr sz="6000" b="1" dirty="0" err="1" smtClean="0">
                <a:solidFill>
                  <a:srgbClr val="BE0010"/>
                </a:solidFill>
                <a:effectLst/>
                <a:cs typeface="+mn-ea"/>
                <a:sym typeface="+mn-lt"/>
              </a:rPr>
              <a:t>年终</a:t>
            </a:r>
            <a:r>
              <a:rPr lang="zh-CN" altLang="en-US" sz="6000" b="1" dirty="0" smtClean="0">
                <a:solidFill>
                  <a:schemeClr val="tx1">
                    <a:lumMod val="85000"/>
                    <a:lumOff val="15000"/>
                  </a:schemeClr>
                </a:solidFill>
                <a:effectLst/>
                <a:cs typeface="+mn-ea"/>
                <a:sym typeface="+mn-lt"/>
              </a:rPr>
              <a:t>总结</a:t>
            </a:r>
            <a:r>
              <a:rPr sz="6000" b="1" dirty="0" err="1" smtClean="0">
                <a:solidFill>
                  <a:schemeClr val="tx1">
                    <a:lumMod val="85000"/>
                    <a:lumOff val="15000"/>
                  </a:schemeClr>
                </a:solidFill>
                <a:effectLst/>
                <a:cs typeface="+mn-ea"/>
                <a:sym typeface="+mn-lt"/>
              </a:rPr>
              <a:t>报告</a:t>
            </a:r>
            <a:endParaRPr lang="zh-CN" sz="6000" b="1" dirty="0">
              <a:solidFill>
                <a:schemeClr val="tx1">
                  <a:lumMod val="85000"/>
                  <a:lumOff val="15000"/>
                </a:schemeClr>
              </a:solidFill>
              <a:effectLst/>
              <a:cs typeface="+mn-ea"/>
              <a:sym typeface="+mn-lt"/>
            </a:endParaRPr>
          </a:p>
        </p:txBody>
      </p:sp>
      <p:sp>
        <p:nvSpPr>
          <p:cNvPr id="28" name="TextBox 7"/>
          <p:cNvSpPr>
            <a:spLocks noChangeArrowheads="1"/>
          </p:cNvSpPr>
          <p:nvPr/>
        </p:nvSpPr>
        <p:spPr bwMode="auto">
          <a:xfrm>
            <a:off x="1335248" y="255905"/>
            <a:ext cx="658526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base">
              <a:spcBef>
                <a:spcPct val="0"/>
              </a:spcBef>
              <a:spcAft>
                <a:spcPct val="0"/>
              </a:spcAft>
              <a:defRPr/>
            </a:pPr>
            <a:r>
              <a:rPr lang="zh-CN" altLang="en-US" sz="2000" dirty="0">
                <a:solidFill>
                  <a:schemeClr val="tx1">
                    <a:lumMod val="85000"/>
                    <a:lumOff val="15000"/>
                  </a:schemeClr>
                </a:solidFill>
                <a:cs typeface="+mn-ea"/>
                <a:sym typeface="+mn-lt"/>
              </a:rPr>
              <a:t>年终总结 </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新年计划 </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述职报告 </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工作汇报 </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年终报告</a:t>
            </a:r>
            <a:endParaRPr lang="zh-CN" altLang="en-US" sz="2000" dirty="0">
              <a:solidFill>
                <a:schemeClr val="tx1">
                  <a:lumMod val="85000"/>
                  <a:lumOff val="15000"/>
                </a:schemeClr>
              </a:solidFill>
              <a:cs typeface="+mn-ea"/>
              <a:sym typeface="+mn-lt"/>
            </a:endParaRPr>
          </a:p>
        </p:txBody>
      </p:sp>
      <p:sp>
        <p:nvSpPr>
          <p:cNvPr id="29" name="PA_文本框 62"/>
          <p:cNvSpPr txBox="1"/>
          <p:nvPr>
            <p:custDataLst>
              <p:tags r:id="rId1"/>
            </p:custDataLst>
          </p:nvPr>
        </p:nvSpPr>
        <p:spPr>
          <a:xfrm>
            <a:off x="579580" y="3824408"/>
            <a:ext cx="5695158" cy="700576"/>
          </a:xfrm>
          <a:prstGeom prst="rect">
            <a:avLst/>
          </a:prstGeom>
          <a:noFill/>
          <a:effectLst/>
        </p:spPr>
        <p:txBody>
          <a:bodyPr wrap="square" rtlCol="0">
            <a:spAutoFit/>
          </a:bodyPr>
          <a:lstStyle/>
          <a:p>
            <a:pPr algn="ctr">
              <a:lnSpc>
                <a:spcPct val="150000"/>
              </a:lnSpc>
              <a:spcBef>
                <a:spcPts val="0"/>
              </a:spcBef>
              <a:spcAft>
                <a:spcPts val="0"/>
              </a:spcAft>
            </a:pPr>
            <a:r>
              <a:rPr lang="en-US" altLang="zh-CN" sz="1400" dirty="0">
                <a:solidFill>
                  <a:schemeClr val="tx1">
                    <a:lumMod val="85000"/>
                    <a:lumOff val="15000"/>
                  </a:schemeClr>
                </a:solidFill>
                <a:cs typeface="+mn-ea"/>
                <a:sym typeface="+mn-lt"/>
              </a:rPr>
              <a:t>Your content to play here, or through your copy, paste in this box, and select only the text.</a:t>
            </a:r>
            <a:endParaRPr lang="en-US" altLang="zh-CN" sz="1400" dirty="0">
              <a:solidFill>
                <a:schemeClr val="tx1">
                  <a:lumMod val="85000"/>
                  <a:lumOff val="15000"/>
                </a:schemeClr>
              </a:solidFill>
              <a:cs typeface="+mn-ea"/>
              <a:sym typeface="+mn-lt"/>
            </a:endParaRPr>
          </a:p>
        </p:txBody>
      </p:sp>
      <p:sp>
        <p:nvSpPr>
          <p:cNvPr id="30" name="文本框 29"/>
          <p:cNvSpPr txBox="1"/>
          <p:nvPr/>
        </p:nvSpPr>
        <p:spPr>
          <a:xfrm>
            <a:off x="1485300" y="5076190"/>
            <a:ext cx="1704340" cy="373665"/>
          </a:xfrm>
          <a:prstGeom prst="roundRect">
            <a:avLst/>
          </a:prstGeom>
          <a:solidFill>
            <a:srgbClr val="BE0010"/>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chemeClr val="bg1"/>
                </a:solidFill>
                <a:cs typeface="+mn-ea"/>
                <a:sym typeface="+mn-lt"/>
              </a:rPr>
              <a:t>PPT</a:t>
            </a:r>
            <a:r>
              <a:rPr lang="zh-CN" altLang="en-US" sz="1600" dirty="0">
                <a:solidFill>
                  <a:schemeClr val="bg1"/>
                </a:solidFill>
                <a:cs typeface="+mn-ea"/>
                <a:sym typeface="+mn-lt"/>
              </a:rPr>
              <a:t>营</a:t>
            </a:r>
            <a:endParaRPr lang="zh-CN" altLang="en-US" sz="1600" dirty="0">
              <a:solidFill>
                <a:schemeClr val="bg1"/>
              </a:solidFill>
              <a:cs typeface="+mn-ea"/>
              <a:sym typeface="+mn-lt"/>
            </a:endParaRPr>
          </a:p>
        </p:txBody>
      </p:sp>
      <p:sp>
        <p:nvSpPr>
          <p:cNvPr id="31" name="文本框 30"/>
          <p:cNvSpPr txBox="1"/>
          <p:nvPr/>
        </p:nvSpPr>
        <p:spPr>
          <a:xfrm>
            <a:off x="3614963" y="5076190"/>
            <a:ext cx="1625601" cy="374571"/>
          </a:xfrm>
          <a:prstGeom prst="roundRect">
            <a:avLst/>
          </a:prstGeom>
          <a:solidFill>
            <a:srgbClr val="BE0010"/>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smtClean="0">
                <a:solidFill>
                  <a:schemeClr val="bg1"/>
                </a:solidFill>
                <a:cs typeface="+mn-ea"/>
                <a:sym typeface="+mn-lt"/>
              </a:rPr>
              <a:t>20XX</a:t>
            </a:r>
            <a:endParaRPr lang="zh-CN" altLang="en-US" sz="1600" b="1" dirty="0">
              <a:solidFill>
                <a:schemeClr val="bg1"/>
              </a:solidFill>
              <a:cs typeface="+mn-ea"/>
              <a:sym typeface="+mn-lt"/>
            </a:endParaRPr>
          </a:p>
        </p:txBody>
      </p:sp>
      <p:grpSp>
        <p:nvGrpSpPr>
          <p:cNvPr id="4" name="组合 3"/>
          <p:cNvGrpSpPr/>
          <p:nvPr/>
        </p:nvGrpSpPr>
        <p:grpSpPr>
          <a:xfrm rot="10800000">
            <a:off x="-279671" y="-274320"/>
            <a:ext cx="13727428" cy="7439660"/>
            <a:chOff x="-1237613" y="-274320"/>
            <a:chExt cx="13727428" cy="7439660"/>
          </a:xfrm>
        </p:grpSpPr>
        <p:sp>
          <p:nvSpPr>
            <p:cNvPr id="3" name="燕尾形 2"/>
            <p:cNvSpPr/>
            <p:nvPr/>
          </p:nvSpPr>
          <p:spPr>
            <a:xfrm>
              <a:off x="83937" y="0"/>
              <a:ext cx="5380623" cy="6859588"/>
            </a:xfrm>
            <a:prstGeom prst="chevron">
              <a:avLst>
                <a:gd name="adj" fmla="val 64285"/>
              </a:avLst>
            </a:prstGeom>
            <a:solidFill>
              <a:srgbClr val="F2F2F2"/>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燕尾形 18"/>
            <p:cNvSpPr/>
            <p:nvPr/>
          </p:nvSpPr>
          <p:spPr>
            <a:xfrm>
              <a:off x="-1237613" y="0"/>
              <a:ext cx="5277890" cy="6859588"/>
            </a:xfrm>
            <a:prstGeom prst="chevron">
              <a:avLst>
                <a:gd name="adj" fmla="val 64060"/>
              </a:avLst>
            </a:prstGeom>
            <a:solidFill>
              <a:srgbClr val="BE0010"/>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2" name="组合 21"/>
            <p:cNvGrpSpPr/>
            <p:nvPr/>
          </p:nvGrpSpPr>
          <p:grpSpPr>
            <a:xfrm rot="5400000">
              <a:off x="2456815" y="1971675"/>
              <a:ext cx="3279775" cy="2907030"/>
              <a:chOff x="3385822" y="2342962"/>
              <a:chExt cx="2463822" cy="2183669"/>
            </a:xfrm>
          </p:grpSpPr>
          <p:sp>
            <p:nvSpPr>
              <p:cNvPr id="24"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2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
          <p:nvSpPr>
            <p:cNvPr id="23" name="文本框 32"/>
            <p:cNvSpPr txBox="1"/>
            <p:nvPr/>
          </p:nvSpPr>
          <p:spPr>
            <a:xfrm rot="10800000">
              <a:off x="3015344" y="2829113"/>
              <a:ext cx="2159223" cy="1200329"/>
            </a:xfrm>
            <a:prstGeom prst="rect">
              <a:avLst/>
            </a:prstGeom>
            <a:noFill/>
          </p:spPr>
          <p:txBody>
            <a:bodyPr wrap="square" rtlCol="0">
              <a:spAutoFit/>
            </a:bodyPr>
            <a:lstStyle/>
            <a:p>
              <a:pPr algn="ctr"/>
              <a:r>
                <a:rPr lang="en-US" altLang="zh-CN" sz="7200" spc="284" dirty="0" smtClean="0">
                  <a:solidFill>
                    <a:schemeClr val="bg1"/>
                  </a:solidFill>
                  <a:latin typeface="Agency FB" panose="020B0503020202020204" pitchFamily="34" charset="0"/>
                  <a:cs typeface="+mn-ea"/>
                  <a:sym typeface="+mn-lt"/>
                </a:rPr>
                <a:t>20XX</a:t>
              </a:r>
              <a:endParaRPr lang="en-US" altLang="zh-CN" sz="7200" spc="284" dirty="0">
                <a:solidFill>
                  <a:schemeClr val="bg1"/>
                </a:solidFill>
                <a:latin typeface="Agency FB" panose="020B0503020202020204" pitchFamily="34" charset="0"/>
                <a:cs typeface="+mn-ea"/>
                <a:sym typeface="+mn-lt"/>
              </a:endParaRPr>
            </a:p>
          </p:txBody>
        </p:sp>
        <p:sp>
          <p:nvSpPr>
            <p:cNvPr id="26" name="Freeform 5"/>
            <p:cNvSpPr/>
            <p:nvPr/>
          </p:nvSpPr>
          <p:spPr bwMode="auto">
            <a:xfrm rot="1855731">
              <a:off x="5365750" y="5594350"/>
              <a:ext cx="445135" cy="41783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E0010"/>
            </a:solidFill>
            <a:ln w="12700" cap="flat">
              <a:noFill/>
              <a:prstDash val="solid"/>
              <a:miter lim="800000"/>
            </a:ln>
            <a:effectLst>
              <a:outerShdw blurRad="50800" dist="381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grpSp>
          <p:nvGrpSpPr>
            <p:cNvPr id="37" name="组合 36"/>
            <p:cNvGrpSpPr/>
            <p:nvPr/>
          </p:nvGrpSpPr>
          <p:grpSpPr>
            <a:xfrm>
              <a:off x="11279505" y="6093460"/>
              <a:ext cx="1210310" cy="1071880"/>
              <a:chOff x="3720691" y="2824413"/>
              <a:chExt cx="1341120" cy="1209172"/>
            </a:xfrm>
          </p:grpSpPr>
          <p:sp>
            <p:nvSpPr>
              <p:cNvPr id="3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sp>
            <p:nvSpPr>
              <p:cNvPr id="3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grpSp>
        <p:grpSp>
          <p:nvGrpSpPr>
            <p:cNvPr id="36" name="组合 35"/>
            <p:cNvGrpSpPr/>
            <p:nvPr/>
          </p:nvGrpSpPr>
          <p:grpSpPr>
            <a:xfrm>
              <a:off x="3790132" y="-274320"/>
              <a:ext cx="1212850" cy="1060450"/>
              <a:chOff x="3720691" y="2824413"/>
              <a:chExt cx="1341120" cy="1209172"/>
            </a:xfrm>
          </p:grpSpPr>
          <p:sp>
            <p:nvSpPr>
              <p:cNvPr id="4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sp>
            <p:nvSpPr>
              <p:cNvPr id="4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成果展示</a:t>
            </a:r>
            <a:endParaRPr lang="zh-CN" altLang="en-US" sz="3200" b="1" spc="600" dirty="0">
              <a:solidFill>
                <a:schemeClr val="tx1">
                  <a:lumMod val="85000"/>
                  <a:lumOff val="15000"/>
                </a:schemeClr>
              </a:solidFill>
              <a:cs typeface="+mn-ea"/>
              <a:sym typeface="+mn-lt"/>
            </a:endParaRPr>
          </a:p>
        </p:txBody>
      </p:sp>
      <p:grpSp>
        <p:nvGrpSpPr>
          <p:cNvPr id="49" name="组合 48"/>
          <p:cNvGrpSpPr/>
          <p:nvPr/>
        </p:nvGrpSpPr>
        <p:grpSpPr>
          <a:xfrm>
            <a:off x="3559056" y="1178643"/>
            <a:ext cx="5119729" cy="4935556"/>
            <a:chOff x="2659180" y="342900"/>
            <a:chExt cx="6688546" cy="6447938"/>
          </a:xfrm>
        </p:grpSpPr>
        <p:grpSp>
          <p:nvGrpSpPr>
            <p:cNvPr id="50" name="组合 49"/>
            <p:cNvGrpSpPr/>
            <p:nvPr/>
          </p:nvGrpSpPr>
          <p:grpSpPr>
            <a:xfrm>
              <a:off x="3410169" y="924409"/>
              <a:ext cx="5351067" cy="5304331"/>
              <a:chOff x="3101515" y="444795"/>
              <a:chExt cx="6020998" cy="5968411"/>
            </a:xfrm>
          </p:grpSpPr>
          <p:sp>
            <p:nvSpPr>
              <p:cNvPr id="87" name="任意多边形 6"/>
              <p:cNvSpPr/>
              <p:nvPr/>
            </p:nvSpPr>
            <p:spPr>
              <a:xfrm>
                <a:off x="6112014" y="444796"/>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chemeClr val="accent1">
                          <a:lumMod val="50000"/>
                        </a:schemeClr>
                      </a:gs>
                      <a:gs pos="100000">
                        <a:srgbClr val="4A639A"/>
                      </a:gs>
                    </a:gsLst>
                    <a:lin ang="2700000" scaled="1"/>
                  </a:gradFill>
                  <a:cs typeface="+mn-ea"/>
                  <a:sym typeface="+mn-lt"/>
                </a:endParaRPr>
              </a:p>
            </p:txBody>
          </p:sp>
          <p:sp>
            <p:nvSpPr>
              <p:cNvPr id="88" name="任意多边形 7"/>
              <p:cNvSpPr/>
              <p:nvPr/>
            </p:nvSpPr>
            <p:spPr>
              <a:xfrm flipH="1">
                <a:off x="3101515" y="444795"/>
                <a:ext cx="3010500"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cs typeface="+mn-ea"/>
                  <a:sym typeface="+mn-lt"/>
                </a:endParaRPr>
              </a:p>
            </p:txBody>
          </p:sp>
          <p:sp>
            <p:nvSpPr>
              <p:cNvPr id="90" name="任意多边形 8"/>
              <p:cNvSpPr/>
              <p:nvPr/>
            </p:nvSpPr>
            <p:spPr>
              <a:xfrm flipV="1">
                <a:off x="6112014" y="3429001"/>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chemeClr val="accent1">
                          <a:lumMod val="50000"/>
                        </a:schemeClr>
                      </a:gs>
                      <a:gs pos="100000">
                        <a:srgbClr val="4A639A"/>
                      </a:gs>
                    </a:gsLst>
                    <a:lin ang="2700000" scaled="1"/>
                  </a:gradFill>
                  <a:cs typeface="+mn-ea"/>
                  <a:sym typeface="+mn-lt"/>
                </a:endParaRPr>
              </a:p>
            </p:txBody>
          </p:sp>
          <p:sp>
            <p:nvSpPr>
              <p:cNvPr id="91" name="任意多边形 9"/>
              <p:cNvSpPr/>
              <p:nvPr/>
            </p:nvSpPr>
            <p:spPr>
              <a:xfrm flipH="1" flipV="1">
                <a:off x="3101515" y="3429000"/>
                <a:ext cx="3010499" cy="2984205"/>
              </a:xfrm>
              <a:custGeom>
                <a:avLst/>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0">
                        <a:schemeClr val="accent1">
                          <a:lumMod val="50000"/>
                        </a:schemeClr>
                      </a:gs>
                      <a:gs pos="100000">
                        <a:srgbClr val="4A639A"/>
                      </a:gs>
                    </a:gsLst>
                    <a:lin ang="2700000" scaled="1"/>
                  </a:gradFill>
                  <a:cs typeface="+mn-ea"/>
                  <a:sym typeface="+mn-lt"/>
                </a:endParaRPr>
              </a:p>
            </p:txBody>
          </p:sp>
        </p:grpSp>
        <p:sp>
          <p:nvSpPr>
            <p:cNvPr id="51" name="同心圆 18"/>
            <p:cNvSpPr/>
            <p:nvPr/>
          </p:nvSpPr>
          <p:spPr>
            <a:xfrm>
              <a:off x="3405189" y="896060"/>
              <a:ext cx="5361028" cy="5361027"/>
            </a:xfrm>
            <a:prstGeom prst="donut">
              <a:avLst>
                <a:gd name="adj" fmla="val 3568"/>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2" name="同心圆 19"/>
            <p:cNvSpPr/>
            <p:nvPr/>
          </p:nvSpPr>
          <p:spPr>
            <a:xfrm>
              <a:off x="3173646" y="664517"/>
              <a:ext cx="5824114" cy="5824113"/>
            </a:xfrm>
            <a:prstGeom prst="donut">
              <a:avLst>
                <a:gd name="adj" fmla="val 4163"/>
              </a:avLst>
            </a:prstGeom>
            <a:solidFill>
              <a:schemeClr val="bg2">
                <a:lumMod val="90000"/>
              </a:schemeClr>
            </a:solidFill>
            <a:ln>
              <a:noFill/>
            </a:ln>
            <a:effectLst>
              <a:outerShdw blurRad="114300" sx="97000" sy="97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53" name="Freeform 75"/>
            <p:cNvSpPr>
              <a:spLocks noEditPoints="1"/>
            </p:cNvSpPr>
            <p:nvPr/>
          </p:nvSpPr>
          <p:spPr bwMode="auto">
            <a:xfrm>
              <a:off x="4313238" y="1927577"/>
              <a:ext cx="320575" cy="461235"/>
            </a:xfrm>
            <a:custGeom>
              <a:avLst/>
              <a:gdLst>
                <a:gd name="T0" fmla="*/ 45 w 83"/>
                <a:gd name="T1" fmla="*/ 17 h 119"/>
                <a:gd name="T2" fmla="*/ 70 w 83"/>
                <a:gd name="T3" fmla="*/ 31 h 119"/>
                <a:gd name="T4" fmla="*/ 73 w 83"/>
                <a:gd name="T5" fmla="*/ 27 h 119"/>
                <a:gd name="T6" fmla="*/ 73 w 83"/>
                <a:gd name="T7" fmla="*/ 24 h 119"/>
                <a:gd name="T8" fmla="*/ 72 w 83"/>
                <a:gd name="T9" fmla="*/ 21 h 119"/>
                <a:gd name="T10" fmla="*/ 53 w 83"/>
                <a:gd name="T11" fmla="*/ 11 h 119"/>
                <a:gd name="T12" fmla="*/ 50 w 83"/>
                <a:gd name="T13" fmla="*/ 10 h 119"/>
                <a:gd name="T14" fmla="*/ 48 w 83"/>
                <a:gd name="T15" fmla="*/ 12 h 119"/>
                <a:gd name="T16" fmla="*/ 45 w 83"/>
                <a:gd name="T17" fmla="*/ 17 h 119"/>
                <a:gd name="T18" fmla="*/ 40 w 83"/>
                <a:gd name="T19" fmla="*/ 26 h 119"/>
                <a:gd name="T20" fmla="*/ 45 w 83"/>
                <a:gd name="T21" fmla="*/ 29 h 119"/>
                <a:gd name="T22" fmla="*/ 24 w 83"/>
                <a:gd name="T23" fmla="*/ 66 h 119"/>
                <a:gd name="T24" fmla="*/ 18 w 83"/>
                <a:gd name="T25" fmla="*/ 63 h 119"/>
                <a:gd name="T26" fmla="*/ 40 w 83"/>
                <a:gd name="T27" fmla="*/ 26 h 119"/>
                <a:gd name="T28" fmla="*/ 13 w 83"/>
                <a:gd name="T29" fmla="*/ 72 h 119"/>
                <a:gd name="T30" fmla="*/ 11 w 83"/>
                <a:gd name="T31" fmla="*/ 93 h 119"/>
                <a:gd name="T32" fmla="*/ 22 w 83"/>
                <a:gd name="T33" fmla="*/ 98 h 119"/>
                <a:gd name="T34" fmla="*/ 39 w 83"/>
                <a:gd name="T35" fmla="*/ 87 h 119"/>
                <a:gd name="T36" fmla="*/ 24 w 83"/>
                <a:gd name="T37" fmla="*/ 82 h 119"/>
                <a:gd name="T38" fmla="*/ 13 w 83"/>
                <a:gd name="T39" fmla="*/ 72 h 119"/>
                <a:gd name="T40" fmla="*/ 45 w 83"/>
                <a:gd name="T41" fmla="*/ 94 h 119"/>
                <a:gd name="T42" fmla="*/ 8 w 83"/>
                <a:gd name="T43" fmla="*/ 119 h 119"/>
                <a:gd name="T44" fmla="*/ 0 w 83"/>
                <a:gd name="T45" fmla="*/ 115 h 119"/>
                <a:gd name="T46" fmla="*/ 3 w 83"/>
                <a:gd name="T47" fmla="*/ 70 h 119"/>
                <a:gd name="T48" fmla="*/ 6 w 83"/>
                <a:gd name="T49" fmla="*/ 66 h 119"/>
                <a:gd name="T50" fmla="*/ 28 w 83"/>
                <a:gd name="T51" fmla="*/ 27 h 119"/>
                <a:gd name="T52" fmla="*/ 37 w 83"/>
                <a:gd name="T53" fmla="*/ 12 h 119"/>
                <a:gd name="T54" fmla="*/ 40 w 83"/>
                <a:gd name="T55" fmla="*/ 7 h 119"/>
                <a:gd name="T56" fmla="*/ 48 w 83"/>
                <a:gd name="T57" fmla="*/ 1 h 119"/>
                <a:gd name="T58" fmla="*/ 58 w 83"/>
                <a:gd name="T59" fmla="*/ 2 h 119"/>
                <a:gd name="T60" fmla="*/ 76 w 83"/>
                <a:gd name="T61" fmla="*/ 13 h 119"/>
                <a:gd name="T62" fmla="*/ 83 w 83"/>
                <a:gd name="T63" fmla="*/ 21 h 119"/>
                <a:gd name="T64" fmla="*/ 81 w 83"/>
                <a:gd name="T65" fmla="*/ 31 h 119"/>
                <a:gd name="T66" fmla="*/ 45 w 83"/>
                <a:gd name="T67" fmla="*/ 9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119">
                  <a:moveTo>
                    <a:pt x="45" y="17"/>
                  </a:moveTo>
                  <a:cubicBezTo>
                    <a:pt x="70" y="31"/>
                    <a:pt x="70" y="31"/>
                    <a:pt x="70" y="31"/>
                  </a:cubicBezTo>
                  <a:cubicBezTo>
                    <a:pt x="73" y="27"/>
                    <a:pt x="73" y="27"/>
                    <a:pt x="73" y="27"/>
                  </a:cubicBezTo>
                  <a:cubicBezTo>
                    <a:pt x="74" y="26"/>
                    <a:pt x="74" y="25"/>
                    <a:pt x="73" y="24"/>
                  </a:cubicBezTo>
                  <a:cubicBezTo>
                    <a:pt x="73" y="23"/>
                    <a:pt x="73" y="22"/>
                    <a:pt x="72" y="21"/>
                  </a:cubicBezTo>
                  <a:cubicBezTo>
                    <a:pt x="53" y="11"/>
                    <a:pt x="53" y="11"/>
                    <a:pt x="53" y="11"/>
                  </a:cubicBezTo>
                  <a:cubicBezTo>
                    <a:pt x="52" y="10"/>
                    <a:pt x="51" y="10"/>
                    <a:pt x="50" y="10"/>
                  </a:cubicBezTo>
                  <a:cubicBezTo>
                    <a:pt x="49" y="10"/>
                    <a:pt x="48" y="11"/>
                    <a:pt x="48" y="12"/>
                  </a:cubicBezTo>
                  <a:cubicBezTo>
                    <a:pt x="45" y="17"/>
                    <a:pt x="45" y="17"/>
                    <a:pt x="45" y="17"/>
                  </a:cubicBezTo>
                  <a:close/>
                  <a:moveTo>
                    <a:pt x="40" y="26"/>
                  </a:moveTo>
                  <a:cubicBezTo>
                    <a:pt x="45" y="29"/>
                    <a:pt x="45" y="29"/>
                    <a:pt x="45" y="29"/>
                  </a:cubicBezTo>
                  <a:cubicBezTo>
                    <a:pt x="24" y="66"/>
                    <a:pt x="24" y="66"/>
                    <a:pt x="24" y="66"/>
                  </a:cubicBezTo>
                  <a:cubicBezTo>
                    <a:pt x="18" y="63"/>
                    <a:pt x="18" y="63"/>
                    <a:pt x="18" y="63"/>
                  </a:cubicBezTo>
                  <a:cubicBezTo>
                    <a:pt x="40" y="26"/>
                    <a:pt x="40" y="26"/>
                    <a:pt x="40" y="26"/>
                  </a:cubicBezTo>
                  <a:close/>
                  <a:moveTo>
                    <a:pt x="13" y="72"/>
                  </a:moveTo>
                  <a:cubicBezTo>
                    <a:pt x="11" y="93"/>
                    <a:pt x="11" y="93"/>
                    <a:pt x="11" y="93"/>
                  </a:cubicBezTo>
                  <a:cubicBezTo>
                    <a:pt x="22" y="98"/>
                    <a:pt x="22" y="98"/>
                    <a:pt x="22" y="98"/>
                  </a:cubicBezTo>
                  <a:cubicBezTo>
                    <a:pt x="39" y="87"/>
                    <a:pt x="39" y="87"/>
                    <a:pt x="39" y="87"/>
                  </a:cubicBezTo>
                  <a:cubicBezTo>
                    <a:pt x="35" y="83"/>
                    <a:pt x="30" y="82"/>
                    <a:pt x="24" y="82"/>
                  </a:cubicBezTo>
                  <a:cubicBezTo>
                    <a:pt x="20" y="77"/>
                    <a:pt x="17" y="74"/>
                    <a:pt x="13" y="72"/>
                  </a:cubicBezTo>
                  <a:close/>
                  <a:moveTo>
                    <a:pt x="45" y="94"/>
                  </a:moveTo>
                  <a:cubicBezTo>
                    <a:pt x="8" y="119"/>
                    <a:pt x="8" y="119"/>
                    <a:pt x="8" y="119"/>
                  </a:cubicBezTo>
                  <a:cubicBezTo>
                    <a:pt x="0" y="115"/>
                    <a:pt x="0" y="115"/>
                    <a:pt x="0" y="115"/>
                  </a:cubicBezTo>
                  <a:cubicBezTo>
                    <a:pt x="3" y="70"/>
                    <a:pt x="3" y="70"/>
                    <a:pt x="3" y="70"/>
                  </a:cubicBezTo>
                  <a:cubicBezTo>
                    <a:pt x="6" y="66"/>
                    <a:pt x="6" y="66"/>
                    <a:pt x="6" y="66"/>
                  </a:cubicBezTo>
                  <a:cubicBezTo>
                    <a:pt x="28" y="27"/>
                    <a:pt x="28" y="27"/>
                    <a:pt x="28" y="27"/>
                  </a:cubicBezTo>
                  <a:cubicBezTo>
                    <a:pt x="37" y="12"/>
                    <a:pt x="37" y="12"/>
                    <a:pt x="37" y="12"/>
                  </a:cubicBezTo>
                  <a:cubicBezTo>
                    <a:pt x="40" y="7"/>
                    <a:pt x="40" y="7"/>
                    <a:pt x="40" y="7"/>
                  </a:cubicBezTo>
                  <a:cubicBezTo>
                    <a:pt x="42" y="4"/>
                    <a:pt x="44" y="2"/>
                    <a:pt x="48" y="1"/>
                  </a:cubicBezTo>
                  <a:cubicBezTo>
                    <a:pt x="51" y="0"/>
                    <a:pt x="55" y="0"/>
                    <a:pt x="58" y="2"/>
                  </a:cubicBezTo>
                  <a:cubicBezTo>
                    <a:pt x="76" y="13"/>
                    <a:pt x="76" y="13"/>
                    <a:pt x="76" y="13"/>
                  </a:cubicBezTo>
                  <a:cubicBezTo>
                    <a:pt x="80" y="15"/>
                    <a:pt x="82" y="18"/>
                    <a:pt x="83" y="21"/>
                  </a:cubicBezTo>
                  <a:cubicBezTo>
                    <a:pt x="83" y="24"/>
                    <a:pt x="83" y="28"/>
                    <a:pt x="81" y="31"/>
                  </a:cubicBezTo>
                  <a:cubicBezTo>
                    <a:pt x="69" y="52"/>
                    <a:pt x="57" y="73"/>
                    <a:pt x="45" y="94"/>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54" name="Freeform 57"/>
            <p:cNvSpPr>
              <a:spLocks noEditPoints="1"/>
            </p:cNvSpPr>
            <p:nvPr/>
          </p:nvSpPr>
          <p:spPr bwMode="auto">
            <a:xfrm>
              <a:off x="7367221" y="1856160"/>
              <a:ext cx="452285" cy="498670"/>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55" name="Freeform 72"/>
            <p:cNvSpPr>
              <a:spLocks noEditPoints="1"/>
            </p:cNvSpPr>
            <p:nvPr/>
          </p:nvSpPr>
          <p:spPr bwMode="auto">
            <a:xfrm>
              <a:off x="4346078" y="4820949"/>
              <a:ext cx="433307" cy="461841"/>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56" name="Freeform 27"/>
            <p:cNvSpPr>
              <a:spLocks noEditPoints="1"/>
            </p:cNvSpPr>
            <p:nvPr/>
          </p:nvSpPr>
          <p:spPr bwMode="auto">
            <a:xfrm>
              <a:off x="7426323" y="4868117"/>
              <a:ext cx="352802" cy="367104"/>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chemeClr val="bg1"/>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useBgFill="1">
          <p:nvSpPr>
            <p:cNvPr id="57" name="椭圆 56"/>
            <p:cNvSpPr/>
            <p:nvPr/>
          </p:nvSpPr>
          <p:spPr>
            <a:xfrm>
              <a:off x="4406902" y="1888452"/>
              <a:ext cx="3348576" cy="3348576"/>
            </a:xfrm>
            <a:prstGeom prst="ellipse">
              <a:avLst/>
            </a:prstGeom>
            <a:ln>
              <a:solidFill>
                <a:schemeClr val="bg1"/>
              </a:solidFill>
            </a:ln>
            <a:effectLst>
              <a:outerShdw blurRad="1397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文本框 57"/>
            <p:cNvSpPr txBox="1"/>
            <p:nvPr/>
          </p:nvSpPr>
          <p:spPr>
            <a:xfrm>
              <a:off x="5328584" y="2987192"/>
              <a:ext cx="1742798" cy="361879"/>
            </a:xfrm>
            <a:prstGeom prst="rect">
              <a:avLst/>
            </a:prstGeom>
            <a:noFill/>
          </p:spPr>
          <p:txBody>
            <a:bodyPr wrap="none" rtlCol="0">
              <a:spAutoFit/>
            </a:bodyPr>
            <a:lstStyle/>
            <a:p>
              <a:r>
                <a:rPr lang="en-US" altLang="zh-CN" sz="1200" dirty="0">
                  <a:solidFill>
                    <a:schemeClr val="bg2">
                      <a:lumMod val="25000"/>
                    </a:schemeClr>
                  </a:solidFill>
                  <a:cs typeface="+mn-ea"/>
                  <a:sym typeface="+mn-lt"/>
                </a:rPr>
                <a:t>INFOGRAPHICS</a:t>
              </a:r>
              <a:endParaRPr lang="zh-CN" altLang="en-US" sz="1200" dirty="0">
                <a:solidFill>
                  <a:schemeClr val="bg2">
                    <a:lumMod val="25000"/>
                  </a:schemeClr>
                </a:solidFill>
                <a:cs typeface="+mn-ea"/>
                <a:sym typeface="+mn-lt"/>
              </a:endParaRPr>
            </a:p>
          </p:txBody>
        </p:sp>
        <p:sp>
          <p:nvSpPr>
            <p:cNvPr id="59" name="矩形 58"/>
            <p:cNvSpPr/>
            <p:nvPr/>
          </p:nvSpPr>
          <p:spPr>
            <a:xfrm>
              <a:off x="4845114" y="3352012"/>
              <a:ext cx="2592825" cy="924801"/>
            </a:xfrm>
            <a:prstGeom prst="rect">
              <a:avLst/>
            </a:prstGeom>
          </p:spPr>
          <p:txBody>
            <a:bodyPr wrap="square">
              <a:spAutoFit/>
            </a:bodyPr>
            <a:lstStyle/>
            <a:p>
              <a:pPr algn="ctr">
                <a:spcAft>
                  <a:spcPts val="0"/>
                </a:spcAft>
              </a:pPr>
              <a:r>
                <a:rPr lang="en-US" altLang="zh-CN" sz="1000" kern="100" dirty="0">
                  <a:solidFill>
                    <a:schemeClr val="bg2">
                      <a:lumMod val="50000"/>
                    </a:schemeClr>
                  </a:solidFill>
                  <a:cs typeface="+mn-ea"/>
                  <a:sym typeface="+mn-lt"/>
                </a:rPr>
                <a:t>Though there is much to be concerned about, there is far, far more for which to be thankful. </a:t>
              </a:r>
              <a:endParaRPr lang="zh-CN" altLang="zh-CN" sz="1000" kern="100" dirty="0">
                <a:solidFill>
                  <a:schemeClr val="bg2">
                    <a:lumMod val="50000"/>
                  </a:schemeClr>
                </a:solidFill>
                <a:cs typeface="+mn-ea"/>
                <a:sym typeface="+mn-lt"/>
              </a:endParaRPr>
            </a:p>
          </p:txBody>
        </p:sp>
        <p:grpSp>
          <p:nvGrpSpPr>
            <p:cNvPr id="60" name="组合 59"/>
            <p:cNvGrpSpPr/>
            <p:nvPr/>
          </p:nvGrpSpPr>
          <p:grpSpPr>
            <a:xfrm>
              <a:off x="5019005" y="342900"/>
              <a:ext cx="2037263" cy="2037263"/>
              <a:chOff x="4820296" y="-171450"/>
              <a:chExt cx="2470170" cy="2470170"/>
            </a:xfrm>
          </p:grpSpPr>
          <p:sp>
            <p:nvSpPr>
              <p:cNvPr id="81" name="椭圆 80"/>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5" name="椭圆 84"/>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tileRect/>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6" name="椭圆 85"/>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61" name="组合 60"/>
            <p:cNvGrpSpPr/>
            <p:nvPr/>
          </p:nvGrpSpPr>
          <p:grpSpPr>
            <a:xfrm>
              <a:off x="7310463" y="2571543"/>
              <a:ext cx="2037263" cy="2037263"/>
              <a:chOff x="4820296" y="-171450"/>
              <a:chExt cx="2470170" cy="2470170"/>
            </a:xfrm>
          </p:grpSpPr>
          <p:sp>
            <p:nvSpPr>
              <p:cNvPr id="77" name="椭圆 76"/>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椭圆 77"/>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tileRect/>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0" name="椭圆 79"/>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62" name="组合 61"/>
            <p:cNvGrpSpPr/>
            <p:nvPr/>
          </p:nvGrpSpPr>
          <p:grpSpPr>
            <a:xfrm>
              <a:off x="5019005" y="4753575"/>
              <a:ext cx="2037263" cy="2037263"/>
              <a:chOff x="4820296" y="-171450"/>
              <a:chExt cx="2470170" cy="2470170"/>
            </a:xfrm>
          </p:grpSpPr>
          <p:sp>
            <p:nvSpPr>
              <p:cNvPr id="73" name="椭圆 72"/>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椭圆 73"/>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tileRect/>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椭圆 75"/>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63" name="组合 62"/>
            <p:cNvGrpSpPr/>
            <p:nvPr/>
          </p:nvGrpSpPr>
          <p:grpSpPr>
            <a:xfrm>
              <a:off x="2659180" y="2571543"/>
              <a:ext cx="2037263" cy="2037263"/>
              <a:chOff x="4820296" y="-171450"/>
              <a:chExt cx="2470170" cy="2470170"/>
            </a:xfrm>
          </p:grpSpPr>
          <p:sp>
            <p:nvSpPr>
              <p:cNvPr id="69" name="椭圆 68"/>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0" name="椭圆 69"/>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tileRect/>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椭圆 71"/>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4" name="文本框 63"/>
            <p:cNvSpPr txBox="1"/>
            <p:nvPr/>
          </p:nvSpPr>
          <p:spPr>
            <a:xfrm>
              <a:off x="5676075" y="981830"/>
              <a:ext cx="819254" cy="683548"/>
            </a:xfrm>
            <a:prstGeom prst="rect">
              <a:avLst/>
            </a:prstGeom>
            <a:noFill/>
          </p:spPr>
          <p:txBody>
            <a:bodyPr wrap="none" rtlCol="0">
              <a:spAutoFit/>
            </a:bodyPr>
            <a:lstStyle/>
            <a:p>
              <a:pPr algn="ctr"/>
              <a:r>
                <a:rPr lang="en-US" altLang="zh-CN" sz="2800" b="1" dirty="0">
                  <a:solidFill>
                    <a:schemeClr val="accent1"/>
                  </a:solidFill>
                  <a:cs typeface="+mn-ea"/>
                  <a:sym typeface="+mn-lt"/>
                </a:rPr>
                <a:t>01</a:t>
              </a:r>
              <a:endParaRPr lang="zh-CN" altLang="en-US" sz="2800" b="1" dirty="0">
                <a:solidFill>
                  <a:schemeClr val="accent1"/>
                </a:solidFill>
                <a:cs typeface="+mn-ea"/>
                <a:sym typeface="+mn-lt"/>
              </a:endParaRPr>
            </a:p>
          </p:txBody>
        </p:sp>
        <p:sp>
          <p:nvSpPr>
            <p:cNvPr id="65" name="文本框 64"/>
            <p:cNvSpPr txBox="1"/>
            <p:nvPr/>
          </p:nvSpPr>
          <p:spPr>
            <a:xfrm>
              <a:off x="5653948" y="5424437"/>
              <a:ext cx="819253" cy="683548"/>
            </a:xfrm>
            <a:prstGeom prst="rect">
              <a:avLst/>
            </a:prstGeom>
            <a:noFill/>
          </p:spPr>
          <p:txBody>
            <a:bodyPr wrap="none" rtlCol="0">
              <a:spAutoFit/>
            </a:bodyPr>
            <a:lstStyle/>
            <a:p>
              <a:pPr algn="ctr"/>
              <a:r>
                <a:rPr lang="en-US" altLang="zh-CN" sz="2800" b="1" dirty="0">
                  <a:solidFill>
                    <a:schemeClr val="accent1"/>
                  </a:solidFill>
                  <a:cs typeface="+mn-ea"/>
                  <a:sym typeface="+mn-lt"/>
                </a:rPr>
                <a:t>03</a:t>
              </a:r>
              <a:endParaRPr lang="zh-CN" altLang="en-US" sz="2800" b="1" dirty="0">
                <a:solidFill>
                  <a:schemeClr val="accent1"/>
                </a:solidFill>
                <a:cs typeface="+mn-ea"/>
                <a:sym typeface="+mn-lt"/>
              </a:endParaRPr>
            </a:p>
          </p:txBody>
        </p:sp>
        <p:sp>
          <p:nvSpPr>
            <p:cNvPr id="66" name="文本框 65"/>
            <p:cNvSpPr txBox="1"/>
            <p:nvPr/>
          </p:nvSpPr>
          <p:spPr>
            <a:xfrm>
              <a:off x="7957493" y="3249845"/>
              <a:ext cx="819254" cy="683548"/>
            </a:xfrm>
            <a:prstGeom prst="rect">
              <a:avLst/>
            </a:prstGeom>
            <a:noFill/>
          </p:spPr>
          <p:txBody>
            <a:bodyPr wrap="none" rtlCol="0">
              <a:spAutoFit/>
            </a:bodyPr>
            <a:lstStyle/>
            <a:p>
              <a:pPr algn="ctr"/>
              <a:r>
                <a:rPr lang="en-US" altLang="zh-CN" sz="2800" b="1" dirty="0">
                  <a:solidFill>
                    <a:schemeClr val="accent1"/>
                  </a:solidFill>
                  <a:cs typeface="+mn-ea"/>
                  <a:sym typeface="+mn-lt"/>
                </a:rPr>
                <a:t>04</a:t>
              </a:r>
              <a:endParaRPr lang="zh-CN" altLang="en-US" sz="2800" b="1" dirty="0">
                <a:solidFill>
                  <a:schemeClr val="accent1"/>
                </a:solidFill>
                <a:cs typeface="+mn-ea"/>
                <a:sym typeface="+mn-lt"/>
              </a:endParaRPr>
            </a:p>
          </p:txBody>
        </p:sp>
        <p:sp>
          <p:nvSpPr>
            <p:cNvPr id="68" name="文本框 67"/>
            <p:cNvSpPr txBox="1"/>
            <p:nvPr/>
          </p:nvSpPr>
          <p:spPr>
            <a:xfrm>
              <a:off x="3268182" y="3249845"/>
              <a:ext cx="819253" cy="683548"/>
            </a:xfrm>
            <a:prstGeom prst="rect">
              <a:avLst/>
            </a:prstGeom>
            <a:noFill/>
          </p:spPr>
          <p:txBody>
            <a:bodyPr wrap="none" rtlCol="0">
              <a:spAutoFit/>
            </a:bodyPr>
            <a:lstStyle/>
            <a:p>
              <a:pPr algn="ctr"/>
              <a:r>
                <a:rPr lang="en-US" altLang="zh-CN" sz="2800" b="1" dirty="0">
                  <a:solidFill>
                    <a:schemeClr val="accent1"/>
                  </a:solidFill>
                  <a:cs typeface="+mn-ea"/>
                  <a:sym typeface="+mn-lt"/>
                </a:rPr>
                <a:t>02</a:t>
              </a:r>
              <a:endParaRPr lang="zh-CN" altLang="en-US" sz="2800" b="1" dirty="0">
                <a:solidFill>
                  <a:schemeClr val="accent1"/>
                </a:solidFill>
                <a:cs typeface="+mn-ea"/>
                <a:sym typeface="+mn-lt"/>
              </a:endParaRPr>
            </a:p>
          </p:txBody>
        </p:sp>
      </p:grpSp>
      <p:sp>
        <p:nvSpPr>
          <p:cNvPr id="92" name="Text Placeholder 32"/>
          <p:cNvSpPr txBox="1"/>
          <p:nvPr/>
        </p:nvSpPr>
        <p:spPr>
          <a:xfrm>
            <a:off x="1355141" y="2517721"/>
            <a:ext cx="1955558" cy="8309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9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a:t>
            </a:r>
            <a:endParaRPr lang="en-US" altLang="zh-CN" sz="900" dirty="0">
              <a:solidFill>
                <a:schemeClr val="bg1">
                  <a:lumMod val="50000"/>
                </a:schemeClr>
              </a:solidFill>
              <a:latin typeface="+mn-lt"/>
              <a:cs typeface="+mn-ea"/>
              <a:sym typeface="+mn-lt"/>
            </a:endParaRPr>
          </a:p>
        </p:txBody>
      </p:sp>
      <p:sp>
        <p:nvSpPr>
          <p:cNvPr id="93" name="Text Placeholder 33"/>
          <p:cNvSpPr txBox="1"/>
          <p:nvPr/>
        </p:nvSpPr>
        <p:spPr>
          <a:xfrm>
            <a:off x="1355139" y="2216972"/>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b="1" dirty="0">
                <a:solidFill>
                  <a:schemeClr val="tx1">
                    <a:lumMod val="85000"/>
                    <a:lumOff val="15000"/>
                  </a:schemeClr>
                </a:solidFill>
                <a:latin typeface="+mn-lt"/>
                <a:cs typeface="+mn-ea"/>
                <a:sym typeface="+mn-lt"/>
              </a:rPr>
              <a:t>请替换文字内容</a:t>
            </a:r>
            <a:endParaRPr lang="en-AU" sz="1400" b="1" dirty="0">
              <a:solidFill>
                <a:schemeClr val="tx1">
                  <a:lumMod val="85000"/>
                  <a:lumOff val="15000"/>
                </a:schemeClr>
              </a:solidFill>
              <a:latin typeface="+mn-lt"/>
              <a:cs typeface="+mn-ea"/>
              <a:sym typeface="+mn-lt"/>
            </a:endParaRPr>
          </a:p>
        </p:txBody>
      </p:sp>
      <p:sp>
        <p:nvSpPr>
          <p:cNvPr id="94" name="Text Placeholder 32"/>
          <p:cNvSpPr txBox="1"/>
          <p:nvPr/>
        </p:nvSpPr>
        <p:spPr>
          <a:xfrm>
            <a:off x="8989416" y="2517721"/>
            <a:ext cx="1961835" cy="8309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9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a:t>
            </a:r>
            <a:endParaRPr lang="en-US" altLang="zh-CN" sz="900" dirty="0">
              <a:solidFill>
                <a:schemeClr val="bg1">
                  <a:lumMod val="50000"/>
                </a:schemeClr>
              </a:solidFill>
              <a:latin typeface="+mn-lt"/>
              <a:cs typeface="+mn-ea"/>
              <a:sym typeface="+mn-lt"/>
            </a:endParaRPr>
          </a:p>
        </p:txBody>
      </p:sp>
      <p:sp>
        <p:nvSpPr>
          <p:cNvPr id="95" name="Text Placeholder 33"/>
          <p:cNvSpPr txBox="1"/>
          <p:nvPr/>
        </p:nvSpPr>
        <p:spPr>
          <a:xfrm>
            <a:off x="8747335" y="2216972"/>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b="1" dirty="0">
                <a:solidFill>
                  <a:schemeClr val="tx1">
                    <a:lumMod val="85000"/>
                    <a:lumOff val="15000"/>
                  </a:schemeClr>
                </a:solidFill>
                <a:latin typeface="+mn-lt"/>
                <a:cs typeface="+mn-ea"/>
                <a:sym typeface="+mn-lt"/>
              </a:rPr>
              <a:t>请替换文字内容</a:t>
            </a:r>
            <a:endParaRPr lang="en-AU" sz="1400" b="1" dirty="0">
              <a:solidFill>
                <a:schemeClr val="tx1">
                  <a:lumMod val="85000"/>
                  <a:lumOff val="15000"/>
                </a:schemeClr>
              </a:solidFill>
              <a:latin typeface="+mn-lt"/>
              <a:cs typeface="+mn-ea"/>
              <a:sym typeface="+mn-lt"/>
            </a:endParaRPr>
          </a:p>
        </p:txBody>
      </p:sp>
      <p:sp>
        <p:nvSpPr>
          <p:cNvPr id="96" name="Text Placeholder 32"/>
          <p:cNvSpPr txBox="1"/>
          <p:nvPr/>
        </p:nvSpPr>
        <p:spPr>
          <a:xfrm>
            <a:off x="1355141" y="4559806"/>
            <a:ext cx="1955558" cy="8309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9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a:t>
            </a:r>
            <a:endParaRPr lang="en-US" altLang="zh-CN" sz="900" dirty="0">
              <a:solidFill>
                <a:schemeClr val="bg1">
                  <a:lumMod val="50000"/>
                </a:schemeClr>
              </a:solidFill>
              <a:latin typeface="+mn-lt"/>
              <a:cs typeface="+mn-ea"/>
              <a:sym typeface="+mn-lt"/>
            </a:endParaRPr>
          </a:p>
        </p:txBody>
      </p:sp>
      <p:sp>
        <p:nvSpPr>
          <p:cNvPr id="97" name="Text Placeholder 33"/>
          <p:cNvSpPr txBox="1"/>
          <p:nvPr/>
        </p:nvSpPr>
        <p:spPr>
          <a:xfrm>
            <a:off x="1355139" y="4247392"/>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buNone/>
            </a:pPr>
            <a:r>
              <a:rPr lang="zh-CN" altLang="en-US" sz="1400" b="1" dirty="0">
                <a:solidFill>
                  <a:schemeClr val="tx1">
                    <a:lumMod val="85000"/>
                    <a:lumOff val="15000"/>
                  </a:schemeClr>
                </a:solidFill>
                <a:latin typeface="+mn-lt"/>
                <a:cs typeface="+mn-ea"/>
                <a:sym typeface="+mn-lt"/>
              </a:rPr>
              <a:t>请替换文字内容</a:t>
            </a:r>
            <a:endParaRPr lang="en-AU" sz="1400" b="1" dirty="0">
              <a:solidFill>
                <a:schemeClr val="tx1">
                  <a:lumMod val="85000"/>
                  <a:lumOff val="15000"/>
                </a:schemeClr>
              </a:solidFill>
              <a:latin typeface="+mn-lt"/>
              <a:cs typeface="+mn-ea"/>
              <a:sym typeface="+mn-lt"/>
            </a:endParaRPr>
          </a:p>
        </p:txBody>
      </p:sp>
      <p:sp>
        <p:nvSpPr>
          <p:cNvPr id="98" name="Text Placeholder 32"/>
          <p:cNvSpPr txBox="1"/>
          <p:nvPr/>
        </p:nvSpPr>
        <p:spPr>
          <a:xfrm>
            <a:off x="8989416" y="4559806"/>
            <a:ext cx="1961835" cy="8309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zh-CN" altLang="en-US" sz="900" dirty="0">
                <a:solidFill>
                  <a:schemeClr val="bg1">
                    <a:lumMod val="50000"/>
                  </a:schemeClr>
                </a:solidFill>
                <a:latin typeface="+mn-lt"/>
                <a:cs typeface="+mn-ea"/>
                <a:sym typeface="+mn-lt"/>
              </a:rPr>
              <a:t>请替换文字内容，修改文字内容，也可以直接复制你的内容到此。请替换文字内容，修改文字内容，也可以直接复制你的内容到此。请替换文字内容</a:t>
            </a:r>
            <a:endParaRPr lang="en-US" altLang="zh-CN" sz="900" dirty="0">
              <a:solidFill>
                <a:schemeClr val="bg1">
                  <a:lumMod val="50000"/>
                </a:schemeClr>
              </a:solidFill>
              <a:latin typeface="+mn-lt"/>
              <a:cs typeface="+mn-ea"/>
              <a:sym typeface="+mn-lt"/>
            </a:endParaRPr>
          </a:p>
        </p:txBody>
      </p:sp>
      <p:sp>
        <p:nvSpPr>
          <p:cNvPr id="99" name="Text Placeholder 33"/>
          <p:cNvSpPr txBox="1"/>
          <p:nvPr/>
        </p:nvSpPr>
        <p:spPr>
          <a:xfrm>
            <a:off x="8731062" y="4139670"/>
            <a:ext cx="2203917" cy="21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zh-CN" altLang="en-US" sz="1400" b="1" dirty="0">
                <a:solidFill>
                  <a:schemeClr val="tx1">
                    <a:lumMod val="85000"/>
                    <a:lumOff val="15000"/>
                  </a:schemeClr>
                </a:solidFill>
                <a:latin typeface="+mn-lt"/>
                <a:cs typeface="+mn-ea"/>
                <a:sym typeface="+mn-lt"/>
              </a:rPr>
              <a:t>请替换文字内容</a:t>
            </a:r>
            <a:endParaRPr lang="en-AU" sz="1400" b="1" dirty="0">
              <a:solidFill>
                <a:schemeClr val="tx1">
                  <a:lumMod val="85000"/>
                  <a:lumOff val="15000"/>
                </a:schemeClr>
              </a:solidFill>
              <a:latin typeface="+mn-l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ppt_w</p:attrName>
                                        </p:attrNameLst>
                                      </p:cBhvr>
                                      <p:tavLst>
                                        <p:tav tm="0" fmla="#ppt_w*sin(2.5*pi*$)">
                                          <p:val>
                                            <p:fltVal val="0"/>
                                          </p:val>
                                        </p:tav>
                                        <p:tav tm="100000">
                                          <p:val>
                                            <p:fltVal val="1"/>
                                          </p:val>
                                        </p:tav>
                                      </p:tavLst>
                                    </p:anim>
                                    <p:anim calcmode="lin" valueType="num">
                                      <p:cBhvr>
                                        <p:cTn id="9" dur="500" fill="hold"/>
                                        <p:tgtEl>
                                          <p:spTgt spid="49"/>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wipe(down)">
                                      <p:cBhvr>
                                        <p:cTn id="13" dur="500"/>
                                        <p:tgtEl>
                                          <p:spTgt spid="9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down)">
                                      <p:cBhvr>
                                        <p:cTn id="16" dur="500"/>
                                        <p:tgtEl>
                                          <p:spTgt spid="9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down)">
                                      <p:cBhvr>
                                        <p:cTn id="20" dur="500"/>
                                        <p:tgtEl>
                                          <p:spTgt spid="9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500"/>
                                        <p:tgtEl>
                                          <p:spTgt spid="95"/>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down)">
                                      <p:cBhvr>
                                        <p:cTn id="27" dur="500"/>
                                        <p:tgtEl>
                                          <p:spTgt spid="9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down)">
                                      <p:cBhvr>
                                        <p:cTn id="30" dur="500"/>
                                        <p:tgtEl>
                                          <p:spTgt spid="9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wipe(down)">
                                      <p:cBhvr>
                                        <p:cTn id="34" dur="500"/>
                                        <p:tgtEl>
                                          <p:spTgt spid="9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wipe(down)">
                                      <p:cBhvr>
                                        <p:cTn id="3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P spid="96" grpId="0"/>
      <p:bldP spid="97" grpId="0"/>
      <p:bldP spid="98"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成果展示</a:t>
            </a:r>
            <a:endParaRPr lang="zh-CN" altLang="en-US" sz="3200" b="1" spc="600" dirty="0">
              <a:solidFill>
                <a:schemeClr val="tx1">
                  <a:lumMod val="85000"/>
                  <a:lumOff val="15000"/>
                </a:schemeClr>
              </a:solidFill>
              <a:cs typeface="+mn-ea"/>
              <a:sym typeface="+mn-lt"/>
            </a:endParaRPr>
          </a:p>
        </p:txBody>
      </p:sp>
      <p:sp>
        <p:nvSpPr>
          <p:cNvPr id="59" name="任意多边形 43"/>
          <p:cNvSpPr/>
          <p:nvPr/>
        </p:nvSpPr>
        <p:spPr bwMode="auto">
          <a:xfrm>
            <a:off x="4996352" y="1897632"/>
            <a:ext cx="2593446" cy="154365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gradFill>
            <a:gsLst>
              <a:gs pos="53000">
                <a:srgbClr val="F2F2F2"/>
              </a:gs>
              <a:gs pos="100000">
                <a:schemeClr val="bg1"/>
              </a:gs>
              <a:gs pos="0">
                <a:srgbClr val="D7D7D7"/>
              </a:gs>
            </a:gsLst>
            <a:lin ang="3600000" scaled="0"/>
          </a:gradFill>
          <a:ln w="28575">
            <a:gradFill>
              <a:gsLst>
                <a:gs pos="22000">
                  <a:schemeClr val="bg1"/>
                </a:gs>
                <a:gs pos="58000">
                  <a:srgbClr val="EEEEEE"/>
                </a:gs>
                <a:gs pos="100000">
                  <a:srgbClr val="FAFAFA"/>
                </a:gs>
              </a:gsLst>
              <a:lin ang="3600000" scaled="0"/>
            </a:gradFill>
          </a:ln>
          <a:effectLst>
            <a:outerShdw blurRad="317500" dist="127000" dir="2700000" algn="tl" rotWithShape="0">
              <a:prstClr val="black">
                <a:alpha val="30000"/>
              </a:prstClr>
            </a:outerShdw>
          </a:effectLst>
        </p:spPr>
        <p:txBody>
          <a:bodyPr vert="horz" wrap="square" lIns="121920" tIns="60960" rIns="121920" bIns="60960" numCol="1" anchor="t" anchorCtr="0" compatLnSpc="1">
            <a:noAutofit/>
          </a:bodyPr>
          <a:lstStyle/>
          <a:p>
            <a:endParaRPr lang="zh-CN" altLang="en-US" sz="1600" dirty="0">
              <a:solidFill>
                <a:schemeClr val="tx1">
                  <a:lumMod val="50000"/>
                  <a:lumOff val="50000"/>
                </a:schemeClr>
              </a:solidFill>
              <a:cs typeface="+mn-ea"/>
              <a:sym typeface="+mn-lt"/>
            </a:endParaRPr>
          </a:p>
        </p:txBody>
      </p:sp>
      <p:sp>
        <p:nvSpPr>
          <p:cNvPr id="60" name="任意多边形 45"/>
          <p:cNvSpPr/>
          <p:nvPr/>
        </p:nvSpPr>
        <p:spPr bwMode="auto">
          <a:xfrm>
            <a:off x="8423737" y="3278015"/>
            <a:ext cx="2593446" cy="154365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gradFill>
            <a:gsLst>
              <a:gs pos="53000">
                <a:srgbClr val="F2F2F2"/>
              </a:gs>
              <a:gs pos="100000">
                <a:schemeClr val="bg1"/>
              </a:gs>
              <a:gs pos="0">
                <a:srgbClr val="D7D7D7"/>
              </a:gs>
            </a:gsLst>
            <a:lin ang="3600000" scaled="0"/>
          </a:gradFill>
          <a:ln w="28575">
            <a:gradFill>
              <a:gsLst>
                <a:gs pos="22000">
                  <a:schemeClr val="bg1"/>
                </a:gs>
                <a:gs pos="58000">
                  <a:srgbClr val="EEEEEE"/>
                </a:gs>
                <a:gs pos="100000">
                  <a:srgbClr val="FAFAFA"/>
                </a:gs>
              </a:gsLst>
              <a:lin ang="3600000" scaled="0"/>
            </a:gradFill>
          </a:ln>
          <a:effectLst>
            <a:outerShdw blurRad="317500" dist="127000" dir="2700000" algn="tl" rotWithShape="0">
              <a:prstClr val="black">
                <a:alpha val="30000"/>
              </a:prstClr>
            </a:outerShdw>
          </a:effectLst>
        </p:spPr>
        <p:txBody>
          <a:bodyPr vert="horz" wrap="square" lIns="121920" tIns="60960" rIns="121920" bIns="60960" numCol="1" anchor="t" anchorCtr="0" compatLnSpc="1">
            <a:noAutofit/>
          </a:bodyPr>
          <a:lstStyle/>
          <a:p>
            <a:endParaRPr lang="zh-CN" altLang="en-US" sz="1600" dirty="0">
              <a:solidFill>
                <a:schemeClr val="tx1">
                  <a:lumMod val="50000"/>
                  <a:lumOff val="50000"/>
                </a:schemeClr>
              </a:solidFill>
              <a:cs typeface="+mn-ea"/>
              <a:sym typeface="+mn-lt"/>
            </a:endParaRPr>
          </a:p>
        </p:txBody>
      </p:sp>
      <p:sp>
        <p:nvSpPr>
          <p:cNvPr id="61" name="任意多边形 37"/>
          <p:cNvSpPr/>
          <p:nvPr/>
        </p:nvSpPr>
        <p:spPr bwMode="auto">
          <a:xfrm>
            <a:off x="1568967" y="3278015"/>
            <a:ext cx="2593446" cy="154365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gradFill>
            <a:gsLst>
              <a:gs pos="53000">
                <a:srgbClr val="F2F2F2"/>
              </a:gs>
              <a:gs pos="100000">
                <a:schemeClr val="bg1"/>
              </a:gs>
              <a:gs pos="0">
                <a:srgbClr val="D7D7D7"/>
              </a:gs>
            </a:gsLst>
            <a:lin ang="3600000" scaled="0"/>
          </a:gradFill>
          <a:ln w="28575">
            <a:gradFill>
              <a:gsLst>
                <a:gs pos="22000">
                  <a:schemeClr val="bg1"/>
                </a:gs>
                <a:gs pos="58000">
                  <a:srgbClr val="EEEEEE"/>
                </a:gs>
                <a:gs pos="100000">
                  <a:srgbClr val="FAFAFA"/>
                </a:gs>
              </a:gsLst>
              <a:lin ang="3600000" scaled="0"/>
            </a:gradFill>
          </a:ln>
          <a:effectLst>
            <a:outerShdw blurRad="317500" dist="127000" dir="2700000" algn="tl" rotWithShape="0">
              <a:prstClr val="black">
                <a:alpha val="30000"/>
              </a:prstClr>
            </a:outerShdw>
          </a:effectLst>
        </p:spPr>
        <p:txBody>
          <a:bodyPr vert="horz" wrap="square" lIns="121920" tIns="60960" rIns="121920" bIns="60960" numCol="1" anchor="t" anchorCtr="0" compatLnSpc="1">
            <a:noAutofit/>
          </a:bodyPr>
          <a:lstStyle/>
          <a:p>
            <a:endParaRPr lang="zh-CN" altLang="en-US" sz="1600" dirty="0">
              <a:solidFill>
                <a:schemeClr val="tx1">
                  <a:lumMod val="50000"/>
                  <a:lumOff val="50000"/>
                </a:schemeClr>
              </a:solidFill>
              <a:cs typeface="+mn-ea"/>
              <a:sym typeface="+mn-lt"/>
            </a:endParaRPr>
          </a:p>
        </p:txBody>
      </p:sp>
      <p:grpSp>
        <p:nvGrpSpPr>
          <p:cNvPr id="62" name="组合 61"/>
          <p:cNvGrpSpPr/>
          <p:nvPr/>
        </p:nvGrpSpPr>
        <p:grpSpPr>
          <a:xfrm>
            <a:off x="5273483" y="2431810"/>
            <a:ext cx="472080" cy="475299"/>
            <a:chOff x="3771900" y="3200400"/>
            <a:chExt cx="2011680" cy="2025396"/>
          </a:xfrm>
          <a:gradFill>
            <a:gsLst>
              <a:gs pos="0">
                <a:schemeClr val="accent1">
                  <a:lumMod val="50000"/>
                </a:schemeClr>
              </a:gs>
              <a:gs pos="100000">
                <a:srgbClr val="4A639A"/>
              </a:gs>
            </a:gsLst>
            <a:lin ang="2700000" scaled="1"/>
          </a:gradFill>
        </p:grpSpPr>
        <p:sp>
          <p:nvSpPr>
            <p:cNvPr id="63" name="任意多边形 47"/>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50000"/>
                    <a:lumOff val="50000"/>
                  </a:schemeClr>
                </a:solidFill>
                <a:cs typeface="+mn-ea"/>
                <a:sym typeface="+mn-lt"/>
              </a:endParaRPr>
            </a:p>
          </p:txBody>
        </p:sp>
        <p:sp>
          <p:nvSpPr>
            <p:cNvPr id="64" name="任意多边形 48"/>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50000"/>
                    <a:lumOff val="50000"/>
                  </a:schemeClr>
                </a:solidFill>
                <a:cs typeface="+mn-ea"/>
                <a:sym typeface="+mn-lt"/>
              </a:endParaRPr>
            </a:p>
          </p:txBody>
        </p:sp>
        <p:sp>
          <p:nvSpPr>
            <p:cNvPr id="65" name="任意多边形 49"/>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50000"/>
                    <a:lumOff val="50000"/>
                  </a:schemeClr>
                </a:solidFill>
                <a:cs typeface="+mn-ea"/>
                <a:sym typeface="+mn-lt"/>
              </a:endParaRPr>
            </a:p>
          </p:txBody>
        </p:sp>
        <p:sp>
          <p:nvSpPr>
            <p:cNvPr id="66" name="任意多边形 50"/>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50000"/>
                    <a:lumOff val="50000"/>
                  </a:schemeClr>
                </a:solidFill>
                <a:cs typeface="+mn-ea"/>
                <a:sym typeface="+mn-lt"/>
              </a:endParaRPr>
            </a:p>
          </p:txBody>
        </p:sp>
      </p:grpSp>
      <p:grpSp>
        <p:nvGrpSpPr>
          <p:cNvPr id="67" name="组合 66"/>
          <p:cNvGrpSpPr/>
          <p:nvPr/>
        </p:nvGrpSpPr>
        <p:grpSpPr>
          <a:xfrm>
            <a:off x="8656512" y="3727925"/>
            <a:ext cx="504723" cy="608427"/>
            <a:chOff x="4141788" y="809625"/>
            <a:chExt cx="3600450" cy="4340225"/>
          </a:xfrm>
          <a:solidFill>
            <a:srgbClr val="404040"/>
          </a:solidFill>
        </p:grpSpPr>
        <p:sp>
          <p:nvSpPr>
            <p:cNvPr id="68"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dirty="0">
                <a:solidFill>
                  <a:schemeClr val="tx1">
                    <a:lumMod val="50000"/>
                    <a:lumOff val="50000"/>
                  </a:schemeClr>
                </a:solidFill>
                <a:cs typeface="+mn-ea"/>
                <a:sym typeface="+mn-lt"/>
              </a:endParaRPr>
            </a:p>
          </p:txBody>
        </p:sp>
        <p:sp>
          <p:nvSpPr>
            <p:cNvPr id="69"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600" dirty="0">
                <a:solidFill>
                  <a:schemeClr val="tx1">
                    <a:lumMod val="50000"/>
                    <a:lumOff val="50000"/>
                  </a:schemeClr>
                </a:solidFill>
                <a:cs typeface="+mn-ea"/>
                <a:sym typeface="+mn-lt"/>
              </a:endParaRPr>
            </a:p>
          </p:txBody>
        </p:sp>
      </p:grpSp>
      <p:sp>
        <p:nvSpPr>
          <p:cNvPr id="70" name="椭圆 70"/>
          <p:cNvSpPr/>
          <p:nvPr/>
        </p:nvSpPr>
        <p:spPr>
          <a:xfrm>
            <a:off x="1782530" y="3752423"/>
            <a:ext cx="493495" cy="594837"/>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40404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dirty="0">
              <a:solidFill>
                <a:schemeClr val="tx1">
                  <a:lumMod val="50000"/>
                  <a:lumOff val="50000"/>
                </a:schemeClr>
              </a:solidFill>
              <a:cs typeface="+mn-ea"/>
              <a:sym typeface="+mn-lt"/>
            </a:endParaRPr>
          </a:p>
        </p:txBody>
      </p:sp>
      <p:sp>
        <p:nvSpPr>
          <p:cNvPr id="71" name="文本框 70"/>
          <p:cNvSpPr txBox="1"/>
          <p:nvPr/>
        </p:nvSpPr>
        <p:spPr>
          <a:xfrm>
            <a:off x="2308860" y="3883212"/>
            <a:ext cx="1602207" cy="369332"/>
          </a:xfrm>
          <a:prstGeom prst="rect">
            <a:avLst/>
          </a:prstGeom>
          <a:noFill/>
        </p:spPr>
        <p:txBody>
          <a:bodyPr wrap="square" lIns="91440" tIns="45720" rIns="91440" bIns="45720" rtlCol="0">
            <a:spAutoFit/>
          </a:bodyPr>
          <a:lstStyle/>
          <a:p>
            <a:pPr algn="ctr"/>
            <a:r>
              <a:rPr lang="zh-CN" altLang="en-US" dirty="0">
                <a:solidFill>
                  <a:schemeClr val="tx1">
                    <a:lumMod val="50000"/>
                    <a:lumOff val="50000"/>
                  </a:schemeClr>
                </a:solidFill>
                <a:cs typeface="+mn-ea"/>
                <a:sym typeface="+mn-lt"/>
              </a:rPr>
              <a:t>添加标题</a:t>
            </a:r>
            <a:endParaRPr lang="zh-CN" altLang="en-US" dirty="0">
              <a:solidFill>
                <a:schemeClr val="tx1">
                  <a:lumMod val="50000"/>
                  <a:lumOff val="50000"/>
                </a:schemeClr>
              </a:solidFill>
              <a:cs typeface="+mn-ea"/>
              <a:sym typeface="+mn-lt"/>
            </a:endParaRPr>
          </a:p>
        </p:txBody>
      </p:sp>
      <p:sp>
        <p:nvSpPr>
          <p:cNvPr id="72" name="文本框 71"/>
          <p:cNvSpPr txBox="1"/>
          <p:nvPr/>
        </p:nvSpPr>
        <p:spPr>
          <a:xfrm>
            <a:off x="5777306" y="2502830"/>
            <a:ext cx="1602207" cy="369332"/>
          </a:xfrm>
          <a:prstGeom prst="rect">
            <a:avLst/>
          </a:prstGeom>
          <a:noFill/>
        </p:spPr>
        <p:txBody>
          <a:bodyPr wrap="square" lIns="91440" tIns="45720" rIns="91440" bIns="45720" rtlCol="0">
            <a:spAutoFit/>
          </a:bodyPr>
          <a:lstStyle/>
          <a:p>
            <a:pPr algn="ctr"/>
            <a:r>
              <a:rPr lang="zh-CN" altLang="en-US" dirty="0">
                <a:solidFill>
                  <a:schemeClr val="tx1">
                    <a:lumMod val="50000"/>
                    <a:lumOff val="50000"/>
                  </a:schemeClr>
                </a:solidFill>
                <a:cs typeface="+mn-ea"/>
                <a:sym typeface="+mn-lt"/>
              </a:rPr>
              <a:t>添加标题</a:t>
            </a:r>
            <a:endParaRPr lang="zh-CN" altLang="en-US" dirty="0">
              <a:solidFill>
                <a:schemeClr val="tx1">
                  <a:lumMod val="50000"/>
                  <a:lumOff val="50000"/>
                </a:schemeClr>
              </a:solidFill>
              <a:cs typeface="+mn-ea"/>
              <a:sym typeface="+mn-lt"/>
            </a:endParaRPr>
          </a:p>
        </p:txBody>
      </p:sp>
      <p:sp>
        <p:nvSpPr>
          <p:cNvPr id="73" name="文本框 72"/>
          <p:cNvSpPr txBox="1"/>
          <p:nvPr/>
        </p:nvSpPr>
        <p:spPr>
          <a:xfrm>
            <a:off x="9196890" y="3883213"/>
            <a:ext cx="1602207" cy="369332"/>
          </a:xfrm>
          <a:prstGeom prst="rect">
            <a:avLst/>
          </a:prstGeom>
          <a:noFill/>
        </p:spPr>
        <p:txBody>
          <a:bodyPr wrap="square" lIns="91440" tIns="45720" rIns="91440" bIns="45720" rtlCol="0">
            <a:spAutoFit/>
          </a:bodyPr>
          <a:lstStyle/>
          <a:p>
            <a:pPr algn="ctr"/>
            <a:r>
              <a:rPr lang="zh-CN" altLang="en-US" dirty="0">
                <a:solidFill>
                  <a:schemeClr val="tx1">
                    <a:lumMod val="50000"/>
                    <a:lumOff val="50000"/>
                  </a:schemeClr>
                </a:solidFill>
                <a:cs typeface="+mn-ea"/>
                <a:sym typeface="+mn-lt"/>
              </a:rPr>
              <a:t>添加标题</a:t>
            </a:r>
            <a:endParaRPr lang="zh-CN" altLang="en-US" dirty="0">
              <a:solidFill>
                <a:schemeClr val="tx1">
                  <a:lumMod val="50000"/>
                  <a:lumOff val="50000"/>
                </a:schemeClr>
              </a:solidFill>
              <a:cs typeface="+mn-ea"/>
              <a:sym typeface="+mn-lt"/>
            </a:endParaRPr>
          </a:p>
        </p:txBody>
      </p:sp>
      <p:sp>
        <p:nvSpPr>
          <p:cNvPr id="74" name="Text Placeholder 32"/>
          <p:cNvSpPr txBox="1"/>
          <p:nvPr/>
        </p:nvSpPr>
        <p:spPr>
          <a:xfrm>
            <a:off x="1656033" y="2292560"/>
            <a:ext cx="2156467" cy="69858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bg1">
                    <a:lumMod val="50000"/>
                  </a:schemeClr>
                </a:solidFill>
                <a:latin typeface="+mn-lt"/>
                <a:cs typeface="+mn-ea"/>
                <a:sym typeface="+mn-lt"/>
              </a:rPr>
              <a:t>请替换文字内容，修改文字内容，也可以直接复制你的内容到此。请替换文字内容，修改文字内容，</a:t>
            </a:r>
            <a:endParaRPr lang="en-US" altLang="zh-CN" sz="1050" dirty="0">
              <a:solidFill>
                <a:schemeClr val="bg1">
                  <a:lumMod val="50000"/>
                </a:schemeClr>
              </a:solidFill>
              <a:latin typeface="+mn-lt"/>
              <a:cs typeface="+mn-ea"/>
              <a:sym typeface="+mn-lt"/>
            </a:endParaRPr>
          </a:p>
        </p:txBody>
      </p:sp>
      <p:sp>
        <p:nvSpPr>
          <p:cNvPr id="75" name="Text Placeholder 33"/>
          <p:cNvSpPr txBox="1"/>
          <p:nvPr/>
        </p:nvSpPr>
        <p:spPr>
          <a:xfrm>
            <a:off x="1886896" y="1991811"/>
            <a:ext cx="169474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85000"/>
                    <a:lumOff val="15000"/>
                  </a:schemeClr>
                </a:solidFill>
                <a:latin typeface="+mn-lt"/>
                <a:cs typeface="+mn-ea"/>
                <a:sym typeface="+mn-lt"/>
              </a:rPr>
              <a:t>替换文字内容</a:t>
            </a:r>
            <a:endParaRPr lang="en-AU" sz="1600" b="1" dirty="0">
              <a:solidFill>
                <a:schemeClr val="tx1">
                  <a:lumMod val="85000"/>
                  <a:lumOff val="15000"/>
                </a:schemeClr>
              </a:solidFill>
              <a:latin typeface="+mn-lt"/>
              <a:cs typeface="+mn-ea"/>
              <a:sym typeface="+mn-lt"/>
            </a:endParaRPr>
          </a:p>
        </p:txBody>
      </p:sp>
      <p:sp>
        <p:nvSpPr>
          <p:cNvPr id="76" name="Text Placeholder 32"/>
          <p:cNvSpPr txBox="1"/>
          <p:nvPr/>
        </p:nvSpPr>
        <p:spPr>
          <a:xfrm>
            <a:off x="4996352" y="3852842"/>
            <a:ext cx="2156467" cy="69858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bg1">
                    <a:lumMod val="50000"/>
                  </a:schemeClr>
                </a:solidFill>
                <a:latin typeface="+mn-lt"/>
                <a:cs typeface="+mn-ea"/>
                <a:sym typeface="+mn-lt"/>
              </a:rPr>
              <a:t>请替换文字内容，修改文字内容，也可以直接复制你的内容到此。请替换文字内容，修改文字内容，</a:t>
            </a:r>
            <a:endParaRPr lang="en-US" altLang="zh-CN" sz="1050" dirty="0">
              <a:solidFill>
                <a:schemeClr val="bg1">
                  <a:lumMod val="50000"/>
                </a:schemeClr>
              </a:solidFill>
              <a:latin typeface="+mn-lt"/>
              <a:cs typeface="+mn-ea"/>
              <a:sym typeface="+mn-lt"/>
            </a:endParaRPr>
          </a:p>
        </p:txBody>
      </p:sp>
      <p:sp>
        <p:nvSpPr>
          <p:cNvPr id="77" name="Text Placeholder 33"/>
          <p:cNvSpPr txBox="1"/>
          <p:nvPr/>
        </p:nvSpPr>
        <p:spPr>
          <a:xfrm>
            <a:off x="5227215" y="3552093"/>
            <a:ext cx="169474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85000"/>
                    <a:lumOff val="15000"/>
                  </a:schemeClr>
                </a:solidFill>
                <a:latin typeface="+mn-lt"/>
                <a:cs typeface="+mn-ea"/>
                <a:sym typeface="+mn-lt"/>
              </a:rPr>
              <a:t>替换文字内容</a:t>
            </a:r>
            <a:endParaRPr lang="en-AU" sz="1600" b="1" dirty="0">
              <a:solidFill>
                <a:schemeClr val="tx1">
                  <a:lumMod val="85000"/>
                  <a:lumOff val="15000"/>
                </a:schemeClr>
              </a:solidFill>
              <a:latin typeface="+mn-lt"/>
              <a:cs typeface="+mn-ea"/>
              <a:sym typeface="+mn-lt"/>
            </a:endParaRPr>
          </a:p>
        </p:txBody>
      </p:sp>
      <p:sp>
        <p:nvSpPr>
          <p:cNvPr id="78" name="Text Placeholder 32"/>
          <p:cNvSpPr txBox="1"/>
          <p:nvPr/>
        </p:nvSpPr>
        <p:spPr>
          <a:xfrm>
            <a:off x="8425649" y="2292560"/>
            <a:ext cx="2156467" cy="698589"/>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050" dirty="0">
                <a:solidFill>
                  <a:schemeClr val="bg1">
                    <a:lumMod val="50000"/>
                  </a:schemeClr>
                </a:solidFill>
                <a:latin typeface="+mn-lt"/>
                <a:cs typeface="+mn-ea"/>
                <a:sym typeface="+mn-lt"/>
              </a:rPr>
              <a:t>请替换文字内容，修改文字内容，也可以直接复制你的内容到此。请替换文字内容，修改文字内容，</a:t>
            </a:r>
            <a:endParaRPr lang="en-US" altLang="zh-CN" sz="1050" dirty="0">
              <a:solidFill>
                <a:schemeClr val="bg1">
                  <a:lumMod val="50000"/>
                </a:schemeClr>
              </a:solidFill>
              <a:latin typeface="+mn-lt"/>
              <a:cs typeface="+mn-ea"/>
              <a:sym typeface="+mn-lt"/>
            </a:endParaRPr>
          </a:p>
        </p:txBody>
      </p:sp>
      <p:sp>
        <p:nvSpPr>
          <p:cNvPr id="79" name="Text Placeholder 33"/>
          <p:cNvSpPr txBox="1"/>
          <p:nvPr/>
        </p:nvSpPr>
        <p:spPr>
          <a:xfrm>
            <a:off x="8656512" y="1991811"/>
            <a:ext cx="169474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85000"/>
                    <a:lumOff val="15000"/>
                  </a:schemeClr>
                </a:solidFill>
                <a:latin typeface="+mn-lt"/>
                <a:cs typeface="+mn-ea"/>
                <a:sym typeface="+mn-lt"/>
              </a:rPr>
              <a:t>替换文字内容</a:t>
            </a:r>
            <a:endParaRPr lang="en-AU" sz="1600" b="1" dirty="0">
              <a:solidFill>
                <a:schemeClr val="tx1">
                  <a:lumMod val="85000"/>
                  <a:lumOff val="15000"/>
                </a:schemeClr>
              </a:solidFill>
              <a:latin typeface="+mn-lt"/>
              <a:cs typeface="+mn-ea"/>
              <a:sym typeface="+mn-lt"/>
            </a:endParaRPr>
          </a:p>
        </p:txBody>
      </p:sp>
      <p:sp>
        <p:nvSpPr>
          <p:cNvPr id="80" name="Rectangle 12"/>
          <p:cNvSpPr/>
          <p:nvPr/>
        </p:nvSpPr>
        <p:spPr>
          <a:xfrm>
            <a:off x="6643201" y="5839182"/>
            <a:ext cx="1205924" cy="276999"/>
          </a:xfrm>
          <a:prstGeom prst="rect">
            <a:avLst/>
          </a:prstGeom>
        </p:spPr>
        <p:txBody>
          <a:bodyPr wrap="square">
            <a:spAutoFit/>
          </a:bodyPr>
          <a:lstStyle/>
          <a:p>
            <a:pPr algn="ctr"/>
            <a:r>
              <a:rPr lang="en-US" sz="1200" dirty="0">
                <a:solidFill>
                  <a:srgbClr val="A8ACB9"/>
                </a:solidFill>
                <a:cs typeface="+mn-ea"/>
                <a:sym typeface="+mn-lt"/>
              </a:rPr>
              <a:t>part 01</a:t>
            </a:r>
            <a:endParaRPr lang="bg-BG" sz="3200" dirty="0">
              <a:solidFill>
                <a:srgbClr val="A8ACB9"/>
              </a:solidFill>
              <a:cs typeface="+mn-ea"/>
              <a:sym typeface="+mn-lt"/>
            </a:endParaRPr>
          </a:p>
        </p:txBody>
      </p:sp>
      <p:sp>
        <p:nvSpPr>
          <p:cNvPr id="81" name="Rectangle 13"/>
          <p:cNvSpPr/>
          <p:nvPr/>
        </p:nvSpPr>
        <p:spPr>
          <a:xfrm>
            <a:off x="7780872" y="5836223"/>
            <a:ext cx="1205924" cy="276999"/>
          </a:xfrm>
          <a:prstGeom prst="rect">
            <a:avLst/>
          </a:prstGeom>
        </p:spPr>
        <p:txBody>
          <a:bodyPr wrap="square">
            <a:spAutoFit/>
          </a:bodyPr>
          <a:lstStyle/>
          <a:p>
            <a:pPr algn="ctr"/>
            <a:r>
              <a:rPr lang="en-US" sz="1200" dirty="0">
                <a:solidFill>
                  <a:srgbClr val="A8ACB9"/>
                </a:solidFill>
                <a:cs typeface="+mn-ea"/>
                <a:sym typeface="+mn-lt"/>
              </a:rPr>
              <a:t>part 02</a:t>
            </a:r>
            <a:endParaRPr lang="bg-BG" sz="3200" dirty="0">
              <a:solidFill>
                <a:srgbClr val="A8ACB9"/>
              </a:solidFill>
              <a:cs typeface="+mn-ea"/>
              <a:sym typeface="+mn-lt"/>
            </a:endParaRPr>
          </a:p>
        </p:txBody>
      </p:sp>
      <p:sp>
        <p:nvSpPr>
          <p:cNvPr id="82" name="Rectangle 14"/>
          <p:cNvSpPr/>
          <p:nvPr/>
        </p:nvSpPr>
        <p:spPr>
          <a:xfrm>
            <a:off x="8914260" y="5836223"/>
            <a:ext cx="1205924" cy="276999"/>
          </a:xfrm>
          <a:prstGeom prst="rect">
            <a:avLst/>
          </a:prstGeom>
        </p:spPr>
        <p:txBody>
          <a:bodyPr wrap="square">
            <a:spAutoFit/>
          </a:bodyPr>
          <a:lstStyle/>
          <a:p>
            <a:pPr algn="ctr"/>
            <a:r>
              <a:rPr lang="en-US" sz="1200" dirty="0">
                <a:solidFill>
                  <a:srgbClr val="A8ACB9"/>
                </a:solidFill>
                <a:cs typeface="+mn-ea"/>
                <a:sym typeface="+mn-lt"/>
              </a:rPr>
              <a:t>part 03</a:t>
            </a:r>
            <a:endParaRPr lang="bg-BG" sz="3200" dirty="0">
              <a:solidFill>
                <a:srgbClr val="A8ACB9"/>
              </a:solidFill>
              <a:cs typeface="+mn-ea"/>
              <a:sym typeface="+mn-lt"/>
            </a:endParaRPr>
          </a:p>
        </p:txBody>
      </p:sp>
      <p:sp>
        <p:nvSpPr>
          <p:cNvPr id="83" name="Rectangle 15"/>
          <p:cNvSpPr/>
          <p:nvPr/>
        </p:nvSpPr>
        <p:spPr>
          <a:xfrm>
            <a:off x="10051931" y="5842798"/>
            <a:ext cx="1205924" cy="276999"/>
          </a:xfrm>
          <a:prstGeom prst="rect">
            <a:avLst/>
          </a:prstGeom>
        </p:spPr>
        <p:txBody>
          <a:bodyPr wrap="square">
            <a:spAutoFit/>
          </a:bodyPr>
          <a:lstStyle/>
          <a:p>
            <a:pPr algn="ctr"/>
            <a:r>
              <a:rPr lang="en-US" sz="1200" dirty="0">
                <a:solidFill>
                  <a:srgbClr val="A8ACB9"/>
                </a:solidFill>
                <a:cs typeface="+mn-ea"/>
                <a:sym typeface="+mn-lt"/>
              </a:rPr>
              <a:t>part 04</a:t>
            </a:r>
            <a:endParaRPr lang="bg-BG" sz="3200" dirty="0">
              <a:solidFill>
                <a:srgbClr val="A8ACB9"/>
              </a:solidFill>
              <a:cs typeface="+mn-ea"/>
              <a:sym typeface="+mn-lt"/>
            </a:endParaRPr>
          </a:p>
        </p:txBody>
      </p:sp>
      <p:grpSp>
        <p:nvGrpSpPr>
          <p:cNvPr id="84" name="组合 83"/>
          <p:cNvGrpSpPr/>
          <p:nvPr/>
        </p:nvGrpSpPr>
        <p:grpSpPr>
          <a:xfrm>
            <a:off x="10271400" y="5033984"/>
            <a:ext cx="756000" cy="756000"/>
            <a:chOff x="4728966" y="4272088"/>
            <a:chExt cx="756000" cy="756000"/>
          </a:xfrm>
        </p:grpSpPr>
        <p:sp>
          <p:nvSpPr>
            <p:cNvPr id="85" name="Oval 25"/>
            <p:cNvSpPr>
              <a:spLocks noChangeAspect="1"/>
            </p:cNvSpPr>
            <p:nvPr/>
          </p:nvSpPr>
          <p:spPr>
            <a:xfrm flipH="1">
              <a:off x="4728966" y="4272088"/>
              <a:ext cx="756000" cy="756000"/>
            </a:xfrm>
            <a:prstGeom prst="ellipse">
              <a:avLst/>
            </a:prstGeom>
            <a:noFill/>
            <a:ln w="12700" cap="flat" cmpd="sng" algn="ctr">
              <a:solidFill>
                <a:srgbClr val="A8ACB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FFFFFF"/>
                </a:solidFill>
                <a:effectLst/>
                <a:uLnTx/>
                <a:uFillTx/>
                <a:cs typeface="+mn-ea"/>
                <a:sym typeface="+mn-lt"/>
              </a:endParaRPr>
            </a:p>
          </p:txBody>
        </p:sp>
        <p:grpSp>
          <p:nvGrpSpPr>
            <p:cNvPr id="86" name="Group 37"/>
            <p:cNvGrpSpPr>
              <a:grpSpLocks noChangeAspect="1"/>
            </p:cNvGrpSpPr>
            <p:nvPr/>
          </p:nvGrpSpPr>
          <p:grpSpPr>
            <a:xfrm>
              <a:off x="4985400" y="4534602"/>
              <a:ext cx="252114" cy="252000"/>
              <a:chOff x="4949888" y="2073218"/>
              <a:chExt cx="3471863" cy="3470275"/>
            </a:xfrm>
            <a:solidFill>
              <a:srgbClr val="595F6F"/>
            </a:solidFill>
          </p:grpSpPr>
          <p:sp>
            <p:nvSpPr>
              <p:cNvPr id="87" name="Freeform 6"/>
              <p:cNvSpPr>
                <a:spLocks noEditPoints="1"/>
              </p:cNvSpPr>
              <p:nvPr/>
            </p:nvSpPr>
            <p:spPr bwMode="auto">
              <a:xfrm>
                <a:off x="4949888" y="2073218"/>
                <a:ext cx="3471863" cy="3470275"/>
              </a:xfrm>
              <a:custGeom>
                <a:avLst/>
                <a:gdLst>
                  <a:gd name="T0" fmla="*/ 991 w 4374"/>
                  <a:gd name="T1" fmla="*/ 393 h 4372"/>
                  <a:gd name="T2" fmla="*/ 912 w 4374"/>
                  <a:gd name="T3" fmla="*/ 1198 h 4372"/>
                  <a:gd name="T4" fmla="*/ 315 w 4374"/>
                  <a:gd name="T5" fmla="*/ 1286 h 4372"/>
                  <a:gd name="T6" fmla="*/ 285 w 4374"/>
                  <a:gd name="T7" fmla="*/ 1593 h 4372"/>
                  <a:gd name="T8" fmla="*/ 884 w 4374"/>
                  <a:gd name="T9" fmla="*/ 1705 h 4372"/>
                  <a:gd name="T10" fmla="*/ 967 w 4374"/>
                  <a:gd name="T11" fmla="*/ 2582 h 4372"/>
                  <a:gd name="T12" fmla="*/ 437 w 4374"/>
                  <a:gd name="T13" fmla="*/ 2677 h 4372"/>
                  <a:gd name="T14" fmla="*/ 243 w 4374"/>
                  <a:gd name="T15" fmla="*/ 2915 h 4372"/>
                  <a:gd name="T16" fmla="*/ 437 w 4374"/>
                  <a:gd name="T17" fmla="*/ 3152 h 4372"/>
                  <a:gd name="T18" fmla="*/ 967 w 4374"/>
                  <a:gd name="T19" fmla="*/ 3247 h 4372"/>
                  <a:gd name="T20" fmla="*/ 1079 w 4374"/>
                  <a:gd name="T21" fmla="*/ 4087 h 4372"/>
                  <a:gd name="T22" fmla="*/ 1386 w 4374"/>
                  <a:gd name="T23" fmla="*/ 4057 h 4372"/>
                  <a:gd name="T24" fmla="*/ 1474 w 4374"/>
                  <a:gd name="T25" fmla="*/ 3218 h 4372"/>
                  <a:gd name="T26" fmla="*/ 2856 w 4374"/>
                  <a:gd name="T27" fmla="*/ 3174 h 4372"/>
                  <a:gd name="T28" fmla="*/ 2934 w 4374"/>
                  <a:gd name="T29" fmla="*/ 3981 h 4372"/>
                  <a:gd name="T30" fmla="*/ 3207 w 4374"/>
                  <a:gd name="T31" fmla="*/ 4125 h 4372"/>
                  <a:gd name="T32" fmla="*/ 3401 w 4374"/>
                  <a:gd name="T33" fmla="*/ 3885 h 4372"/>
                  <a:gd name="T34" fmla="*/ 3522 w 4374"/>
                  <a:gd name="T35" fmla="*/ 3158 h 4372"/>
                  <a:gd name="T36" fmla="*/ 4111 w 4374"/>
                  <a:gd name="T37" fmla="*/ 3008 h 4372"/>
                  <a:gd name="T38" fmla="*/ 4023 w 4374"/>
                  <a:gd name="T39" fmla="*/ 2713 h 4372"/>
                  <a:gd name="T40" fmla="*/ 3437 w 4374"/>
                  <a:gd name="T41" fmla="*/ 2636 h 4372"/>
                  <a:gd name="T42" fmla="*/ 3437 w 4374"/>
                  <a:gd name="T43" fmla="*/ 1737 h 4372"/>
                  <a:gd name="T44" fmla="*/ 4023 w 4374"/>
                  <a:gd name="T45" fmla="*/ 1659 h 4372"/>
                  <a:gd name="T46" fmla="*/ 4111 w 4374"/>
                  <a:gd name="T47" fmla="*/ 1364 h 4372"/>
                  <a:gd name="T48" fmla="*/ 3522 w 4374"/>
                  <a:gd name="T49" fmla="*/ 1214 h 4372"/>
                  <a:gd name="T50" fmla="*/ 3401 w 4374"/>
                  <a:gd name="T51" fmla="*/ 487 h 4372"/>
                  <a:gd name="T52" fmla="*/ 3207 w 4374"/>
                  <a:gd name="T53" fmla="*/ 249 h 4372"/>
                  <a:gd name="T54" fmla="*/ 2934 w 4374"/>
                  <a:gd name="T55" fmla="*/ 393 h 4372"/>
                  <a:gd name="T56" fmla="*/ 2856 w 4374"/>
                  <a:gd name="T57" fmla="*/ 1198 h 4372"/>
                  <a:gd name="T58" fmla="*/ 1474 w 4374"/>
                  <a:gd name="T59" fmla="*/ 1154 h 4372"/>
                  <a:gd name="T60" fmla="*/ 1386 w 4374"/>
                  <a:gd name="T61" fmla="*/ 315 h 4372"/>
                  <a:gd name="T62" fmla="*/ 1354 w 4374"/>
                  <a:gd name="T63" fmla="*/ 22 h 4372"/>
                  <a:gd name="T64" fmla="*/ 1679 w 4374"/>
                  <a:gd name="T65" fmla="*/ 347 h 4372"/>
                  <a:gd name="T66" fmla="*/ 2693 w 4374"/>
                  <a:gd name="T67" fmla="*/ 347 h 4372"/>
                  <a:gd name="T68" fmla="*/ 3018 w 4374"/>
                  <a:gd name="T69" fmla="*/ 22 h 4372"/>
                  <a:gd name="T70" fmla="*/ 3476 w 4374"/>
                  <a:gd name="T71" fmla="*/ 120 h 4372"/>
                  <a:gd name="T72" fmla="*/ 3644 w 4374"/>
                  <a:gd name="T73" fmla="*/ 973 h 4372"/>
                  <a:gd name="T74" fmla="*/ 4254 w 4374"/>
                  <a:gd name="T75" fmla="*/ 1139 h 4372"/>
                  <a:gd name="T76" fmla="*/ 4352 w 4374"/>
                  <a:gd name="T77" fmla="*/ 1597 h 4372"/>
                  <a:gd name="T78" fmla="*/ 4027 w 4374"/>
                  <a:gd name="T79" fmla="*/ 1922 h 4372"/>
                  <a:gd name="T80" fmla="*/ 4027 w 4374"/>
                  <a:gd name="T81" fmla="*/ 2450 h 4372"/>
                  <a:gd name="T82" fmla="*/ 4352 w 4374"/>
                  <a:gd name="T83" fmla="*/ 2775 h 4372"/>
                  <a:gd name="T84" fmla="*/ 4254 w 4374"/>
                  <a:gd name="T85" fmla="*/ 3234 h 4372"/>
                  <a:gd name="T86" fmla="*/ 3644 w 4374"/>
                  <a:gd name="T87" fmla="*/ 3401 h 4372"/>
                  <a:gd name="T88" fmla="*/ 3476 w 4374"/>
                  <a:gd name="T89" fmla="*/ 4252 h 4372"/>
                  <a:gd name="T90" fmla="*/ 3018 w 4374"/>
                  <a:gd name="T91" fmla="*/ 4350 h 4372"/>
                  <a:gd name="T92" fmla="*/ 2693 w 4374"/>
                  <a:gd name="T93" fmla="*/ 4025 h 4372"/>
                  <a:gd name="T94" fmla="*/ 1679 w 4374"/>
                  <a:gd name="T95" fmla="*/ 4025 h 4372"/>
                  <a:gd name="T96" fmla="*/ 1354 w 4374"/>
                  <a:gd name="T97" fmla="*/ 4350 h 4372"/>
                  <a:gd name="T98" fmla="*/ 896 w 4374"/>
                  <a:gd name="T99" fmla="*/ 4252 h 4372"/>
                  <a:gd name="T100" fmla="*/ 730 w 4374"/>
                  <a:gd name="T101" fmla="*/ 3401 h 4372"/>
                  <a:gd name="T102" fmla="*/ 120 w 4374"/>
                  <a:gd name="T103" fmla="*/ 3234 h 4372"/>
                  <a:gd name="T104" fmla="*/ 20 w 4374"/>
                  <a:gd name="T105" fmla="*/ 2775 h 4372"/>
                  <a:gd name="T106" fmla="*/ 347 w 4374"/>
                  <a:gd name="T107" fmla="*/ 2450 h 4372"/>
                  <a:gd name="T108" fmla="*/ 347 w 4374"/>
                  <a:gd name="T109" fmla="*/ 1922 h 4372"/>
                  <a:gd name="T110" fmla="*/ 20 w 4374"/>
                  <a:gd name="T111" fmla="*/ 1597 h 4372"/>
                  <a:gd name="T112" fmla="*/ 120 w 4374"/>
                  <a:gd name="T113" fmla="*/ 1139 h 4372"/>
                  <a:gd name="T114" fmla="*/ 730 w 4374"/>
                  <a:gd name="T115" fmla="*/ 973 h 4372"/>
                  <a:gd name="T116" fmla="*/ 896 w 4374"/>
                  <a:gd name="T117" fmla="*/ 120 h 4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74" h="4372">
                    <a:moveTo>
                      <a:pt x="1215" y="244"/>
                    </a:moveTo>
                    <a:lnTo>
                      <a:pt x="1167" y="249"/>
                    </a:lnTo>
                    <a:lnTo>
                      <a:pt x="1121" y="263"/>
                    </a:lnTo>
                    <a:lnTo>
                      <a:pt x="1079" y="285"/>
                    </a:lnTo>
                    <a:lnTo>
                      <a:pt x="1043" y="315"/>
                    </a:lnTo>
                    <a:lnTo>
                      <a:pt x="1013" y="351"/>
                    </a:lnTo>
                    <a:lnTo>
                      <a:pt x="991" y="393"/>
                    </a:lnTo>
                    <a:lnTo>
                      <a:pt x="977" y="439"/>
                    </a:lnTo>
                    <a:lnTo>
                      <a:pt x="971" y="487"/>
                    </a:lnTo>
                    <a:lnTo>
                      <a:pt x="971" y="1093"/>
                    </a:lnTo>
                    <a:lnTo>
                      <a:pt x="967" y="1127"/>
                    </a:lnTo>
                    <a:lnTo>
                      <a:pt x="955" y="1154"/>
                    </a:lnTo>
                    <a:lnTo>
                      <a:pt x="937" y="1180"/>
                    </a:lnTo>
                    <a:lnTo>
                      <a:pt x="912" y="1198"/>
                    </a:lnTo>
                    <a:lnTo>
                      <a:pt x="884" y="1210"/>
                    </a:lnTo>
                    <a:lnTo>
                      <a:pt x="850" y="1214"/>
                    </a:lnTo>
                    <a:lnTo>
                      <a:pt x="487" y="1214"/>
                    </a:lnTo>
                    <a:lnTo>
                      <a:pt x="437" y="1220"/>
                    </a:lnTo>
                    <a:lnTo>
                      <a:pt x="391" y="1234"/>
                    </a:lnTo>
                    <a:lnTo>
                      <a:pt x="351" y="1256"/>
                    </a:lnTo>
                    <a:lnTo>
                      <a:pt x="315" y="1286"/>
                    </a:lnTo>
                    <a:lnTo>
                      <a:pt x="285" y="1322"/>
                    </a:lnTo>
                    <a:lnTo>
                      <a:pt x="263" y="1364"/>
                    </a:lnTo>
                    <a:lnTo>
                      <a:pt x="247" y="1410"/>
                    </a:lnTo>
                    <a:lnTo>
                      <a:pt x="243" y="1457"/>
                    </a:lnTo>
                    <a:lnTo>
                      <a:pt x="247" y="1507"/>
                    </a:lnTo>
                    <a:lnTo>
                      <a:pt x="263" y="1553"/>
                    </a:lnTo>
                    <a:lnTo>
                      <a:pt x="285" y="1593"/>
                    </a:lnTo>
                    <a:lnTo>
                      <a:pt x="315" y="1629"/>
                    </a:lnTo>
                    <a:lnTo>
                      <a:pt x="351" y="1659"/>
                    </a:lnTo>
                    <a:lnTo>
                      <a:pt x="391" y="1681"/>
                    </a:lnTo>
                    <a:lnTo>
                      <a:pt x="437" y="1697"/>
                    </a:lnTo>
                    <a:lnTo>
                      <a:pt x="487" y="1701"/>
                    </a:lnTo>
                    <a:lnTo>
                      <a:pt x="850" y="1701"/>
                    </a:lnTo>
                    <a:lnTo>
                      <a:pt x="884" y="1705"/>
                    </a:lnTo>
                    <a:lnTo>
                      <a:pt x="912" y="1717"/>
                    </a:lnTo>
                    <a:lnTo>
                      <a:pt x="937" y="1737"/>
                    </a:lnTo>
                    <a:lnTo>
                      <a:pt x="955" y="1760"/>
                    </a:lnTo>
                    <a:lnTo>
                      <a:pt x="967" y="1790"/>
                    </a:lnTo>
                    <a:lnTo>
                      <a:pt x="971" y="1822"/>
                    </a:lnTo>
                    <a:lnTo>
                      <a:pt x="971" y="2550"/>
                    </a:lnTo>
                    <a:lnTo>
                      <a:pt x="967" y="2582"/>
                    </a:lnTo>
                    <a:lnTo>
                      <a:pt x="955" y="2612"/>
                    </a:lnTo>
                    <a:lnTo>
                      <a:pt x="937" y="2636"/>
                    </a:lnTo>
                    <a:lnTo>
                      <a:pt x="912" y="2655"/>
                    </a:lnTo>
                    <a:lnTo>
                      <a:pt x="884" y="2667"/>
                    </a:lnTo>
                    <a:lnTo>
                      <a:pt x="850" y="2671"/>
                    </a:lnTo>
                    <a:lnTo>
                      <a:pt x="487" y="2671"/>
                    </a:lnTo>
                    <a:lnTo>
                      <a:pt x="437" y="2677"/>
                    </a:lnTo>
                    <a:lnTo>
                      <a:pt x="391" y="2691"/>
                    </a:lnTo>
                    <a:lnTo>
                      <a:pt x="351" y="2713"/>
                    </a:lnTo>
                    <a:lnTo>
                      <a:pt x="315" y="2743"/>
                    </a:lnTo>
                    <a:lnTo>
                      <a:pt x="285" y="2779"/>
                    </a:lnTo>
                    <a:lnTo>
                      <a:pt x="263" y="2821"/>
                    </a:lnTo>
                    <a:lnTo>
                      <a:pt x="247" y="2867"/>
                    </a:lnTo>
                    <a:lnTo>
                      <a:pt x="243" y="2915"/>
                    </a:lnTo>
                    <a:lnTo>
                      <a:pt x="247" y="2964"/>
                    </a:lnTo>
                    <a:lnTo>
                      <a:pt x="263" y="3008"/>
                    </a:lnTo>
                    <a:lnTo>
                      <a:pt x="285" y="3050"/>
                    </a:lnTo>
                    <a:lnTo>
                      <a:pt x="315" y="3086"/>
                    </a:lnTo>
                    <a:lnTo>
                      <a:pt x="351" y="3116"/>
                    </a:lnTo>
                    <a:lnTo>
                      <a:pt x="391" y="3138"/>
                    </a:lnTo>
                    <a:lnTo>
                      <a:pt x="437" y="3152"/>
                    </a:lnTo>
                    <a:lnTo>
                      <a:pt x="487" y="3158"/>
                    </a:lnTo>
                    <a:lnTo>
                      <a:pt x="850" y="3158"/>
                    </a:lnTo>
                    <a:lnTo>
                      <a:pt x="884" y="3162"/>
                    </a:lnTo>
                    <a:lnTo>
                      <a:pt x="912" y="3174"/>
                    </a:lnTo>
                    <a:lnTo>
                      <a:pt x="937" y="3194"/>
                    </a:lnTo>
                    <a:lnTo>
                      <a:pt x="955" y="3218"/>
                    </a:lnTo>
                    <a:lnTo>
                      <a:pt x="967" y="3247"/>
                    </a:lnTo>
                    <a:lnTo>
                      <a:pt x="971" y="3279"/>
                    </a:lnTo>
                    <a:lnTo>
                      <a:pt x="971" y="3885"/>
                    </a:lnTo>
                    <a:lnTo>
                      <a:pt x="977" y="3935"/>
                    </a:lnTo>
                    <a:lnTo>
                      <a:pt x="991" y="3981"/>
                    </a:lnTo>
                    <a:lnTo>
                      <a:pt x="1013" y="4021"/>
                    </a:lnTo>
                    <a:lnTo>
                      <a:pt x="1043" y="4057"/>
                    </a:lnTo>
                    <a:lnTo>
                      <a:pt x="1079" y="4087"/>
                    </a:lnTo>
                    <a:lnTo>
                      <a:pt x="1121" y="4109"/>
                    </a:lnTo>
                    <a:lnTo>
                      <a:pt x="1167" y="4125"/>
                    </a:lnTo>
                    <a:lnTo>
                      <a:pt x="1215" y="4129"/>
                    </a:lnTo>
                    <a:lnTo>
                      <a:pt x="1265" y="4125"/>
                    </a:lnTo>
                    <a:lnTo>
                      <a:pt x="1310" y="4109"/>
                    </a:lnTo>
                    <a:lnTo>
                      <a:pt x="1350" y="4087"/>
                    </a:lnTo>
                    <a:lnTo>
                      <a:pt x="1386" y="4057"/>
                    </a:lnTo>
                    <a:lnTo>
                      <a:pt x="1416" y="4021"/>
                    </a:lnTo>
                    <a:lnTo>
                      <a:pt x="1438" y="3981"/>
                    </a:lnTo>
                    <a:lnTo>
                      <a:pt x="1452" y="3935"/>
                    </a:lnTo>
                    <a:lnTo>
                      <a:pt x="1458" y="3885"/>
                    </a:lnTo>
                    <a:lnTo>
                      <a:pt x="1458" y="3279"/>
                    </a:lnTo>
                    <a:lnTo>
                      <a:pt x="1462" y="3247"/>
                    </a:lnTo>
                    <a:lnTo>
                      <a:pt x="1474" y="3218"/>
                    </a:lnTo>
                    <a:lnTo>
                      <a:pt x="1494" y="3194"/>
                    </a:lnTo>
                    <a:lnTo>
                      <a:pt x="1518" y="3174"/>
                    </a:lnTo>
                    <a:lnTo>
                      <a:pt x="1548" y="3162"/>
                    </a:lnTo>
                    <a:lnTo>
                      <a:pt x="1580" y="3158"/>
                    </a:lnTo>
                    <a:lnTo>
                      <a:pt x="2794" y="3158"/>
                    </a:lnTo>
                    <a:lnTo>
                      <a:pt x="2826" y="3162"/>
                    </a:lnTo>
                    <a:lnTo>
                      <a:pt x="2856" y="3174"/>
                    </a:lnTo>
                    <a:lnTo>
                      <a:pt x="2880" y="3194"/>
                    </a:lnTo>
                    <a:lnTo>
                      <a:pt x="2898" y="3218"/>
                    </a:lnTo>
                    <a:lnTo>
                      <a:pt x="2912" y="3247"/>
                    </a:lnTo>
                    <a:lnTo>
                      <a:pt x="2916" y="3279"/>
                    </a:lnTo>
                    <a:lnTo>
                      <a:pt x="2916" y="3885"/>
                    </a:lnTo>
                    <a:lnTo>
                      <a:pt x="2920" y="3935"/>
                    </a:lnTo>
                    <a:lnTo>
                      <a:pt x="2934" y="3981"/>
                    </a:lnTo>
                    <a:lnTo>
                      <a:pt x="2958" y="4021"/>
                    </a:lnTo>
                    <a:lnTo>
                      <a:pt x="2988" y="4057"/>
                    </a:lnTo>
                    <a:lnTo>
                      <a:pt x="3024" y="4087"/>
                    </a:lnTo>
                    <a:lnTo>
                      <a:pt x="3064" y="4109"/>
                    </a:lnTo>
                    <a:lnTo>
                      <a:pt x="3109" y="4125"/>
                    </a:lnTo>
                    <a:lnTo>
                      <a:pt x="3159" y="4129"/>
                    </a:lnTo>
                    <a:lnTo>
                      <a:pt x="3207" y="4125"/>
                    </a:lnTo>
                    <a:lnTo>
                      <a:pt x="3253" y="4109"/>
                    </a:lnTo>
                    <a:lnTo>
                      <a:pt x="3295" y="4087"/>
                    </a:lnTo>
                    <a:lnTo>
                      <a:pt x="3331" y="4057"/>
                    </a:lnTo>
                    <a:lnTo>
                      <a:pt x="3361" y="4021"/>
                    </a:lnTo>
                    <a:lnTo>
                      <a:pt x="3383" y="3981"/>
                    </a:lnTo>
                    <a:lnTo>
                      <a:pt x="3397" y="3935"/>
                    </a:lnTo>
                    <a:lnTo>
                      <a:pt x="3401" y="3885"/>
                    </a:lnTo>
                    <a:lnTo>
                      <a:pt x="3401" y="3279"/>
                    </a:lnTo>
                    <a:lnTo>
                      <a:pt x="3407" y="3247"/>
                    </a:lnTo>
                    <a:lnTo>
                      <a:pt x="3419" y="3218"/>
                    </a:lnTo>
                    <a:lnTo>
                      <a:pt x="3437" y="3194"/>
                    </a:lnTo>
                    <a:lnTo>
                      <a:pt x="3463" y="3174"/>
                    </a:lnTo>
                    <a:lnTo>
                      <a:pt x="3490" y="3162"/>
                    </a:lnTo>
                    <a:lnTo>
                      <a:pt x="3522" y="3158"/>
                    </a:lnTo>
                    <a:lnTo>
                      <a:pt x="3887" y="3158"/>
                    </a:lnTo>
                    <a:lnTo>
                      <a:pt x="3935" y="3152"/>
                    </a:lnTo>
                    <a:lnTo>
                      <a:pt x="3981" y="3138"/>
                    </a:lnTo>
                    <a:lnTo>
                      <a:pt x="4023" y="3116"/>
                    </a:lnTo>
                    <a:lnTo>
                      <a:pt x="4059" y="3086"/>
                    </a:lnTo>
                    <a:lnTo>
                      <a:pt x="4089" y="3050"/>
                    </a:lnTo>
                    <a:lnTo>
                      <a:pt x="4111" y="3008"/>
                    </a:lnTo>
                    <a:lnTo>
                      <a:pt x="4125" y="2964"/>
                    </a:lnTo>
                    <a:lnTo>
                      <a:pt x="4131" y="2915"/>
                    </a:lnTo>
                    <a:lnTo>
                      <a:pt x="4125" y="2867"/>
                    </a:lnTo>
                    <a:lnTo>
                      <a:pt x="4111" y="2821"/>
                    </a:lnTo>
                    <a:lnTo>
                      <a:pt x="4089" y="2779"/>
                    </a:lnTo>
                    <a:lnTo>
                      <a:pt x="4059" y="2743"/>
                    </a:lnTo>
                    <a:lnTo>
                      <a:pt x="4023" y="2713"/>
                    </a:lnTo>
                    <a:lnTo>
                      <a:pt x="3981" y="2691"/>
                    </a:lnTo>
                    <a:lnTo>
                      <a:pt x="3935" y="2677"/>
                    </a:lnTo>
                    <a:lnTo>
                      <a:pt x="3887" y="2671"/>
                    </a:lnTo>
                    <a:lnTo>
                      <a:pt x="3522" y="2671"/>
                    </a:lnTo>
                    <a:lnTo>
                      <a:pt x="3490" y="2667"/>
                    </a:lnTo>
                    <a:lnTo>
                      <a:pt x="3463" y="2655"/>
                    </a:lnTo>
                    <a:lnTo>
                      <a:pt x="3437" y="2636"/>
                    </a:lnTo>
                    <a:lnTo>
                      <a:pt x="3419" y="2612"/>
                    </a:lnTo>
                    <a:lnTo>
                      <a:pt x="3407" y="2584"/>
                    </a:lnTo>
                    <a:lnTo>
                      <a:pt x="3401" y="2550"/>
                    </a:lnTo>
                    <a:lnTo>
                      <a:pt x="3401" y="1822"/>
                    </a:lnTo>
                    <a:lnTo>
                      <a:pt x="3407" y="1790"/>
                    </a:lnTo>
                    <a:lnTo>
                      <a:pt x="3419" y="1760"/>
                    </a:lnTo>
                    <a:lnTo>
                      <a:pt x="3437" y="1737"/>
                    </a:lnTo>
                    <a:lnTo>
                      <a:pt x="3463" y="1717"/>
                    </a:lnTo>
                    <a:lnTo>
                      <a:pt x="3490" y="1705"/>
                    </a:lnTo>
                    <a:lnTo>
                      <a:pt x="3522" y="1701"/>
                    </a:lnTo>
                    <a:lnTo>
                      <a:pt x="3887" y="1701"/>
                    </a:lnTo>
                    <a:lnTo>
                      <a:pt x="3935" y="1697"/>
                    </a:lnTo>
                    <a:lnTo>
                      <a:pt x="3981" y="1681"/>
                    </a:lnTo>
                    <a:lnTo>
                      <a:pt x="4023" y="1659"/>
                    </a:lnTo>
                    <a:lnTo>
                      <a:pt x="4059" y="1629"/>
                    </a:lnTo>
                    <a:lnTo>
                      <a:pt x="4089" y="1593"/>
                    </a:lnTo>
                    <a:lnTo>
                      <a:pt x="4111" y="1553"/>
                    </a:lnTo>
                    <a:lnTo>
                      <a:pt x="4125" y="1507"/>
                    </a:lnTo>
                    <a:lnTo>
                      <a:pt x="4131" y="1457"/>
                    </a:lnTo>
                    <a:lnTo>
                      <a:pt x="4125" y="1410"/>
                    </a:lnTo>
                    <a:lnTo>
                      <a:pt x="4111" y="1364"/>
                    </a:lnTo>
                    <a:lnTo>
                      <a:pt x="4089" y="1322"/>
                    </a:lnTo>
                    <a:lnTo>
                      <a:pt x="4059" y="1286"/>
                    </a:lnTo>
                    <a:lnTo>
                      <a:pt x="4023" y="1256"/>
                    </a:lnTo>
                    <a:lnTo>
                      <a:pt x="3981" y="1234"/>
                    </a:lnTo>
                    <a:lnTo>
                      <a:pt x="3935" y="1220"/>
                    </a:lnTo>
                    <a:lnTo>
                      <a:pt x="3887" y="1214"/>
                    </a:lnTo>
                    <a:lnTo>
                      <a:pt x="3522" y="1214"/>
                    </a:lnTo>
                    <a:lnTo>
                      <a:pt x="3490" y="1210"/>
                    </a:lnTo>
                    <a:lnTo>
                      <a:pt x="3463" y="1198"/>
                    </a:lnTo>
                    <a:lnTo>
                      <a:pt x="3437" y="1180"/>
                    </a:lnTo>
                    <a:lnTo>
                      <a:pt x="3419" y="1154"/>
                    </a:lnTo>
                    <a:lnTo>
                      <a:pt x="3407" y="1127"/>
                    </a:lnTo>
                    <a:lnTo>
                      <a:pt x="3401" y="1093"/>
                    </a:lnTo>
                    <a:lnTo>
                      <a:pt x="3401" y="487"/>
                    </a:lnTo>
                    <a:lnTo>
                      <a:pt x="3397" y="439"/>
                    </a:lnTo>
                    <a:lnTo>
                      <a:pt x="3383" y="393"/>
                    </a:lnTo>
                    <a:lnTo>
                      <a:pt x="3361" y="351"/>
                    </a:lnTo>
                    <a:lnTo>
                      <a:pt x="3331" y="315"/>
                    </a:lnTo>
                    <a:lnTo>
                      <a:pt x="3295" y="285"/>
                    </a:lnTo>
                    <a:lnTo>
                      <a:pt x="3253" y="263"/>
                    </a:lnTo>
                    <a:lnTo>
                      <a:pt x="3207" y="249"/>
                    </a:lnTo>
                    <a:lnTo>
                      <a:pt x="3159" y="244"/>
                    </a:lnTo>
                    <a:lnTo>
                      <a:pt x="3109" y="249"/>
                    </a:lnTo>
                    <a:lnTo>
                      <a:pt x="3064" y="263"/>
                    </a:lnTo>
                    <a:lnTo>
                      <a:pt x="3024" y="285"/>
                    </a:lnTo>
                    <a:lnTo>
                      <a:pt x="2988" y="315"/>
                    </a:lnTo>
                    <a:lnTo>
                      <a:pt x="2958" y="351"/>
                    </a:lnTo>
                    <a:lnTo>
                      <a:pt x="2934" y="393"/>
                    </a:lnTo>
                    <a:lnTo>
                      <a:pt x="2920" y="439"/>
                    </a:lnTo>
                    <a:lnTo>
                      <a:pt x="2916" y="487"/>
                    </a:lnTo>
                    <a:lnTo>
                      <a:pt x="2916" y="1093"/>
                    </a:lnTo>
                    <a:lnTo>
                      <a:pt x="2912" y="1127"/>
                    </a:lnTo>
                    <a:lnTo>
                      <a:pt x="2898" y="1154"/>
                    </a:lnTo>
                    <a:lnTo>
                      <a:pt x="2880" y="1180"/>
                    </a:lnTo>
                    <a:lnTo>
                      <a:pt x="2856" y="1198"/>
                    </a:lnTo>
                    <a:lnTo>
                      <a:pt x="2826" y="1210"/>
                    </a:lnTo>
                    <a:lnTo>
                      <a:pt x="2794" y="1214"/>
                    </a:lnTo>
                    <a:lnTo>
                      <a:pt x="1580" y="1214"/>
                    </a:lnTo>
                    <a:lnTo>
                      <a:pt x="1548" y="1210"/>
                    </a:lnTo>
                    <a:lnTo>
                      <a:pt x="1518" y="1198"/>
                    </a:lnTo>
                    <a:lnTo>
                      <a:pt x="1494" y="1180"/>
                    </a:lnTo>
                    <a:lnTo>
                      <a:pt x="1474" y="1154"/>
                    </a:lnTo>
                    <a:lnTo>
                      <a:pt x="1462" y="1127"/>
                    </a:lnTo>
                    <a:lnTo>
                      <a:pt x="1458" y="1093"/>
                    </a:lnTo>
                    <a:lnTo>
                      <a:pt x="1458" y="487"/>
                    </a:lnTo>
                    <a:lnTo>
                      <a:pt x="1452" y="439"/>
                    </a:lnTo>
                    <a:lnTo>
                      <a:pt x="1438" y="393"/>
                    </a:lnTo>
                    <a:lnTo>
                      <a:pt x="1416" y="351"/>
                    </a:lnTo>
                    <a:lnTo>
                      <a:pt x="1386" y="315"/>
                    </a:lnTo>
                    <a:lnTo>
                      <a:pt x="1350" y="285"/>
                    </a:lnTo>
                    <a:lnTo>
                      <a:pt x="1310" y="263"/>
                    </a:lnTo>
                    <a:lnTo>
                      <a:pt x="1265" y="249"/>
                    </a:lnTo>
                    <a:lnTo>
                      <a:pt x="1215" y="244"/>
                    </a:lnTo>
                    <a:close/>
                    <a:moveTo>
                      <a:pt x="1215" y="0"/>
                    </a:moveTo>
                    <a:lnTo>
                      <a:pt x="1286" y="6"/>
                    </a:lnTo>
                    <a:lnTo>
                      <a:pt x="1354" y="22"/>
                    </a:lnTo>
                    <a:lnTo>
                      <a:pt x="1420" y="46"/>
                    </a:lnTo>
                    <a:lnTo>
                      <a:pt x="1480" y="80"/>
                    </a:lnTo>
                    <a:lnTo>
                      <a:pt x="1534" y="120"/>
                    </a:lnTo>
                    <a:lnTo>
                      <a:pt x="1582" y="168"/>
                    </a:lnTo>
                    <a:lnTo>
                      <a:pt x="1622" y="222"/>
                    </a:lnTo>
                    <a:lnTo>
                      <a:pt x="1655" y="281"/>
                    </a:lnTo>
                    <a:lnTo>
                      <a:pt x="1679" y="347"/>
                    </a:lnTo>
                    <a:lnTo>
                      <a:pt x="1695" y="415"/>
                    </a:lnTo>
                    <a:lnTo>
                      <a:pt x="1701" y="487"/>
                    </a:lnTo>
                    <a:lnTo>
                      <a:pt x="1701" y="973"/>
                    </a:lnTo>
                    <a:lnTo>
                      <a:pt x="2673" y="973"/>
                    </a:lnTo>
                    <a:lnTo>
                      <a:pt x="2673" y="487"/>
                    </a:lnTo>
                    <a:lnTo>
                      <a:pt x="2679" y="415"/>
                    </a:lnTo>
                    <a:lnTo>
                      <a:pt x="2693" y="347"/>
                    </a:lnTo>
                    <a:lnTo>
                      <a:pt x="2719" y="281"/>
                    </a:lnTo>
                    <a:lnTo>
                      <a:pt x="2750" y="222"/>
                    </a:lnTo>
                    <a:lnTo>
                      <a:pt x="2792" y="168"/>
                    </a:lnTo>
                    <a:lnTo>
                      <a:pt x="2840" y="120"/>
                    </a:lnTo>
                    <a:lnTo>
                      <a:pt x="2894" y="80"/>
                    </a:lnTo>
                    <a:lnTo>
                      <a:pt x="2954" y="46"/>
                    </a:lnTo>
                    <a:lnTo>
                      <a:pt x="3018" y="22"/>
                    </a:lnTo>
                    <a:lnTo>
                      <a:pt x="3088" y="6"/>
                    </a:lnTo>
                    <a:lnTo>
                      <a:pt x="3159" y="0"/>
                    </a:lnTo>
                    <a:lnTo>
                      <a:pt x="3231" y="6"/>
                    </a:lnTo>
                    <a:lnTo>
                      <a:pt x="3299" y="22"/>
                    </a:lnTo>
                    <a:lnTo>
                      <a:pt x="3363" y="46"/>
                    </a:lnTo>
                    <a:lnTo>
                      <a:pt x="3423" y="80"/>
                    </a:lnTo>
                    <a:lnTo>
                      <a:pt x="3476" y="120"/>
                    </a:lnTo>
                    <a:lnTo>
                      <a:pt x="3524" y="168"/>
                    </a:lnTo>
                    <a:lnTo>
                      <a:pt x="3566" y="222"/>
                    </a:lnTo>
                    <a:lnTo>
                      <a:pt x="3600" y="281"/>
                    </a:lnTo>
                    <a:lnTo>
                      <a:pt x="3624" y="347"/>
                    </a:lnTo>
                    <a:lnTo>
                      <a:pt x="3640" y="415"/>
                    </a:lnTo>
                    <a:lnTo>
                      <a:pt x="3644" y="487"/>
                    </a:lnTo>
                    <a:lnTo>
                      <a:pt x="3644" y="973"/>
                    </a:lnTo>
                    <a:lnTo>
                      <a:pt x="3887" y="973"/>
                    </a:lnTo>
                    <a:lnTo>
                      <a:pt x="3959" y="977"/>
                    </a:lnTo>
                    <a:lnTo>
                      <a:pt x="4027" y="993"/>
                    </a:lnTo>
                    <a:lnTo>
                      <a:pt x="4093" y="1017"/>
                    </a:lnTo>
                    <a:lnTo>
                      <a:pt x="4153" y="1051"/>
                    </a:lnTo>
                    <a:lnTo>
                      <a:pt x="4206" y="1091"/>
                    </a:lnTo>
                    <a:lnTo>
                      <a:pt x="4254" y="1139"/>
                    </a:lnTo>
                    <a:lnTo>
                      <a:pt x="4294" y="1194"/>
                    </a:lnTo>
                    <a:lnTo>
                      <a:pt x="4328" y="1254"/>
                    </a:lnTo>
                    <a:lnTo>
                      <a:pt x="4352" y="1318"/>
                    </a:lnTo>
                    <a:lnTo>
                      <a:pt x="4368" y="1386"/>
                    </a:lnTo>
                    <a:lnTo>
                      <a:pt x="4374" y="1457"/>
                    </a:lnTo>
                    <a:lnTo>
                      <a:pt x="4368" y="1529"/>
                    </a:lnTo>
                    <a:lnTo>
                      <a:pt x="4352" y="1597"/>
                    </a:lnTo>
                    <a:lnTo>
                      <a:pt x="4328" y="1663"/>
                    </a:lnTo>
                    <a:lnTo>
                      <a:pt x="4294" y="1723"/>
                    </a:lnTo>
                    <a:lnTo>
                      <a:pt x="4254" y="1776"/>
                    </a:lnTo>
                    <a:lnTo>
                      <a:pt x="4206" y="1824"/>
                    </a:lnTo>
                    <a:lnTo>
                      <a:pt x="4153" y="1864"/>
                    </a:lnTo>
                    <a:lnTo>
                      <a:pt x="4093" y="1898"/>
                    </a:lnTo>
                    <a:lnTo>
                      <a:pt x="4027" y="1922"/>
                    </a:lnTo>
                    <a:lnTo>
                      <a:pt x="3959" y="1938"/>
                    </a:lnTo>
                    <a:lnTo>
                      <a:pt x="3887" y="1944"/>
                    </a:lnTo>
                    <a:lnTo>
                      <a:pt x="3644" y="1944"/>
                    </a:lnTo>
                    <a:lnTo>
                      <a:pt x="3644" y="2428"/>
                    </a:lnTo>
                    <a:lnTo>
                      <a:pt x="3887" y="2428"/>
                    </a:lnTo>
                    <a:lnTo>
                      <a:pt x="3959" y="2434"/>
                    </a:lnTo>
                    <a:lnTo>
                      <a:pt x="4027" y="2450"/>
                    </a:lnTo>
                    <a:lnTo>
                      <a:pt x="4093" y="2474"/>
                    </a:lnTo>
                    <a:lnTo>
                      <a:pt x="4153" y="2508"/>
                    </a:lnTo>
                    <a:lnTo>
                      <a:pt x="4206" y="2548"/>
                    </a:lnTo>
                    <a:lnTo>
                      <a:pt x="4254" y="2596"/>
                    </a:lnTo>
                    <a:lnTo>
                      <a:pt x="4294" y="2649"/>
                    </a:lnTo>
                    <a:lnTo>
                      <a:pt x="4328" y="2709"/>
                    </a:lnTo>
                    <a:lnTo>
                      <a:pt x="4352" y="2775"/>
                    </a:lnTo>
                    <a:lnTo>
                      <a:pt x="4368" y="2843"/>
                    </a:lnTo>
                    <a:lnTo>
                      <a:pt x="4374" y="2915"/>
                    </a:lnTo>
                    <a:lnTo>
                      <a:pt x="4368" y="2986"/>
                    </a:lnTo>
                    <a:lnTo>
                      <a:pt x="4352" y="3054"/>
                    </a:lnTo>
                    <a:lnTo>
                      <a:pt x="4328" y="3120"/>
                    </a:lnTo>
                    <a:lnTo>
                      <a:pt x="4294" y="3180"/>
                    </a:lnTo>
                    <a:lnTo>
                      <a:pt x="4254" y="3234"/>
                    </a:lnTo>
                    <a:lnTo>
                      <a:pt x="4206" y="3281"/>
                    </a:lnTo>
                    <a:lnTo>
                      <a:pt x="4153" y="3321"/>
                    </a:lnTo>
                    <a:lnTo>
                      <a:pt x="4093" y="3355"/>
                    </a:lnTo>
                    <a:lnTo>
                      <a:pt x="4027" y="3379"/>
                    </a:lnTo>
                    <a:lnTo>
                      <a:pt x="3959" y="3395"/>
                    </a:lnTo>
                    <a:lnTo>
                      <a:pt x="3887" y="3401"/>
                    </a:lnTo>
                    <a:lnTo>
                      <a:pt x="3644" y="3401"/>
                    </a:lnTo>
                    <a:lnTo>
                      <a:pt x="3644" y="3885"/>
                    </a:lnTo>
                    <a:lnTo>
                      <a:pt x="3640" y="3957"/>
                    </a:lnTo>
                    <a:lnTo>
                      <a:pt x="3624" y="4025"/>
                    </a:lnTo>
                    <a:lnTo>
                      <a:pt x="3600" y="4091"/>
                    </a:lnTo>
                    <a:lnTo>
                      <a:pt x="3566" y="4150"/>
                    </a:lnTo>
                    <a:lnTo>
                      <a:pt x="3524" y="4204"/>
                    </a:lnTo>
                    <a:lnTo>
                      <a:pt x="3476" y="4252"/>
                    </a:lnTo>
                    <a:lnTo>
                      <a:pt x="3423" y="4294"/>
                    </a:lnTo>
                    <a:lnTo>
                      <a:pt x="3363" y="4326"/>
                    </a:lnTo>
                    <a:lnTo>
                      <a:pt x="3299" y="4350"/>
                    </a:lnTo>
                    <a:lnTo>
                      <a:pt x="3231" y="4366"/>
                    </a:lnTo>
                    <a:lnTo>
                      <a:pt x="3159" y="4372"/>
                    </a:lnTo>
                    <a:lnTo>
                      <a:pt x="3088" y="4366"/>
                    </a:lnTo>
                    <a:lnTo>
                      <a:pt x="3018" y="4350"/>
                    </a:lnTo>
                    <a:lnTo>
                      <a:pt x="2954" y="4326"/>
                    </a:lnTo>
                    <a:lnTo>
                      <a:pt x="2894" y="4294"/>
                    </a:lnTo>
                    <a:lnTo>
                      <a:pt x="2840" y="4252"/>
                    </a:lnTo>
                    <a:lnTo>
                      <a:pt x="2792" y="4204"/>
                    </a:lnTo>
                    <a:lnTo>
                      <a:pt x="2750" y="4150"/>
                    </a:lnTo>
                    <a:lnTo>
                      <a:pt x="2719" y="4091"/>
                    </a:lnTo>
                    <a:lnTo>
                      <a:pt x="2693" y="4025"/>
                    </a:lnTo>
                    <a:lnTo>
                      <a:pt x="2679" y="3957"/>
                    </a:lnTo>
                    <a:lnTo>
                      <a:pt x="2673" y="3885"/>
                    </a:lnTo>
                    <a:lnTo>
                      <a:pt x="2673" y="3401"/>
                    </a:lnTo>
                    <a:lnTo>
                      <a:pt x="1701" y="3401"/>
                    </a:lnTo>
                    <a:lnTo>
                      <a:pt x="1701" y="3885"/>
                    </a:lnTo>
                    <a:lnTo>
                      <a:pt x="1695" y="3957"/>
                    </a:lnTo>
                    <a:lnTo>
                      <a:pt x="1679" y="4025"/>
                    </a:lnTo>
                    <a:lnTo>
                      <a:pt x="1655" y="4091"/>
                    </a:lnTo>
                    <a:lnTo>
                      <a:pt x="1622" y="4150"/>
                    </a:lnTo>
                    <a:lnTo>
                      <a:pt x="1582" y="4204"/>
                    </a:lnTo>
                    <a:lnTo>
                      <a:pt x="1534" y="4252"/>
                    </a:lnTo>
                    <a:lnTo>
                      <a:pt x="1480" y="4294"/>
                    </a:lnTo>
                    <a:lnTo>
                      <a:pt x="1420" y="4326"/>
                    </a:lnTo>
                    <a:lnTo>
                      <a:pt x="1354" y="4350"/>
                    </a:lnTo>
                    <a:lnTo>
                      <a:pt x="1286" y="4366"/>
                    </a:lnTo>
                    <a:lnTo>
                      <a:pt x="1215" y="4372"/>
                    </a:lnTo>
                    <a:lnTo>
                      <a:pt x="1143" y="4366"/>
                    </a:lnTo>
                    <a:lnTo>
                      <a:pt x="1075" y="4350"/>
                    </a:lnTo>
                    <a:lnTo>
                      <a:pt x="1011" y="4326"/>
                    </a:lnTo>
                    <a:lnTo>
                      <a:pt x="951" y="4294"/>
                    </a:lnTo>
                    <a:lnTo>
                      <a:pt x="896" y="4252"/>
                    </a:lnTo>
                    <a:lnTo>
                      <a:pt x="848" y="4204"/>
                    </a:lnTo>
                    <a:lnTo>
                      <a:pt x="808" y="4150"/>
                    </a:lnTo>
                    <a:lnTo>
                      <a:pt x="774" y="4091"/>
                    </a:lnTo>
                    <a:lnTo>
                      <a:pt x="750" y="4025"/>
                    </a:lnTo>
                    <a:lnTo>
                      <a:pt x="734" y="3957"/>
                    </a:lnTo>
                    <a:lnTo>
                      <a:pt x="730" y="3885"/>
                    </a:lnTo>
                    <a:lnTo>
                      <a:pt x="730" y="3401"/>
                    </a:lnTo>
                    <a:lnTo>
                      <a:pt x="487" y="3401"/>
                    </a:lnTo>
                    <a:lnTo>
                      <a:pt x="415" y="3395"/>
                    </a:lnTo>
                    <a:lnTo>
                      <a:pt x="347" y="3379"/>
                    </a:lnTo>
                    <a:lnTo>
                      <a:pt x="281" y="3355"/>
                    </a:lnTo>
                    <a:lnTo>
                      <a:pt x="221" y="3321"/>
                    </a:lnTo>
                    <a:lnTo>
                      <a:pt x="168" y="3281"/>
                    </a:lnTo>
                    <a:lnTo>
                      <a:pt x="120" y="3234"/>
                    </a:lnTo>
                    <a:lnTo>
                      <a:pt x="78" y="3180"/>
                    </a:lnTo>
                    <a:lnTo>
                      <a:pt x="46" y="3120"/>
                    </a:lnTo>
                    <a:lnTo>
                      <a:pt x="20" y="3054"/>
                    </a:lnTo>
                    <a:lnTo>
                      <a:pt x="6" y="2986"/>
                    </a:lnTo>
                    <a:lnTo>
                      <a:pt x="0" y="2915"/>
                    </a:lnTo>
                    <a:lnTo>
                      <a:pt x="6" y="2843"/>
                    </a:lnTo>
                    <a:lnTo>
                      <a:pt x="20" y="2775"/>
                    </a:lnTo>
                    <a:lnTo>
                      <a:pt x="46" y="2709"/>
                    </a:lnTo>
                    <a:lnTo>
                      <a:pt x="78" y="2649"/>
                    </a:lnTo>
                    <a:lnTo>
                      <a:pt x="120" y="2596"/>
                    </a:lnTo>
                    <a:lnTo>
                      <a:pt x="168" y="2548"/>
                    </a:lnTo>
                    <a:lnTo>
                      <a:pt x="221" y="2508"/>
                    </a:lnTo>
                    <a:lnTo>
                      <a:pt x="281" y="2474"/>
                    </a:lnTo>
                    <a:lnTo>
                      <a:pt x="347" y="2450"/>
                    </a:lnTo>
                    <a:lnTo>
                      <a:pt x="415" y="2434"/>
                    </a:lnTo>
                    <a:lnTo>
                      <a:pt x="487" y="2428"/>
                    </a:lnTo>
                    <a:lnTo>
                      <a:pt x="730" y="2428"/>
                    </a:lnTo>
                    <a:lnTo>
                      <a:pt x="730" y="1944"/>
                    </a:lnTo>
                    <a:lnTo>
                      <a:pt x="487" y="1944"/>
                    </a:lnTo>
                    <a:lnTo>
                      <a:pt x="415" y="1938"/>
                    </a:lnTo>
                    <a:lnTo>
                      <a:pt x="347" y="1922"/>
                    </a:lnTo>
                    <a:lnTo>
                      <a:pt x="281" y="1898"/>
                    </a:lnTo>
                    <a:lnTo>
                      <a:pt x="221" y="1864"/>
                    </a:lnTo>
                    <a:lnTo>
                      <a:pt x="168" y="1824"/>
                    </a:lnTo>
                    <a:lnTo>
                      <a:pt x="120" y="1776"/>
                    </a:lnTo>
                    <a:lnTo>
                      <a:pt x="78" y="1723"/>
                    </a:lnTo>
                    <a:lnTo>
                      <a:pt x="46" y="1663"/>
                    </a:lnTo>
                    <a:lnTo>
                      <a:pt x="20" y="1597"/>
                    </a:lnTo>
                    <a:lnTo>
                      <a:pt x="6" y="1529"/>
                    </a:lnTo>
                    <a:lnTo>
                      <a:pt x="0" y="1457"/>
                    </a:lnTo>
                    <a:lnTo>
                      <a:pt x="6" y="1386"/>
                    </a:lnTo>
                    <a:lnTo>
                      <a:pt x="20" y="1318"/>
                    </a:lnTo>
                    <a:lnTo>
                      <a:pt x="46" y="1254"/>
                    </a:lnTo>
                    <a:lnTo>
                      <a:pt x="78" y="1194"/>
                    </a:lnTo>
                    <a:lnTo>
                      <a:pt x="120" y="1139"/>
                    </a:lnTo>
                    <a:lnTo>
                      <a:pt x="168" y="1091"/>
                    </a:lnTo>
                    <a:lnTo>
                      <a:pt x="221" y="1051"/>
                    </a:lnTo>
                    <a:lnTo>
                      <a:pt x="281" y="1017"/>
                    </a:lnTo>
                    <a:lnTo>
                      <a:pt x="347" y="993"/>
                    </a:lnTo>
                    <a:lnTo>
                      <a:pt x="415" y="977"/>
                    </a:lnTo>
                    <a:lnTo>
                      <a:pt x="487" y="973"/>
                    </a:lnTo>
                    <a:lnTo>
                      <a:pt x="730" y="973"/>
                    </a:lnTo>
                    <a:lnTo>
                      <a:pt x="730" y="487"/>
                    </a:lnTo>
                    <a:lnTo>
                      <a:pt x="734" y="415"/>
                    </a:lnTo>
                    <a:lnTo>
                      <a:pt x="750" y="347"/>
                    </a:lnTo>
                    <a:lnTo>
                      <a:pt x="774" y="281"/>
                    </a:lnTo>
                    <a:lnTo>
                      <a:pt x="808" y="222"/>
                    </a:lnTo>
                    <a:lnTo>
                      <a:pt x="848" y="168"/>
                    </a:lnTo>
                    <a:lnTo>
                      <a:pt x="896" y="120"/>
                    </a:lnTo>
                    <a:lnTo>
                      <a:pt x="951" y="80"/>
                    </a:lnTo>
                    <a:lnTo>
                      <a:pt x="1011" y="46"/>
                    </a:lnTo>
                    <a:lnTo>
                      <a:pt x="1075" y="22"/>
                    </a:lnTo>
                    <a:lnTo>
                      <a:pt x="1143" y="6"/>
                    </a:lnTo>
                    <a:lnTo>
                      <a:pt x="121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90" name="Freeform 7"/>
              <p:cNvSpPr>
                <a:spLocks noEditPoints="1"/>
              </p:cNvSpPr>
              <p:nvPr/>
            </p:nvSpPr>
            <p:spPr bwMode="auto">
              <a:xfrm>
                <a:off x="6107176" y="3422593"/>
                <a:ext cx="1157288" cy="771525"/>
              </a:xfrm>
              <a:custGeom>
                <a:avLst/>
                <a:gdLst>
                  <a:gd name="T0" fmla="*/ 243 w 1458"/>
                  <a:gd name="T1" fmla="*/ 243 h 970"/>
                  <a:gd name="T2" fmla="*/ 243 w 1458"/>
                  <a:gd name="T3" fmla="*/ 727 h 970"/>
                  <a:gd name="T4" fmla="*/ 1215 w 1458"/>
                  <a:gd name="T5" fmla="*/ 727 h 970"/>
                  <a:gd name="T6" fmla="*/ 1215 w 1458"/>
                  <a:gd name="T7" fmla="*/ 243 h 970"/>
                  <a:gd name="T8" fmla="*/ 243 w 1458"/>
                  <a:gd name="T9" fmla="*/ 243 h 970"/>
                  <a:gd name="T10" fmla="*/ 122 w 1458"/>
                  <a:gd name="T11" fmla="*/ 0 h 970"/>
                  <a:gd name="T12" fmla="*/ 1336 w 1458"/>
                  <a:gd name="T13" fmla="*/ 0 h 970"/>
                  <a:gd name="T14" fmla="*/ 1368 w 1458"/>
                  <a:gd name="T15" fmla="*/ 4 h 970"/>
                  <a:gd name="T16" fmla="*/ 1398 w 1458"/>
                  <a:gd name="T17" fmla="*/ 16 h 970"/>
                  <a:gd name="T18" fmla="*/ 1422 w 1458"/>
                  <a:gd name="T19" fmla="*/ 36 h 970"/>
                  <a:gd name="T20" fmla="*/ 1442 w 1458"/>
                  <a:gd name="T21" fmla="*/ 59 h 970"/>
                  <a:gd name="T22" fmla="*/ 1454 w 1458"/>
                  <a:gd name="T23" fmla="*/ 89 h 970"/>
                  <a:gd name="T24" fmla="*/ 1458 w 1458"/>
                  <a:gd name="T25" fmla="*/ 121 h 970"/>
                  <a:gd name="T26" fmla="*/ 1458 w 1458"/>
                  <a:gd name="T27" fmla="*/ 849 h 970"/>
                  <a:gd name="T28" fmla="*/ 1454 w 1458"/>
                  <a:gd name="T29" fmla="*/ 881 h 970"/>
                  <a:gd name="T30" fmla="*/ 1442 w 1458"/>
                  <a:gd name="T31" fmla="*/ 911 h 970"/>
                  <a:gd name="T32" fmla="*/ 1422 w 1458"/>
                  <a:gd name="T33" fmla="*/ 935 h 970"/>
                  <a:gd name="T34" fmla="*/ 1398 w 1458"/>
                  <a:gd name="T35" fmla="*/ 954 h 970"/>
                  <a:gd name="T36" fmla="*/ 1368 w 1458"/>
                  <a:gd name="T37" fmla="*/ 966 h 970"/>
                  <a:gd name="T38" fmla="*/ 1336 w 1458"/>
                  <a:gd name="T39" fmla="*/ 970 h 970"/>
                  <a:gd name="T40" fmla="*/ 122 w 1458"/>
                  <a:gd name="T41" fmla="*/ 970 h 970"/>
                  <a:gd name="T42" fmla="*/ 90 w 1458"/>
                  <a:gd name="T43" fmla="*/ 966 h 970"/>
                  <a:gd name="T44" fmla="*/ 60 w 1458"/>
                  <a:gd name="T45" fmla="*/ 954 h 970"/>
                  <a:gd name="T46" fmla="*/ 36 w 1458"/>
                  <a:gd name="T47" fmla="*/ 935 h 970"/>
                  <a:gd name="T48" fmla="*/ 16 w 1458"/>
                  <a:gd name="T49" fmla="*/ 911 h 970"/>
                  <a:gd name="T50" fmla="*/ 4 w 1458"/>
                  <a:gd name="T51" fmla="*/ 881 h 970"/>
                  <a:gd name="T52" fmla="*/ 0 w 1458"/>
                  <a:gd name="T53" fmla="*/ 849 h 970"/>
                  <a:gd name="T54" fmla="*/ 0 w 1458"/>
                  <a:gd name="T55" fmla="*/ 121 h 970"/>
                  <a:gd name="T56" fmla="*/ 4 w 1458"/>
                  <a:gd name="T57" fmla="*/ 89 h 970"/>
                  <a:gd name="T58" fmla="*/ 16 w 1458"/>
                  <a:gd name="T59" fmla="*/ 59 h 970"/>
                  <a:gd name="T60" fmla="*/ 36 w 1458"/>
                  <a:gd name="T61" fmla="*/ 36 h 970"/>
                  <a:gd name="T62" fmla="*/ 60 w 1458"/>
                  <a:gd name="T63" fmla="*/ 16 h 970"/>
                  <a:gd name="T64" fmla="*/ 90 w 1458"/>
                  <a:gd name="T65" fmla="*/ 4 h 970"/>
                  <a:gd name="T66" fmla="*/ 122 w 1458"/>
                  <a:gd name="T6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8" h="970">
                    <a:moveTo>
                      <a:pt x="243" y="243"/>
                    </a:moveTo>
                    <a:lnTo>
                      <a:pt x="243" y="727"/>
                    </a:lnTo>
                    <a:lnTo>
                      <a:pt x="1215" y="727"/>
                    </a:lnTo>
                    <a:lnTo>
                      <a:pt x="1215" y="243"/>
                    </a:lnTo>
                    <a:lnTo>
                      <a:pt x="243" y="243"/>
                    </a:lnTo>
                    <a:close/>
                    <a:moveTo>
                      <a:pt x="122" y="0"/>
                    </a:moveTo>
                    <a:lnTo>
                      <a:pt x="1336" y="0"/>
                    </a:lnTo>
                    <a:lnTo>
                      <a:pt x="1368" y="4"/>
                    </a:lnTo>
                    <a:lnTo>
                      <a:pt x="1398" y="16"/>
                    </a:lnTo>
                    <a:lnTo>
                      <a:pt x="1422" y="36"/>
                    </a:lnTo>
                    <a:lnTo>
                      <a:pt x="1442" y="59"/>
                    </a:lnTo>
                    <a:lnTo>
                      <a:pt x="1454" y="89"/>
                    </a:lnTo>
                    <a:lnTo>
                      <a:pt x="1458" y="121"/>
                    </a:lnTo>
                    <a:lnTo>
                      <a:pt x="1458" y="849"/>
                    </a:lnTo>
                    <a:lnTo>
                      <a:pt x="1454" y="881"/>
                    </a:lnTo>
                    <a:lnTo>
                      <a:pt x="1442" y="911"/>
                    </a:lnTo>
                    <a:lnTo>
                      <a:pt x="1422" y="935"/>
                    </a:lnTo>
                    <a:lnTo>
                      <a:pt x="1398" y="954"/>
                    </a:lnTo>
                    <a:lnTo>
                      <a:pt x="1368" y="966"/>
                    </a:lnTo>
                    <a:lnTo>
                      <a:pt x="1336" y="970"/>
                    </a:lnTo>
                    <a:lnTo>
                      <a:pt x="122" y="970"/>
                    </a:lnTo>
                    <a:lnTo>
                      <a:pt x="90" y="966"/>
                    </a:lnTo>
                    <a:lnTo>
                      <a:pt x="60" y="954"/>
                    </a:lnTo>
                    <a:lnTo>
                      <a:pt x="36" y="935"/>
                    </a:lnTo>
                    <a:lnTo>
                      <a:pt x="16" y="911"/>
                    </a:lnTo>
                    <a:lnTo>
                      <a:pt x="4" y="881"/>
                    </a:lnTo>
                    <a:lnTo>
                      <a:pt x="0" y="849"/>
                    </a:lnTo>
                    <a:lnTo>
                      <a:pt x="0" y="121"/>
                    </a:lnTo>
                    <a:lnTo>
                      <a:pt x="4" y="89"/>
                    </a:lnTo>
                    <a:lnTo>
                      <a:pt x="16" y="59"/>
                    </a:lnTo>
                    <a:lnTo>
                      <a:pt x="36" y="36"/>
                    </a:lnTo>
                    <a:lnTo>
                      <a:pt x="60" y="16"/>
                    </a:lnTo>
                    <a:lnTo>
                      <a:pt x="90" y="4"/>
                    </a:lnTo>
                    <a:lnTo>
                      <a:pt x="12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grpSp>
      </p:grpSp>
      <p:grpSp>
        <p:nvGrpSpPr>
          <p:cNvPr id="91" name="组合 90"/>
          <p:cNvGrpSpPr/>
          <p:nvPr/>
        </p:nvGrpSpPr>
        <p:grpSpPr>
          <a:xfrm>
            <a:off x="6868163" y="5035685"/>
            <a:ext cx="756000" cy="756000"/>
            <a:chOff x="1325729" y="4273789"/>
            <a:chExt cx="756000" cy="756000"/>
          </a:xfrm>
        </p:grpSpPr>
        <p:sp>
          <p:nvSpPr>
            <p:cNvPr id="92" name="Oval 28"/>
            <p:cNvSpPr>
              <a:spLocks noChangeAspect="1"/>
            </p:cNvSpPr>
            <p:nvPr/>
          </p:nvSpPr>
          <p:spPr>
            <a:xfrm flipH="1">
              <a:off x="1325729" y="4273789"/>
              <a:ext cx="756000" cy="756000"/>
            </a:xfrm>
            <a:prstGeom prst="ellipse">
              <a:avLst/>
            </a:prstGeom>
            <a:noFill/>
            <a:ln w="12700" cap="flat" cmpd="sng" algn="ctr">
              <a:solidFill>
                <a:srgbClr val="A8ACB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FFFFFF"/>
                </a:solidFill>
                <a:effectLst/>
                <a:uLnTx/>
                <a:uFillTx/>
                <a:cs typeface="+mn-ea"/>
                <a:sym typeface="+mn-lt"/>
              </a:endParaRPr>
            </a:p>
          </p:txBody>
        </p:sp>
        <p:grpSp>
          <p:nvGrpSpPr>
            <p:cNvPr id="93" name="Group 44"/>
            <p:cNvGrpSpPr>
              <a:grpSpLocks noChangeAspect="1"/>
            </p:cNvGrpSpPr>
            <p:nvPr/>
          </p:nvGrpSpPr>
          <p:grpSpPr>
            <a:xfrm>
              <a:off x="1639388" y="4534602"/>
              <a:ext cx="128681" cy="252000"/>
              <a:chOff x="5943600" y="3128963"/>
              <a:chExt cx="304800" cy="596900"/>
            </a:xfrm>
          </p:grpSpPr>
          <p:sp>
            <p:nvSpPr>
              <p:cNvPr id="94" name="Freeform 13"/>
              <p:cNvSpPr>
                <a:spLocks noEditPoints="1"/>
              </p:cNvSpPr>
              <p:nvPr/>
            </p:nvSpPr>
            <p:spPr bwMode="auto">
              <a:xfrm>
                <a:off x="5943600" y="3128963"/>
                <a:ext cx="304800" cy="596900"/>
              </a:xfrm>
              <a:custGeom>
                <a:avLst/>
                <a:gdLst>
                  <a:gd name="T0" fmla="*/ 729 w 1728"/>
                  <a:gd name="T1" fmla="*/ 127 h 3382"/>
                  <a:gd name="T2" fmla="*/ 543 w 1728"/>
                  <a:gd name="T3" fmla="*/ 187 h 3382"/>
                  <a:gd name="T4" fmla="*/ 382 w 1728"/>
                  <a:gd name="T5" fmla="*/ 291 h 3382"/>
                  <a:gd name="T6" fmla="*/ 252 w 1728"/>
                  <a:gd name="T7" fmla="*/ 430 h 3382"/>
                  <a:gd name="T8" fmla="*/ 163 w 1728"/>
                  <a:gd name="T9" fmla="*/ 600 h 3382"/>
                  <a:gd name="T10" fmla="*/ 119 w 1728"/>
                  <a:gd name="T11" fmla="*/ 792 h 3382"/>
                  <a:gd name="T12" fmla="*/ 127 w 1728"/>
                  <a:gd name="T13" fmla="*/ 994 h 3382"/>
                  <a:gd name="T14" fmla="*/ 187 w 1728"/>
                  <a:gd name="T15" fmla="*/ 1179 h 3382"/>
                  <a:gd name="T16" fmla="*/ 292 w 1728"/>
                  <a:gd name="T17" fmla="*/ 1340 h 3382"/>
                  <a:gd name="T18" fmla="*/ 432 w 1728"/>
                  <a:gd name="T19" fmla="*/ 1468 h 3382"/>
                  <a:gd name="T20" fmla="*/ 603 w 1728"/>
                  <a:gd name="T21" fmla="*/ 1558 h 3382"/>
                  <a:gd name="T22" fmla="*/ 796 w 1728"/>
                  <a:gd name="T23" fmla="*/ 1601 h 3382"/>
                  <a:gd name="T24" fmla="*/ 999 w 1728"/>
                  <a:gd name="T25" fmla="*/ 1593 h 3382"/>
                  <a:gd name="T26" fmla="*/ 1185 w 1728"/>
                  <a:gd name="T27" fmla="*/ 1533 h 3382"/>
                  <a:gd name="T28" fmla="*/ 1346 w 1728"/>
                  <a:gd name="T29" fmla="*/ 1429 h 3382"/>
                  <a:gd name="T30" fmla="*/ 1476 w 1728"/>
                  <a:gd name="T31" fmla="*/ 1290 h 3382"/>
                  <a:gd name="T32" fmla="*/ 1565 w 1728"/>
                  <a:gd name="T33" fmla="*/ 1119 h 3382"/>
                  <a:gd name="T34" fmla="*/ 1609 w 1728"/>
                  <a:gd name="T35" fmla="*/ 928 h 3382"/>
                  <a:gd name="T36" fmla="*/ 1601 w 1728"/>
                  <a:gd name="T37" fmla="*/ 726 h 3382"/>
                  <a:gd name="T38" fmla="*/ 1541 w 1728"/>
                  <a:gd name="T39" fmla="*/ 541 h 3382"/>
                  <a:gd name="T40" fmla="*/ 1436 w 1728"/>
                  <a:gd name="T41" fmla="*/ 380 h 3382"/>
                  <a:gd name="T42" fmla="*/ 1296 w 1728"/>
                  <a:gd name="T43" fmla="*/ 251 h 3382"/>
                  <a:gd name="T44" fmla="*/ 1125 w 1728"/>
                  <a:gd name="T45" fmla="*/ 162 h 3382"/>
                  <a:gd name="T46" fmla="*/ 932 w 1728"/>
                  <a:gd name="T47" fmla="*/ 119 h 3382"/>
                  <a:gd name="T48" fmla="*/ 939 w 1728"/>
                  <a:gd name="T49" fmla="*/ 4 h 3382"/>
                  <a:gd name="T50" fmla="*/ 1151 w 1728"/>
                  <a:gd name="T51" fmla="*/ 48 h 3382"/>
                  <a:gd name="T52" fmla="*/ 1340 w 1728"/>
                  <a:gd name="T53" fmla="*/ 143 h 3382"/>
                  <a:gd name="T54" fmla="*/ 1499 w 1728"/>
                  <a:gd name="T55" fmla="*/ 277 h 3382"/>
                  <a:gd name="T56" fmla="*/ 1622 w 1728"/>
                  <a:gd name="T57" fmla="*/ 447 h 3382"/>
                  <a:gd name="T58" fmla="*/ 1700 w 1728"/>
                  <a:gd name="T59" fmla="*/ 643 h 3382"/>
                  <a:gd name="T60" fmla="*/ 1728 w 1728"/>
                  <a:gd name="T61" fmla="*/ 860 h 3382"/>
                  <a:gd name="T62" fmla="*/ 1699 w 1728"/>
                  <a:gd name="T63" fmla="*/ 1079 h 3382"/>
                  <a:gd name="T64" fmla="*/ 1619 w 1728"/>
                  <a:gd name="T65" fmla="*/ 1278 h 3382"/>
                  <a:gd name="T66" fmla="*/ 1494 w 1728"/>
                  <a:gd name="T67" fmla="*/ 1448 h 3382"/>
                  <a:gd name="T68" fmla="*/ 1330 w 1728"/>
                  <a:gd name="T69" fmla="*/ 1582 h 3382"/>
                  <a:gd name="T70" fmla="*/ 1138 w 1728"/>
                  <a:gd name="T71" fmla="*/ 1675 h 3382"/>
                  <a:gd name="T72" fmla="*/ 922 w 1728"/>
                  <a:gd name="T73" fmla="*/ 1717 h 3382"/>
                  <a:gd name="T74" fmla="*/ 911 w 1728"/>
                  <a:gd name="T75" fmla="*/ 3358 h 3382"/>
                  <a:gd name="T76" fmla="*/ 864 w 1728"/>
                  <a:gd name="T77" fmla="*/ 3382 h 3382"/>
                  <a:gd name="T78" fmla="*/ 817 w 1728"/>
                  <a:gd name="T79" fmla="*/ 3358 h 3382"/>
                  <a:gd name="T80" fmla="*/ 806 w 1728"/>
                  <a:gd name="T81" fmla="*/ 1717 h 3382"/>
                  <a:gd name="T82" fmla="*/ 590 w 1728"/>
                  <a:gd name="T83" fmla="*/ 1675 h 3382"/>
                  <a:gd name="T84" fmla="*/ 398 w 1728"/>
                  <a:gd name="T85" fmla="*/ 1582 h 3382"/>
                  <a:gd name="T86" fmla="*/ 234 w 1728"/>
                  <a:gd name="T87" fmla="*/ 1448 h 3382"/>
                  <a:gd name="T88" fmla="*/ 109 w 1728"/>
                  <a:gd name="T89" fmla="*/ 1278 h 3382"/>
                  <a:gd name="T90" fmla="*/ 29 w 1728"/>
                  <a:gd name="T91" fmla="*/ 1079 h 3382"/>
                  <a:gd name="T92" fmla="*/ 0 w 1728"/>
                  <a:gd name="T93" fmla="*/ 860 h 3382"/>
                  <a:gd name="T94" fmla="*/ 28 w 1728"/>
                  <a:gd name="T95" fmla="*/ 643 h 3382"/>
                  <a:gd name="T96" fmla="*/ 106 w 1728"/>
                  <a:gd name="T97" fmla="*/ 447 h 3382"/>
                  <a:gd name="T98" fmla="*/ 229 w 1728"/>
                  <a:gd name="T99" fmla="*/ 277 h 3382"/>
                  <a:gd name="T100" fmla="*/ 388 w 1728"/>
                  <a:gd name="T101" fmla="*/ 143 h 3382"/>
                  <a:gd name="T102" fmla="*/ 577 w 1728"/>
                  <a:gd name="T103" fmla="*/ 48 h 3382"/>
                  <a:gd name="T104" fmla="*/ 789 w 1728"/>
                  <a:gd name="T105" fmla="*/ 4 h 3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8" h="3382">
                    <a:moveTo>
                      <a:pt x="864" y="115"/>
                    </a:moveTo>
                    <a:lnTo>
                      <a:pt x="796" y="119"/>
                    </a:lnTo>
                    <a:lnTo>
                      <a:pt x="729" y="127"/>
                    </a:lnTo>
                    <a:lnTo>
                      <a:pt x="665" y="142"/>
                    </a:lnTo>
                    <a:lnTo>
                      <a:pt x="603" y="162"/>
                    </a:lnTo>
                    <a:lnTo>
                      <a:pt x="543" y="187"/>
                    </a:lnTo>
                    <a:lnTo>
                      <a:pt x="487" y="217"/>
                    </a:lnTo>
                    <a:lnTo>
                      <a:pt x="432" y="251"/>
                    </a:lnTo>
                    <a:lnTo>
                      <a:pt x="382" y="291"/>
                    </a:lnTo>
                    <a:lnTo>
                      <a:pt x="335" y="333"/>
                    </a:lnTo>
                    <a:lnTo>
                      <a:pt x="292" y="380"/>
                    </a:lnTo>
                    <a:lnTo>
                      <a:pt x="252" y="430"/>
                    </a:lnTo>
                    <a:lnTo>
                      <a:pt x="217" y="484"/>
                    </a:lnTo>
                    <a:lnTo>
                      <a:pt x="187" y="541"/>
                    </a:lnTo>
                    <a:lnTo>
                      <a:pt x="163" y="600"/>
                    </a:lnTo>
                    <a:lnTo>
                      <a:pt x="142" y="662"/>
                    </a:lnTo>
                    <a:lnTo>
                      <a:pt x="127" y="726"/>
                    </a:lnTo>
                    <a:lnTo>
                      <a:pt x="119" y="792"/>
                    </a:lnTo>
                    <a:lnTo>
                      <a:pt x="115" y="860"/>
                    </a:lnTo>
                    <a:lnTo>
                      <a:pt x="119" y="928"/>
                    </a:lnTo>
                    <a:lnTo>
                      <a:pt x="127" y="994"/>
                    </a:lnTo>
                    <a:lnTo>
                      <a:pt x="142" y="1058"/>
                    </a:lnTo>
                    <a:lnTo>
                      <a:pt x="163" y="1119"/>
                    </a:lnTo>
                    <a:lnTo>
                      <a:pt x="187" y="1179"/>
                    </a:lnTo>
                    <a:lnTo>
                      <a:pt x="217" y="1235"/>
                    </a:lnTo>
                    <a:lnTo>
                      <a:pt x="252" y="1290"/>
                    </a:lnTo>
                    <a:lnTo>
                      <a:pt x="292" y="1340"/>
                    </a:lnTo>
                    <a:lnTo>
                      <a:pt x="335" y="1386"/>
                    </a:lnTo>
                    <a:lnTo>
                      <a:pt x="382" y="1429"/>
                    </a:lnTo>
                    <a:lnTo>
                      <a:pt x="432" y="1468"/>
                    </a:lnTo>
                    <a:lnTo>
                      <a:pt x="487" y="1503"/>
                    </a:lnTo>
                    <a:lnTo>
                      <a:pt x="543" y="1533"/>
                    </a:lnTo>
                    <a:lnTo>
                      <a:pt x="603" y="1558"/>
                    </a:lnTo>
                    <a:lnTo>
                      <a:pt x="665" y="1578"/>
                    </a:lnTo>
                    <a:lnTo>
                      <a:pt x="729" y="1593"/>
                    </a:lnTo>
                    <a:lnTo>
                      <a:pt x="796" y="1601"/>
                    </a:lnTo>
                    <a:lnTo>
                      <a:pt x="864" y="1604"/>
                    </a:lnTo>
                    <a:lnTo>
                      <a:pt x="932" y="1601"/>
                    </a:lnTo>
                    <a:lnTo>
                      <a:pt x="999" y="1593"/>
                    </a:lnTo>
                    <a:lnTo>
                      <a:pt x="1063" y="1578"/>
                    </a:lnTo>
                    <a:lnTo>
                      <a:pt x="1125" y="1558"/>
                    </a:lnTo>
                    <a:lnTo>
                      <a:pt x="1185" y="1533"/>
                    </a:lnTo>
                    <a:lnTo>
                      <a:pt x="1241" y="1503"/>
                    </a:lnTo>
                    <a:lnTo>
                      <a:pt x="1296" y="1468"/>
                    </a:lnTo>
                    <a:lnTo>
                      <a:pt x="1346" y="1429"/>
                    </a:lnTo>
                    <a:lnTo>
                      <a:pt x="1393" y="1386"/>
                    </a:lnTo>
                    <a:lnTo>
                      <a:pt x="1436" y="1340"/>
                    </a:lnTo>
                    <a:lnTo>
                      <a:pt x="1476" y="1290"/>
                    </a:lnTo>
                    <a:lnTo>
                      <a:pt x="1511" y="1235"/>
                    </a:lnTo>
                    <a:lnTo>
                      <a:pt x="1541" y="1179"/>
                    </a:lnTo>
                    <a:lnTo>
                      <a:pt x="1565" y="1119"/>
                    </a:lnTo>
                    <a:lnTo>
                      <a:pt x="1586" y="1058"/>
                    </a:lnTo>
                    <a:lnTo>
                      <a:pt x="1601" y="994"/>
                    </a:lnTo>
                    <a:lnTo>
                      <a:pt x="1609" y="928"/>
                    </a:lnTo>
                    <a:lnTo>
                      <a:pt x="1613" y="860"/>
                    </a:lnTo>
                    <a:lnTo>
                      <a:pt x="1609" y="792"/>
                    </a:lnTo>
                    <a:lnTo>
                      <a:pt x="1601" y="726"/>
                    </a:lnTo>
                    <a:lnTo>
                      <a:pt x="1586" y="662"/>
                    </a:lnTo>
                    <a:lnTo>
                      <a:pt x="1565" y="600"/>
                    </a:lnTo>
                    <a:lnTo>
                      <a:pt x="1541" y="541"/>
                    </a:lnTo>
                    <a:lnTo>
                      <a:pt x="1511" y="484"/>
                    </a:lnTo>
                    <a:lnTo>
                      <a:pt x="1476" y="430"/>
                    </a:lnTo>
                    <a:lnTo>
                      <a:pt x="1436" y="380"/>
                    </a:lnTo>
                    <a:lnTo>
                      <a:pt x="1393" y="333"/>
                    </a:lnTo>
                    <a:lnTo>
                      <a:pt x="1346" y="291"/>
                    </a:lnTo>
                    <a:lnTo>
                      <a:pt x="1296" y="251"/>
                    </a:lnTo>
                    <a:lnTo>
                      <a:pt x="1241" y="217"/>
                    </a:lnTo>
                    <a:lnTo>
                      <a:pt x="1185" y="187"/>
                    </a:lnTo>
                    <a:lnTo>
                      <a:pt x="1125" y="162"/>
                    </a:lnTo>
                    <a:lnTo>
                      <a:pt x="1063" y="142"/>
                    </a:lnTo>
                    <a:lnTo>
                      <a:pt x="999" y="127"/>
                    </a:lnTo>
                    <a:lnTo>
                      <a:pt x="932" y="119"/>
                    </a:lnTo>
                    <a:lnTo>
                      <a:pt x="864" y="115"/>
                    </a:lnTo>
                    <a:close/>
                    <a:moveTo>
                      <a:pt x="864" y="0"/>
                    </a:moveTo>
                    <a:lnTo>
                      <a:pt x="939" y="4"/>
                    </a:lnTo>
                    <a:lnTo>
                      <a:pt x="1012" y="13"/>
                    </a:lnTo>
                    <a:lnTo>
                      <a:pt x="1082" y="28"/>
                    </a:lnTo>
                    <a:lnTo>
                      <a:pt x="1151" y="48"/>
                    </a:lnTo>
                    <a:lnTo>
                      <a:pt x="1216" y="75"/>
                    </a:lnTo>
                    <a:lnTo>
                      <a:pt x="1280" y="107"/>
                    </a:lnTo>
                    <a:lnTo>
                      <a:pt x="1340" y="143"/>
                    </a:lnTo>
                    <a:lnTo>
                      <a:pt x="1397" y="183"/>
                    </a:lnTo>
                    <a:lnTo>
                      <a:pt x="1450" y="228"/>
                    </a:lnTo>
                    <a:lnTo>
                      <a:pt x="1499" y="277"/>
                    </a:lnTo>
                    <a:lnTo>
                      <a:pt x="1544" y="330"/>
                    </a:lnTo>
                    <a:lnTo>
                      <a:pt x="1586" y="387"/>
                    </a:lnTo>
                    <a:lnTo>
                      <a:pt x="1622" y="447"/>
                    </a:lnTo>
                    <a:lnTo>
                      <a:pt x="1653" y="510"/>
                    </a:lnTo>
                    <a:lnTo>
                      <a:pt x="1680" y="575"/>
                    </a:lnTo>
                    <a:lnTo>
                      <a:pt x="1700" y="643"/>
                    </a:lnTo>
                    <a:lnTo>
                      <a:pt x="1715" y="713"/>
                    </a:lnTo>
                    <a:lnTo>
                      <a:pt x="1725" y="785"/>
                    </a:lnTo>
                    <a:lnTo>
                      <a:pt x="1728" y="860"/>
                    </a:lnTo>
                    <a:lnTo>
                      <a:pt x="1725" y="935"/>
                    </a:lnTo>
                    <a:lnTo>
                      <a:pt x="1715" y="1008"/>
                    </a:lnTo>
                    <a:lnTo>
                      <a:pt x="1699" y="1079"/>
                    </a:lnTo>
                    <a:lnTo>
                      <a:pt x="1678" y="1148"/>
                    </a:lnTo>
                    <a:lnTo>
                      <a:pt x="1651" y="1214"/>
                    </a:lnTo>
                    <a:lnTo>
                      <a:pt x="1619" y="1278"/>
                    </a:lnTo>
                    <a:lnTo>
                      <a:pt x="1582" y="1337"/>
                    </a:lnTo>
                    <a:lnTo>
                      <a:pt x="1540" y="1395"/>
                    </a:lnTo>
                    <a:lnTo>
                      <a:pt x="1494" y="1448"/>
                    </a:lnTo>
                    <a:lnTo>
                      <a:pt x="1442" y="1497"/>
                    </a:lnTo>
                    <a:lnTo>
                      <a:pt x="1389" y="1542"/>
                    </a:lnTo>
                    <a:lnTo>
                      <a:pt x="1330" y="1582"/>
                    </a:lnTo>
                    <a:lnTo>
                      <a:pt x="1269" y="1618"/>
                    </a:lnTo>
                    <a:lnTo>
                      <a:pt x="1205" y="1649"/>
                    </a:lnTo>
                    <a:lnTo>
                      <a:pt x="1138" y="1675"/>
                    </a:lnTo>
                    <a:lnTo>
                      <a:pt x="1068" y="1695"/>
                    </a:lnTo>
                    <a:lnTo>
                      <a:pt x="996" y="1709"/>
                    </a:lnTo>
                    <a:lnTo>
                      <a:pt x="922" y="1717"/>
                    </a:lnTo>
                    <a:lnTo>
                      <a:pt x="922" y="3324"/>
                    </a:lnTo>
                    <a:lnTo>
                      <a:pt x="919" y="3342"/>
                    </a:lnTo>
                    <a:lnTo>
                      <a:pt x="911" y="3358"/>
                    </a:lnTo>
                    <a:lnTo>
                      <a:pt x="898" y="3370"/>
                    </a:lnTo>
                    <a:lnTo>
                      <a:pt x="882" y="3379"/>
                    </a:lnTo>
                    <a:lnTo>
                      <a:pt x="864" y="3382"/>
                    </a:lnTo>
                    <a:lnTo>
                      <a:pt x="846" y="3379"/>
                    </a:lnTo>
                    <a:lnTo>
                      <a:pt x="830" y="3370"/>
                    </a:lnTo>
                    <a:lnTo>
                      <a:pt x="817" y="3358"/>
                    </a:lnTo>
                    <a:lnTo>
                      <a:pt x="809" y="3342"/>
                    </a:lnTo>
                    <a:lnTo>
                      <a:pt x="806" y="3324"/>
                    </a:lnTo>
                    <a:lnTo>
                      <a:pt x="806" y="1717"/>
                    </a:lnTo>
                    <a:lnTo>
                      <a:pt x="732" y="1709"/>
                    </a:lnTo>
                    <a:lnTo>
                      <a:pt x="660" y="1695"/>
                    </a:lnTo>
                    <a:lnTo>
                      <a:pt x="590" y="1675"/>
                    </a:lnTo>
                    <a:lnTo>
                      <a:pt x="523" y="1649"/>
                    </a:lnTo>
                    <a:lnTo>
                      <a:pt x="459" y="1618"/>
                    </a:lnTo>
                    <a:lnTo>
                      <a:pt x="398" y="1582"/>
                    </a:lnTo>
                    <a:lnTo>
                      <a:pt x="339" y="1542"/>
                    </a:lnTo>
                    <a:lnTo>
                      <a:pt x="286" y="1497"/>
                    </a:lnTo>
                    <a:lnTo>
                      <a:pt x="234" y="1448"/>
                    </a:lnTo>
                    <a:lnTo>
                      <a:pt x="188" y="1395"/>
                    </a:lnTo>
                    <a:lnTo>
                      <a:pt x="146" y="1337"/>
                    </a:lnTo>
                    <a:lnTo>
                      <a:pt x="109" y="1278"/>
                    </a:lnTo>
                    <a:lnTo>
                      <a:pt x="77" y="1214"/>
                    </a:lnTo>
                    <a:lnTo>
                      <a:pt x="50" y="1148"/>
                    </a:lnTo>
                    <a:lnTo>
                      <a:pt x="29" y="1079"/>
                    </a:lnTo>
                    <a:lnTo>
                      <a:pt x="13" y="1008"/>
                    </a:lnTo>
                    <a:lnTo>
                      <a:pt x="3" y="935"/>
                    </a:lnTo>
                    <a:lnTo>
                      <a:pt x="0" y="860"/>
                    </a:lnTo>
                    <a:lnTo>
                      <a:pt x="3" y="785"/>
                    </a:lnTo>
                    <a:lnTo>
                      <a:pt x="13" y="713"/>
                    </a:lnTo>
                    <a:lnTo>
                      <a:pt x="28" y="643"/>
                    </a:lnTo>
                    <a:lnTo>
                      <a:pt x="48" y="575"/>
                    </a:lnTo>
                    <a:lnTo>
                      <a:pt x="75" y="510"/>
                    </a:lnTo>
                    <a:lnTo>
                      <a:pt x="106" y="447"/>
                    </a:lnTo>
                    <a:lnTo>
                      <a:pt x="142" y="387"/>
                    </a:lnTo>
                    <a:lnTo>
                      <a:pt x="184" y="330"/>
                    </a:lnTo>
                    <a:lnTo>
                      <a:pt x="229" y="277"/>
                    </a:lnTo>
                    <a:lnTo>
                      <a:pt x="278" y="228"/>
                    </a:lnTo>
                    <a:lnTo>
                      <a:pt x="331" y="183"/>
                    </a:lnTo>
                    <a:lnTo>
                      <a:pt x="388" y="143"/>
                    </a:lnTo>
                    <a:lnTo>
                      <a:pt x="448" y="107"/>
                    </a:lnTo>
                    <a:lnTo>
                      <a:pt x="512" y="75"/>
                    </a:lnTo>
                    <a:lnTo>
                      <a:pt x="577" y="48"/>
                    </a:lnTo>
                    <a:lnTo>
                      <a:pt x="646" y="28"/>
                    </a:lnTo>
                    <a:lnTo>
                      <a:pt x="716" y="13"/>
                    </a:lnTo>
                    <a:lnTo>
                      <a:pt x="789" y="4"/>
                    </a:lnTo>
                    <a:lnTo>
                      <a:pt x="864"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95" name="Freeform 14"/>
              <p:cNvSpPr>
                <a:spLocks noEditPoints="1"/>
              </p:cNvSpPr>
              <p:nvPr/>
            </p:nvSpPr>
            <p:spPr bwMode="auto">
              <a:xfrm>
                <a:off x="6003925" y="3200401"/>
                <a:ext cx="82550" cy="80963"/>
              </a:xfrm>
              <a:custGeom>
                <a:avLst/>
                <a:gdLst>
                  <a:gd name="T0" fmla="*/ 205 w 461"/>
                  <a:gd name="T1" fmla="*/ 118 h 459"/>
                  <a:gd name="T2" fmla="*/ 159 w 461"/>
                  <a:gd name="T3" fmla="*/ 140 h 459"/>
                  <a:gd name="T4" fmla="*/ 128 w 461"/>
                  <a:gd name="T5" fmla="*/ 179 h 459"/>
                  <a:gd name="T6" fmla="*/ 116 w 461"/>
                  <a:gd name="T7" fmla="*/ 230 h 459"/>
                  <a:gd name="T8" fmla="*/ 128 w 461"/>
                  <a:gd name="T9" fmla="*/ 280 h 459"/>
                  <a:gd name="T10" fmla="*/ 159 w 461"/>
                  <a:gd name="T11" fmla="*/ 320 h 459"/>
                  <a:gd name="T12" fmla="*/ 205 w 461"/>
                  <a:gd name="T13" fmla="*/ 341 h 459"/>
                  <a:gd name="T14" fmla="*/ 257 w 461"/>
                  <a:gd name="T15" fmla="*/ 341 h 459"/>
                  <a:gd name="T16" fmla="*/ 303 w 461"/>
                  <a:gd name="T17" fmla="*/ 320 h 459"/>
                  <a:gd name="T18" fmla="*/ 335 w 461"/>
                  <a:gd name="T19" fmla="*/ 280 h 459"/>
                  <a:gd name="T20" fmla="*/ 347 w 461"/>
                  <a:gd name="T21" fmla="*/ 230 h 459"/>
                  <a:gd name="T22" fmla="*/ 335 w 461"/>
                  <a:gd name="T23" fmla="*/ 179 h 459"/>
                  <a:gd name="T24" fmla="*/ 303 w 461"/>
                  <a:gd name="T25" fmla="*/ 140 h 459"/>
                  <a:gd name="T26" fmla="*/ 257 w 461"/>
                  <a:gd name="T27" fmla="*/ 118 h 459"/>
                  <a:gd name="T28" fmla="*/ 231 w 461"/>
                  <a:gd name="T29" fmla="*/ 0 h 459"/>
                  <a:gd name="T30" fmla="*/ 304 w 461"/>
                  <a:gd name="T31" fmla="*/ 12 h 459"/>
                  <a:gd name="T32" fmla="*/ 367 w 461"/>
                  <a:gd name="T33" fmla="*/ 45 h 459"/>
                  <a:gd name="T34" fmla="*/ 416 w 461"/>
                  <a:gd name="T35" fmla="*/ 94 h 459"/>
                  <a:gd name="T36" fmla="*/ 449 w 461"/>
                  <a:gd name="T37" fmla="*/ 158 h 459"/>
                  <a:gd name="T38" fmla="*/ 461 w 461"/>
                  <a:gd name="T39" fmla="*/ 230 h 459"/>
                  <a:gd name="T40" fmla="*/ 449 w 461"/>
                  <a:gd name="T41" fmla="*/ 303 h 459"/>
                  <a:gd name="T42" fmla="*/ 416 w 461"/>
                  <a:gd name="T43" fmla="*/ 365 h 459"/>
                  <a:gd name="T44" fmla="*/ 367 w 461"/>
                  <a:gd name="T45" fmla="*/ 414 h 459"/>
                  <a:gd name="T46" fmla="*/ 304 w 461"/>
                  <a:gd name="T47" fmla="*/ 447 h 459"/>
                  <a:gd name="T48" fmla="*/ 231 w 461"/>
                  <a:gd name="T49" fmla="*/ 459 h 459"/>
                  <a:gd name="T50" fmla="*/ 159 w 461"/>
                  <a:gd name="T51" fmla="*/ 447 h 459"/>
                  <a:gd name="T52" fmla="*/ 94 w 461"/>
                  <a:gd name="T53" fmla="*/ 414 h 459"/>
                  <a:gd name="T54" fmla="*/ 45 w 461"/>
                  <a:gd name="T55" fmla="*/ 365 h 459"/>
                  <a:gd name="T56" fmla="*/ 12 w 461"/>
                  <a:gd name="T57" fmla="*/ 303 h 459"/>
                  <a:gd name="T58" fmla="*/ 0 w 461"/>
                  <a:gd name="T59" fmla="*/ 230 h 459"/>
                  <a:gd name="T60" fmla="*/ 12 w 461"/>
                  <a:gd name="T61" fmla="*/ 158 h 459"/>
                  <a:gd name="T62" fmla="*/ 45 w 461"/>
                  <a:gd name="T63" fmla="*/ 94 h 459"/>
                  <a:gd name="T64" fmla="*/ 94 w 461"/>
                  <a:gd name="T65" fmla="*/ 45 h 459"/>
                  <a:gd name="T66" fmla="*/ 159 w 461"/>
                  <a:gd name="T67" fmla="*/ 12 h 459"/>
                  <a:gd name="T68" fmla="*/ 231 w 461"/>
                  <a:gd name="T6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1" h="459">
                    <a:moveTo>
                      <a:pt x="231" y="115"/>
                    </a:moveTo>
                    <a:lnTo>
                      <a:pt x="205" y="118"/>
                    </a:lnTo>
                    <a:lnTo>
                      <a:pt x="180" y="127"/>
                    </a:lnTo>
                    <a:lnTo>
                      <a:pt x="159" y="140"/>
                    </a:lnTo>
                    <a:lnTo>
                      <a:pt x="140" y="158"/>
                    </a:lnTo>
                    <a:lnTo>
                      <a:pt x="128" y="179"/>
                    </a:lnTo>
                    <a:lnTo>
                      <a:pt x="119" y="204"/>
                    </a:lnTo>
                    <a:lnTo>
                      <a:pt x="116" y="230"/>
                    </a:lnTo>
                    <a:lnTo>
                      <a:pt x="119" y="256"/>
                    </a:lnTo>
                    <a:lnTo>
                      <a:pt x="128" y="280"/>
                    </a:lnTo>
                    <a:lnTo>
                      <a:pt x="140" y="301"/>
                    </a:lnTo>
                    <a:lnTo>
                      <a:pt x="159" y="320"/>
                    </a:lnTo>
                    <a:lnTo>
                      <a:pt x="180" y="332"/>
                    </a:lnTo>
                    <a:lnTo>
                      <a:pt x="205" y="341"/>
                    </a:lnTo>
                    <a:lnTo>
                      <a:pt x="231" y="344"/>
                    </a:lnTo>
                    <a:lnTo>
                      <a:pt x="257" y="341"/>
                    </a:lnTo>
                    <a:lnTo>
                      <a:pt x="282" y="332"/>
                    </a:lnTo>
                    <a:lnTo>
                      <a:pt x="303" y="320"/>
                    </a:lnTo>
                    <a:lnTo>
                      <a:pt x="321" y="301"/>
                    </a:lnTo>
                    <a:lnTo>
                      <a:pt x="335" y="280"/>
                    </a:lnTo>
                    <a:lnTo>
                      <a:pt x="344" y="256"/>
                    </a:lnTo>
                    <a:lnTo>
                      <a:pt x="347" y="230"/>
                    </a:lnTo>
                    <a:lnTo>
                      <a:pt x="344" y="204"/>
                    </a:lnTo>
                    <a:lnTo>
                      <a:pt x="335" y="179"/>
                    </a:lnTo>
                    <a:lnTo>
                      <a:pt x="321" y="158"/>
                    </a:lnTo>
                    <a:lnTo>
                      <a:pt x="303" y="140"/>
                    </a:lnTo>
                    <a:lnTo>
                      <a:pt x="282" y="127"/>
                    </a:lnTo>
                    <a:lnTo>
                      <a:pt x="257" y="118"/>
                    </a:lnTo>
                    <a:lnTo>
                      <a:pt x="231" y="115"/>
                    </a:lnTo>
                    <a:close/>
                    <a:moveTo>
                      <a:pt x="231" y="0"/>
                    </a:moveTo>
                    <a:lnTo>
                      <a:pt x="269" y="4"/>
                    </a:lnTo>
                    <a:lnTo>
                      <a:pt x="304" y="12"/>
                    </a:lnTo>
                    <a:lnTo>
                      <a:pt x="337" y="26"/>
                    </a:lnTo>
                    <a:lnTo>
                      <a:pt x="367" y="45"/>
                    </a:lnTo>
                    <a:lnTo>
                      <a:pt x="394" y="67"/>
                    </a:lnTo>
                    <a:lnTo>
                      <a:pt x="416" y="94"/>
                    </a:lnTo>
                    <a:lnTo>
                      <a:pt x="436" y="125"/>
                    </a:lnTo>
                    <a:lnTo>
                      <a:pt x="449" y="158"/>
                    </a:lnTo>
                    <a:lnTo>
                      <a:pt x="458" y="193"/>
                    </a:lnTo>
                    <a:lnTo>
                      <a:pt x="461" y="230"/>
                    </a:lnTo>
                    <a:lnTo>
                      <a:pt x="458" y="267"/>
                    </a:lnTo>
                    <a:lnTo>
                      <a:pt x="449" y="303"/>
                    </a:lnTo>
                    <a:lnTo>
                      <a:pt x="436" y="335"/>
                    </a:lnTo>
                    <a:lnTo>
                      <a:pt x="416" y="365"/>
                    </a:lnTo>
                    <a:lnTo>
                      <a:pt x="394" y="392"/>
                    </a:lnTo>
                    <a:lnTo>
                      <a:pt x="367" y="414"/>
                    </a:lnTo>
                    <a:lnTo>
                      <a:pt x="337" y="433"/>
                    </a:lnTo>
                    <a:lnTo>
                      <a:pt x="304" y="447"/>
                    </a:lnTo>
                    <a:lnTo>
                      <a:pt x="269" y="456"/>
                    </a:lnTo>
                    <a:lnTo>
                      <a:pt x="231" y="459"/>
                    </a:lnTo>
                    <a:lnTo>
                      <a:pt x="194" y="456"/>
                    </a:lnTo>
                    <a:lnTo>
                      <a:pt x="159" y="447"/>
                    </a:lnTo>
                    <a:lnTo>
                      <a:pt x="125" y="433"/>
                    </a:lnTo>
                    <a:lnTo>
                      <a:pt x="94" y="414"/>
                    </a:lnTo>
                    <a:lnTo>
                      <a:pt x="68" y="392"/>
                    </a:lnTo>
                    <a:lnTo>
                      <a:pt x="45" y="365"/>
                    </a:lnTo>
                    <a:lnTo>
                      <a:pt x="26" y="335"/>
                    </a:lnTo>
                    <a:lnTo>
                      <a:pt x="12" y="303"/>
                    </a:lnTo>
                    <a:lnTo>
                      <a:pt x="4" y="267"/>
                    </a:lnTo>
                    <a:lnTo>
                      <a:pt x="0" y="230"/>
                    </a:lnTo>
                    <a:lnTo>
                      <a:pt x="4" y="193"/>
                    </a:lnTo>
                    <a:lnTo>
                      <a:pt x="12" y="158"/>
                    </a:lnTo>
                    <a:lnTo>
                      <a:pt x="26" y="125"/>
                    </a:lnTo>
                    <a:lnTo>
                      <a:pt x="45" y="94"/>
                    </a:lnTo>
                    <a:lnTo>
                      <a:pt x="68" y="67"/>
                    </a:lnTo>
                    <a:lnTo>
                      <a:pt x="94" y="45"/>
                    </a:lnTo>
                    <a:lnTo>
                      <a:pt x="125" y="26"/>
                    </a:lnTo>
                    <a:lnTo>
                      <a:pt x="159" y="12"/>
                    </a:lnTo>
                    <a:lnTo>
                      <a:pt x="194" y="4"/>
                    </a:lnTo>
                    <a:lnTo>
                      <a:pt x="231"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grpSp>
      </p:grpSp>
      <p:grpSp>
        <p:nvGrpSpPr>
          <p:cNvPr id="96" name="组合 95"/>
          <p:cNvGrpSpPr/>
          <p:nvPr/>
        </p:nvGrpSpPr>
        <p:grpSpPr>
          <a:xfrm>
            <a:off x="8005835" y="5033984"/>
            <a:ext cx="756000" cy="756000"/>
            <a:chOff x="2463401" y="4272088"/>
            <a:chExt cx="756000" cy="756000"/>
          </a:xfrm>
        </p:grpSpPr>
        <p:sp>
          <p:nvSpPr>
            <p:cNvPr id="97" name="Oval 27"/>
            <p:cNvSpPr>
              <a:spLocks noChangeAspect="1"/>
            </p:cNvSpPr>
            <p:nvPr/>
          </p:nvSpPr>
          <p:spPr>
            <a:xfrm flipH="1">
              <a:off x="2463401" y="4272088"/>
              <a:ext cx="756000" cy="756000"/>
            </a:xfrm>
            <a:prstGeom prst="ellipse">
              <a:avLst/>
            </a:prstGeom>
            <a:noFill/>
            <a:ln w="12700" cap="flat" cmpd="sng" algn="ctr">
              <a:solidFill>
                <a:srgbClr val="A8ACB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FFFFFF"/>
                </a:solidFill>
                <a:effectLst/>
                <a:uLnTx/>
                <a:uFillTx/>
                <a:cs typeface="+mn-ea"/>
                <a:sym typeface="+mn-lt"/>
              </a:endParaRPr>
            </a:p>
          </p:txBody>
        </p:sp>
        <p:grpSp>
          <p:nvGrpSpPr>
            <p:cNvPr id="98" name="Group 73"/>
            <p:cNvGrpSpPr>
              <a:grpSpLocks noChangeAspect="1"/>
            </p:cNvGrpSpPr>
            <p:nvPr/>
          </p:nvGrpSpPr>
          <p:grpSpPr>
            <a:xfrm>
              <a:off x="2729712" y="4534602"/>
              <a:ext cx="246063" cy="252000"/>
              <a:chOff x="5348288" y="2809875"/>
              <a:chExt cx="592138" cy="606425"/>
            </a:xfrm>
          </p:grpSpPr>
          <p:sp>
            <p:nvSpPr>
              <p:cNvPr id="99" name="Freeform 19"/>
              <p:cNvSpPr>
                <a:spLocks noEditPoints="1"/>
              </p:cNvSpPr>
              <p:nvPr/>
            </p:nvSpPr>
            <p:spPr bwMode="auto">
              <a:xfrm>
                <a:off x="5592763" y="3305175"/>
                <a:ext cx="82550" cy="80963"/>
              </a:xfrm>
              <a:custGeom>
                <a:avLst/>
                <a:gdLst>
                  <a:gd name="T0" fmla="*/ 205 w 464"/>
                  <a:gd name="T1" fmla="*/ 118 h 458"/>
                  <a:gd name="T2" fmla="*/ 160 w 464"/>
                  <a:gd name="T3" fmla="*/ 140 h 458"/>
                  <a:gd name="T4" fmla="*/ 128 w 464"/>
                  <a:gd name="T5" fmla="*/ 180 h 458"/>
                  <a:gd name="T6" fmla="*/ 116 w 464"/>
                  <a:gd name="T7" fmla="*/ 230 h 458"/>
                  <a:gd name="T8" fmla="*/ 128 w 464"/>
                  <a:gd name="T9" fmla="*/ 280 h 458"/>
                  <a:gd name="T10" fmla="*/ 160 w 464"/>
                  <a:gd name="T11" fmla="*/ 319 h 458"/>
                  <a:gd name="T12" fmla="*/ 205 w 464"/>
                  <a:gd name="T13" fmla="*/ 341 h 458"/>
                  <a:gd name="T14" fmla="*/ 259 w 464"/>
                  <a:gd name="T15" fmla="*/ 341 h 458"/>
                  <a:gd name="T16" fmla="*/ 304 w 464"/>
                  <a:gd name="T17" fmla="*/ 319 h 458"/>
                  <a:gd name="T18" fmla="*/ 336 w 464"/>
                  <a:gd name="T19" fmla="*/ 280 h 458"/>
                  <a:gd name="T20" fmla="*/ 348 w 464"/>
                  <a:gd name="T21" fmla="*/ 230 h 458"/>
                  <a:gd name="T22" fmla="*/ 336 w 464"/>
                  <a:gd name="T23" fmla="*/ 180 h 458"/>
                  <a:gd name="T24" fmla="*/ 304 w 464"/>
                  <a:gd name="T25" fmla="*/ 140 h 458"/>
                  <a:gd name="T26" fmla="*/ 259 w 464"/>
                  <a:gd name="T27" fmla="*/ 118 h 458"/>
                  <a:gd name="T28" fmla="*/ 232 w 464"/>
                  <a:gd name="T29" fmla="*/ 0 h 458"/>
                  <a:gd name="T30" fmla="*/ 305 w 464"/>
                  <a:gd name="T31" fmla="*/ 12 h 458"/>
                  <a:gd name="T32" fmla="*/ 368 w 464"/>
                  <a:gd name="T33" fmla="*/ 45 h 458"/>
                  <a:gd name="T34" fmla="*/ 419 w 464"/>
                  <a:gd name="T35" fmla="*/ 95 h 458"/>
                  <a:gd name="T36" fmla="*/ 452 w 464"/>
                  <a:gd name="T37" fmla="*/ 157 h 458"/>
                  <a:gd name="T38" fmla="*/ 464 w 464"/>
                  <a:gd name="T39" fmla="*/ 230 h 458"/>
                  <a:gd name="T40" fmla="*/ 452 w 464"/>
                  <a:gd name="T41" fmla="*/ 302 h 458"/>
                  <a:gd name="T42" fmla="*/ 419 w 464"/>
                  <a:gd name="T43" fmla="*/ 365 h 458"/>
                  <a:gd name="T44" fmla="*/ 368 w 464"/>
                  <a:gd name="T45" fmla="*/ 415 h 458"/>
                  <a:gd name="T46" fmla="*/ 305 w 464"/>
                  <a:gd name="T47" fmla="*/ 447 h 458"/>
                  <a:gd name="T48" fmla="*/ 232 w 464"/>
                  <a:gd name="T49" fmla="*/ 458 h 458"/>
                  <a:gd name="T50" fmla="*/ 159 w 464"/>
                  <a:gd name="T51" fmla="*/ 447 h 458"/>
                  <a:gd name="T52" fmla="*/ 95 w 464"/>
                  <a:gd name="T53" fmla="*/ 415 h 458"/>
                  <a:gd name="T54" fmla="*/ 45 w 464"/>
                  <a:gd name="T55" fmla="*/ 365 h 458"/>
                  <a:gd name="T56" fmla="*/ 12 w 464"/>
                  <a:gd name="T57" fmla="*/ 302 h 458"/>
                  <a:gd name="T58" fmla="*/ 0 w 464"/>
                  <a:gd name="T59" fmla="*/ 230 h 458"/>
                  <a:gd name="T60" fmla="*/ 12 w 464"/>
                  <a:gd name="T61" fmla="*/ 157 h 458"/>
                  <a:gd name="T62" fmla="*/ 45 w 464"/>
                  <a:gd name="T63" fmla="*/ 95 h 458"/>
                  <a:gd name="T64" fmla="*/ 95 w 464"/>
                  <a:gd name="T65" fmla="*/ 45 h 458"/>
                  <a:gd name="T66" fmla="*/ 159 w 464"/>
                  <a:gd name="T67" fmla="*/ 12 h 458"/>
                  <a:gd name="T68" fmla="*/ 232 w 464"/>
                  <a:gd name="T6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4" h="458">
                    <a:moveTo>
                      <a:pt x="232" y="115"/>
                    </a:moveTo>
                    <a:lnTo>
                      <a:pt x="205" y="118"/>
                    </a:lnTo>
                    <a:lnTo>
                      <a:pt x="181" y="127"/>
                    </a:lnTo>
                    <a:lnTo>
                      <a:pt x="160" y="140"/>
                    </a:lnTo>
                    <a:lnTo>
                      <a:pt x="142" y="158"/>
                    </a:lnTo>
                    <a:lnTo>
                      <a:pt x="128" y="180"/>
                    </a:lnTo>
                    <a:lnTo>
                      <a:pt x="119" y="203"/>
                    </a:lnTo>
                    <a:lnTo>
                      <a:pt x="116" y="230"/>
                    </a:lnTo>
                    <a:lnTo>
                      <a:pt x="119" y="255"/>
                    </a:lnTo>
                    <a:lnTo>
                      <a:pt x="128" y="280"/>
                    </a:lnTo>
                    <a:lnTo>
                      <a:pt x="142" y="301"/>
                    </a:lnTo>
                    <a:lnTo>
                      <a:pt x="160" y="319"/>
                    </a:lnTo>
                    <a:lnTo>
                      <a:pt x="181" y="333"/>
                    </a:lnTo>
                    <a:lnTo>
                      <a:pt x="205" y="341"/>
                    </a:lnTo>
                    <a:lnTo>
                      <a:pt x="232" y="345"/>
                    </a:lnTo>
                    <a:lnTo>
                      <a:pt x="259" y="341"/>
                    </a:lnTo>
                    <a:lnTo>
                      <a:pt x="282" y="333"/>
                    </a:lnTo>
                    <a:lnTo>
                      <a:pt x="304" y="319"/>
                    </a:lnTo>
                    <a:lnTo>
                      <a:pt x="322" y="301"/>
                    </a:lnTo>
                    <a:lnTo>
                      <a:pt x="336" y="280"/>
                    </a:lnTo>
                    <a:lnTo>
                      <a:pt x="345" y="255"/>
                    </a:lnTo>
                    <a:lnTo>
                      <a:pt x="348" y="230"/>
                    </a:lnTo>
                    <a:lnTo>
                      <a:pt x="345" y="203"/>
                    </a:lnTo>
                    <a:lnTo>
                      <a:pt x="336" y="180"/>
                    </a:lnTo>
                    <a:lnTo>
                      <a:pt x="322" y="158"/>
                    </a:lnTo>
                    <a:lnTo>
                      <a:pt x="304" y="140"/>
                    </a:lnTo>
                    <a:lnTo>
                      <a:pt x="282" y="127"/>
                    </a:lnTo>
                    <a:lnTo>
                      <a:pt x="259" y="118"/>
                    </a:lnTo>
                    <a:lnTo>
                      <a:pt x="232" y="115"/>
                    </a:lnTo>
                    <a:close/>
                    <a:moveTo>
                      <a:pt x="232" y="0"/>
                    </a:moveTo>
                    <a:lnTo>
                      <a:pt x="270" y="3"/>
                    </a:lnTo>
                    <a:lnTo>
                      <a:pt x="305" y="12"/>
                    </a:lnTo>
                    <a:lnTo>
                      <a:pt x="338" y="26"/>
                    </a:lnTo>
                    <a:lnTo>
                      <a:pt x="368" y="45"/>
                    </a:lnTo>
                    <a:lnTo>
                      <a:pt x="395" y="68"/>
                    </a:lnTo>
                    <a:lnTo>
                      <a:pt x="419" y="95"/>
                    </a:lnTo>
                    <a:lnTo>
                      <a:pt x="437" y="124"/>
                    </a:lnTo>
                    <a:lnTo>
                      <a:pt x="452" y="157"/>
                    </a:lnTo>
                    <a:lnTo>
                      <a:pt x="461" y="193"/>
                    </a:lnTo>
                    <a:lnTo>
                      <a:pt x="464" y="230"/>
                    </a:lnTo>
                    <a:lnTo>
                      <a:pt x="461" y="267"/>
                    </a:lnTo>
                    <a:lnTo>
                      <a:pt x="452" y="302"/>
                    </a:lnTo>
                    <a:lnTo>
                      <a:pt x="437" y="335"/>
                    </a:lnTo>
                    <a:lnTo>
                      <a:pt x="419" y="365"/>
                    </a:lnTo>
                    <a:lnTo>
                      <a:pt x="395" y="391"/>
                    </a:lnTo>
                    <a:lnTo>
                      <a:pt x="368" y="415"/>
                    </a:lnTo>
                    <a:lnTo>
                      <a:pt x="338" y="433"/>
                    </a:lnTo>
                    <a:lnTo>
                      <a:pt x="305" y="447"/>
                    </a:lnTo>
                    <a:lnTo>
                      <a:pt x="270" y="456"/>
                    </a:lnTo>
                    <a:lnTo>
                      <a:pt x="232" y="458"/>
                    </a:lnTo>
                    <a:lnTo>
                      <a:pt x="194" y="456"/>
                    </a:lnTo>
                    <a:lnTo>
                      <a:pt x="159" y="447"/>
                    </a:lnTo>
                    <a:lnTo>
                      <a:pt x="126" y="433"/>
                    </a:lnTo>
                    <a:lnTo>
                      <a:pt x="95" y="415"/>
                    </a:lnTo>
                    <a:lnTo>
                      <a:pt x="69" y="391"/>
                    </a:lnTo>
                    <a:lnTo>
                      <a:pt x="45" y="365"/>
                    </a:lnTo>
                    <a:lnTo>
                      <a:pt x="26" y="335"/>
                    </a:lnTo>
                    <a:lnTo>
                      <a:pt x="12" y="302"/>
                    </a:lnTo>
                    <a:lnTo>
                      <a:pt x="3" y="267"/>
                    </a:lnTo>
                    <a:lnTo>
                      <a:pt x="0" y="230"/>
                    </a:lnTo>
                    <a:lnTo>
                      <a:pt x="3" y="193"/>
                    </a:lnTo>
                    <a:lnTo>
                      <a:pt x="12" y="157"/>
                    </a:lnTo>
                    <a:lnTo>
                      <a:pt x="26" y="124"/>
                    </a:lnTo>
                    <a:lnTo>
                      <a:pt x="45" y="95"/>
                    </a:lnTo>
                    <a:lnTo>
                      <a:pt x="69" y="68"/>
                    </a:lnTo>
                    <a:lnTo>
                      <a:pt x="95" y="45"/>
                    </a:lnTo>
                    <a:lnTo>
                      <a:pt x="126" y="26"/>
                    </a:lnTo>
                    <a:lnTo>
                      <a:pt x="159" y="12"/>
                    </a:lnTo>
                    <a:lnTo>
                      <a:pt x="194" y="3"/>
                    </a:lnTo>
                    <a:lnTo>
                      <a:pt x="232"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0" name="Freeform 20"/>
              <p:cNvSpPr/>
              <p:nvPr/>
            </p:nvSpPr>
            <p:spPr bwMode="auto">
              <a:xfrm>
                <a:off x="5592763" y="2840038"/>
                <a:ext cx="61913" cy="20638"/>
              </a:xfrm>
              <a:custGeom>
                <a:avLst/>
                <a:gdLst>
                  <a:gd name="T0" fmla="*/ 58 w 348"/>
                  <a:gd name="T1" fmla="*/ 0 h 115"/>
                  <a:gd name="T2" fmla="*/ 290 w 348"/>
                  <a:gd name="T3" fmla="*/ 0 h 115"/>
                  <a:gd name="T4" fmla="*/ 308 w 348"/>
                  <a:gd name="T5" fmla="*/ 4 h 115"/>
                  <a:gd name="T6" fmla="*/ 324 w 348"/>
                  <a:gd name="T7" fmla="*/ 11 h 115"/>
                  <a:gd name="T8" fmla="*/ 336 w 348"/>
                  <a:gd name="T9" fmla="*/ 24 h 115"/>
                  <a:gd name="T10" fmla="*/ 345 w 348"/>
                  <a:gd name="T11" fmla="*/ 40 h 115"/>
                  <a:gd name="T12" fmla="*/ 348 w 348"/>
                  <a:gd name="T13" fmla="*/ 58 h 115"/>
                  <a:gd name="T14" fmla="*/ 345 w 348"/>
                  <a:gd name="T15" fmla="*/ 76 h 115"/>
                  <a:gd name="T16" fmla="*/ 336 w 348"/>
                  <a:gd name="T17" fmla="*/ 92 h 115"/>
                  <a:gd name="T18" fmla="*/ 324 w 348"/>
                  <a:gd name="T19" fmla="*/ 103 h 115"/>
                  <a:gd name="T20" fmla="*/ 308 w 348"/>
                  <a:gd name="T21" fmla="*/ 112 h 115"/>
                  <a:gd name="T22" fmla="*/ 290 w 348"/>
                  <a:gd name="T23" fmla="*/ 115 h 115"/>
                  <a:gd name="T24" fmla="*/ 58 w 348"/>
                  <a:gd name="T25" fmla="*/ 115 h 115"/>
                  <a:gd name="T26" fmla="*/ 40 w 348"/>
                  <a:gd name="T27" fmla="*/ 112 h 115"/>
                  <a:gd name="T28" fmla="*/ 23 w 348"/>
                  <a:gd name="T29" fmla="*/ 103 h 115"/>
                  <a:gd name="T30" fmla="*/ 12 w 348"/>
                  <a:gd name="T31" fmla="*/ 92 h 115"/>
                  <a:gd name="T32" fmla="*/ 3 w 348"/>
                  <a:gd name="T33" fmla="*/ 76 h 115"/>
                  <a:gd name="T34" fmla="*/ 0 w 348"/>
                  <a:gd name="T35" fmla="*/ 58 h 115"/>
                  <a:gd name="T36" fmla="*/ 3 w 348"/>
                  <a:gd name="T37" fmla="*/ 40 h 115"/>
                  <a:gd name="T38" fmla="*/ 12 w 348"/>
                  <a:gd name="T39" fmla="*/ 24 h 115"/>
                  <a:gd name="T40" fmla="*/ 23 w 348"/>
                  <a:gd name="T41" fmla="*/ 11 h 115"/>
                  <a:gd name="T42" fmla="*/ 40 w 348"/>
                  <a:gd name="T43" fmla="*/ 4 h 115"/>
                  <a:gd name="T44" fmla="*/ 58 w 348"/>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15">
                    <a:moveTo>
                      <a:pt x="58" y="0"/>
                    </a:moveTo>
                    <a:lnTo>
                      <a:pt x="290" y="0"/>
                    </a:lnTo>
                    <a:lnTo>
                      <a:pt x="308" y="4"/>
                    </a:lnTo>
                    <a:lnTo>
                      <a:pt x="324" y="11"/>
                    </a:lnTo>
                    <a:lnTo>
                      <a:pt x="336" y="24"/>
                    </a:lnTo>
                    <a:lnTo>
                      <a:pt x="345" y="40"/>
                    </a:lnTo>
                    <a:lnTo>
                      <a:pt x="348" y="58"/>
                    </a:lnTo>
                    <a:lnTo>
                      <a:pt x="345" y="76"/>
                    </a:lnTo>
                    <a:lnTo>
                      <a:pt x="336" y="92"/>
                    </a:lnTo>
                    <a:lnTo>
                      <a:pt x="324" y="103"/>
                    </a:lnTo>
                    <a:lnTo>
                      <a:pt x="308" y="112"/>
                    </a:lnTo>
                    <a:lnTo>
                      <a:pt x="290" y="115"/>
                    </a:lnTo>
                    <a:lnTo>
                      <a:pt x="58" y="115"/>
                    </a:lnTo>
                    <a:lnTo>
                      <a:pt x="40" y="112"/>
                    </a:lnTo>
                    <a:lnTo>
                      <a:pt x="23" y="103"/>
                    </a:lnTo>
                    <a:lnTo>
                      <a:pt x="12" y="92"/>
                    </a:lnTo>
                    <a:lnTo>
                      <a:pt x="3" y="76"/>
                    </a:lnTo>
                    <a:lnTo>
                      <a:pt x="0" y="58"/>
                    </a:lnTo>
                    <a:lnTo>
                      <a:pt x="3" y="40"/>
                    </a:lnTo>
                    <a:lnTo>
                      <a:pt x="12" y="24"/>
                    </a:lnTo>
                    <a:lnTo>
                      <a:pt x="23" y="11"/>
                    </a:lnTo>
                    <a:lnTo>
                      <a:pt x="40" y="4"/>
                    </a:lnTo>
                    <a:lnTo>
                      <a:pt x="58"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1" name="Freeform 21"/>
              <p:cNvSpPr/>
              <p:nvPr/>
            </p:nvSpPr>
            <p:spPr bwMode="auto">
              <a:xfrm>
                <a:off x="5664201" y="2840038"/>
                <a:ext cx="31750" cy="20638"/>
              </a:xfrm>
              <a:custGeom>
                <a:avLst/>
                <a:gdLst>
                  <a:gd name="T0" fmla="*/ 58 w 173"/>
                  <a:gd name="T1" fmla="*/ 0 h 115"/>
                  <a:gd name="T2" fmla="*/ 115 w 173"/>
                  <a:gd name="T3" fmla="*/ 0 h 115"/>
                  <a:gd name="T4" fmla="*/ 133 w 173"/>
                  <a:gd name="T5" fmla="*/ 4 h 115"/>
                  <a:gd name="T6" fmla="*/ 149 w 173"/>
                  <a:gd name="T7" fmla="*/ 11 h 115"/>
                  <a:gd name="T8" fmla="*/ 162 w 173"/>
                  <a:gd name="T9" fmla="*/ 24 h 115"/>
                  <a:gd name="T10" fmla="*/ 170 w 173"/>
                  <a:gd name="T11" fmla="*/ 40 h 115"/>
                  <a:gd name="T12" fmla="*/ 173 w 173"/>
                  <a:gd name="T13" fmla="*/ 58 h 115"/>
                  <a:gd name="T14" fmla="*/ 170 w 173"/>
                  <a:gd name="T15" fmla="*/ 76 h 115"/>
                  <a:gd name="T16" fmla="*/ 162 w 173"/>
                  <a:gd name="T17" fmla="*/ 92 h 115"/>
                  <a:gd name="T18" fmla="*/ 149 w 173"/>
                  <a:gd name="T19" fmla="*/ 103 h 115"/>
                  <a:gd name="T20" fmla="*/ 133 w 173"/>
                  <a:gd name="T21" fmla="*/ 112 h 115"/>
                  <a:gd name="T22" fmla="*/ 115 w 173"/>
                  <a:gd name="T23" fmla="*/ 115 h 115"/>
                  <a:gd name="T24" fmla="*/ 58 w 173"/>
                  <a:gd name="T25" fmla="*/ 115 h 115"/>
                  <a:gd name="T26" fmla="*/ 40 w 173"/>
                  <a:gd name="T27" fmla="*/ 112 h 115"/>
                  <a:gd name="T28" fmla="*/ 24 w 173"/>
                  <a:gd name="T29" fmla="*/ 103 h 115"/>
                  <a:gd name="T30" fmla="*/ 11 w 173"/>
                  <a:gd name="T31" fmla="*/ 92 h 115"/>
                  <a:gd name="T32" fmla="*/ 2 w 173"/>
                  <a:gd name="T33" fmla="*/ 76 h 115"/>
                  <a:gd name="T34" fmla="*/ 0 w 173"/>
                  <a:gd name="T35" fmla="*/ 58 h 115"/>
                  <a:gd name="T36" fmla="*/ 2 w 173"/>
                  <a:gd name="T37" fmla="*/ 40 h 115"/>
                  <a:gd name="T38" fmla="*/ 11 w 173"/>
                  <a:gd name="T39" fmla="*/ 24 h 115"/>
                  <a:gd name="T40" fmla="*/ 24 w 173"/>
                  <a:gd name="T41" fmla="*/ 11 h 115"/>
                  <a:gd name="T42" fmla="*/ 40 w 173"/>
                  <a:gd name="T43" fmla="*/ 4 h 115"/>
                  <a:gd name="T44" fmla="*/ 58 w 173"/>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115">
                    <a:moveTo>
                      <a:pt x="58" y="0"/>
                    </a:moveTo>
                    <a:lnTo>
                      <a:pt x="115" y="0"/>
                    </a:lnTo>
                    <a:lnTo>
                      <a:pt x="133" y="4"/>
                    </a:lnTo>
                    <a:lnTo>
                      <a:pt x="149" y="11"/>
                    </a:lnTo>
                    <a:lnTo>
                      <a:pt x="162" y="24"/>
                    </a:lnTo>
                    <a:lnTo>
                      <a:pt x="170" y="40"/>
                    </a:lnTo>
                    <a:lnTo>
                      <a:pt x="173" y="58"/>
                    </a:lnTo>
                    <a:lnTo>
                      <a:pt x="170" y="76"/>
                    </a:lnTo>
                    <a:lnTo>
                      <a:pt x="162" y="92"/>
                    </a:lnTo>
                    <a:lnTo>
                      <a:pt x="149" y="103"/>
                    </a:lnTo>
                    <a:lnTo>
                      <a:pt x="133" y="112"/>
                    </a:lnTo>
                    <a:lnTo>
                      <a:pt x="115" y="115"/>
                    </a:lnTo>
                    <a:lnTo>
                      <a:pt x="58" y="115"/>
                    </a:lnTo>
                    <a:lnTo>
                      <a:pt x="40" y="112"/>
                    </a:lnTo>
                    <a:lnTo>
                      <a:pt x="24" y="103"/>
                    </a:lnTo>
                    <a:lnTo>
                      <a:pt x="11" y="92"/>
                    </a:lnTo>
                    <a:lnTo>
                      <a:pt x="2" y="76"/>
                    </a:lnTo>
                    <a:lnTo>
                      <a:pt x="0" y="58"/>
                    </a:lnTo>
                    <a:lnTo>
                      <a:pt x="2" y="40"/>
                    </a:lnTo>
                    <a:lnTo>
                      <a:pt x="11" y="24"/>
                    </a:lnTo>
                    <a:lnTo>
                      <a:pt x="24" y="11"/>
                    </a:lnTo>
                    <a:lnTo>
                      <a:pt x="40" y="4"/>
                    </a:lnTo>
                    <a:lnTo>
                      <a:pt x="58"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2" name="Freeform 22"/>
              <p:cNvSpPr/>
              <p:nvPr/>
            </p:nvSpPr>
            <p:spPr bwMode="auto">
              <a:xfrm>
                <a:off x="5357813" y="2927350"/>
                <a:ext cx="23813" cy="30163"/>
              </a:xfrm>
              <a:custGeom>
                <a:avLst/>
                <a:gdLst>
                  <a:gd name="T0" fmla="*/ 59 w 131"/>
                  <a:gd name="T1" fmla="*/ 0 h 169"/>
                  <a:gd name="T2" fmla="*/ 74 w 131"/>
                  <a:gd name="T3" fmla="*/ 2 h 169"/>
                  <a:gd name="T4" fmla="*/ 87 w 131"/>
                  <a:gd name="T5" fmla="*/ 8 h 169"/>
                  <a:gd name="T6" fmla="*/ 99 w 131"/>
                  <a:gd name="T7" fmla="*/ 17 h 169"/>
                  <a:gd name="T8" fmla="*/ 108 w 131"/>
                  <a:gd name="T9" fmla="*/ 29 h 169"/>
                  <a:gd name="T10" fmla="*/ 114 w 131"/>
                  <a:gd name="T11" fmla="*/ 43 h 169"/>
                  <a:gd name="T12" fmla="*/ 129 w 131"/>
                  <a:gd name="T13" fmla="*/ 97 h 169"/>
                  <a:gd name="T14" fmla="*/ 131 w 131"/>
                  <a:gd name="T15" fmla="*/ 112 h 169"/>
                  <a:gd name="T16" fmla="*/ 129 w 131"/>
                  <a:gd name="T17" fmla="*/ 127 h 169"/>
                  <a:gd name="T18" fmla="*/ 124 w 131"/>
                  <a:gd name="T19" fmla="*/ 140 h 169"/>
                  <a:gd name="T20" fmla="*/ 114 w 131"/>
                  <a:gd name="T21" fmla="*/ 152 h 169"/>
                  <a:gd name="T22" fmla="*/ 102 w 131"/>
                  <a:gd name="T23" fmla="*/ 162 h 169"/>
                  <a:gd name="T24" fmla="*/ 88 w 131"/>
                  <a:gd name="T25" fmla="*/ 167 h 169"/>
                  <a:gd name="T26" fmla="*/ 81 w 131"/>
                  <a:gd name="T27" fmla="*/ 168 h 169"/>
                  <a:gd name="T28" fmla="*/ 73 w 131"/>
                  <a:gd name="T29" fmla="*/ 169 h 169"/>
                  <a:gd name="T30" fmla="*/ 58 w 131"/>
                  <a:gd name="T31" fmla="*/ 167 h 169"/>
                  <a:gd name="T32" fmla="*/ 44 w 131"/>
                  <a:gd name="T33" fmla="*/ 162 h 169"/>
                  <a:gd name="T34" fmla="*/ 32 w 131"/>
                  <a:gd name="T35" fmla="*/ 153 h 169"/>
                  <a:gd name="T36" fmla="*/ 24 w 131"/>
                  <a:gd name="T37" fmla="*/ 141 h 169"/>
                  <a:gd name="T38" fmla="*/ 17 w 131"/>
                  <a:gd name="T39" fmla="*/ 127 h 169"/>
                  <a:gd name="T40" fmla="*/ 2 w 131"/>
                  <a:gd name="T41" fmla="*/ 72 h 169"/>
                  <a:gd name="T42" fmla="*/ 0 w 131"/>
                  <a:gd name="T43" fmla="*/ 54 h 169"/>
                  <a:gd name="T44" fmla="*/ 4 w 131"/>
                  <a:gd name="T45" fmla="*/ 37 h 169"/>
                  <a:gd name="T46" fmla="*/ 13 w 131"/>
                  <a:gd name="T47" fmla="*/ 22 h 169"/>
                  <a:gd name="T48" fmla="*/ 27 w 131"/>
                  <a:gd name="T49" fmla="*/ 10 h 169"/>
                  <a:gd name="T50" fmla="*/ 43 w 131"/>
                  <a:gd name="T51" fmla="*/ 2 h 169"/>
                  <a:gd name="T52" fmla="*/ 59 w 131"/>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69">
                    <a:moveTo>
                      <a:pt x="59" y="0"/>
                    </a:moveTo>
                    <a:lnTo>
                      <a:pt x="74" y="2"/>
                    </a:lnTo>
                    <a:lnTo>
                      <a:pt x="87" y="8"/>
                    </a:lnTo>
                    <a:lnTo>
                      <a:pt x="99" y="17"/>
                    </a:lnTo>
                    <a:lnTo>
                      <a:pt x="108" y="29"/>
                    </a:lnTo>
                    <a:lnTo>
                      <a:pt x="114" y="43"/>
                    </a:lnTo>
                    <a:lnTo>
                      <a:pt x="129" y="97"/>
                    </a:lnTo>
                    <a:lnTo>
                      <a:pt x="131" y="112"/>
                    </a:lnTo>
                    <a:lnTo>
                      <a:pt x="129" y="127"/>
                    </a:lnTo>
                    <a:lnTo>
                      <a:pt x="124" y="140"/>
                    </a:lnTo>
                    <a:lnTo>
                      <a:pt x="114" y="152"/>
                    </a:lnTo>
                    <a:lnTo>
                      <a:pt x="102" y="162"/>
                    </a:lnTo>
                    <a:lnTo>
                      <a:pt x="88" y="167"/>
                    </a:lnTo>
                    <a:lnTo>
                      <a:pt x="81" y="168"/>
                    </a:lnTo>
                    <a:lnTo>
                      <a:pt x="73" y="169"/>
                    </a:lnTo>
                    <a:lnTo>
                      <a:pt x="58" y="167"/>
                    </a:lnTo>
                    <a:lnTo>
                      <a:pt x="44" y="162"/>
                    </a:lnTo>
                    <a:lnTo>
                      <a:pt x="32" y="153"/>
                    </a:lnTo>
                    <a:lnTo>
                      <a:pt x="24" y="141"/>
                    </a:lnTo>
                    <a:lnTo>
                      <a:pt x="17" y="127"/>
                    </a:lnTo>
                    <a:lnTo>
                      <a:pt x="2" y="72"/>
                    </a:lnTo>
                    <a:lnTo>
                      <a:pt x="0" y="54"/>
                    </a:lnTo>
                    <a:lnTo>
                      <a:pt x="4" y="37"/>
                    </a:lnTo>
                    <a:lnTo>
                      <a:pt x="13" y="22"/>
                    </a:lnTo>
                    <a:lnTo>
                      <a:pt x="27" y="10"/>
                    </a:lnTo>
                    <a:lnTo>
                      <a:pt x="43" y="2"/>
                    </a:lnTo>
                    <a:lnTo>
                      <a:pt x="5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3" name="Freeform 23"/>
              <p:cNvSpPr/>
              <p:nvPr/>
            </p:nvSpPr>
            <p:spPr bwMode="auto">
              <a:xfrm>
                <a:off x="5348288" y="2879725"/>
                <a:ext cx="20638" cy="30163"/>
              </a:xfrm>
              <a:custGeom>
                <a:avLst/>
                <a:gdLst>
                  <a:gd name="T0" fmla="*/ 54 w 119"/>
                  <a:gd name="T1" fmla="*/ 0 h 170"/>
                  <a:gd name="T2" fmla="*/ 73 w 119"/>
                  <a:gd name="T3" fmla="*/ 1 h 170"/>
                  <a:gd name="T4" fmla="*/ 90 w 119"/>
                  <a:gd name="T5" fmla="*/ 7 h 170"/>
                  <a:gd name="T6" fmla="*/ 104 w 119"/>
                  <a:gd name="T7" fmla="*/ 18 h 170"/>
                  <a:gd name="T8" fmla="*/ 114 w 119"/>
                  <a:gd name="T9" fmla="*/ 33 h 170"/>
                  <a:gd name="T10" fmla="*/ 119 w 119"/>
                  <a:gd name="T11" fmla="*/ 49 h 170"/>
                  <a:gd name="T12" fmla="*/ 118 w 119"/>
                  <a:gd name="T13" fmla="*/ 68 h 170"/>
                  <a:gd name="T14" fmla="*/ 116 w 119"/>
                  <a:gd name="T15" fmla="*/ 93 h 170"/>
                  <a:gd name="T16" fmla="*/ 116 w 119"/>
                  <a:gd name="T17" fmla="*/ 100 h 170"/>
                  <a:gd name="T18" fmla="*/ 117 w 119"/>
                  <a:gd name="T19" fmla="*/ 107 h 170"/>
                  <a:gd name="T20" fmla="*/ 116 w 119"/>
                  <a:gd name="T21" fmla="*/ 125 h 170"/>
                  <a:gd name="T22" fmla="*/ 108 w 119"/>
                  <a:gd name="T23" fmla="*/ 142 h 170"/>
                  <a:gd name="T24" fmla="*/ 98 w 119"/>
                  <a:gd name="T25" fmla="*/ 155 h 170"/>
                  <a:gd name="T26" fmla="*/ 83 w 119"/>
                  <a:gd name="T27" fmla="*/ 165 h 170"/>
                  <a:gd name="T28" fmla="*/ 64 w 119"/>
                  <a:gd name="T29" fmla="*/ 170 h 170"/>
                  <a:gd name="T30" fmla="*/ 62 w 119"/>
                  <a:gd name="T31" fmla="*/ 170 h 170"/>
                  <a:gd name="T32" fmla="*/ 59 w 119"/>
                  <a:gd name="T33" fmla="*/ 170 h 170"/>
                  <a:gd name="T34" fmla="*/ 42 w 119"/>
                  <a:gd name="T35" fmla="*/ 168 h 170"/>
                  <a:gd name="T36" fmla="*/ 27 w 119"/>
                  <a:gd name="T37" fmla="*/ 160 h 170"/>
                  <a:gd name="T38" fmla="*/ 14 w 119"/>
                  <a:gd name="T39" fmla="*/ 150 h 170"/>
                  <a:gd name="T40" fmla="*/ 5 w 119"/>
                  <a:gd name="T41" fmla="*/ 135 h 170"/>
                  <a:gd name="T42" fmla="*/ 1 w 119"/>
                  <a:gd name="T43" fmla="*/ 118 h 170"/>
                  <a:gd name="T44" fmla="*/ 0 w 119"/>
                  <a:gd name="T45" fmla="*/ 93 h 170"/>
                  <a:gd name="T46" fmla="*/ 1 w 119"/>
                  <a:gd name="T47" fmla="*/ 70 h 170"/>
                  <a:gd name="T48" fmla="*/ 5 w 119"/>
                  <a:gd name="T49" fmla="*/ 45 h 170"/>
                  <a:gd name="T50" fmla="*/ 11 w 119"/>
                  <a:gd name="T51" fmla="*/ 28 h 170"/>
                  <a:gd name="T52" fmla="*/ 22 w 119"/>
                  <a:gd name="T53" fmla="*/ 15 h 170"/>
                  <a:gd name="T54" fmla="*/ 36 w 119"/>
                  <a:gd name="T55" fmla="*/ 5 h 170"/>
                  <a:gd name="T56" fmla="*/ 54 w 119"/>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170">
                    <a:moveTo>
                      <a:pt x="54" y="0"/>
                    </a:moveTo>
                    <a:lnTo>
                      <a:pt x="73" y="1"/>
                    </a:lnTo>
                    <a:lnTo>
                      <a:pt x="90" y="7"/>
                    </a:lnTo>
                    <a:lnTo>
                      <a:pt x="104" y="18"/>
                    </a:lnTo>
                    <a:lnTo>
                      <a:pt x="114" y="33"/>
                    </a:lnTo>
                    <a:lnTo>
                      <a:pt x="119" y="49"/>
                    </a:lnTo>
                    <a:lnTo>
                      <a:pt x="118" y="68"/>
                    </a:lnTo>
                    <a:lnTo>
                      <a:pt x="116" y="93"/>
                    </a:lnTo>
                    <a:lnTo>
                      <a:pt x="116" y="100"/>
                    </a:lnTo>
                    <a:lnTo>
                      <a:pt x="117" y="107"/>
                    </a:lnTo>
                    <a:lnTo>
                      <a:pt x="116" y="125"/>
                    </a:lnTo>
                    <a:lnTo>
                      <a:pt x="108" y="142"/>
                    </a:lnTo>
                    <a:lnTo>
                      <a:pt x="98" y="155"/>
                    </a:lnTo>
                    <a:lnTo>
                      <a:pt x="83" y="165"/>
                    </a:lnTo>
                    <a:lnTo>
                      <a:pt x="64" y="170"/>
                    </a:lnTo>
                    <a:lnTo>
                      <a:pt x="62" y="170"/>
                    </a:lnTo>
                    <a:lnTo>
                      <a:pt x="59" y="170"/>
                    </a:lnTo>
                    <a:lnTo>
                      <a:pt x="42" y="168"/>
                    </a:lnTo>
                    <a:lnTo>
                      <a:pt x="27" y="160"/>
                    </a:lnTo>
                    <a:lnTo>
                      <a:pt x="14" y="150"/>
                    </a:lnTo>
                    <a:lnTo>
                      <a:pt x="5" y="135"/>
                    </a:lnTo>
                    <a:lnTo>
                      <a:pt x="1" y="118"/>
                    </a:lnTo>
                    <a:lnTo>
                      <a:pt x="0" y="93"/>
                    </a:lnTo>
                    <a:lnTo>
                      <a:pt x="1" y="70"/>
                    </a:lnTo>
                    <a:lnTo>
                      <a:pt x="5" y="45"/>
                    </a:lnTo>
                    <a:lnTo>
                      <a:pt x="11" y="28"/>
                    </a:lnTo>
                    <a:lnTo>
                      <a:pt x="22" y="15"/>
                    </a:lnTo>
                    <a:lnTo>
                      <a:pt x="36" y="5"/>
                    </a:lnTo>
                    <a:lnTo>
                      <a:pt x="54"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4" name="Freeform 24"/>
              <p:cNvSpPr/>
              <p:nvPr/>
            </p:nvSpPr>
            <p:spPr bwMode="auto">
              <a:xfrm>
                <a:off x="5384801" y="3022600"/>
                <a:ext cx="22225" cy="30163"/>
              </a:xfrm>
              <a:custGeom>
                <a:avLst/>
                <a:gdLst>
                  <a:gd name="T0" fmla="*/ 61 w 130"/>
                  <a:gd name="T1" fmla="*/ 0 h 169"/>
                  <a:gd name="T2" fmla="*/ 79 w 130"/>
                  <a:gd name="T3" fmla="*/ 5 h 169"/>
                  <a:gd name="T4" fmla="*/ 94 w 130"/>
                  <a:gd name="T5" fmla="*/ 13 h 169"/>
                  <a:gd name="T6" fmla="*/ 107 w 130"/>
                  <a:gd name="T7" fmla="*/ 26 h 169"/>
                  <a:gd name="T8" fmla="*/ 114 w 130"/>
                  <a:gd name="T9" fmla="*/ 43 h 169"/>
                  <a:gd name="T10" fmla="*/ 128 w 130"/>
                  <a:gd name="T11" fmla="*/ 97 h 169"/>
                  <a:gd name="T12" fmla="*/ 130 w 130"/>
                  <a:gd name="T13" fmla="*/ 112 h 169"/>
                  <a:gd name="T14" fmla="*/ 128 w 130"/>
                  <a:gd name="T15" fmla="*/ 127 h 169"/>
                  <a:gd name="T16" fmla="*/ 123 w 130"/>
                  <a:gd name="T17" fmla="*/ 141 h 169"/>
                  <a:gd name="T18" fmla="*/ 114 w 130"/>
                  <a:gd name="T19" fmla="*/ 152 h 169"/>
                  <a:gd name="T20" fmla="*/ 101 w 130"/>
                  <a:gd name="T21" fmla="*/ 162 h 169"/>
                  <a:gd name="T22" fmla="*/ 87 w 130"/>
                  <a:gd name="T23" fmla="*/ 167 h 169"/>
                  <a:gd name="T24" fmla="*/ 80 w 130"/>
                  <a:gd name="T25" fmla="*/ 169 h 169"/>
                  <a:gd name="T26" fmla="*/ 72 w 130"/>
                  <a:gd name="T27" fmla="*/ 169 h 169"/>
                  <a:gd name="T28" fmla="*/ 57 w 130"/>
                  <a:gd name="T29" fmla="*/ 167 h 169"/>
                  <a:gd name="T30" fmla="*/ 43 w 130"/>
                  <a:gd name="T31" fmla="*/ 162 h 169"/>
                  <a:gd name="T32" fmla="*/ 31 w 130"/>
                  <a:gd name="T33" fmla="*/ 152 h 169"/>
                  <a:gd name="T34" fmla="*/ 23 w 130"/>
                  <a:gd name="T35" fmla="*/ 141 h 169"/>
                  <a:gd name="T36" fmla="*/ 16 w 130"/>
                  <a:gd name="T37" fmla="*/ 127 h 169"/>
                  <a:gd name="T38" fmla="*/ 2 w 130"/>
                  <a:gd name="T39" fmla="*/ 73 h 169"/>
                  <a:gd name="T40" fmla="*/ 0 w 130"/>
                  <a:gd name="T41" fmla="*/ 58 h 169"/>
                  <a:gd name="T42" fmla="*/ 2 w 130"/>
                  <a:gd name="T43" fmla="*/ 43 h 169"/>
                  <a:gd name="T44" fmla="*/ 8 w 130"/>
                  <a:gd name="T45" fmla="*/ 29 h 169"/>
                  <a:gd name="T46" fmla="*/ 16 w 130"/>
                  <a:gd name="T47" fmla="*/ 17 h 169"/>
                  <a:gd name="T48" fmla="*/ 28 w 130"/>
                  <a:gd name="T49" fmla="*/ 9 h 169"/>
                  <a:gd name="T50" fmla="*/ 43 w 130"/>
                  <a:gd name="T51" fmla="*/ 2 h 169"/>
                  <a:gd name="T52" fmla="*/ 61 w 130"/>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9">
                    <a:moveTo>
                      <a:pt x="61" y="0"/>
                    </a:moveTo>
                    <a:lnTo>
                      <a:pt x="79" y="5"/>
                    </a:lnTo>
                    <a:lnTo>
                      <a:pt x="94" y="13"/>
                    </a:lnTo>
                    <a:lnTo>
                      <a:pt x="107" y="26"/>
                    </a:lnTo>
                    <a:lnTo>
                      <a:pt x="114" y="43"/>
                    </a:lnTo>
                    <a:lnTo>
                      <a:pt x="128" y="97"/>
                    </a:lnTo>
                    <a:lnTo>
                      <a:pt x="130" y="112"/>
                    </a:lnTo>
                    <a:lnTo>
                      <a:pt x="128" y="127"/>
                    </a:lnTo>
                    <a:lnTo>
                      <a:pt x="123" y="141"/>
                    </a:lnTo>
                    <a:lnTo>
                      <a:pt x="114" y="152"/>
                    </a:lnTo>
                    <a:lnTo>
                      <a:pt x="101" y="162"/>
                    </a:lnTo>
                    <a:lnTo>
                      <a:pt x="87" y="167"/>
                    </a:lnTo>
                    <a:lnTo>
                      <a:pt x="80" y="169"/>
                    </a:lnTo>
                    <a:lnTo>
                      <a:pt x="72" y="169"/>
                    </a:lnTo>
                    <a:lnTo>
                      <a:pt x="57" y="167"/>
                    </a:lnTo>
                    <a:lnTo>
                      <a:pt x="43" y="162"/>
                    </a:lnTo>
                    <a:lnTo>
                      <a:pt x="31" y="152"/>
                    </a:lnTo>
                    <a:lnTo>
                      <a:pt x="23" y="141"/>
                    </a:lnTo>
                    <a:lnTo>
                      <a:pt x="16" y="127"/>
                    </a:lnTo>
                    <a:lnTo>
                      <a:pt x="2" y="73"/>
                    </a:lnTo>
                    <a:lnTo>
                      <a:pt x="0" y="58"/>
                    </a:lnTo>
                    <a:lnTo>
                      <a:pt x="2" y="43"/>
                    </a:lnTo>
                    <a:lnTo>
                      <a:pt x="8" y="29"/>
                    </a:lnTo>
                    <a:lnTo>
                      <a:pt x="16" y="17"/>
                    </a:lnTo>
                    <a:lnTo>
                      <a:pt x="28" y="9"/>
                    </a:lnTo>
                    <a:lnTo>
                      <a:pt x="43" y="2"/>
                    </a:lnTo>
                    <a:lnTo>
                      <a:pt x="61"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5" name="Freeform 25"/>
              <p:cNvSpPr/>
              <p:nvPr/>
            </p:nvSpPr>
            <p:spPr bwMode="auto">
              <a:xfrm>
                <a:off x="5435601" y="3214688"/>
                <a:ext cx="23813" cy="28575"/>
              </a:xfrm>
              <a:custGeom>
                <a:avLst/>
                <a:gdLst>
                  <a:gd name="T0" fmla="*/ 59 w 131"/>
                  <a:gd name="T1" fmla="*/ 0 h 169"/>
                  <a:gd name="T2" fmla="*/ 74 w 131"/>
                  <a:gd name="T3" fmla="*/ 2 h 169"/>
                  <a:gd name="T4" fmla="*/ 87 w 131"/>
                  <a:gd name="T5" fmla="*/ 8 h 169"/>
                  <a:gd name="T6" fmla="*/ 98 w 131"/>
                  <a:gd name="T7" fmla="*/ 17 h 169"/>
                  <a:gd name="T8" fmla="*/ 108 w 131"/>
                  <a:gd name="T9" fmla="*/ 29 h 169"/>
                  <a:gd name="T10" fmla="*/ 113 w 131"/>
                  <a:gd name="T11" fmla="*/ 43 h 169"/>
                  <a:gd name="T12" fmla="*/ 129 w 131"/>
                  <a:gd name="T13" fmla="*/ 97 h 169"/>
                  <a:gd name="T14" fmla="*/ 131 w 131"/>
                  <a:gd name="T15" fmla="*/ 112 h 169"/>
                  <a:gd name="T16" fmla="*/ 129 w 131"/>
                  <a:gd name="T17" fmla="*/ 127 h 169"/>
                  <a:gd name="T18" fmla="*/ 123 w 131"/>
                  <a:gd name="T19" fmla="*/ 141 h 169"/>
                  <a:gd name="T20" fmla="*/ 113 w 131"/>
                  <a:gd name="T21" fmla="*/ 152 h 169"/>
                  <a:gd name="T22" fmla="*/ 102 w 131"/>
                  <a:gd name="T23" fmla="*/ 161 h 169"/>
                  <a:gd name="T24" fmla="*/ 88 w 131"/>
                  <a:gd name="T25" fmla="*/ 167 h 169"/>
                  <a:gd name="T26" fmla="*/ 80 w 131"/>
                  <a:gd name="T27" fmla="*/ 168 h 169"/>
                  <a:gd name="T28" fmla="*/ 73 w 131"/>
                  <a:gd name="T29" fmla="*/ 169 h 169"/>
                  <a:gd name="T30" fmla="*/ 58 w 131"/>
                  <a:gd name="T31" fmla="*/ 167 h 169"/>
                  <a:gd name="T32" fmla="*/ 44 w 131"/>
                  <a:gd name="T33" fmla="*/ 162 h 169"/>
                  <a:gd name="T34" fmla="*/ 32 w 131"/>
                  <a:gd name="T35" fmla="*/ 152 h 169"/>
                  <a:gd name="T36" fmla="*/ 23 w 131"/>
                  <a:gd name="T37" fmla="*/ 141 h 169"/>
                  <a:gd name="T38" fmla="*/ 17 w 131"/>
                  <a:gd name="T39" fmla="*/ 127 h 169"/>
                  <a:gd name="T40" fmla="*/ 2 w 131"/>
                  <a:gd name="T41" fmla="*/ 72 h 169"/>
                  <a:gd name="T42" fmla="*/ 0 w 131"/>
                  <a:gd name="T43" fmla="*/ 58 h 169"/>
                  <a:gd name="T44" fmla="*/ 2 w 131"/>
                  <a:gd name="T45" fmla="*/ 43 h 169"/>
                  <a:gd name="T46" fmla="*/ 8 w 131"/>
                  <a:gd name="T47" fmla="*/ 29 h 169"/>
                  <a:gd name="T48" fmla="*/ 17 w 131"/>
                  <a:gd name="T49" fmla="*/ 17 h 169"/>
                  <a:gd name="T50" fmla="*/ 29 w 131"/>
                  <a:gd name="T51" fmla="*/ 9 h 169"/>
                  <a:gd name="T52" fmla="*/ 44 w 131"/>
                  <a:gd name="T53" fmla="*/ 2 h 169"/>
                  <a:gd name="T54" fmla="*/ 59 w 131"/>
                  <a:gd name="T5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9">
                    <a:moveTo>
                      <a:pt x="59" y="0"/>
                    </a:moveTo>
                    <a:lnTo>
                      <a:pt x="74" y="2"/>
                    </a:lnTo>
                    <a:lnTo>
                      <a:pt x="87" y="8"/>
                    </a:lnTo>
                    <a:lnTo>
                      <a:pt x="98" y="17"/>
                    </a:lnTo>
                    <a:lnTo>
                      <a:pt x="108" y="29"/>
                    </a:lnTo>
                    <a:lnTo>
                      <a:pt x="113" y="43"/>
                    </a:lnTo>
                    <a:lnTo>
                      <a:pt x="129" y="97"/>
                    </a:lnTo>
                    <a:lnTo>
                      <a:pt x="131" y="112"/>
                    </a:lnTo>
                    <a:lnTo>
                      <a:pt x="129" y="127"/>
                    </a:lnTo>
                    <a:lnTo>
                      <a:pt x="123" y="141"/>
                    </a:lnTo>
                    <a:lnTo>
                      <a:pt x="113" y="152"/>
                    </a:lnTo>
                    <a:lnTo>
                      <a:pt x="102" y="161"/>
                    </a:lnTo>
                    <a:lnTo>
                      <a:pt x="88" y="167"/>
                    </a:lnTo>
                    <a:lnTo>
                      <a:pt x="80" y="168"/>
                    </a:lnTo>
                    <a:lnTo>
                      <a:pt x="73" y="169"/>
                    </a:lnTo>
                    <a:lnTo>
                      <a:pt x="58" y="167"/>
                    </a:lnTo>
                    <a:lnTo>
                      <a:pt x="44" y="162"/>
                    </a:lnTo>
                    <a:lnTo>
                      <a:pt x="32" y="152"/>
                    </a:lnTo>
                    <a:lnTo>
                      <a:pt x="23" y="141"/>
                    </a:lnTo>
                    <a:lnTo>
                      <a:pt x="17" y="127"/>
                    </a:lnTo>
                    <a:lnTo>
                      <a:pt x="2" y="72"/>
                    </a:lnTo>
                    <a:lnTo>
                      <a:pt x="0" y="58"/>
                    </a:lnTo>
                    <a:lnTo>
                      <a:pt x="2" y="43"/>
                    </a:lnTo>
                    <a:lnTo>
                      <a:pt x="8" y="29"/>
                    </a:lnTo>
                    <a:lnTo>
                      <a:pt x="17" y="17"/>
                    </a:lnTo>
                    <a:lnTo>
                      <a:pt x="29" y="9"/>
                    </a:lnTo>
                    <a:lnTo>
                      <a:pt x="44" y="2"/>
                    </a:lnTo>
                    <a:lnTo>
                      <a:pt x="5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6" name="Freeform 26"/>
              <p:cNvSpPr/>
              <p:nvPr/>
            </p:nvSpPr>
            <p:spPr bwMode="auto">
              <a:xfrm>
                <a:off x="5370513" y="2974975"/>
                <a:ext cx="23813" cy="30163"/>
              </a:xfrm>
              <a:custGeom>
                <a:avLst/>
                <a:gdLst>
                  <a:gd name="T0" fmla="*/ 61 w 130"/>
                  <a:gd name="T1" fmla="*/ 0 h 168"/>
                  <a:gd name="T2" fmla="*/ 79 w 130"/>
                  <a:gd name="T3" fmla="*/ 3 h 168"/>
                  <a:gd name="T4" fmla="*/ 94 w 130"/>
                  <a:gd name="T5" fmla="*/ 13 h 168"/>
                  <a:gd name="T6" fmla="*/ 105 w 130"/>
                  <a:gd name="T7" fmla="*/ 26 h 168"/>
                  <a:gd name="T8" fmla="*/ 113 w 130"/>
                  <a:gd name="T9" fmla="*/ 43 h 168"/>
                  <a:gd name="T10" fmla="*/ 128 w 130"/>
                  <a:gd name="T11" fmla="*/ 97 h 168"/>
                  <a:gd name="T12" fmla="*/ 130 w 130"/>
                  <a:gd name="T13" fmla="*/ 112 h 168"/>
                  <a:gd name="T14" fmla="*/ 128 w 130"/>
                  <a:gd name="T15" fmla="*/ 127 h 168"/>
                  <a:gd name="T16" fmla="*/ 123 w 130"/>
                  <a:gd name="T17" fmla="*/ 140 h 168"/>
                  <a:gd name="T18" fmla="*/ 113 w 130"/>
                  <a:gd name="T19" fmla="*/ 151 h 168"/>
                  <a:gd name="T20" fmla="*/ 101 w 130"/>
                  <a:gd name="T21" fmla="*/ 161 h 168"/>
                  <a:gd name="T22" fmla="*/ 87 w 130"/>
                  <a:gd name="T23" fmla="*/ 166 h 168"/>
                  <a:gd name="T24" fmla="*/ 80 w 130"/>
                  <a:gd name="T25" fmla="*/ 168 h 168"/>
                  <a:gd name="T26" fmla="*/ 72 w 130"/>
                  <a:gd name="T27" fmla="*/ 168 h 168"/>
                  <a:gd name="T28" fmla="*/ 57 w 130"/>
                  <a:gd name="T29" fmla="*/ 166 h 168"/>
                  <a:gd name="T30" fmla="*/ 43 w 130"/>
                  <a:gd name="T31" fmla="*/ 161 h 168"/>
                  <a:gd name="T32" fmla="*/ 31 w 130"/>
                  <a:gd name="T33" fmla="*/ 152 h 168"/>
                  <a:gd name="T34" fmla="*/ 23 w 130"/>
                  <a:gd name="T35" fmla="*/ 141 h 168"/>
                  <a:gd name="T36" fmla="*/ 16 w 130"/>
                  <a:gd name="T37" fmla="*/ 127 h 168"/>
                  <a:gd name="T38" fmla="*/ 1 w 130"/>
                  <a:gd name="T39" fmla="*/ 73 h 168"/>
                  <a:gd name="T40" fmla="*/ 0 w 130"/>
                  <a:gd name="T41" fmla="*/ 57 h 168"/>
                  <a:gd name="T42" fmla="*/ 1 w 130"/>
                  <a:gd name="T43" fmla="*/ 42 h 168"/>
                  <a:gd name="T44" fmla="*/ 8 w 130"/>
                  <a:gd name="T45" fmla="*/ 29 h 168"/>
                  <a:gd name="T46" fmla="*/ 16 w 130"/>
                  <a:gd name="T47" fmla="*/ 17 h 168"/>
                  <a:gd name="T48" fmla="*/ 28 w 130"/>
                  <a:gd name="T49" fmla="*/ 8 h 168"/>
                  <a:gd name="T50" fmla="*/ 43 w 130"/>
                  <a:gd name="T51" fmla="*/ 2 h 168"/>
                  <a:gd name="T52" fmla="*/ 61 w 130"/>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8">
                    <a:moveTo>
                      <a:pt x="61" y="0"/>
                    </a:moveTo>
                    <a:lnTo>
                      <a:pt x="79" y="3"/>
                    </a:lnTo>
                    <a:lnTo>
                      <a:pt x="94" y="13"/>
                    </a:lnTo>
                    <a:lnTo>
                      <a:pt x="105" y="26"/>
                    </a:lnTo>
                    <a:lnTo>
                      <a:pt x="113" y="43"/>
                    </a:lnTo>
                    <a:lnTo>
                      <a:pt x="128" y="97"/>
                    </a:lnTo>
                    <a:lnTo>
                      <a:pt x="130" y="112"/>
                    </a:lnTo>
                    <a:lnTo>
                      <a:pt x="128" y="127"/>
                    </a:lnTo>
                    <a:lnTo>
                      <a:pt x="123" y="140"/>
                    </a:lnTo>
                    <a:lnTo>
                      <a:pt x="113" y="151"/>
                    </a:lnTo>
                    <a:lnTo>
                      <a:pt x="101" y="161"/>
                    </a:lnTo>
                    <a:lnTo>
                      <a:pt x="87" y="166"/>
                    </a:lnTo>
                    <a:lnTo>
                      <a:pt x="80" y="168"/>
                    </a:lnTo>
                    <a:lnTo>
                      <a:pt x="72" y="168"/>
                    </a:lnTo>
                    <a:lnTo>
                      <a:pt x="57" y="166"/>
                    </a:lnTo>
                    <a:lnTo>
                      <a:pt x="43" y="161"/>
                    </a:lnTo>
                    <a:lnTo>
                      <a:pt x="31" y="152"/>
                    </a:lnTo>
                    <a:lnTo>
                      <a:pt x="23" y="141"/>
                    </a:lnTo>
                    <a:lnTo>
                      <a:pt x="16" y="127"/>
                    </a:lnTo>
                    <a:lnTo>
                      <a:pt x="1" y="73"/>
                    </a:lnTo>
                    <a:lnTo>
                      <a:pt x="0" y="57"/>
                    </a:lnTo>
                    <a:lnTo>
                      <a:pt x="1" y="42"/>
                    </a:lnTo>
                    <a:lnTo>
                      <a:pt x="8" y="29"/>
                    </a:lnTo>
                    <a:lnTo>
                      <a:pt x="16" y="17"/>
                    </a:lnTo>
                    <a:lnTo>
                      <a:pt x="28" y="8"/>
                    </a:lnTo>
                    <a:lnTo>
                      <a:pt x="43" y="2"/>
                    </a:lnTo>
                    <a:lnTo>
                      <a:pt x="61"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7" name="Freeform 27"/>
              <p:cNvSpPr/>
              <p:nvPr/>
            </p:nvSpPr>
            <p:spPr bwMode="auto">
              <a:xfrm>
                <a:off x="5375276" y="2849563"/>
                <a:ext cx="30163" cy="23813"/>
              </a:xfrm>
              <a:custGeom>
                <a:avLst/>
                <a:gdLst>
                  <a:gd name="T0" fmla="*/ 116 w 169"/>
                  <a:gd name="T1" fmla="*/ 0 h 128"/>
                  <a:gd name="T2" fmla="*/ 133 w 169"/>
                  <a:gd name="T3" fmla="*/ 4 h 128"/>
                  <a:gd name="T4" fmla="*/ 148 w 169"/>
                  <a:gd name="T5" fmla="*/ 12 h 128"/>
                  <a:gd name="T6" fmla="*/ 160 w 169"/>
                  <a:gd name="T7" fmla="*/ 25 h 128"/>
                  <a:gd name="T8" fmla="*/ 167 w 169"/>
                  <a:gd name="T9" fmla="*/ 42 h 128"/>
                  <a:gd name="T10" fmla="*/ 169 w 169"/>
                  <a:gd name="T11" fmla="*/ 60 h 128"/>
                  <a:gd name="T12" fmla="*/ 166 w 169"/>
                  <a:gd name="T13" fmla="*/ 78 h 128"/>
                  <a:gd name="T14" fmla="*/ 156 w 169"/>
                  <a:gd name="T15" fmla="*/ 93 h 128"/>
                  <a:gd name="T16" fmla="*/ 144 w 169"/>
                  <a:gd name="T17" fmla="*/ 105 h 128"/>
                  <a:gd name="T18" fmla="*/ 126 w 169"/>
                  <a:gd name="T19" fmla="*/ 112 h 128"/>
                  <a:gd name="T20" fmla="*/ 72 w 169"/>
                  <a:gd name="T21" fmla="*/ 127 h 128"/>
                  <a:gd name="T22" fmla="*/ 64 w 169"/>
                  <a:gd name="T23" fmla="*/ 128 h 128"/>
                  <a:gd name="T24" fmla="*/ 57 w 169"/>
                  <a:gd name="T25" fmla="*/ 128 h 128"/>
                  <a:gd name="T26" fmla="*/ 41 w 169"/>
                  <a:gd name="T27" fmla="*/ 127 h 128"/>
                  <a:gd name="T28" fmla="*/ 29 w 169"/>
                  <a:gd name="T29" fmla="*/ 121 h 128"/>
                  <a:gd name="T30" fmla="*/ 17 w 169"/>
                  <a:gd name="T31" fmla="*/ 112 h 128"/>
                  <a:gd name="T32" fmla="*/ 7 w 169"/>
                  <a:gd name="T33" fmla="*/ 101 h 128"/>
                  <a:gd name="T34" fmla="*/ 1 w 169"/>
                  <a:gd name="T35" fmla="*/ 87 h 128"/>
                  <a:gd name="T36" fmla="*/ 0 w 169"/>
                  <a:gd name="T37" fmla="*/ 71 h 128"/>
                  <a:gd name="T38" fmla="*/ 1 w 169"/>
                  <a:gd name="T39" fmla="*/ 56 h 128"/>
                  <a:gd name="T40" fmla="*/ 7 w 169"/>
                  <a:gd name="T41" fmla="*/ 43 h 128"/>
                  <a:gd name="T42" fmla="*/ 16 w 169"/>
                  <a:gd name="T43" fmla="*/ 32 h 128"/>
                  <a:gd name="T44" fmla="*/ 28 w 169"/>
                  <a:gd name="T45" fmla="*/ 22 h 128"/>
                  <a:gd name="T46" fmla="*/ 41 w 169"/>
                  <a:gd name="T47" fmla="*/ 17 h 128"/>
                  <a:gd name="T48" fmla="*/ 96 w 169"/>
                  <a:gd name="T49" fmla="*/ 2 h 128"/>
                  <a:gd name="T50" fmla="*/ 116 w 169"/>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28">
                    <a:moveTo>
                      <a:pt x="116" y="0"/>
                    </a:moveTo>
                    <a:lnTo>
                      <a:pt x="133" y="4"/>
                    </a:lnTo>
                    <a:lnTo>
                      <a:pt x="148" y="12"/>
                    </a:lnTo>
                    <a:lnTo>
                      <a:pt x="160" y="25"/>
                    </a:lnTo>
                    <a:lnTo>
                      <a:pt x="167" y="42"/>
                    </a:lnTo>
                    <a:lnTo>
                      <a:pt x="169" y="60"/>
                    </a:lnTo>
                    <a:lnTo>
                      <a:pt x="166" y="78"/>
                    </a:lnTo>
                    <a:lnTo>
                      <a:pt x="156" y="93"/>
                    </a:lnTo>
                    <a:lnTo>
                      <a:pt x="144" y="105"/>
                    </a:lnTo>
                    <a:lnTo>
                      <a:pt x="126" y="112"/>
                    </a:lnTo>
                    <a:lnTo>
                      <a:pt x="72" y="127"/>
                    </a:lnTo>
                    <a:lnTo>
                      <a:pt x="64" y="128"/>
                    </a:lnTo>
                    <a:lnTo>
                      <a:pt x="57" y="128"/>
                    </a:lnTo>
                    <a:lnTo>
                      <a:pt x="41" y="127"/>
                    </a:lnTo>
                    <a:lnTo>
                      <a:pt x="29" y="121"/>
                    </a:lnTo>
                    <a:lnTo>
                      <a:pt x="17" y="112"/>
                    </a:lnTo>
                    <a:lnTo>
                      <a:pt x="7" y="101"/>
                    </a:lnTo>
                    <a:lnTo>
                      <a:pt x="1" y="87"/>
                    </a:lnTo>
                    <a:lnTo>
                      <a:pt x="0" y="71"/>
                    </a:lnTo>
                    <a:lnTo>
                      <a:pt x="1" y="56"/>
                    </a:lnTo>
                    <a:lnTo>
                      <a:pt x="7" y="43"/>
                    </a:lnTo>
                    <a:lnTo>
                      <a:pt x="16" y="32"/>
                    </a:lnTo>
                    <a:lnTo>
                      <a:pt x="28" y="22"/>
                    </a:lnTo>
                    <a:lnTo>
                      <a:pt x="41" y="17"/>
                    </a:lnTo>
                    <a:lnTo>
                      <a:pt x="96" y="2"/>
                    </a:lnTo>
                    <a:lnTo>
                      <a:pt x="116"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8" name="Freeform 28"/>
              <p:cNvSpPr/>
              <p:nvPr/>
            </p:nvSpPr>
            <p:spPr bwMode="auto">
              <a:xfrm>
                <a:off x="5422901" y="2836863"/>
                <a:ext cx="30163" cy="23813"/>
              </a:xfrm>
              <a:custGeom>
                <a:avLst/>
                <a:gdLst>
                  <a:gd name="T0" fmla="*/ 116 w 170"/>
                  <a:gd name="T1" fmla="*/ 0 h 129"/>
                  <a:gd name="T2" fmla="*/ 133 w 170"/>
                  <a:gd name="T3" fmla="*/ 3 h 129"/>
                  <a:gd name="T4" fmla="*/ 149 w 170"/>
                  <a:gd name="T5" fmla="*/ 13 h 129"/>
                  <a:gd name="T6" fmla="*/ 161 w 170"/>
                  <a:gd name="T7" fmla="*/ 26 h 129"/>
                  <a:gd name="T8" fmla="*/ 168 w 170"/>
                  <a:gd name="T9" fmla="*/ 43 h 129"/>
                  <a:gd name="T10" fmla="*/ 170 w 170"/>
                  <a:gd name="T11" fmla="*/ 58 h 129"/>
                  <a:gd name="T12" fmla="*/ 168 w 170"/>
                  <a:gd name="T13" fmla="*/ 73 h 129"/>
                  <a:gd name="T14" fmla="*/ 162 w 170"/>
                  <a:gd name="T15" fmla="*/ 86 h 129"/>
                  <a:gd name="T16" fmla="*/ 153 w 170"/>
                  <a:gd name="T17" fmla="*/ 98 h 129"/>
                  <a:gd name="T18" fmla="*/ 141 w 170"/>
                  <a:gd name="T19" fmla="*/ 107 h 129"/>
                  <a:gd name="T20" fmla="*/ 127 w 170"/>
                  <a:gd name="T21" fmla="*/ 113 h 129"/>
                  <a:gd name="T22" fmla="*/ 73 w 170"/>
                  <a:gd name="T23" fmla="*/ 127 h 129"/>
                  <a:gd name="T24" fmla="*/ 65 w 170"/>
                  <a:gd name="T25" fmla="*/ 129 h 129"/>
                  <a:gd name="T26" fmla="*/ 58 w 170"/>
                  <a:gd name="T27" fmla="*/ 129 h 129"/>
                  <a:gd name="T28" fmla="*/ 43 w 170"/>
                  <a:gd name="T29" fmla="*/ 128 h 129"/>
                  <a:gd name="T30" fmla="*/ 29 w 170"/>
                  <a:gd name="T31" fmla="*/ 122 h 129"/>
                  <a:gd name="T32" fmla="*/ 17 w 170"/>
                  <a:gd name="T33" fmla="*/ 113 h 129"/>
                  <a:gd name="T34" fmla="*/ 7 w 170"/>
                  <a:gd name="T35" fmla="*/ 101 h 129"/>
                  <a:gd name="T36" fmla="*/ 2 w 170"/>
                  <a:gd name="T37" fmla="*/ 86 h 129"/>
                  <a:gd name="T38" fmla="*/ 0 w 170"/>
                  <a:gd name="T39" fmla="*/ 68 h 129"/>
                  <a:gd name="T40" fmla="*/ 4 w 170"/>
                  <a:gd name="T41" fmla="*/ 51 h 129"/>
                  <a:gd name="T42" fmla="*/ 12 w 170"/>
                  <a:gd name="T43" fmla="*/ 36 h 129"/>
                  <a:gd name="T44" fmla="*/ 25 w 170"/>
                  <a:gd name="T45" fmla="*/ 24 h 129"/>
                  <a:gd name="T46" fmla="*/ 43 w 170"/>
                  <a:gd name="T47" fmla="*/ 16 h 129"/>
                  <a:gd name="T48" fmla="*/ 97 w 170"/>
                  <a:gd name="T49" fmla="*/ 2 h 129"/>
                  <a:gd name="T50" fmla="*/ 116 w 170"/>
                  <a:gd name="T5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129">
                    <a:moveTo>
                      <a:pt x="116" y="0"/>
                    </a:moveTo>
                    <a:lnTo>
                      <a:pt x="133" y="3"/>
                    </a:lnTo>
                    <a:lnTo>
                      <a:pt x="149" y="13"/>
                    </a:lnTo>
                    <a:lnTo>
                      <a:pt x="161" y="26"/>
                    </a:lnTo>
                    <a:lnTo>
                      <a:pt x="168" y="43"/>
                    </a:lnTo>
                    <a:lnTo>
                      <a:pt x="170" y="58"/>
                    </a:lnTo>
                    <a:lnTo>
                      <a:pt x="168" y="73"/>
                    </a:lnTo>
                    <a:lnTo>
                      <a:pt x="162" y="86"/>
                    </a:lnTo>
                    <a:lnTo>
                      <a:pt x="153" y="98"/>
                    </a:lnTo>
                    <a:lnTo>
                      <a:pt x="141" y="107"/>
                    </a:lnTo>
                    <a:lnTo>
                      <a:pt x="127" y="113"/>
                    </a:lnTo>
                    <a:lnTo>
                      <a:pt x="73" y="127"/>
                    </a:lnTo>
                    <a:lnTo>
                      <a:pt x="65" y="129"/>
                    </a:lnTo>
                    <a:lnTo>
                      <a:pt x="58" y="129"/>
                    </a:lnTo>
                    <a:lnTo>
                      <a:pt x="43" y="128"/>
                    </a:lnTo>
                    <a:lnTo>
                      <a:pt x="29" y="122"/>
                    </a:lnTo>
                    <a:lnTo>
                      <a:pt x="17" y="113"/>
                    </a:lnTo>
                    <a:lnTo>
                      <a:pt x="7" y="101"/>
                    </a:lnTo>
                    <a:lnTo>
                      <a:pt x="2" y="86"/>
                    </a:lnTo>
                    <a:lnTo>
                      <a:pt x="0" y="68"/>
                    </a:lnTo>
                    <a:lnTo>
                      <a:pt x="4" y="51"/>
                    </a:lnTo>
                    <a:lnTo>
                      <a:pt x="12" y="36"/>
                    </a:lnTo>
                    <a:lnTo>
                      <a:pt x="25" y="24"/>
                    </a:lnTo>
                    <a:lnTo>
                      <a:pt x="43" y="16"/>
                    </a:lnTo>
                    <a:lnTo>
                      <a:pt x="97" y="2"/>
                    </a:lnTo>
                    <a:lnTo>
                      <a:pt x="116"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09" name="Freeform 29"/>
              <p:cNvSpPr/>
              <p:nvPr/>
            </p:nvSpPr>
            <p:spPr bwMode="auto">
              <a:xfrm>
                <a:off x="5422901" y="3167063"/>
                <a:ext cx="23813" cy="28575"/>
              </a:xfrm>
              <a:custGeom>
                <a:avLst/>
                <a:gdLst>
                  <a:gd name="T0" fmla="*/ 60 w 132"/>
                  <a:gd name="T1" fmla="*/ 0 h 168"/>
                  <a:gd name="T2" fmla="*/ 74 w 132"/>
                  <a:gd name="T3" fmla="*/ 1 h 168"/>
                  <a:gd name="T4" fmla="*/ 87 w 132"/>
                  <a:gd name="T5" fmla="*/ 7 h 168"/>
                  <a:gd name="T6" fmla="*/ 99 w 132"/>
                  <a:gd name="T7" fmla="*/ 16 h 168"/>
                  <a:gd name="T8" fmla="*/ 109 w 132"/>
                  <a:gd name="T9" fmla="*/ 28 h 168"/>
                  <a:gd name="T10" fmla="*/ 114 w 132"/>
                  <a:gd name="T11" fmla="*/ 41 h 168"/>
                  <a:gd name="T12" fmla="*/ 129 w 132"/>
                  <a:gd name="T13" fmla="*/ 97 h 168"/>
                  <a:gd name="T14" fmla="*/ 132 w 132"/>
                  <a:gd name="T15" fmla="*/ 112 h 168"/>
                  <a:gd name="T16" fmla="*/ 129 w 132"/>
                  <a:gd name="T17" fmla="*/ 127 h 168"/>
                  <a:gd name="T18" fmla="*/ 123 w 132"/>
                  <a:gd name="T19" fmla="*/ 139 h 168"/>
                  <a:gd name="T20" fmla="*/ 114 w 132"/>
                  <a:gd name="T21" fmla="*/ 151 h 168"/>
                  <a:gd name="T22" fmla="*/ 103 w 132"/>
                  <a:gd name="T23" fmla="*/ 161 h 168"/>
                  <a:gd name="T24" fmla="*/ 89 w 132"/>
                  <a:gd name="T25" fmla="*/ 167 h 168"/>
                  <a:gd name="T26" fmla="*/ 81 w 132"/>
                  <a:gd name="T27" fmla="*/ 168 h 168"/>
                  <a:gd name="T28" fmla="*/ 74 w 132"/>
                  <a:gd name="T29" fmla="*/ 168 h 168"/>
                  <a:gd name="T30" fmla="*/ 58 w 132"/>
                  <a:gd name="T31" fmla="*/ 167 h 168"/>
                  <a:gd name="T32" fmla="*/ 44 w 132"/>
                  <a:gd name="T33" fmla="*/ 161 h 168"/>
                  <a:gd name="T34" fmla="*/ 33 w 132"/>
                  <a:gd name="T35" fmla="*/ 152 h 168"/>
                  <a:gd name="T36" fmla="*/ 23 w 132"/>
                  <a:gd name="T37" fmla="*/ 140 h 168"/>
                  <a:gd name="T38" fmla="*/ 18 w 132"/>
                  <a:gd name="T39" fmla="*/ 125 h 168"/>
                  <a:gd name="T40" fmla="*/ 3 w 132"/>
                  <a:gd name="T41" fmla="*/ 71 h 168"/>
                  <a:gd name="T42" fmla="*/ 0 w 132"/>
                  <a:gd name="T43" fmla="*/ 53 h 168"/>
                  <a:gd name="T44" fmla="*/ 5 w 132"/>
                  <a:gd name="T45" fmla="*/ 36 h 168"/>
                  <a:gd name="T46" fmla="*/ 13 w 132"/>
                  <a:gd name="T47" fmla="*/ 21 h 168"/>
                  <a:gd name="T48" fmla="*/ 26 w 132"/>
                  <a:gd name="T49" fmla="*/ 8 h 168"/>
                  <a:gd name="T50" fmla="*/ 43 w 132"/>
                  <a:gd name="T51" fmla="*/ 1 h 168"/>
                  <a:gd name="T52" fmla="*/ 60 w 132"/>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68">
                    <a:moveTo>
                      <a:pt x="60" y="0"/>
                    </a:moveTo>
                    <a:lnTo>
                      <a:pt x="74" y="1"/>
                    </a:lnTo>
                    <a:lnTo>
                      <a:pt x="87" y="7"/>
                    </a:lnTo>
                    <a:lnTo>
                      <a:pt x="99" y="16"/>
                    </a:lnTo>
                    <a:lnTo>
                      <a:pt x="109" y="28"/>
                    </a:lnTo>
                    <a:lnTo>
                      <a:pt x="114" y="41"/>
                    </a:lnTo>
                    <a:lnTo>
                      <a:pt x="129" y="97"/>
                    </a:lnTo>
                    <a:lnTo>
                      <a:pt x="132" y="112"/>
                    </a:lnTo>
                    <a:lnTo>
                      <a:pt x="129" y="127"/>
                    </a:lnTo>
                    <a:lnTo>
                      <a:pt x="123" y="139"/>
                    </a:lnTo>
                    <a:lnTo>
                      <a:pt x="114" y="151"/>
                    </a:lnTo>
                    <a:lnTo>
                      <a:pt x="103" y="161"/>
                    </a:lnTo>
                    <a:lnTo>
                      <a:pt x="89" y="167"/>
                    </a:lnTo>
                    <a:lnTo>
                      <a:pt x="81" y="168"/>
                    </a:lnTo>
                    <a:lnTo>
                      <a:pt x="74" y="168"/>
                    </a:lnTo>
                    <a:lnTo>
                      <a:pt x="58" y="167"/>
                    </a:lnTo>
                    <a:lnTo>
                      <a:pt x="44" y="161"/>
                    </a:lnTo>
                    <a:lnTo>
                      <a:pt x="33" y="152"/>
                    </a:lnTo>
                    <a:lnTo>
                      <a:pt x="23" y="140"/>
                    </a:lnTo>
                    <a:lnTo>
                      <a:pt x="18" y="125"/>
                    </a:lnTo>
                    <a:lnTo>
                      <a:pt x="3" y="71"/>
                    </a:lnTo>
                    <a:lnTo>
                      <a:pt x="0" y="53"/>
                    </a:lnTo>
                    <a:lnTo>
                      <a:pt x="5" y="36"/>
                    </a:lnTo>
                    <a:lnTo>
                      <a:pt x="13" y="21"/>
                    </a:lnTo>
                    <a:lnTo>
                      <a:pt x="26" y="8"/>
                    </a:lnTo>
                    <a:lnTo>
                      <a:pt x="43" y="1"/>
                    </a:lnTo>
                    <a:lnTo>
                      <a:pt x="60"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0" name="Freeform 30"/>
              <p:cNvSpPr/>
              <p:nvPr/>
            </p:nvSpPr>
            <p:spPr bwMode="auto">
              <a:xfrm>
                <a:off x="5397501" y="3071813"/>
                <a:ext cx="22225" cy="28575"/>
              </a:xfrm>
              <a:custGeom>
                <a:avLst/>
                <a:gdLst>
                  <a:gd name="T0" fmla="*/ 62 w 130"/>
                  <a:gd name="T1" fmla="*/ 0 h 168"/>
                  <a:gd name="T2" fmla="*/ 79 w 130"/>
                  <a:gd name="T3" fmla="*/ 3 h 168"/>
                  <a:gd name="T4" fmla="*/ 95 w 130"/>
                  <a:gd name="T5" fmla="*/ 12 h 168"/>
                  <a:gd name="T6" fmla="*/ 107 w 130"/>
                  <a:gd name="T7" fmla="*/ 25 h 168"/>
                  <a:gd name="T8" fmla="*/ 114 w 130"/>
                  <a:gd name="T9" fmla="*/ 42 h 168"/>
                  <a:gd name="T10" fmla="*/ 129 w 130"/>
                  <a:gd name="T11" fmla="*/ 96 h 168"/>
                  <a:gd name="T12" fmla="*/ 130 w 130"/>
                  <a:gd name="T13" fmla="*/ 111 h 168"/>
                  <a:gd name="T14" fmla="*/ 128 w 130"/>
                  <a:gd name="T15" fmla="*/ 126 h 168"/>
                  <a:gd name="T16" fmla="*/ 123 w 130"/>
                  <a:gd name="T17" fmla="*/ 139 h 168"/>
                  <a:gd name="T18" fmla="*/ 114 w 130"/>
                  <a:gd name="T19" fmla="*/ 151 h 168"/>
                  <a:gd name="T20" fmla="*/ 102 w 130"/>
                  <a:gd name="T21" fmla="*/ 160 h 168"/>
                  <a:gd name="T22" fmla="*/ 87 w 130"/>
                  <a:gd name="T23" fmla="*/ 167 h 168"/>
                  <a:gd name="T24" fmla="*/ 80 w 130"/>
                  <a:gd name="T25" fmla="*/ 168 h 168"/>
                  <a:gd name="T26" fmla="*/ 72 w 130"/>
                  <a:gd name="T27" fmla="*/ 168 h 168"/>
                  <a:gd name="T28" fmla="*/ 58 w 130"/>
                  <a:gd name="T29" fmla="*/ 166 h 168"/>
                  <a:gd name="T30" fmla="*/ 44 w 130"/>
                  <a:gd name="T31" fmla="*/ 160 h 168"/>
                  <a:gd name="T32" fmla="*/ 32 w 130"/>
                  <a:gd name="T33" fmla="*/ 152 h 168"/>
                  <a:gd name="T34" fmla="*/ 23 w 130"/>
                  <a:gd name="T35" fmla="*/ 140 h 168"/>
                  <a:gd name="T36" fmla="*/ 16 w 130"/>
                  <a:gd name="T37" fmla="*/ 125 h 168"/>
                  <a:gd name="T38" fmla="*/ 2 w 130"/>
                  <a:gd name="T39" fmla="*/ 72 h 168"/>
                  <a:gd name="T40" fmla="*/ 0 w 130"/>
                  <a:gd name="T41" fmla="*/ 56 h 168"/>
                  <a:gd name="T42" fmla="*/ 2 w 130"/>
                  <a:gd name="T43" fmla="*/ 41 h 168"/>
                  <a:gd name="T44" fmla="*/ 8 w 130"/>
                  <a:gd name="T45" fmla="*/ 28 h 168"/>
                  <a:gd name="T46" fmla="*/ 17 w 130"/>
                  <a:gd name="T47" fmla="*/ 17 h 168"/>
                  <a:gd name="T48" fmla="*/ 29 w 130"/>
                  <a:gd name="T49" fmla="*/ 7 h 168"/>
                  <a:gd name="T50" fmla="*/ 43 w 130"/>
                  <a:gd name="T51" fmla="*/ 2 h 168"/>
                  <a:gd name="T52" fmla="*/ 62 w 130"/>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8">
                    <a:moveTo>
                      <a:pt x="62" y="0"/>
                    </a:moveTo>
                    <a:lnTo>
                      <a:pt x="79" y="3"/>
                    </a:lnTo>
                    <a:lnTo>
                      <a:pt x="95" y="12"/>
                    </a:lnTo>
                    <a:lnTo>
                      <a:pt x="107" y="25"/>
                    </a:lnTo>
                    <a:lnTo>
                      <a:pt x="114" y="42"/>
                    </a:lnTo>
                    <a:lnTo>
                      <a:pt x="129" y="96"/>
                    </a:lnTo>
                    <a:lnTo>
                      <a:pt x="130" y="111"/>
                    </a:lnTo>
                    <a:lnTo>
                      <a:pt x="128" y="126"/>
                    </a:lnTo>
                    <a:lnTo>
                      <a:pt x="123" y="139"/>
                    </a:lnTo>
                    <a:lnTo>
                      <a:pt x="114" y="151"/>
                    </a:lnTo>
                    <a:lnTo>
                      <a:pt x="102" y="160"/>
                    </a:lnTo>
                    <a:lnTo>
                      <a:pt x="87" y="167"/>
                    </a:lnTo>
                    <a:lnTo>
                      <a:pt x="80" y="168"/>
                    </a:lnTo>
                    <a:lnTo>
                      <a:pt x="72" y="168"/>
                    </a:lnTo>
                    <a:lnTo>
                      <a:pt x="58" y="166"/>
                    </a:lnTo>
                    <a:lnTo>
                      <a:pt x="44" y="160"/>
                    </a:lnTo>
                    <a:lnTo>
                      <a:pt x="32" y="152"/>
                    </a:lnTo>
                    <a:lnTo>
                      <a:pt x="23" y="140"/>
                    </a:lnTo>
                    <a:lnTo>
                      <a:pt x="16" y="125"/>
                    </a:lnTo>
                    <a:lnTo>
                      <a:pt x="2" y="72"/>
                    </a:lnTo>
                    <a:lnTo>
                      <a:pt x="0" y="56"/>
                    </a:lnTo>
                    <a:lnTo>
                      <a:pt x="2" y="41"/>
                    </a:lnTo>
                    <a:lnTo>
                      <a:pt x="8" y="28"/>
                    </a:lnTo>
                    <a:lnTo>
                      <a:pt x="17" y="17"/>
                    </a:lnTo>
                    <a:lnTo>
                      <a:pt x="29" y="7"/>
                    </a:lnTo>
                    <a:lnTo>
                      <a:pt x="43" y="2"/>
                    </a:lnTo>
                    <a:lnTo>
                      <a:pt x="62"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1" name="Freeform 31"/>
              <p:cNvSpPr/>
              <p:nvPr/>
            </p:nvSpPr>
            <p:spPr bwMode="auto">
              <a:xfrm>
                <a:off x="5410201" y="3119438"/>
                <a:ext cx="22225" cy="28575"/>
              </a:xfrm>
              <a:custGeom>
                <a:avLst/>
                <a:gdLst>
                  <a:gd name="T0" fmla="*/ 62 w 131"/>
                  <a:gd name="T1" fmla="*/ 0 h 169"/>
                  <a:gd name="T2" fmla="*/ 80 w 131"/>
                  <a:gd name="T3" fmla="*/ 3 h 169"/>
                  <a:gd name="T4" fmla="*/ 95 w 131"/>
                  <a:gd name="T5" fmla="*/ 13 h 169"/>
                  <a:gd name="T6" fmla="*/ 107 w 131"/>
                  <a:gd name="T7" fmla="*/ 25 h 169"/>
                  <a:gd name="T8" fmla="*/ 114 w 131"/>
                  <a:gd name="T9" fmla="*/ 42 h 169"/>
                  <a:gd name="T10" fmla="*/ 129 w 131"/>
                  <a:gd name="T11" fmla="*/ 97 h 169"/>
                  <a:gd name="T12" fmla="*/ 131 w 131"/>
                  <a:gd name="T13" fmla="*/ 111 h 169"/>
                  <a:gd name="T14" fmla="*/ 129 w 131"/>
                  <a:gd name="T15" fmla="*/ 126 h 169"/>
                  <a:gd name="T16" fmla="*/ 123 w 131"/>
                  <a:gd name="T17" fmla="*/ 140 h 169"/>
                  <a:gd name="T18" fmla="*/ 114 w 131"/>
                  <a:gd name="T19" fmla="*/ 152 h 169"/>
                  <a:gd name="T20" fmla="*/ 102 w 131"/>
                  <a:gd name="T21" fmla="*/ 160 h 169"/>
                  <a:gd name="T22" fmla="*/ 88 w 131"/>
                  <a:gd name="T23" fmla="*/ 167 h 169"/>
                  <a:gd name="T24" fmla="*/ 81 w 131"/>
                  <a:gd name="T25" fmla="*/ 168 h 169"/>
                  <a:gd name="T26" fmla="*/ 73 w 131"/>
                  <a:gd name="T27" fmla="*/ 169 h 169"/>
                  <a:gd name="T28" fmla="*/ 58 w 131"/>
                  <a:gd name="T29" fmla="*/ 167 h 169"/>
                  <a:gd name="T30" fmla="*/ 44 w 131"/>
                  <a:gd name="T31" fmla="*/ 161 h 169"/>
                  <a:gd name="T32" fmla="*/ 33 w 131"/>
                  <a:gd name="T33" fmla="*/ 152 h 169"/>
                  <a:gd name="T34" fmla="*/ 23 w 131"/>
                  <a:gd name="T35" fmla="*/ 140 h 169"/>
                  <a:gd name="T36" fmla="*/ 18 w 131"/>
                  <a:gd name="T37" fmla="*/ 126 h 169"/>
                  <a:gd name="T38" fmla="*/ 2 w 131"/>
                  <a:gd name="T39" fmla="*/ 72 h 169"/>
                  <a:gd name="T40" fmla="*/ 0 w 131"/>
                  <a:gd name="T41" fmla="*/ 57 h 169"/>
                  <a:gd name="T42" fmla="*/ 2 w 131"/>
                  <a:gd name="T43" fmla="*/ 42 h 169"/>
                  <a:gd name="T44" fmla="*/ 8 w 131"/>
                  <a:gd name="T45" fmla="*/ 28 h 169"/>
                  <a:gd name="T46" fmla="*/ 18 w 131"/>
                  <a:gd name="T47" fmla="*/ 17 h 169"/>
                  <a:gd name="T48" fmla="*/ 29 w 131"/>
                  <a:gd name="T49" fmla="*/ 8 h 169"/>
                  <a:gd name="T50" fmla="*/ 43 w 131"/>
                  <a:gd name="T51" fmla="*/ 2 h 169"/>
                  <a:gd name="T52" fmla="*/ 62 w 131"/>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69">
                    <a:moveTo>
                      <a:pt x="62" y="0"/>
                    </a:moveTo>
                    <a:lnTo>
                      <a:pt x="80" y="3"/>
                    </a:lnTo>
                    <a:lnTo>
                      <a:pt x="95" y="13"/>
                    </a:lnTo>
                    <a:lnTo>
                      <a:pt x="107" y="25"/>
                    </a:lnTo>
                    <a:lnTo>
                      <a:pt x="114" y="42"/>
                    </a:lnTo>
                    <a:lnTo>
                      <a:pt x="129" y="97"/>
                    </a:lnTo>
                    <a:lnTo>
                      <a:pt x="131" y="111"/>
                    </a:lnTo>
                    <a:lnTo>
                      <a:pt x="129" y="126"/>
                    </a:lnTo>
                    <a:lnTo>
                      <a:pt x="123" y="140"/>
                    </a:lnTo>
                    <a:lnTo>
                      <a:pt x="114" y="152"/>
                    </a:lnTo>
                    <a:lnTo>
                      <a:pt x="102" y="160"/>
                    </a:lnTo>
                    <a:lnTo>
                      <a:pt x="88" y="167"/>
                    </a:lnTo>
                    <a:lnTo>
                      <a:pt x="81" y="168"/>
                    </a:lnTo>
                    <a:lnTo>
                      <a:pt x="73" y="169"/>
                    </a:lnTo>
                    <a:lnTo>
                      <a:pt x="58" y="167"/>
                    </a:lnTo>
                    <a:lnTo>
                      <a:pt x="44" y="161"/>
                    </a:lnTo>
                    <a:lnTo>
                      <a:pt x="33" y="152"/>
                    </a:lnTo>
                    <a:lnTo>
                      <a:pt x="23" y="140"/>
                    </a:lnTo>
                    <a:lnTo>
                      <a:pt x="18" y="126"/>
                    </a:lnTo>
                    <a:lnTo>
                      <a:pt x="2" y="72"/>
                    </a:lnTo>
                    <a:lnTo>
                      <a:pt x="0" y="57"/>
                    </a:lnTo>
                    <a:lnTo>
                      <a:pt x="2" y="42"/>
                    </a:lnTo>
                    <a:lnTo>
                      <a:pt x="8" y="28"/>
                    </a:lnTo>
                    <a:lnTo>
                      <a:pt x="18" y="17"/>
                    </a:lnTo>
                    <a:lnTo>
                      <a:pt x="29" y="8"/>
                    </a:lnTo>
                    <a:lnTo>
                      <a:pt x="43" y="2"/>
                    </a:lnTo>
                    <a:lnTo>
                      <a:pt x="62"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2" name="Freeform 32"/>
              <p:cNvSpPr/>
              <p:nvPr/>
            </p:nvSpPr>
            <p:spPr bwMode="auto">
              <a:xfrm>
                <a:off x="5894388" y="2974975"/>
                <a:ext cx="23813" cy="30163"/>
              </a:xfrm>
              <a:custGeom>
                <a:avLst/>
                <a:gdLst>
                  <a:gd name="T0" fmla="*/ 69 w 131"/>
                  <a:gd name="T1" fmla="*/ 0 h 169"/>
                  <a:gd name="T2" fmla="*/ 88 w 131"/>
                  <a:gd name="T3" fmla="*/ 2 h 169"/>
                  <a:gd name="T4" fmla="*/ 102 w 131"/>
                  <a:gd name="T5" fmla="*/ 8 h 169"/>
                  <a:gd name="T6" fmla="*/ 114 w 131"/>
                  <a:gd name="T7" fmla="*/ 17 h 169"/>
                  <a:gd name="T8" fmla="*/ 122 w 131"/>
                  <a:gd name="T9" fmla="*/ 29 h 169"/>
                  <a:gd name="T10" fmla="*/ 129 w 131"/>
                  <a:gd name="T11" fmla="*/ 42 h 169"/>
                  <a:gd name="T12" fmla="*/ 131 w 131"/>
                  <a:gd name="T13" fmla="*/ 57 h 169"/>
                  <a:gd name="T14" fmla="*/ 129 w 131"/>
                  <a:gd name="T15" fmla="*/ 73 h 169"/>
                  <a:gd name="T16" fmla="*/ 114 w 131"/>
                  <a:gd name="T17" fmla="*/ 127 h 169"/>
                  <a:gd name="T18" fmla="*/ 108 w 131"/>
                  <a:gd name="T19" fmla="*/ 141 h 169"/>
                  <a:gd name="T20" fmla="*/ 99 w 131"/>
                  <a:gd name="T21" fmla="*/ 152 h 169"/>
                  <a:gd name="T22" fmla="*/ 87 w 131"/>
                  <a:gd name="T23" fmla="*/ 161 h 169"/>
                  <a:gd name="T24" fmla="*/ 73 w 131"/>
                  <a:gd name="T25" fmla="*/ 167 h 169"/>
                  <a:gd name="T26" fmla="*/ 58 w 131"/>
                  <a:gd name="T27" fmla="*/ 169 h 169"/>
                  <a:gd name="T28" fmla="*/ 50 w 131"/>
                  <a:gd name="T29" fmla="*/ 168 h 169"/>
                  <a:gd name="T30" fmla="*/ 43 w 131"/>
                  <a:gd name="T31" fmla="*/ 167 h 169"/>
                  <a:gd name="T32" fmla="*/ 26 w 131"/>
                  <a:gd name="T33" fmla="*/ 160 h 169"/>
                  <a:gd name="T34" fmla="*/ 13 w 131"/>
                  <a:gd name="T35" fmla="*/ 147 h 169"/>
                  <a:gd name="T36" fmla="*/ 4 w 131"/>
                  <a:gd name="T37" fmla="*/ 132 h 169"/>
                  <a:gd name="T38" fmla="*/ 0 w 131"/>
                  <a:gd name="T39" fmla="*/ 115 h 169"/>
                  <a:gd name="T40" fmla="*/ 2 w 131"/>
                  <a:gd name="T41" fmla="*/ 97 h 169"/>
                  <a:gd name="T42" fmla="*/ 17 w 131"/>
                  <a:gd name="T43" fmla="*/ 43 h 169"/>
                  <a:gd name="T44" fmla="*/ 25 w 131"/>
                  <a:gd name="T45" fmla="*/ 26 h 169"/>
                  <a:gd name="T46" fmla="*/ 36 w 131"/>
                  <a:gd name="T47" fmla="*/ 13 h 169"/>
                  <a:gd name="T48" fmla="*/ 51 w 131"/>
                  <a:gd name="T49" fmla="*/ 3 h 169"/>
                  <a:gd name="T50" fmla="*/ 69 w 131"/>
                  <a:gd name="T5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69">
                    <a:moveTo>
                      <a:pt x="69" y="0"/>
                    </a:moveTo>
                    <a:lnTo>
                      <a:pt x="88" y="2"/>
                    </a:lnTo>
                    <a:lnTo>
                      <a:pt x="102" y="8"/>
                    </a:lnTo>
                    <a:lnTo>
                      <a:pt x="114" y="17"/>
                    </a:lnTo>
                    <a:lnTo>
                      <a:pt x="122" y="29"/>
                    </a:lnTo>
                    <a:lnTo>
                      <a:pt x="129" y="42"/>
                    </a:lnTo>
                    <a:lnTo>
                      <a:pt x="131" y="57"/>
                    </a:lnTo>
                    <a:lnTo>
                      <a:pt x="129" y="73"/>
                    </a:lnTo>
                    <a:lnTo>
                      <a:pt x="114" y="127"/>
                    </a:lnTo>
                    <a:lnTo>
                      <a:pt x="108" y="141"/>
                    </a:lnTo>
                    <a:lnTo>
                      <a:pt x="99" y="152"/>
                    </a:lnTo>
                    <a:lnTo>
                      <a:pt x="87" y="161"/>
                    </a:lnTo>
                    <a:lnTo>
                      <a:pt x="73" y="167"/>
                    </a:lnTo>
                    <a:lnTo>
                      <a:pt x="58" y="169"/>
                    </a:lnTo>
                    <a:lnTo>
                      <a:pt x="50" y="168"/>
                    </a:lnTo>
                    <a:lnTo>
                      <a:pt x="43" y="167"/>
                    </a:lnTo>
                    <a:lnTo>
                      <a:pt x="26" y="160"/>
                    </a:lnTo>
                    <a:lnTo>
                      <a:pt x="13" y="147"/>
                    </a:lnTo>
                    <a:lnTo>
                      <a:pt x="4" y="132"/>
                    </a:lnTo>
                    <a:lnTo>
                      <a:pt x="0" y="115"/>
                    </a:lnTo>
                    <a:lnTo>
                      <a:pt x="2" y="97"/>
                    </a:lnTo>
                    <a:lnTo>
                      <a:pt x="17" y="43"/>
                    </a:lnTo>
                    <a:lnTo>
                      <a:pt x="25" y="26"/>
                    </a:lnTo>
                    <a:lnTo>
                      <a:pt x="36" y="13"/>
                    </a:lnTo>
                    <a:lnTo>
                      <a:pt x="51" y="3"/>
                    </a:lnTo>
                    <a:lnTo>
                      <a:pt x="6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3" name="Freeform 33"/>
              <p:cNvSpPr/>
              <p:nvPr/>
            </p:nvSpPr>
            <p:spPr bwMode="auto">
              <a:xfrm>
                <a:off x="5907088" y="2927350"/>
                <a:ext cx="23813" cy="30163"/>
              </a:xfrm>
              <a:custGeom>
                <a:avLst/>
                <a:gdLst>
                  <a:gd name="T0" fmla="*/ 70 w 131"/>
                  <a:gd name="T1" fmla="*/ 0 h 169"/>
                  <a:gd name="T2" fmla="*/ 88 w 131"/>
                  <a:gd name="T3" fmla="*/ 2 h 169"/>
                  <a:gd name="T4" fmla="*/ 102 w 131"/>
                  <a:gd name="T5" fmla="*/ 8 h 169"/>
                  <a:gd name="T6" fmla="*/ 114 w 131"/>
                  <a:gd name="T7" fmla="*/ 17 h 169"/>
                  <a:gd name="T8" fmla="*/ 122 w 131"/>
                  <a:gd name="T9" fmla="*/ 29 h 169"/>
                  <a:gd name="T10" fmla="*/ 129 w 131"/>
                  <a:gd name="T11" fmla="*/ 43 h 169"/>
                  <a:gd name="T12" fmla="*/ 131 w 131"/>
                  <a:gd name="T13" fmla="*/ 57 h 169"/>
                  <a:gd name="T14" fmla="*/ 129 w 131"/>
                  <a:gd name="T15" fmla="*/ 72 h 169"/>
                  <a:gd name="T16" fmla="*/ 114 w 131"/>
                  <a:gd name="T17" fmla="*/ 127 h 169"/>
                  <a:gd name="T18" fmla="*/ 108 w 131"/>
                  <a:gd name="T19" fmla="*/ 140 h 169"/>
                  <a:gd name="T20" fmla="*/ 99 w 131"/>
                  <a:gd name="T21" fmla="*/ 152 h 169"/>
                  <a:gd name="T22" fmla="*/ 87 w 131"/>
                  <a:gd name="T23" fmla="*/ 162 h 169"/>
                  <a:gd name="T24" fmla="*/ 73 w 131"/>
                  <a:gd name="T25" fmla="*/ 167 h 169"/>
                  <a:gd name="T26" fmla="*/ 58 w 131"/>
                  <a:gd name="T27" fmla="*/ 169 h 169"/>
                  <a:gd name="T28" fmla="*/ 50 w 131"/>
                  <a:gd name="T29" fmla="*/ 168 h 169"/>
                  <a:gd name="T30" fmla="*/ 43 w 131"/>
                  <a:gd name="T31" fmla="*/ 167 h 169"/>
                  <a:gd name="T32" fmla="*/ 29 w 131"/>
                  <a:gd name="T33" fmla="*/ 162 h 169"/>
                  <a:gd name="T34" fmla="*/ 17 w 131"/>
                  <a:gd name="T35" fmla="*/ 152 h 169"/>
                  <a:gd name="T36" fmla="*/ 8 w 131"/>
                  <a:gd name="T37" fmla="*/ 140 h 169"/>
                  <a:gd name="T38" fmla="*/ 2 w 131"/>
                  <a:gd name="T39" fmla="*/ 127 h 169"/>
                  <a:gd name="T40" fmla="*/ 0 w 131"/>
                  <a:gd name="T41" fmla="*/ 112 h 169"/>
                  <a:gd name="T42" fmla="*/ 2 w 131"/>
                  <a:gd name="T43" fmla="*/ 97 h 169"/>
                  <a:gd name="T44" fmla="*/ 17 w 131"/>
                  <a:gd name="T45" fmla="*/ 43 h 169"/>
                  <a:gd name="T46" fmla="*/ 25 w 131"/>
                  <a:gd name="T47" fmla="*/ 27 h 169"/>
                  <a:gd name="T48" fmla="*/ 36 w 131"/>
                  <a:gd name="T49" fmla="*/ 13 h 169"/>
                  <a:gd name="T50" fmla="*/ 51 w 131"/>
                  <a:gd name="T51" fmla="*/ 4 h 169"/>
                  <a:gd name="T52" fmla="*/ 70 w 131"/>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69">
                    <a:moveTo>
                      <a:pt x="70" y="0"/>
                    </a:moveTo>
                    <a:lnTo>
                      <a:pt x="88" y="2"/>
                    </a:lnTo>
                    <a:lnTo>
                      <a:pt x="102" y="8"/>
                    </a:lnTo>
                    <a:lnTo>
                      <a:pt x="114" y="17"/>
                    </a:lnTo>
                    <a:lnTo>
                      <a:pt x="122" y="29"/>
                    </a:lnTo>
                    <a:lnTo>
                      <a:pt x="129" y="43"/>
                    </a:lnTo>
                    <a:lnTo>
                      <a:pt x="131" y="57"/>
                    </a:lnTo>
                    <a:lnTo>
                      <a:pt x="129" y="72"/>
                    </a:lnTo>
                    <a:lnTo>
                      <a:pt x="114" y="127"/>
                    </a:lnTo>
                    <a:lnTo>
                      <a:pt x="108" y="140"/>
                    </a:lnTo>
                    <a:lnTo>
                      <a:pt x="99" y="152"/>
                    </a:lnTo>
                    <a:lnTo>
                      <a:pt x="87" y="162"/>
                    </a:lnTo>
                    <a:lnTo>
                      <a:pt x="73" y="167"/>
                    </a:lnTo>
                    <a:lnTo>
                      <a:pt x="58" y="169"/>
                    </a:lnTo>
                    <a:lnTo>
                      <a:pt x="50" y="168"/>
                    </a:lnTo>
                    <a:lnTo>
                      <a:pt x="43" y="167"/>
                    </a:lnTo>
                    <a:lnTo>
                      <a:pt x="29" y="162"/>
                    </a:lnTo>
                    <a:lnTo>
                      <a:pt x="17" y="152"/>
                    </a:lnTo>
                    <a:lnTo>
                      <a:pt x="8" y="140"/>
                    </a:lnTo>
                    <a:lnTo>
                      <a:pt x="2" y="127"/>
                    </a:lnTo>
                    <a:lnTo>
                      <a:pt x="0" y="112"/>
                    </a:lnTo>
                    <a:lnTo>
                      <a:pt x="2" y="97"/>
                    </a:lnTo>
                    <a:lnTo>
                      <a:pt x="17" y="43"/>
                    </a:lnTo>
                    <a:lnTo>
                      <a:pt x="25" y="27"/>
                    </a:lnTo>
                    <a:lnTo>
                      <a:pt x="36" y="13"/>
                    </a:lnTo>
                    <a:lnTo>
                      <a:pt x="51" y="4"/>
                    </a:lnTo>
                    <a:lnTo>
                      <a:pt x="70"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4" name="Freeform 34"/>
              <p:cNvSpPr/>
              <p:nvPr/>
            </p:nvSpPr>
            <p:spPr bwMode="auto">
              <a:xfrm>
                <a:off x="5919788" y="2879725"/>
                <a:ext cx="20638" cy="30163"/>
              </a:xfrm>
              <a:custGeom>
                <a:avLst/>
                <a:gdLst>
                  <a:gd name="T0" fmla="*/ 65 w 119"/>
                  <a:gd name="T1" fmla="*/ 0 h 170"/>
                  <a:gd name="T2" fmla="*/ 82 w 119"/>
                  <a:gd name="T3" fmla="*/ 5 h 170"/>
                  <a:gd name="T4" fmla="*/ 96 w 119"/>
                  <a:gd name="T5" fmla="*/ 15 h 170"/>
                  <a:gd name="T6" fmla="*/ 108 w 119"/>
                  <a:gd name="T7" fmla="*/ 28 h 170"/>
                  <a:gd name="T8" fmla="*/ 114 w 119"/>
                  <a:gd name="T9" fmla="*/ 45 h 170"/>
                  <a:gd name="T10" fmla="*/ 118 w 119"/>
                  <a:gd name="T11" fmla="*/ 70 h 170"/>
                  <a:gd name="T12" fmla="*/ 119 w 119"/>
                  <a:gd name="T13" fmla="*/ 93 h 170"/>
                  <a:gd name="T14" fmla="*/ 118 w 119"/>
                  <a:gd name="T15" fmla="*/ 118 h 170"/>
                  <a:gd name="T16" fmla="*/ 114 w 119"/>
                  <a:gd name="T17" fmla="*/ 135 h 170"/>
                  <a:gd name="T18" fmla="*/ 105 w 119"/>
                  <a:gd name="T19" fmla="*/ 150 h 170"/>
                  <a:gd name="T20" fmla="*/ 92 w 119"/>
                  <a:gd name="T21" fmla="*/ 160 h 170"/>
                  <a:gd name="T22" fmla="*/ 77 w 119"/>
                  <a:gd name="T23" fmla="*/ 168 h 170"/>
                  <a:gd name="T24" fmla="*/ 60 w 119"/>
                  <a:gd name="T25" fmla="*/ 170 h 170"/>
                  <a:gd name="T26" fmla="*/ 57 w 119"/>
                  <a:gd name="T27" fmla="*/ 170 h 170"/>
                  <a:gd name="T28" fmla="*/ 55 w 119"/>
                  <a:gd name="T29" fmla="*/ 170 h 170"/>
                  <a:gd name="T30" fmla="*/ 36 w 119"/>
                  <a:gd name="T31" fmla="*/ 165 h 170"/>
                  <a:gd name="T32" fmla="*/ 21 w 119"/>
                  <a:gd name="T33" fmla="*/ 155 h 170"/>
                  <a:gd name="T34" fmla="*/ 10 w 119"/>
                  <a:gd name="T35" fmla="*/ 142 h 170"/>
                  <a:gd name="T36" fmla="*/ 3 w 119"/>
                  <a:gd name="T37" fmla="*/ 125 h 170"/>
                  <a:gd name="T38" fmla="*/ 2 w 119"/>
                  <a:gd name="T39" fmla="*/ 107 h 170"/>
                  <a:gd name="T40" fmla="*/ 3 w 119"/>
                  <a:gd name="T41" fmla="*/ 101 h 170"/>
                  <a:gd name="T42" fmla="*/ 3 w 119"/>
                  <a:gd name="T43" fmla="*/ 93 h 170"/>
                  <a:gd name="T44" fmla="*/ 2 w 119"/>
                  <a:gd name="T45" fmla="*/ 81 h 170"/>
                  <a:gd name="T46" fmla="*/ 1 w 119"/>
                  <a:gd name="T47" fmla="*/ 68 h 170"/>
                  <a:gd name="T48" fmla="*/ 0 w 119"/>
                  <a:gd name="T49" fmla="*/ 50 h 170"/>
                  <a:gd name="T50" fmla="*/ 5 w 119"/>
                  <a:gd name="T51" fmla="*/ 33 h 170"/>
                  <a:gd name="T52" fmla="*/ 15 w 119"/>
                  <a:gd name="T53" fmla="*/ 18 h 170"/>
                  <a:gd name="T54" fmla="*/ 29 w 119"/>
                  <a:gd name="T55" fmla="*/ 7 h 170"/>
                  <a:gd name="T56" fmla="*/ 47 w 119"/>
                  <a:gd name="T57" fmla="*/ 1 h 170"/>
                  <a:gd name="T58" fmla="*/ 65 w 119"/>
                  <a:gd name="T5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170">
                    <a:moveTo>
                      <a:pt x="65" y="0"/>
                    </a:moveTo>
                    <a:lnTo>
                      <a:pt x="82" y="5"/>
                    </a:lnTo>
                    <a:lnTo>
                      <a:pt x="96" y="15"/>
                    </a:lnTo>
                    <a:lnTo>
                      <a:pt x="108" y="28"/>
                    </a:lnTo>
                    <a:lnTo>
                      <a:pt x="114" y="45"/>
                    </a:lnTo>
                    <a:lnTo>
                      <a:pt x="118" y="70"/>
                    </a:lnTo>
                    <a:lnTo>
                      <a:pt x="119" y="93"/>
                    </a:lnTo>
                    <a:lnTo>
                      <a:pt x="118" y="118"/>
                    </a:lnTo>
                    <a:lnTo>
                      <a:pt x="114" y="135"/>
                    </a:lnTo>
                    <a:lnTo>
                      <a:pt x="105" y="150"/>
                    </a:lnTo>
                    <a:lnTo>
                      <a:pt x="92" y="160"/>
                    </a:lnTo>
                    <a:lnTo>
                      <a:pt x="77" y="168"/>
                    </a:lnTo>
                    <a:lnTo>
                      <a:pt x="60" y="170"/>
                    </a:lnTo>
                    <a:lnTo>
                      <a:pt x="57" y="170"/>
                    </a:lnTo>
                    <a:lnTo>
                      <a:pt x="55" y="170"/>
                    </a:lnTo>
                    <a:lnTo>
                      <a:pt x="36" y="165"/>
                    </a:lnTo>
                    <a:lnTo>
                      <a:pt x="21" y="155"/>
                    </a:lnTo>
                    <a:lnTo>
                      <a:pt x="10" y="142"/>
                    </a:lnTo>
                    <a:lnTo>
                      <a:pt x="3" y="125"/>
                    </a:lnTo>
                    <a:lnTo>
                      <a:pt x="2" y="107"/>
                    </a:lnTo>
                    <a:lnTo>
                      <a:pt x="3" y="101"/>
                    </a:lnTo>
                    <a:lnTo>
                      <a:pt x="3" y="93"/>
                    </a:lnTo>
                    <a:lnTo>
                      <a:pt x="2" y="81"/>
                    </a:lnTo>
                    <a:lnTo>
                      <a:pt x="1" y="68"/>
                    </a:lnTo>
                    <a:lnTo>
                      <a:pt x="0" y="50"/>
                    </a:lnTo>
                    <a:lnTo>
                      <a:pt x="5" y="33"/>
                    </a:lnTo>
                    <a:lnTo>
                      <a:pt x="15" y="18"/>
                    </a:lnTo>
                    <a:lnTo>
                      <a:pt x="29" y="7"/>
                    </a:lnTo>
                    <a:lnTo>
                      <a:pt x="47" y="1"/>
                    </a:lnTo>
                    <a:lnTo>
                      <a:pt x="65"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5" name="Freeform 35"/>
              <p:cNvSpPr/>
              <p:nvPr/>
            </p:nvSpPr>
            <p:spPr bwMode="auto">
              <a:xfrm>
                <a:off x="5835651" y="2836863"/>
                <a:ext cx="30163" cy="23813"/>
              </a:xfrm>
              <a:custGeom>
                <a:avLst/>
                <a:gdLst>
                  <a:gd name="T0" fmla="*/ 55 w 171"/>
                  <a:gd name="T1" fmla="*/ 0 h 129"/>
                  <a:gd name="T2" fmla="*/ 74 w 171"/>
                  <a:gd name="T3" fmla="*/ 2 h 129"/>
                  <a:gd name="T4" fmla="*/ 128 w 171"/>
                  <a:gd name="T5" fmla="*/ 16 h 129"/>
                  <a:gd name="T6" fmla="*/ 146 w 171"/>
                  <a:gd name="T7" fmla="*/ 24 h 129"/>
                  <a:gd name="T8" fmla="*/ 158 w 171"/>
                  <a:gd name="T9" fmla="*/ 36 h 129"/>
                  <a:gd name="T10" fmla="*/ 167 w 171"/>
                  <a:gd name="T11" fmla="*/ 51 h 129"/>
                  <a:gd name="T12" fmla="*/ 171 w 171"/>
                  <a:gd name="T13" fmla="*/ 68 h 129"/>
                  <a:gd name="T14" fmla="*/ 169 w 171"/>
                  <a:gd name="T15" fmla="*/ 86 h 129"/>
                  <a:gd name="T16" fmla="*/ 164 w 171"/>
                  <a:gd name="T17" fmla="*/ 101 h 129"/>
                  <a:gd name="T18" fmla="*/ 154 w 171"/>
                  <a:gd name="T19" fmla="*/ 113 h 129"/>
                  <a:gd name="T20" fmla="*/ 142 w 171"/>
                  <a:gd name="T21" fmla="*/ 122 h 129"/>
                  <a:gd name="T22" fmla="*/ 128 w 171"/>
                  <a:gd name="T23" fmla="*/ 128 h 129"/>
                  <a:gd name="T24" fmla="*/ 113 w 171"/>
                  <a:gd name="T25" fmla="*/ 129 h 129"/>
                  <a:gd name="T26" fmla="*/ 106 w 171"/>
                  <a:gd name="T27" fmla="*/ 129 h 129"/>
                  <a:gd name="T28" fmla="*/ 98 w 171"/>
                  <a:gd name="T29" fmla="*/ 127 h 129"/>
                  <a:gd name="T30" fmla="*/ 43 w 171"/>
                  <a:gd name="T31" fmla="*/ 113 h 129"/>
                  <a:gd name="T32" fmla="*/ 29 w 171"/>
                  <a:gd name="T33" fmla="*/ 107 h 129"/>
                  <a:gd name="T34" fmla="*/ 18 w 171"/>
                  <a:gd name="T35" fmla="*/ 98 h 129"/>
                  <a:gd name="T36" fmla="*/ 9 w 171"/>
                  <a:gd name="T37" fmla="*/ 86 h 129"/>
                  <a:gd name="T38" fmla="*/ 3 w 171"/>
                  <a:gd name="T39" fmla="*/ 73 h 129"/>
                  <a:gd name="T40" fmla="*/ 0 w 171"/>
                  <a:gd name="T41" fmla="*/ 58 h 129"/>
                  <a:gd name="T42" fmla="*/ 3 w 171"/>
                  <a:gd name="T43" fmla="*/ 43 h 129"/>
                  <a:gd name="T44" fmla="*/ 10 w 171"/>
                  <a:gd name="T45" fmla="*/ 26 h 129"/>
                  <a:gd name="T46" fmla="*/ 23 w 171"/>
                  <a:gd name="T47" fmla="*/ 13 h 129"/>
                  <a:gd name="T48" fmla="*/ 38 w 171"/>
                  <a:gd name="T49" fmla="*/ 3 h 129"/>
                  <a:gd name="T50" fmla="*/ 55 w 171"/>
                  <a:gd name="T5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129">
                    <a:moveTo>
                      <a:pt x="55" y="0"/>
                    </a:moveTo>
                    <a:lnTo>
                      <a:pt x="74" y="2"/>
                    </a:lnTo>
                    <a:lnTo>
                      <a:pt x="128" y="16"/>
                    </a:lnTo>
                    <a:lnTo>
                      <a:pt x="146" y="24"/>
                    </a:lnTo>
                    <a:lnTo>
                      <a:pt x="158" y="36"/>
                    </a:lnTo>
                    <a:lnTo>
                      <a:pt x="167" y="51"/>
                    </a:lnTo>
                    <a:lnTo>
                      <a:pt x="171" y="68"/>
                    </a:lnTo>
                    <a:lnTo>
                      <a:pt x="169" y="86"/>
                    </a:lnTo>
                    <a:lnTo>
                      <a:pt x="164" y="101"/>
                    </a:lnTo>
                    <a:lnTo>
                      <a:pt x="154" y="113"/>
                    </a:lnTo>
                    <a:lnTo>
                      <a:pt x="142" y="122"/>
                    </a:lnTo>
                    <a:lnTo>
                      <a:pt x="128" y="128"/>
                    </a:lnTo>
                    <a:lnTo>
                      <a:pt x="113" y="129"/>
                    </a:lnTo>
                    <a:lnTo>
                      <a:pt x="106" y="129"/>
                    </a:lnTo>
                    <a:lnTo>
                      <a:pt x="98" y="127"/>
                    </a:lnTo>
                    <a:lnTo>
                      <a:pt x="43" y="113"/>
                    </a:lnTo>
                    <a:lnTo>
                      <a:pt x="29" y="107"/>
                    </a:lnTo>
                    <a:lnTo>
                      <a:pt x="18" y="98"/>
                    </a:lnTo>
                    <a:lnTo>
                      <a:pt x="9" y="86"/>
                    </a:lnTo>
                    <a:lnTo>
                      <a:pt x="3" y="73"/>
                    </a:lnTo>
                    <a:lnTo>
                      <a:pt x="0" y="58"/>
                    </a:lnTo>
                    <a:lnTo>
                      <a:pt x="3" y="43"/>
                    </a:lnTo>
                    <a:lnTo>
                      <a:pt x="10" y="26"/>
                    </a:lnTo>
                    <a:lnTo>
                      <a:pt x="23" y="13"/>
                    </a:lnTo>
                    <a:lnTo>
                      <a:pt x="38" y="3"/>
                    </a:lnTo>
                    <a:lnTo>
                      <a:pt x="55"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6" name="Freeform 36"/>
              <p:cNvSpPr/>
              <p:nvPr/>
            </p:nvSpPr>
            <p:spPr bwMode="auto">
              <a:xfrm>
                <a:off x="5883276" y="2849563"/>
                <a:ext cx="30163" cy="23813"/>
              </a:xfrm>
              <a:custGeom>
                <a:avLst/>
                <a:gdLst>
                  <a:gd name="T0" fmla="*/ 54 w 170"/>
                  <a:gd name="T1" fmla="*/ 0 h 128"/>
                  <a:gd name="T2" fmla="*/ 73 w 170"/>
                  <a:gd name="T3" fmla="*/ 2 h 128"/>
                  <a:gd name="T4" fmla="*/ 127 w 170"/>
                  <a:gd name="T5" fmla="*/ 17 h 128"/>
                  <a:gd name="T6" fmla="*/ 141 w 170"/>
                  <a:gd name="T7" fmla="*/ 22 h 128"/>
                  <a:gd name="T8" fmla="*/ 153 w 170"/>
                  <a:gd name="T9" fmla="*/ 32 h 128"/>
                  <a:gd name="T10" fmla="*/ 162 w 170"/>
                  <a:gd name="T11" fmla="*/ 43 h 128"/>
                  <a:gd name="T12" fmla="*/ 168 w 170"/>
                  <a:gd name="T13" fmla="*/ 56 h 128"/>
                  <a:gd name="T14" fmla="*/ 170 w 170"/>
                  <a:gd name="T15" fmla="*/ 71 h 128"/>
                  <a:gd name="T16" fmla="*/ 168 w 170"/>
                  <a:gd name="T17" fmla="*/ 87 h 128"/>
                  <a:gd name="T18" fmla="*/ 162 w 170"/>
                  <a:gd name="T19" fmla="*/ 101 h 128"/>
                  <a:gd name="T20" fmla="*/ 153 w 170"/>
                  <a:gd name="T21" fmla="*/ 112 h 128"/>
                  <a:gd name="T22" fmla="*/ 141 w 170"/>
                  <a:gd name="T23" fmla="*/ 121 h 128"/>
                  <a:gd name="T24" fmla="*/ 127 w 170"/>
                  <a:gd name="T25" fmla="*/ 127 h 128"/>
                  <a:gd name="T26" fmla="*/ 112 w 170"/>
                  <a:gd name="T27" fmla="*/ 128 h 128"/>
                  <a:gd name="T28" fmla="*/ 105 w 170"/>
                  <a:gd name="T29" fmla="*/ 128 h 128"/>
                  <a:gd name="T30" fmla="*/ 97 w 170"/>
                  <a:gd name="T31" fmla="*/ 127 h 128"/>
                  <a:gd name="T32" fmla="*/ 43 w 170"/>
                  <a:gd name="T33" fmla="*/ 112 h 128"/>
                  <a:gd name="T34" fmla="*/ 29 w 170"/>
                  <a:gd name="T35" fmla="*/ 107 h 128"/>
                  <a:gd name="T36" fmla="*/ 17 w 170"/>
                  <a:gd name="T37" fmla="*/ 97 h 128"/>
                  <a:gd name="T38" fmla="*/ 7 w 170"/>
                  <a:gd name="T39" fmla="*/ 86 h 128"/>
                  <a:gd name="T40" fmla="*/ 2 w 170"/>
                  <a:gd name="T41" fmla="*/ 72 h 128"/>
                  <a:gd name="T42" fmla="*/ 0 w 170"/>
                  <a:gd name="T43" fmla="*/ 57 h 128"/>
                  <a:gd name="T44" fmla="*/ 2 w 170"/>
                  <a:gd name="T45" fmla="*/ 42 h 128"/>
                  <a:gd name="T46" fmla="*/ 9 w 170"/>
                  <a:gd name="T47" fmla="*/ 25 h 128"/>
                  <a:gd name="T48" fmla="*/ 21 w 170"/>
                  <a:gd name="T49" fmla="*/ 12 h 128"/>
                  <a:gd name="T50" fmla="*/ 36 w 170"/>
                  <a:gd name="T51" fmla="*/ 4 h 128"/>
                  <a:gd name="T52" fmla="*/ 54 w 170"/>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28">
                    <a:moveTo>
                      <a:pt x="54" y="0"/>
                    </a:moveTo>
                    <a:lnTo>
                      <a:pt x="73" y="2"/>
                    </a:lnTo>
                    <a:lnTo>
                      <a:pt x="127" y="17"/>
                    </a:lnTo>
                    <a:lnTo>
                      <a:pt x="141" y="22"/>
                    </a:lnTo>
                    <a:lnTo>
                      <a:pt x="153" y="32"/>
                    </a:lnTo>
                    <a:lnTo>
                      <a:pt x="162" y="43"/>
                    </a:lnTo>
                    <a:lnTo>
                      <a:pt x="168" y="56"/>
                    </a:lnTo>
                    <a:lnTo>
                      <a:pt x="170" y="71"/>
                    </a:lnTo>
                    <a:lnTo>
                      <a:pt x="168" y="87"/>
                    </a:lnTo>
                    <a:lnTo>
                      <a:pt x="162" y="101"/>
                    </a:lnTo>
                    <a:lnTo>
                      <a:pt x="153" y="112"/>
                    </a:lnTo>
                    <a:lnTo>
                      <a:pt x="141" y="121"/>
                    </a:lnTo>
                    <a:lnTo>
                      <a:pt x="127" y="127"/>
                    </a:lnTo>
                    <a:lnTo>
                      <a:pt x="112" y="128"/>
                    </a:lnTo>
                    <a:lnTo>
                      <a:pt x="105" y="128"/>
                    </a:lnTo>
                    <a:lnTo>
                      <a:pt x="97" y="127"/>
                    </a:lnTo>
                    <a:lnTo>
                      <a:pt x="43" y="112"/>
                    </a:lnTo>
                    <a:lnTo>
                      <a:pt x="29" y="107"/>
                    </a:lnTo>
                    <a:lnTo>
                      <a:pt x="17" y="97"/>
                    </a:lnTo>
                    <a:lnTo>
                      <a:pt x="7" y="86"/>
                    </a:lnTo>
                    <a:lnTo>
                      <a:pt x="2" y="72"/>
                    </a:lnTo>
                    <a:lnTo>
                      <a:pt x="0" y="57"/>
                    </a:lnTo>
                    <a:lnTo>
                      <a:pt x="2" y="42"/>
                    </a:lnTo>
                    <a:lnTo>
                      <a:pt x="9" y="25"/>
                    </a:lnTo>
                    <a:lnTo>
                      <a:pt x="21" y="12"/>
                    </a:lnTo>
                    <a:lnTo>
                      <a:pt x="36" y="4"/>
                    </a:lnTo>
                    <a:lnTo>
                      <a:pt x="54"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7" name="Freeform 37"/>
              <p:cNvSpPr/>
              <p:nvPr/>
            </p:nvSpPr>
            <p:spPr bwMode="auto">
              <a:xfrm>
                <a:off x="5881688" y="3022600"/>
                <a:ext cx="23813" cy="30163"/>
              </a:xfrm>
              <a:custGeom>
                <a:avLst/>
                <a:gdLst>
                  <a:gd name="T0" fmla="*/ 72 w 130"/>
                  <a:gd name="T1" fmla="*/ 0 h 169"/>
                  <a:gd name="T2" fmla="*/ 88 w 130"/>
                  <a:gd name="T3" fmla="*/ 2 h 169"/>
                  <a:gd name="T4" fmla="*/ 102 w 130"/>
                  <a:gd name="T5" fmla="*/ 9 h 169"/>
                  <a:gd name="T6" fmla="*/ 114 w 130"/>
                  <a:gd name="T7" fmla="*/ 17 h 169"/>
                  <a:gd name="T8" fmla="*/ 122 w 130"/>
                  <a:gd name="T9" fmla="*/ 29 h 169"/>
                  <a:gd name="T10" fmla="*/ 129 w 130"/>
                  <a:gd name="T11" fmla="*/ 43 h 169"/>
                  <a:gd name="T12" fmla="*/ 130 w 130"/>
                  <a:gd name="T13" fmla="*/ 58 h 169"/>
                  <a:gd name="T14" fmla="*/ 129 w 130"/>
                  <a:gd name="T15" fmla="*/ 73 h 169"/>
                  <a:gd name="T16" fmla="*/ 114 w 130"/>
                  <a:gd name="T17" fmla="*/ 127 h 169"/>
                  <a:gd name="T18" fmla="*/ 107 w 130"/>
                  <a:gd name="T19" fmla="*/ 141 h 169"/>
                  <a:gd name="T20" fmla="*/ 99 w 130"/>
                  <a:gd name="T21" fmla="*/ 154 h 169"/>
                  <a:gd name="T22" fmla="*/ 87 w 130"/>
                  <a:gd name="T23" fmla="*/ 162 h 169"/>
                  <a:gd name="T24" fmla="*/ 73 w 130"/>
                  <a:gd name="T25" fmla="*/ 167 h 169"/>
                  <a:gd name="T26" fmla="*/ 58 w 130"/>
                  <a:gd name="T27" fmla="*/ 169 h 169"/>
                  <a:gd name="T28" fmla="*/ 50 w 130"/>
                  <a:gd name="T29" fmla="*/ 169 h 169"/>
                  <a:gd name="T30" fmla="*/ 43 w 130"/>
                  <a:gd name="T31" fmla="*/ 167 h 169"/>
                  <a:gd name="T32" fmla="*/ 26 w 130"/>
                  <a:gd name="T33" fmla="*/ 160 h 169"/>
                  <a:gd name="T34" fmla="*/ 13 w 130"/>
                  <a:gd name="T35" fmla="*/ 148 h 169"/>
                  <a:gd name="T36" fmla="*/ 4 w 130"/>
                  <a:gd name="T37" fmla="*/ 132 h 169"/>
                  <a:gd name="T38" fmla="*/ 0 w 130"/>
                  <a:gd name="T39" fmla="*/ 115 h 169"/>
                  <a:gd name="T40" fmla="*/ 2 w 130"/>
                  <a:gd name="T41" fmla="*/ 97 h 169"/>
                  <a:gd name="T42" fmla="*/ 16 w 130"/>
                  <a:gd name="T43" fmla="*/ 43 h 169"/>
                  <a:gd name="T44" fmla="*/ 22 w 130"/>
                  <a:gd name="T45" fmla="*/ 29 h 169"/>
                  <a:gd name="T46" fmla="*/ 32 w 130"/>
                  <a:gd name="T47" fmla="*/ 17 h 169"/>
                  <a:gd name="T48" fmla="*/ 44 w 130"/>
                  <a:gd name="T49" fmla="*/ 9 h 169"/>
                  <a:gd name="T50" fmla="*/ 57 w 130"/>
                  <a:gd name="T51" fmla="*/ 2 h 169"/>
                  <a:gd name="T52" fmla="*/ 72 w 130"/>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9">
                    <a:moveTo>
                      <a:pt x="72" y="0"/>
                    </a:moveTo>
                    <a:lnTo>
                      <a:pt x="88" y="2"/>
                    </a:lnTo>
                    <a:lnTo>
                      <a:pt x="102" y="9"/>
                    </a:lnTo>
                    <a:lnTo>
                      <a:pt x="114" y="17"/>
                    </a:lnTo>
                    <a:lnTo>
                      <a:pt x="122" y="29"/>
                    </a:lnTo>
                    <a:lnTo>
                      <a:pt x="129" y="43"/>
                    </a:lnTo>
                    <a:lnTo>
                      <a:pt x="130" y="58"/>
                    </a:lnTo>
                    <a:lnTo>
                      <a:pt x="129" y="73"/>
                    </a:lnTo>
                    <a:lnTo>
                      <a:pt x="114" y="127"/>
                    </a:lnTo>
                    <a:lnTo>
                      <a:pt x="107" y="141"/>
                    </a:lnTo>
                    <a:lnTo>
                      <a:pt x="99" y="154"/>
                    </a:lnTo>
                    <a:lnTo>
                      <a:pt x="87" y="162"/>
                    </a:lnTo>
                    <a:lnTo>
                      <a:pt x="73" y="167"/>
                    </a:lnTo>
                    <a:lnTo>
                      <a:pt x="58" y="169"/>
                    </a:lnTo>
                    <a:lnTo>
                      <a:pt x="50" y="169"/>
                    </a:lnTo>
                    <a:lnTo>
                      <a:pt x="43" y="167"/>
                    </a:lnTo>
                    <a:lnTo>
                      <a:pt x="26" y="160"/>
                    </a:lnTo>
                    <a:lnTo>
                      <a:pt x="13" y="148"/>
                    </a:lnTo>
                    <a:lnTo>
                      <a:pt x="4" y="132"/>
                    </a:lnTo>
                    <a:lnTo>
                      <a:pt x="0" y="115"/>
                    </a:lnTo>
                    <a:lnTo>
                      <a:pt x="2" y="97"/>
                    </a:lnTo>
                    <a:lnTo>
                      <a:pt x="16" y="43"/>
                    </a:lnTo>
                    <a:lnTo>
                      <a:pt x="22" y="29"/>
                    </a:lnTo>
                    <a:lnTo>
                      <a:pt x="32" y="17"/>
                    </a:lnTo>
                    <a:lnTo>
                      <a:pt x="44" y="9"/>
                    </a:lnTo>
                    <a:lnTo>
                      <a:pt x="57" y="2"/>
                    </a:lnTo>
                    <a:lnTo>
                      <a:pt x="72"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8" name="Freeform 38"/>
              <p:cNvSpPr>
                <a:spLocks noEditPoints="1"/>
              </p:cNvSpPr>
              <p:nvPr/>
            </p:nvSpPr>
            <p:spPr bwMode="auto">
              <a:xfrm>
                <a:off x="5448301" y="2809875"/>
                <a:ext cx="392113" cy="606425"/>
              </a:xfrm>
              <a:custGeom>
                <a:avLst/>
                <a:gdLst>
                  <a:gd name="T0" fmla="*/ 251 w 2218"/>
                  <a:gd name="T1" fmla="*/ 3240 h 3439"/>
                  <a:gd name="T2" fmla="*/ 325 w 2218"/>
                  <a:gd name="T3" fmla="*/ 3313 h 3439"/>
                  <a:gd name="T4" fmla="*/ 1866 w 2218"/>
                  <a:gd name="T5" fmla="*/ 3321 h 3439"/>
                  <a:gd name="T6" fmla="*/ 1954 w 2218"/>
                  <a:gd name="T7" fmla="*/ 3263 h 3439"/>
                  <a:gd name="T8" fmla="*/ 1977 w 2218"/>
                  <a:gd name="T9" fmla="*/ 2751 h 3439"/>
                  <a:gd name="T10" fmla="*/ 1977 w 2218"/>
                  <a:gd name="T11" fmla="*/ 2637 h 3439"/>
                  <a:gd name="T12" fmla="*/ 351 w 2218"/>
                  <a:gd name="T13" fmla="*/ 118 h 3439"/>
                  <a:gd name="T14" fmla="*/ 264 w 2218"/>
                  <a:gd name="T15" fmla="*/ 176 h 3439"/>
                  <a:gd name="T16" fmla="*/ 240 w 2218"/>
                  <a:gd name="T17" fmla="*/ 345 h 3439"/>
                  <a:gd name="T18" fmla="*/ 1967 w 2218"/>
                  <a:gd name="T19" fmla="*/ 199 h 3439"/>
                  <a:gd name="T20" fmla="*/ 1893 w 2218"/>
                  <a:gd name="T21" fmla="*/ 126 h 3439"/>
                  <a:gd name="T22" fmla="*/ 379 w 2218"/>
                  <a:gd name="T23" fmla="*/ 0 h 3439"/>
                  <a:gd name="T24" fmla="*/ 1955 w 2218"/>
                  <a:gd name="T25" fmla="*/ 29 h 3439"/>
                  <a:gd name="T26" fmla="*/ 2065 w 2218"/>
                  <a:gd name="T27" fmla="*/ 137 h 3439"/>
                  <a:gd name="T28" fmla="*/ 2094 w 2218"/>
                  <a:gd name="T29" fmla="*/ 391 h 3439"/>
                  <a:gd name="T30" fmla="*/ 2094 w 2218"/>
                  <a:gd name="T31" fmla="*/ 452 h 3439"/>
                  <a:gd name="T32" fmla="*/ 2094 w 2218"/>
                  <a:gd name="T33" fmla="*/ 675 h 3439"/>
                  <a:gd name="T34" fmla="*/ 2094 w 2218"/>
                  <a:gd name="T35" fmla="*/ 952 h 3439"/>
                  <a:gd name="T36" fmla="*/ 2094 w 2218"/>
                  <a:gd name="T37" fmla="*/ 1013 h 3439"/>
                  <a:gd name="T38" fmla="*/ 2094 w 2218"/>
                  <a:gd name="T39" fmla="*/ 1291 h 3439"/>
                  <a:gd name="T40" fmla="*/ 2094 w 2218"/>
                  <a:gd name="T41" fmla="*/ 1515 h 3439"/>
                  <a:gd name="T42" fmla="*/ 2094 w 2218"/>
                  <a:gd name="T43" fmla="*/ 1574 h 3439"/>
                  <a:gd name="T44" fmla="*/ 2094 w 2218"/>
                  <a:gd name="T45" fmla="*/ 1852 h 3439"/>
                  <a:gd name="T46" fmla="*/ 2094 w 2218"/>
                  <a:gd name="T47" fmla="*/ 2074 h 3439"/>
                  <a:gd name="T48" fmla="*/ 2094 w 2218"/>
                  <a:gd name="T49" fmla="*/ 2135 h 3439"/>
                  <a:gd name="T50" fmla="*/ 2094 w 2218"/>
                  <a:gd name="T51" fmla="*/ 2412 h 3439"/>
                  <a:gd name="T52" fmla="*/ 2094 w 2218"/>
                  <a:gd name="T53" fmla="*/ 2635 h 3439"/>
                  <a:gd name="T54" fmla="*/ 2111 w 2218"/>
                  <a:gd name="T55" fmla="*/ 2591 h 3439"/>
                  <a:gd name="T56" fmla="*/ 2160 w 2218"/>
                  <a:gd name="T57" fmla="*/ 2563 h 3439"/>
                  <a:gd name="T58" fmla="*/ 2211 w 2218"/>
                  <a:gd name="T59" fmla="*/ 2591 h 3439"/>
                  <a:gd name="T60" fmla="*/ 2202 w 2218"/>
                  <a:gd name="T61" fmla="*/ 2689 h 3439"/>
                  <a:gd name="T62" fmla="*/ 2161 w 2218"/>
                  <a:gd name="T63" fmla="*/ 2729 h 3439"/>
                  <a:gd name="T64" fmla="*/ 2102 w 2218"/>
                  <a:gd name="T65" fmla="*/ 2712 h 3439"/>
                  <a:gd name="T66" fmla="*/ 2098 w 2218"/>
                  <a:gd name="T67" fmla="*/ 2835 h 3439"/>
                  <a:gd name="T68" fmla="*/ 2142 w 2218"/>
                  <a:gd name="T69" fmla="*/ 2870 h 3439"/>
                  <a:gd name="T70" fmla="*/ 2124 w 2218"/>
                  <a:gd name="T71" fmla="*/ 2973 h 3439"/>
                  <a:gd name="T72" fmla="*/ 2094 w 2218"/>
                  <a:gd name="T73" fmla="*/ 3186 h 3439"/>
                  <a:gd name="T74" fmla="*/ 2044 w 2218"/>
                  <a:gd name="T75" fmla="*/ 3335 h 3439"/>
                  <a:gd name="T76" fmla="*/ 1918 w 2218"/>
                  <a:gd name="T77" fmla="*/ 3426 h 3439"/>
                  <a:gd name="T78" fmla="*/ 338 w 2218"/>
                  <a:gd name="T79" fmla="*/ 3436 h 3439"/>
                  <a:gd name="T80" fmla="*/ 200 w 2218"/>
                  <a:gd name="T81" fmla="*/ 3364 h 3439"/>
                  <a:gd name="T82" fmla="*/ 128 w 2218"/>
                  <a:gd name="T83" fmla="*/ 3227 h 3439"/>
                  <a:gd name="T84" fmla="*/ 103 w 2218"/>
                  <a:gd name="T85" fmla="*/ 2982 h 3439"/>
                  <a:gd name="T86" fmla="*/ 73 w 2218"/>
                  <a:gd name="T87" fmla="*/ 2890 h 3439"/>
                  <a:gd name="T88" fmla="*/ 102 w 2218"/>
                  <a:gd name="T89" fmla="*/ 2841 h 3439"/>
                  <a:gd name="T90" fmla="*/ 124 w 2218"/>
                  <a:gd name="T91" fmla="*/ 2835 h 3439"/>
                  <a:gd name="T92" fmla="*/ 87 w 2218"/>
                  <a:gd name="T93" fmla="*/ 2729 h 3439"/>
                  <a:gd name="T94" fmla="*/ 23 w 2218"/>
                  <a:gd name="T95" fmla="*/ 2706 h 3439"/>
                  <a:gd name="T96" fmla="*/ 2 w 2218"/>
                  <a:gd name="T97" fmla="*/ 2605 h 3439"/>
                  <a:gd name="T98" fmla="*/ 43 w 2218"/>
                  <a:gd name="T99" fmla="*/ 2564 h 3439"/>
                  <a:gd name="T100" fmla="*/ 106 w 2218"/>
                  <a:gd name="T101" fmla="*/ 2588 h 3439"/>
                  <a:gd name="T102" fmla="*/ 128 w 2218"/>
                  <a:gd name="T103" fmla="*/ 212 h 3439"/>
                  <a:gd name="T104" fmla="*/ 200 w 2218"/>
                  <a:gd name="T105" fmla="*/ 74 h 3439"/>
                  <a:gd name="T106" fmla="*/ 338 w 2218"/>
                  <a:gd name="T107" fmla="*/ 3 h 3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 h="3439">
                    <a:moveTo>
                      <a:pt x="240" y="2751"/>
                    </a:moveTo>
                    <a:lnTo>
                      <a:pt x="240" y="3187"/>
                    </a:lnTo>
                    <a:lnTo>
                      <a:pt x="243" y="3214"/>
                    </a:lnTo>
                    <a:lnTo>
                      <a:pt x="251" y="3240"/>
                    </a:lnTo>
                    <a:lnTo>
                      <a:pt x="264" y="3263"/>
                    </a:lnTo>
                    <a:lnTo>
                      <a:pt x="281" y="3283"/>
                    </a:lnTo>
                    <a:lnTo>
                      <a:pt x="302" y="3300"/>
                    </a:lnTo>
                    <a:lnTo>
                      <a:pt x="325" y="3313"/>
                    </a:lnTo>
                    <a:lnTo>
                      <a:pt x="351" y="3321"/>
                    </a:lnTo>
                    <a:lnTo>
                      <a:pt x="379" y="3324"/>
                    </a:lnTo>
                    <a:lnTo>
                      <a:pt x="1838" y="3324"/>
                    </a:lnTo>
                    <a:lnTo>
                      <a:pt x="1866" y="3321"/>
                    </a:lnTo>
                    <a:lnTo>
                      <a:pt x="1893" y="3313"/>
                    </a:lnTo>
                    <a:lnTo>
                      <a:pt x="1916" y="3300"/>
                    </a:lnTo>
                    <a:lnTo>
                      <a:pt x="1937" y="3283"/>
                    </a:lnTo>
                    <a:lnTo>
                      <a:pt x="1954" y="3263"/>
                    </a:lnTo>
                    <a:lnTo>
                      <a:pt x="1967" y="3240"/>
                    </a:lnTo>
                    <a:lnTo>
                      <a:pt x="1974" y="3214"/>
                    </a:lnTo>
                    <a:lnTo>
                      <a:pt x="1977" y="3187"/>
                    </a:lnTo>
                    <a:lnTo>
                      <a:pt x="1977" y="2751"/>
                    </a:lnTo>
                    <a:lnTo>
                      <a:pt x="240" y="2751"/>
                    </a:lnTo>
                    <a:close/>
                    <a:moveTo>
                      <a:pt x="240" y="458"/>
                    </a:moveTo>
                    <a:lnTo>
                      <a:pt x="240" y="2637"/>
                    </a:lnTo>
                    <a:lnTo>
                      <a:pt x="1977" y="2637"/>
                    </a:lnTo>
                    <a:lnTo>
                      <a:pt x="1977" y="458"/>
                    </a:lnTo>
                    <a:lnTo>
                      <a:pt x="240" y="458"/>
                    </a:lnTo>
                    <a:close/>
                    <a:moveTo>
                      <a:pt x="379" y="115"/>
                    </a:moveTo>
                    <a:lnTo>
                      <a:pt x="351" y="118"/>
                    </a:lnTo>
                    <a:lnTo>
                      <a:pt x="325" y="126"/>
                    </a:lnTo>
                    <a:lnTo>
                      <a:pt x="302" y="138"/>
                    </a:lnTo>
                    <a:lnTo>
                      <a:pt x="281" y="155"/>
                    </a:lnTo>
                    <a:lnTo>
                      <a:pt x="264" y="176"/>
                    </a:lnTo>
                    <a:lnTo>
                      <a:pt x="251" y="199"/>
                    </a:lnTo>
                    <a:lnTo>
                      <a:pt x="243" y="225"/>
                    </a:lnTo>
                    <a:lnTo>
                      <a:pt x="240" y="253"/>
                    </a:lnTo>
                    <a:lnTo>
                      <a:pt x="240" y="345"/>
                    </a:lnTo>
                    <a:lnTo>
                      <a:pt x="1977" y="345"/>
                    </a:lnTo>
                    <a:lnTo>
                      <a:pt x="1977" y="253"/>
                    </a:lnTo>
                    <a:lnTo>
                      <a:pt x="1974" y="225"/>
                    </a:lnTo>
                    <a:lnTo>
                      <a:pt x="1967" y="199"/>
                    </a:lnTo>
                    <a:lnTo>
                      <a:pt x="1954" y="176"/>
                    </a:lnTo>
                    <a:lnTo>
                      <a:pt x="1937" y="155"/>
                    </a:lnTo>
                    <a:lnTo>
                      <a:pt x="1916" y="138"/>
                    </a:lnTo>
                    <a:lnTo>
                      <a:pt x="1893" y="126"/>
                    </a:lnTo>
                    <a:lnTo>
                      <a:pt x="1866" y="118"/>
                    </a:lnTo>
                    <a:lnTo>
                      <a:pt x="1838" y="115"/>
                    </a:lnTo>
                    <a:lnTo>
                      <a:pt x="379" y="115"/>
                    </a:lnTo>
                    <a:close/>
                    <a:moveTo>
                      <a:pt x="379" y="0"/>
                    </a:moveTo>
                    <a:lnTo>
                      <a:pt x="1838" y="0"/>
                    </a:lnTo>
                    <a:lnTo>
                      <a:pt x="1880" y="3"/>
                    </a:lnTo>
                    <a:lnTo>
                      <a:pt x="1918" y="13"/>
                    </a:lnTo>
                    <a:lnTo>
                      <a:pt x="1955" y="29"/>
                    </a:lnTo>
                    <a:lnTo>
                      <a:pt x="1988" y="49"/>
                    </a:lnTo>
                    <a:lnTo>
                      <a:pt x="2018" y="74"/>
                    </a:lnTo>
                    <a:lnTo>
                      <a:pt x="2044" y="104"/>
                    </a:lnTo>
                    <a:lnTo>
                      <a:pt x="2065" y="137"/>
                    </a:lnTo>
                    <a:lnTo>
                      <a:pt x="2081" y="173"/>
                    </a:lnTo>
                    <a:lnTo>
                      <a:pt x="2090" y="212"/>
                    </a:lnTo>
                    <a:lnTo>
                      <a:pt x="2094" y="253"/>
                    </a:lnTo>
                    <a:lnTo>
                      <a:pt x="2094" y="391"/>
                    </a:lnTo>
                    <a:lnTo>
                      <a:pt x="2094" y="394"/>
                    </a:lnTo>
                    <a:lnTo>
                      <a:pt x="2094" y="395"/>
                    </a:lnTo>
                    <a:lnTo>
                      <a:pt x="2094" y="451"/>
                    </a:lnTo>
                    <a:lnTo>
                      <a:pt x="2094" y="452"/>
                    </a:lnTo>
                    <a:lnTo>
                      <a:pt x="2094" y="454"/>
                    </a:lnTo>
                    <a:lnTo>
                      <a:pt x="2094" y="672"/>
                    </a:lnTo>
                    <a:lnTo>
                      <a:pt x="2094" y="673"/>
                    </a:lnTo>
                    <a:lnTo>
                      <a:pt x="2094" y="675"/>
                    </a:lnTo>
                    <a:lnTo>
                      <a:pt x="2094" y="731"/>
                    </a:lnTo>
                    <a:lnTo>
                      <a:pt x="2094" y="733"/>
                    </a:lnTo>
                    <a:lnTo>
                      <a:pt x="2094" y="734"/>
                    </a:lnTo>
                    <a:lnTo>
                      <a:pt x="2094" y="952"/>
                    </a:lnTo>
                    <a:lnTo>
                      <a:pt x="2094" y="954"/>
                    </a:lnTo>
                    <a:lnTo>
                      <a:pt x="2094" y="955"/>
                    </a:lnTo>
                    <a:lnTo>
                      <a:pt x="2094" y="1012"/>
                    </a:lnTo>
                    <a:lnTo>
                      <a:pt x="2094" y="1013"/>
                    </a:lnTo>
                    <a:lnTo>
                      <a:pt x="2094" y="1014"/>
                    </a:lnTo>
                    <a:lnTo>
                      <a:pt x="2094" y="1233"/>
                    </a:lnTo>
                    <a:lnTo>
                      <a:pt x="2094" y="1235"/>
                    </a:lnTo>
                    <a:lnTo>
                      <a:pt x="2094" y="1291"/>
                    </a:lnTo>
                    <a:lnTo>
                      <a:pt x="2094" y="1293"/>
                    </a:lnTo>
                    <a:lnTo>
                      <a:pt x="2094" y="1294"/>
                    </a:lnTo>
                    <a:lnTo>
                      <a:pt x="2094" y="1512"/>
                    </a:lnTo>
                    <a:lnTo>
                      <a:pt x="2094" y="1515"/>
                    </a:lnTo>
                    <a:lnTo>
                      <a:pt x="2094" y="1516"/>
                    </a:lnTo>
                    <a:lnTo>
                      <a:pt x="2094" y="1572"/>
                    </a:lnTo>
                    <a:lnTo>
                      <a:pt x="2094" y="1573"/>
                    </a:lnTo>
                    <a:lnTo>
                      <a:pt x="2094" y="1574"/>
                    </a:lnTo>
                    <a:lnTo>
                      <a:pt x="2094" y="1793"/>
                    </a:lnTo>
                    <a:lnTo>
                      <a:pt x="2094" y="1794"/>
                    </a:lnTo>
                    <a:lnTo>
                      <a:pt x="2094" y="1795"/>
                    </a:lnTo>
                    <a:lnTo>
                      <a:pt x="2094" y="1852"/>
                    </a:lnTo>
                    <a:lnTo>
                      <a:pt x="2094" y="1853"/>
                    </a:lnTo>
                    <a:lnTo>
                      <a:pt x="2094" y="1855"/>
                    </a:lnTo>
                    <a:lnTo>
                      <a:pt x="2094" y="2073"/>
                    </a:lnTo>
                    <a:lnTo>
                      <a:pt x="2094" y="2074"/>
                    </a:lnTo>
                    <a:lnTo>
                      <a:pt x="2094" y="2076"/>
                    </a:lnTo>
                    <a:lnTo>
                      <a:pt x="2094" y="2132"/>
                    </a:lnTo>
                    <a:lnTo>
                      <a:pt x="2094" y="2134"/>
                    </a:lnTo>
                    <a:lnTo>
                      <a:pt x="2094" y="2135"/>
                    </a:lnTo>
                    <a:lnTo>
                      <a:pt x="2094" y="2353"/>
                    </a:lnTo>
                    <a:lnTo>
                      <a:pt x="2094" y="2355"/>
                    </a:lnTo>
                    <a:lnTo>
                      <a:pt x="2094" y="2356"/>
                    </a:lnTo>
                    <a:lnTo>
                      <a:pt x="2094" y="2412"/>
                    </a:lnTo>
                    <a:lnTo>
                      <a:pt x="2094" y="2413"/>
                    </a:lnTo>
                    <a:lnTo>
                      <a:pt x="2094" y="2414"/>
                    </a:lnTo>
                    <a:lnTo>
                      <a:pt x="2094" y="2634"/>
                    </a:lnTo>
                    <a:lnTo>
                      <a:pt x="2094" y="2635"/>
                    </a:lnTo>
                    <a:lnTo>
                      <a:pt x="2094" y="2637"/>
                    </a:lnTo>
                    <a:lnTo>
                      <a:pt x="2094" y="2646"/>
                    </a:lnTo>
                    <a:lnTo>
                      <a:pt x="2105" y="2606"/>
                    </a:lnTo>
                    <a:lnTo>
                      <a:pt x="2111" y="2591"/>
                    </a:lnTo>
                    <a:lnTo>
                      <a:pt x="2120" y="2579"/>
                    </a:lnTo>
                    <a:lnTo>
                      <a:pt x="2132" y="2571"/>
                    </a:lnTo>
                    <a:lnTo>
                      <a:pt x="2145" y="2564"/>
                    </a:lnTo>
                    <a:lnTo>
                      <a:pt x="2160" y="2563"/>
                    </a:lnTo>
                    <a:lnTo>
                      <a:pt x="2176" y="2564"/>
                    </a:lnTo>
                    <a:lnTo>
                      <a:pt x="2190" y="2571"/>
                    </a:lnTo>
                    <a:lnTo>
                      <a:pt x="2202" y="2580"/>
                    </a:lnTo>
                    <a:lnTo>
                      <a:pt x="2211" y="2591"/>
                    </a:lnTo>
                    <a:lnTo>
                      <a:pt x="2217" y="2605"/>
                    </a:lnTo>
                    <a:lnTo>
                      <a:pt x="2218" y="2620"/>
                    </a:lnTo>
                    <a:lnTo>
                      <a:pt x="2216" y="2635"/>
                    </a:lnTo>
                    <a:lnTo>
                      <a:pt x="2202" y="2689"/>
                    </a:lnTo>
                    <a:lnTo>
                      <a:pt x="2196" y="2703"/>
                    </a:lnTo>
                    <a:lnTo>
                      <a:pt x="2187" y="2714"/>
                    </a:lnTo>
                    <a:lnTo>
                      <a:pt x="2175" y="2724"/>
                    </a:lnTo>
                    <a:lnTo>
                      <a:pt x="2161" y="2729"/>
                    </a:lnTo>
                    <a:lnTo>
                      <a:pt x="2146" y="2731"/>
                    </a:lnTo>
                    <a:lnTo>
                      <a:pt x="2131" y="2729"/>
                    </a:lnTo>
                    <a:lnTo>
                      <a:pt x="2115" y="2723"/>
                    </a:lnTo>
                    <a:lnTo>
                      <a:pt x="2102" y="2712"/>
                    </a:lnTo>
                    <a:lnTo>
                      <a:pt x="2094" y="2698"/>
                    </a:lnTo>
                    <a:lnTo>
                      <a:pt x="2094" y="2698"/>
                    </a:lnTo>
                    <a:lnTo>
                      <a:pt x="2094" y="2835"/>
                    </a:lnTo>
                    <a:lnTo>
                      <a:pt x="2098" y="2835"/>
                    </a:lnTo>
                    <a:lnTo>
                      <a:pt x="2102" y="2836"/>
                    </a:lnTo>
                    <a:lnTo>
                      <a:pt x="2119" y="2843"/>
                    </a:lnTo>
                    <a:lnTo>
                      <a:pt x="2132" y="2855"/>
                    </a:lnTo>
                    <a:lnTo>
                      <a:pt x="2142" y="2870"/>
                    </a:lnTo>
                    <a:lnTo>
                      <a:pt x="2145" y="2887"/>
                    </a:lnTo>
                    <a:lnTo>
                      <a:pt x="2143" y="2906"/>
                    </a:lnTo>
                    <a:lnTo>
                      <a:pt x="2129" y="2959"/>
                    </a:lnTo>
                    <a:lnTo>
                      <a:pt x="2124" y="2973"/>
                    </a:lnTo>
                    <a:lnTo>
                      <a:pt x="2115" y="2984"/>
                    </a:lnTo>
                    <a:lnTo>
                      <a:pt x="2105" y="2992"/>
                    </a:lnTo>
                    <a:lnTo>
                      <a:pt x="2094" y="2997"/>
                    </a:lnTo>
                    <a:lnTo>
                      <a:pt x="2094" y="3186"/>
                    </a:lnTo>
                    <a:lnTo>
                      <a:pt x="2090" y="3227"/>
                    </a:lnTo>
                    <a:lnTo>
                      <a:pt x="2081" y="3265"/>
                    </a:lnTo>
                    <a:lnTo>
                      <a:pt x="2065" y="3302"/>
                    </a:lnTo>
                    <a:lnTo>
                      <a:pt x="2044" y="3335"/>
                    </a:lnTo>
                    <a:lnTo>
                      <a:pt x="2018" y="3364"/>
                    </a:lnTo>
                    <a:lnTo>
                      <a:pt x="1988" y="3390"/>
                    </a:lnTo>
                    <a:lnTo>
                      <a:pt x="1955" y="3410"/>
                    </a:lnTo>
                    <a:lnTo>
                      <a:pt x="1918" y="3426"/>
                    </a:lnTo>
                    <a:lnTo>
                      <a:pt x="1880" y="3436"/>
                    </a:lnTo>
                    <a:lnTo>
                      <a:pt x="1838" y="3439"/>
                    </a:lnTo>
                    <a:lnTo>
                      <a:pt x="379" y="3439"/>
                    </a:lnTo>
                    <a:lnTo>
                      <a:pt x="338" y="3436"/>
                    </a:lnTo>
                    <a:lnTo>
                      <a:pt x="299" y="3426"/>
                    </a:lnTo>
                    <a:lnTo>
                      <a:pt x="262" y="3410"/>
                    </a:lnTo>
                    <a:lnTo>
                      <a:pt x="229" y="3390"/>
                    </a:lnTo>
                    <a:lnTo>
                      <a:pt x="200" y="3364"/>
                    </a:lnTo>
                    <a:lnTo>
                      <a:pt x="174" y="3335"/>
                    </a:lnTo>
                    <a:lnTo>
                      <a:pt x="153" y="3302"/>
                    </a:lnTo>
                    <a:lnTo>
                      <a:pt x="137" y="3265"/>
                    </a:lnTo>
                    <a:lnTo>
                      <a:pt x="128" y="3227"/>
                    </a:lnTo>
                    <a:lnTo>
                      <a:pt x="124" y="3186"/>
                    </a:lnTo>
                    <a:lnTo>
                      <a:pt x="124" y="2997"/>
                    </a:lnTo>
                    <a:lnTo>
                      <a:pt x="113" y="2991"/>
                    </a:lnTo>
                    <a:lnTo>
                      <a:pt x="103" y="2982"/>
                    </a:lnTo>
                    <a:lnTo>
                      <a:pt x="94" y="2972"/>
                    </a:lnTo>
                    <a:lnTo>
                      <a:pt x="89" y="2959"/>
                    </a:lnTo>
                    <a:lnTo>
                      <a:pt x="75" y="2906"/>
                    </a:lnTo>
                    <a:lnTo>
                      <a:pt x="73" y="2890"/>
                    </a:lnTo>
                    <a:lnTo>
                      <a:pt x="75" y="2875"/>
                    </a:lnTo>
                    <a:lnTo>
                      <a:pt x="80" y="2862"/>
                    </a:lnTo>
                    <a:lnTo>
                      <a:pt x="90" y="2851"/>
                    </a:lnTo>
                    <a:lnTo>
                      <a:pt x="102" y="2841"/>
                    </a:lnTo>
                    <a:lnTo>
                      <a:pt x="116" y="2836"/>
                    </a:lnTo>
                    <a:lnTo>
                      <a:pt x="119" y="2835"/>
                    </a:lnTo>
                    <a:lnTo>
                      <a:pt x="121" y="2835"/>
                    </a:lnTo>
                    <a:lnTo>
                      <a:pt x="124" y="2835"/>
                    </a:lnTo>
                    <a:lnTo>
                      <a:pt x="124" y="2698"/>
                    </a:lnTo>
                    <a:lnTo>
                      <a:pt x="116" y="2712"/>
                    </a:lnTo>
                    <a:lnTo>
                      <a:pt x="103" y="2723"/>
                    </a:lnTo>
                    <a:lnTo>
                      <a:pt x="87" y="2729"/>
                    </a:lnTo>
                    <a:lnTo>
                      <a:pt x="68" y="2731"/>
                    </a:lnTo>
                    <a:lnTo>
                      <a:pt x="51" y="2727"/>
                    </a:lnTo>
                    <a:lnTo>
                      <a:pt x="35" y="2719"/>
                    </a:lnTo>
                    <a:lnTo>
                      <a:pt x="23" y="2706"/>
                    </a:lnTo>
                    <a:lnTo>
                      <a:pt x="16" y="2689"/>
                    </a:lnTo>
                    <a:lnTo>
                      <a:pt x="2" y="2635"/>
                    </a:lnTo>
                    <a:lnTo>
                      <a:pt x="0" y="2620"/>
                    </a:lnTo>
                    <a:lnTo>
                      <a:pt x="2" y="2605"/>
                    </a:lnTo>
                    <a:lnTo>
                      <a:pt x="7" y="2591"/>
                    </a:lnTo>
                    <a:lnTo>
                      <a:pt x="16" y="2579"/>
                    </a:lnTo>
                    <a:lnTo>
                      <a:pt x="28" y="2571"/>
                    </a:lnTo>
                    <a:lnTo>
                      <a:pt x="43" y="2564"/>
                    </a:lnTo>
                    <a:lnTo>
                      <a:pt x="61" y="2562"/>
                    </a:lnTo>
                    <a:lnTo>
                      <a:pt x="78" y="2567"/>
                    </a:lnTo>
                    <a:lnTo>
                      <a:pt x="93" y="2575"/>
                    </a:lnTo>
                    <a:lnTo>
                      <a:pt x="106" y="2588"/>
                    </a:lnTo>
                    <a:lnTo>
                      <a:pt x="114" y="2605"/>
                    </a:lnTo>
                    <a:lnTo>
                      <a:pt x="124" y="2645"/>
                    </a:lnTo>
                    <a:lnTo>
                      <a:pt x="124" y="253"/>
                    </a:lnTo>
                    <a:lnTo>
                      <a:pt x="128" y="212"/>
                    </a:lnTo>
                    <a:lnTo>
                      <a:pt x="137" y="173"/>
                    </a:lnTo>
                    <a:lnTo>
                      <a:pt x="153" y="137"/>
                    </a:lnTo>
                    <a:lnTo>
                      <a:pt x="174" y="104"/>
                    </a:lnTo>
                    <a:lnTo>
                      <a:pt x="200" y="74"/>
                    </a:lnTo>
                    <a:lnTo>
                      <a:pt x="229" y="49"/>
                    </a:lnTo>
                    <a:lnTo>
                      <a:pt x="262" y="29"/>
                    </a:lnTo>
                    <a:lnTo>
                      <a:pt x="299" y="13"/>
                    </a:lnTo>
                    <a:lnTo>
                      <a:pt x="338" y="3"/>
                    </a:lnTo>
                    <a:lnTo>
                      <a:pt x="37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19" name="Freeform 39"/>
              <p:cNvSpPr/>
              <p:nvPr/>
            </p:nvSpPr>
            <p:spPr bwMode="auto">
              <a:xfrm>
                <a:off x="5843588" y="3167063"/>
                <a:ext cx="22225" cy="28575"/>
              </a:xfrm>
              <a:custGeom>
                <a:avLst/>
                <a:gdLst>
                  <a:gd name="T0" fmla="*/ 70 w 132"/>
                  <a:gd name="T1" fmla="*/ 0 h 168"/>
                  <a:gd name="T2" fmla="*/ 89 w 132"/>
                  <a:gd name="T3" fmla="*/ 2 h 168"/>
                  <a:gd name="T4" fmla="*/ 102 w 132"/>
                  <a:gd name="T5" fmla="*/ 7 h 168"/>
                  <a:gd name="T6" fmla="*/ 114 w 132"/>
                  <a:gd name="T7" fmla="*/ 17 h 168"/>
                  <a:gd name="T8" fmla="*/ 124 w 132"/>
                  <a:gd name="T9" fmla="*/ 29 h 168"/>
                  <a:gd name="T10" fmla="*/ 129 w 132"/>
                  <a:gd name="T11" fmla="*/ 41 h 168"/>
                  <a:gd name="T12" fmla="*/ 132 w 132"/>
                  <a:gd name="T13" fmla="*/ 56 h 168"/>
                  <a:gd name="T14" fmla="*/ 129 w 132"/>
                  <a:gd name="T15" fmla="*/ 72 h 168"/>
                  <a:gd name="T16" fmla="*/ 114 w 132"/>
                  <a:gd name="T17" fmla="*/ 125 h 168"/>
                  <a:gd name="T18" fmla="*/ 109 w 132"/>
                  <a:gd name="T19" fmla="*/ 140 h 168"/>
                  <a:gd name="T20" fmla="*/ 99 w 132"/>
                  <a:gd name="T21" fmla="*/ 152 h 168"/>
                  <a:gd name="T22" fmla="*/ 87 w 132"/>
                  <a:gd name="T23" fmla="*/ 161 h 168"/>
                  <a:gd name="T24" fmla="*/ 73 w 132"/>
                  <a:gd name="T25" fmla="*/ 167 h 168"/>
                  <a:gd name="T26" fmla="*/ 58 w 132"/>
                  <a:gd name="T27" fmla="*/ 168 h 168"/>
                  <a:gd name="T28" fmla="*/ 51 w 132"/>
                  <a:gd name="T29" fmla="*/ 168 h 168"/>
                  <a:gd name="T30" fmla="*/ 43 w 132"/>
                  <a:gd name="T31" fmla="*/ 167 h 168"/>
                  <a:gd name="T32" fmla="*/ 27 w 132"/>
                  <a:gd name="T33" fmla="*/ 158 h 168"/>
                  <a:gd name="T34" fmla="*/ 13 w 132"/>
                  <a:gd name="T35" fmla="*/ 147 h 168"/>
                  <a:gd name="T36" fmla="*/ 5 w 132"/>
                  <a:gd name="T37" fmla="*/ 132 h 168"/>
                  <a:gd name="T38" fmla="*/ 0 w 132"/>
                  <a:gd name="T39" fmla="*/ 115 h 168"/>
                  <a:gd name="T40" fmla="*/ 3 w 132"/>
                  <a:gd name="T41" fmla="*/ 97 h 168"/>
                  <a:gd name="T42" fmla="*/ 18 w 132"/>
                  <a:gd name="T43" fmla="*/ 41 h 168"/>
                  <a:gd name="T44" fmla="*/ 25 w 132"/>
                  <a:gd name="T45" fmla="*/ 26 h 168"/>
                  <a:gd name="T46" fmla="*/ 37 w 132"/>
                  <a:gd name="T47" fmla="*/ 13 h 168"/>
                  <a:gd name="T48" fmla="*/ 52 w 132"/>
                  <a:gd name="T49" fmla="*/ 3 h 168"/>
                  <a:gd name="T50" fmla="*/ 70 w 132"/>
                  <a:gd name="T5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68">
                    <a:moveTo>
                      <a:pt x="70" y="0"/>
                    </a:moveTo>
                    <a:lnTo>
                      <a:pt x="89" y="2"/>
                    </a:lnTo>
                    <a:lnTo>
                      <a:pt x="102" y="7"/>
                    </a:lnTo>
                    <a:lnTo>
                      <a:pt x="114" y="17"/>
                    </a:lnTo>
                    <a:lnTo>
                      <a:pt x="124" y="29"/>
                    </a:lnTo>
                    <a:lnTo>
                      <a:pt x="129" y="41"/>
                    </a:lnTo>
                    <a:lnTo>
                      <a:pt x="132" y="56"/>
                    </a:lnTo>
                    <a:lnTo>
                      <a:pt x="129" y="72"/>
                    </a:lnTo>
                    <a:lnTo>
                      <a:pt x="114" y="125"/>
                    </a:lnTo>
                    <a:lnTo>
                      <a:pt x="109" y="140"/>
                    </a:lnTo>
                    <a:lnTo>
                      <a:pt x="99" y="152"/>
                    </a:lnTo>
                    <a:lnTo>
                      <a:pt x="87" y="161"/>
                    </a:lnTo>
                    <a:lnTo>
                      <a:pt x="73" y="167"/>
                    </a:lnTo>
                    <a:lnTo>
                      <a:pt x="58" y="168"/>
                    </a:lnTo>
                    <a:lnTo>
                      <a:pt x="51" y="168"/>
                    </a:lnTo>
                    <a:lnTo>
                      <a:pt x="43" y="167"/>
                    </a:lnTo>
                    <a:lnTo>
                      <a:pt x="27" y="158"/>
                    </a:lnTo>
                    <a:lnTo>
                      <a:pt x="13" y="147"/>
                    </a:lnTo>
                    <a:lnTo>
                      <a:pt x="5" y="132"/>
                    </a:lnTo>
                    <a:lnTo>
                      <a:pt x="0" y="115"/>
                    </a:lnTo>
                    <a:lnTo>
                      <a:pt x="3" y="97"/>
                    </a:lnTo>
                    <a:lnTo>
                      <a:pt x="18" y="41"/>
                    </a:lnTo>
                    <a:lnTo>
                      <a:pt x="25" y="26"/>
                    </a:lnTo>
                    <a:lnTo>
                      <a:pt x="37" y="13"/>
                    </a:lnTo>
                    <a:lnTo>
                      <a:pt x="52" y="3"/>
                    </a:lnTo>
                    <a:lnTo>
                      <a:pt x="70"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20" name="Freeform 40"/>
              <p:cNvSpPr/>
              <p:nvPr/>
            </p:nvSpPr>
            <p:spPr bwMode="auto">
              <a:xfrm>
                <a:off x="5829301" y="3214688"/>
                <a:ext cx="23813" cy="28575"/>
              </a:xfrm>
              <a:custGeom>
                <a:avLst/>
                <a:gdLst>
                  <a:gd name="T0" fmla="*/ 69 w 131"/>
                  <a:gd name="T1" fmla="*/ 0 h 169"/>
                  <a:gd name="T2" fmla="*/ 88 w 131"/>
                  <a:gd name="T3" fmla="*/ 2 h 169"/>
                  <a:gd name="T4" fmla="*/ 102 w 131"/>
                  <a:gd name="T5" fmla="*/ 9 h 169"/>
                  <a:gd name="T6" fmla="*/ 114 w 131"/>
                  <a:gd name="T7" fmla="*/ 17 h 169"/>
                  <a:gd name="T8" fmla="*/ 123 w 131"/>
                  <a:gd name="T9" fmla="*/ 29 h 169"/>
                  <a:gd name="T10" fmla="*/ 129 w 131"/>
                  <a:gd name="T11" fmla="*/ 43 h 169"/>
                  <a:gd name="T12" fmla="*/ 131 w 131"/>
                  <a:gd name="T13" fmla="*/ 58 h 169"/>
                  <a:gd name="T14" fmla="*/ 129 w 131"/>
                  <a:gd name="T15" fmla="*/ 72 h 169"/>
                  <a:gd name="T16" fmla="*/ 114 w 131"/>
                  <a:gd name="T17" fmla="*/ 127 h 169"/>
                  <a:gd name="T18" fmla="*/ 109 w 131"/>
                  <a:gd name="T19" fmla="*/ 141 h 169"/>
                  <a:gd name="T20" fmla="*/ 99 w 131"/>
                  <a:gd name="T21" fmla="*/ 152 h 169"/>
                  <a:gd name="T22" fmla="*/ 87 w 131"/>
                  <a:gd name="T23" fmla="*/ 162 h 169"/>
                  <a:gd name="T24" fmla="*/ 73 w 131"/>
                  <a:gd name="T25" fmla="*/ 167 h 169"/>
                  <a:gd name="T26" fmla="*/ 58 w 131"/>
                  <a:gd name="T27" fmla="*/ 169 h 169"/>
                  <a:gd name="T28" fmla="*/ 51 w 131"/>
                  <a:gd name="T29" fmla="*/ 168 h 169"/>
                  <a:gd name="T30" fmla="*/ 43 w 131"/>
                  <a:gd name="T31" fmla="*/ 167 h 169"/>
                  <a:gd name="T32" fmla="*/ 26 w 131"/>
                  <a:gd name="T33" fmla="*/ 160 h 169"/>
                  <a:gd name="T34" fmla="*/ 13 w 131"/>
                  <a:gd name="T35" fmla="*/ 148 h 169"/>
                  <a:gd name="T36" fmla="*/ 5 w 131"/>
                  <a:gd name="T37" fmla="*/ 132 h 169"/>
                  <a:gd name="T38" fmla="*/ 0 w 131"/>
                  <a:gd name="T39" fmla="*/ 115 h 169"/>
                  <a:gd name="T40" fmla="*/ 2 w 131"/>
                  <a:gd name="T41" fmla="*/ 97 h 169"/>
                  <a:gd name="T42" fmla="*/ 17 w 131"/>
                  <a:gd name="T43" fmla="*/ 43 h 169"/>
                  <a:gd name="T44" fmla="*/ 25 w 131"/>
                  <a:gd name="T45" fmla="*/ 26 h 169"/>
                  <a:gd name="T46" fmla="*/ 37 w 131"/>
                  <a:gd name="T47" fmla="*/ 13 h 169"/>
                  <a:gd name="T48" fmla="*/ 52 w 131"/>
                  <a:gd name="T49" fmla="*/ 4 h 169"/>
                  <a:gd name="T50" fmla="*/ 69 w 131"/>
                  <a:gd name="T5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69">
                    <a:moveTo>
                      <a:pt x="69" y="0"/>
                    </a:moveTo>
                    <a:lnTo>
                      <a:pt x="88" y="2"/>
                    </a:lnTo>
                    <a:lnTo>
                      <a:pt x="102" y="9"/>
                    </a:lnTo>
                    <a:lnTo>
                      <a:pt x="114" y="17"/>
                    </a:lnTo>
                    <a:lnTo>
                      <a:pt x="123" y="29"/>
                    </a:lnTo>
                    <a:lnTo>
                      <a:pt x="129" y="43"/>
                    </a:lnTo>
                    <a:lnTo>
                      <a:pt x="131" y="58"/>
                    </a:lnTo>
                    <a:lnTo>
                      <a:pt x="129" y="72"/>
                    </a:lnTo>
                    <a:lnTo>
                      <a:pt x="114" y="127"/>
                    </a:lnTo>
                    <a:lnTo>
                      <a:pt x="109" y="141"/>
                    </a:lnTo>
                    <a:lnTo>
                      <a:pt x="99" y="152"/>
                    </a:lnTo>
                    <a:lnTo>
                      <a:pt x="87" y="162"/>
                    </a:lnTo>
                    <a:lnTo>
                      <a:pt x="73" y="167"/>
                    </a:lnTo>
                    <a:lnTo>
                      <a:pt x="58" y="169"/>
                    </a:lnTo>
                    <a:lnTo>
                      <a:pt x="51" y="168"/>
                    </a:lnTo>
                    <a:lnTo>
                      <a:pt x="43" y="167"/>
                    </a:lnTo>
                    <a:lnTo>
                      <a:pt x="26" y="160"/>
                    </a:lnTo>
                    <a:lnTo>
                      <a:pt x="13" y="148"/>
                    </a:lnTo>
                    <a:lnTo>
                      <a:pt x="5" y="132"/>
                    </a:lnTo>
                    <a:lnTo>
                      <a:pt x="0" y="115"/>
                    </a:lnTo>
                    <a:lnTo>
                      <a:pt x="2" y="97"/>
                    </a:lnTo>
                    <a:lnTo>
                      <a:pt x="17" y="43"/>
                    </a:lnTo>
                    <a:lnTo>
                      <a:pt x="25" y="26"/>
                    </a:lnTo>
                    <a:lnTo>
                      <a:pt x="37" y="13"/>
                    </a:lnTo>
                    <a:lnTo>
                      <a:pt x="52" y="4"/>
                    </a:lnTo>
                    <a:lnTo>
                      <a:pt x="6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21" name="Freeform 41"/>
              <p:cNvSpPr/>
              <p:nvPr/>
            </p:nvSpPr>
            <p:spPr bwMode="auto">
              <a:xfrm>
                <a:off x="5856288" y="3119438"/>
                <a:ext cx="22225" cy="28575"/>
              </a:xfrm>
              <a:custGeom>
                <a:avLst/>
                <a:gdLst>
                  <a:gd name="T0" fmla="*/ 68 w 130"/>
                  <a:gd name="T1" fmla="*/ 0 h 169"/>
                  <a:gd name="T2" fmla="*/ 87 w 130"/>
                  <a:gd name="T3" fmla="*/ 2 h 169"/>
                  <a:gd name="T4" fmla="*/ 101 w 130"/>
                  <a:gd name="T5" fmla="*/ 8 h 169"/>
                  <a:gd name="T6" fmla="*/ 112 w 130"/>
                  <a:gd name="T7" fmla="*/ 17 h 169"/>
                  <a:gd name="T8" fmla="*/ 122 w 130"/>
                  <a:gd name="T9" fmla="*/ 28 h 169"/>
                  <a:gd name="T10" fmla="*/ 127 w 130"/>
                  <a:gd name="T11" fmla="*/ 42 h 169"/>
                  <a:gd name="T12" fmla="*/ 130 w 130"/>
                  <a:gd name="T13" fmla="*/ 57 h 169"/>
                  <a:gd name="T14" fmla="*/ 127 w 130"/>
                  <a:gd name="T15" fmla="*/ 72 h 169"/>
                  <a:gd name="T16" fmla="*/ 112 w 130"/>
                  <a:gd name="T17" fmla="*/ 126 h 169"/>
                  <a:gd name="T18" fmla="*/ 107 w 130"/>
                  <a:gd name="T19" fmla="*/ 140 h 169"/>
                  <a:gd name="T20" fmla="*/ 97 w 130"/>
                  <a:gd name="T21" fmla="*/ 152 h 169"/>
                  <a:gd name="T22" fmla="*/ 86 w 130"/>
                  <a:gd name="T23" fmla="*/ 161 h 169"/>
                  <a:gd name="T24" fmla="*/ 73 w 130"/>
                  <a:gd name="T25" fmla="*/ 167 h 169"/>
                  <a:gd name="T26" fmla="*/ 58 w 130"/>
                  <a:gd name="T27" fmla="*/ 169 h 169"/>
                  <a:gd name="T28" fmla="*/ 50 w 130"/>
                  <a:gd name="T29" fmla="*/ 168 h 169"/>
                  <a:gd name="T30" fmla="*/ 43 w 130"/>
                  <a:gd name="T31" fmla="*/ 167 h 169"/>
                  <a:gd name="T32" fmla="*/ 27 w 130"/>
                  <a:gd name="T33" fmla="*/ 160 h 169"/>
                  <a:gd name="T34" fmla="*/ 16 w 130"/>
                  <a:gd name="T35" fmla="*/ 152 h 169"/>
                  <a:gd name="T36" fmla="*/ 7 w 130"/>
                  <a:gd name="T37" fmla="*/ 140 h 169"/>
                  <a:gd name="T38" fmla="*/ 2 w 130"/>
                  <a:gd name="T39" fmla="*/ 126 h 169"/>
                  <a:gd name="T40" fmla="*/ 0 w 130"/>
                  <a:gd name="T41" fmla="*/ 111 h 169"/>
                  <a:gd name="T42" fmla="*/ 2 w 130"/>
                  <a:gd name="T43" fmla="*/ 97 h 169"/>
                  <a:gd name="T44" fmla="*/ 16 w 130"/>
                  <a:gd name="T45" fmla="*/ 42 h 169"/>
                  <a:gd name="T46" fmla="*/ 23 w 130"/>
                  <a:gd name="T47" fmla="*/ 25 h 169"/>
                  <a:gd name="T48" fmla="*/ 35 w 130"/>
                  <a:gd name="T49" fmla="*/ 13 h 169"/>
                  <a:gd name="T50" fmla="*/ 51 w 130"/>
                  <a:gd name="T51" fmla="*/ 3 h 169"/>
                  <a:gd name="T52" fmla="*/ 68 w 130"/>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9">
                    <a:moveTo>
                      <a:pt x="68" y="0"/>
                    </a:moveTo>
                    <a:lnTo>
                      <a:pt x="87" y="2"/>
                    </a:lnTo>
                    <a:lnTo>
                      <a:pt x="101" y="8"/>
                    </a:lnTo>
                    <a:lnTo>
                      <a:pt x="112" y="17"/>
                    </a:lnTo>
                    <a:lnTo>
                      <a:pt x="122" y="28"/>
                    </a:lnTo>
                    <a:lnTo>
                      <a:pt x="127" y="42"/>
                    </a:lnTo>
                    <a:lnTo>
                      <a:pt x="130" y="57"/>
                    </a:lnTo>
                    <a:lnTo>
                      <a:pt x="127" y="72"/>
                    </a:lnTo>
                    <a:lnTo>
                      <a:pt x="112" y="126"/>
                    </a:lnTo>
                    <a:lnTo>
                      <a:pt x="107" y="140"/>
                    </a:lnTo>
                    <a:lnTo>
                      <a:pt x="97" y="152"/>
                    </a:lnTo>
                    <a:lnTo>
                      <a:pt x="86" y="161"/>
                    </a:lnTo>
                    <a:lnTo>
                      <a:pt x="73" y="167"/>
                    </a:lnTo>
                    <a:lnTo>
                      <a:pt x="58" y="169"/>
                    </a:lnTo>
                    <a:lnTo>
                      <a:pt x="50" y="168"/>
                    </a:lnTo>
                    <a:lnTo>
                      <a:pt x="43" y="167"/>
                    </a:lnTo>
                    <a:lnTo>
                      <a:pt x="27" y="160"/>
                    </a:lnTo>
                    <a:lnTo>
                      <a:pt x="16" y="152"/>
                    </a:lnTo>
                    <a:lnTo>
                      <a:pt x="7" y="140"/>
                    </a:lnTo>
                    <a:lnTo>
                      <a:pt x="2" y="126"/>
                    </a:lnTo>
                    <a:lnTo>
                      <a:pt x="0" y="111"/>
                    </a:lnTo>
                    <a:lnTo>
                      <a:pt x="2" y="97"/>
                    </a:lnTo>
                    <a:lnTo>
                      <a:pt x="16" y="42"/>
                    </a:lnTo>
                    <a:lnTo>
                      <a:pt x="23" y="25"/>
                    </a:lnTo>
                    <a:lnTo>
                      <a:pt x="35" y="13"/>
                    </a:lnTo>
                    <a:lnTo>
                      <a:pt x="51" y="3"/>
                    </a:lnTo>
                    <a:lnTo>
                      <a:pt x="68"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22" name="Freeform 42"/>
              <p:cNvSpPr/>
              <p:nvPr/>
            </p:nvSpPr>
            <p:spPr bwMode="auto">
              <a:xfrm>
                <a:off x="5868988" y="3071813"/>
                <a:ext cx="22225" cy="28575"/>
              </a:xfrm>
              <a:custGeom>
                <a:avLst/>
                <a:gdLst>
                  <a:gd name="T0" fmla="*/ 68 w 130"/>
                  <a:gd name="T1" fmla="*/ 0 h 168"/>
                  <a:gd name="T2" fmla="*/ 87 w 130"/>
                  <a:gd name="T3" fmla="*/ 2 h 168"/>
                  <a:gd name="T4" fmla="*/ 102 w 130"/>
                  <a:gd name="T5" fmla="*/ 7 h 168"/>
                  <a:gd name="T6" fmla="*/ 114 w 130"/>
                  <a:gd name="T7" fmla="*/ 17 h 168"/>
                  <a:gd name="T8" fmla="*/ 122 w 130"/>
                  <a:gd name="T9" fmla="*/ 28 h 168"/>
                  <a:gd name="T10" fmla="*/ 128 w 130"/>
                  <a:gd name="T11" fmla="*/ 41 h 168"/>
                  <a:gd name="T12" fmla="*/ 130 w 130"/>
                  <a:gd name="T13" fmla="*/ 56 h 168"/>
                  <a:gd name="T14" fmla="*/ 128 w 130"/>
                  <a:gd name="T15" fmla="*/ 72 h 168"/>
                  <a:gd name="T16" fmla="*/ 114 w 130"/>
                  <a:gd name="T17" fmla="*/ 125 h 168"/>
                  <a:gd name="T18" fmla="*/ 107 w 130"/>
                  <a:gd name="T19" fmla="*/ 140 h 168"/>
                  <a:gd name="T20" fmla="*/ 97 w 130"/>
                  <a:gd name="T21" fmla="*/ 152 h 168"/>
                  <a:gd name="T22" fmla="*/ 86 w 130"/>
                  <a:gd name="T23" fmla="*/ 160 h 168"/>
                  <a:gd name="T24" fmla="*/ 73 w 130"/>
                  <a:gd name="T25" fmla="*/ 166 h 168"/>
                  <a:gd name="T26" fmla="*/ 58 w 130"/>
                  <a:gd name="T27" fmla="*/ 168 h 168"/>
                  <a:gd name="T28" fmla="*/ 50 w 130"/>
                  <a:gd name="T29" fmla="*/ 168 h 168"/>
                  <a:gd name="T30" fmla="*/ 43 w 130"/>
                  <a:gd name="T31" fmla="*/ 167 h 168"/>
                  <a:gd name="T32" fmla="*/ 28 w 130"/>
                  <a:gd name="T33" fmla="*/ 160 h 168"/>
                  <a:gd name="T34" fmla="*/ 16 w 130"/>
                  <a:gd name="T35" fmla="*/ 151 h 168"/>
                  <a:gd name="T36" fmla="*/ 7 w 130"/>
                  <a:gd name="T37" fmla="*/ 139 h 168"/>
                  <a:gd name="T38" fmla="*/ 2 w 130"/>
                  <a:gd name="T39" fmla="*/ 126 h 168"/>
                  <a:gd name="T40" fmla="*/ 0 w 130"/>
                  <a:gd name="T41" fmla="*/ 111 h 168"/>
                  <a:gd name="T42" fmla="*/ 2 w 130"/>
                  <a:gd name="T43" fmla="*/ 96 h 168"/>
                  <a:gd name="T44" fmla="*/ 16 w 130"/>
                  <a:gd name="T45" fmla="*/ 42 h 168"/>
                  <a:gd name="T46" fmla="*/ 23 w 130"/>
                  <a:gd name="T47" fmla="*/ 25 h 168"/>
                  <a:gd name="T48" fmla="*/ 36 w 130"/>
                  <a:gd name="T49" fmla="*/ 12 h 168"/>
                  <a:gd name="T50" fmla="*/ 51 w 130"/>
                  <a:gd name="T51" fmla="*/ 3 h 168"/>
                  <a:gd name="T52" fmla="*/ 68 w 130"/>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8">
                    <a:moveTo>
                      <a:pt x="68" y="0"/>
                    </a:moveTo>
                    <a:lnTo>
                      <a:pt x="87" y="2"/>
                    </a:lnTo>
                    <a:lnTo>
                      <a:pt x="102" y="7"/>
                    </a:lnTo>
                    <a:lnTo>
                      <a:pt x="114" y="17"/>
                    </a:lnTo>
                    <a:lnTo>
                      <a:pt x="122" y="28"/>
                    </a:lnTo>
                    <a:lnTo>
                      <a:pt x="128" y="41"/>
                    </a:lnTo>
                    <a:lnTo>
                      <a:pt x="130" y="56"/>
                    </a:lnTo>
                    <a:lnTo>
                      <a:pt x="128" y="72"/>
                    </a:lnTo>
                    <a:lnTo>
                      <a:pt x="114" y="125"/>
                    </a:lnTo>
                    <a:lnTo>
                      <a:pt x="107" y="140"/>
                    </a:lnTo>
                    <a:lnTo>
                      <a:pt x="97" y="152"/>
                    </a:lnTo>
                    <a:lnTo>
                      <a:pt x="86" y="160"/>
                    </a:lnTo>
                    <a:lnTo>
                      <a:pt x="73" y="166"/>
                    </a:lnTo>
                    <a:lnTo>
                      <a:pt x="58" y="168"/>
                    </a:lnTo>
                    <a:lnTo>
                      <a:pt x="50" y="168"/>
                    </a:lnTo>
                    <a:lnTo>
                      <a:pt x="43" y="167"/>
                    </a:lnTo>
                    <a:lnTo>
                      <a:pt x="28" y="160"/>
                    </a:lnTo>
                    <a:lnTo>
                      <a:pt x="16" y="151"/>
                    </a:lnTo>
                    <a:lnTo>
                      <a:pt x="7" y="139"/>
                    </a:lnTo>
                    <a:lnTo>
                      <a:pt x="2" y="126"/>
                    </a:lnTo>
                    <a:lnTo>
                      <a:pt x="0" y="111"/>
                    </a:lnTo>
                    <a:lnTo>
                      <a:pt x="2" y="96"/>
                    </a:lnTo>
                    <a:lnTo>
                      <a:pt x="16" y="42"/>
                    </a:lnTo>
                    <a:lnTo>
                      <a:pt x="23" y="25"/>
                    </a:lnTo>
                    <a:lnTo>
                      <a:pt x="36" y="12"/>
                    </a:lnTo>
                    <a:lnTo>
                      <a:pt x="51" y="3"/>
                    </a:lnTo>
                    <a:lnTo>
                      <a:pt x="68"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grpSp>
      </p:grpSp>
      <p:grpSp>
        <p:nvGrpSpPr>
          <p:cNvPr id="123" name="组合 122"/>
          <p:cNvGrpSpPr/>
          <p:nvPr/>
        </p:nvGrpSpPr>
        <p:grpSpPr>
          <a:xfrm>
            <a:off x="9143507" y="5033984"/>
            <a:ext cx="756000" cy="756000"/>
            <a:chOff x="3601073" y="4272088"/>
            <a:chExt cx="756000" cy="756000"/>
          </a:xfrm>
        </p:grpSpPr>
        <p:sp>
          <p:nvSpPr>
            <p:cNvPr id="124" name="Oval 26"/>
            <p:cNvSpPr>
              <a:spLocks noChangeAspect="1"/>
            </p:cNvSpPr>
            <p:nvPr/>
          </p:nvSpPr>
          <p:spPr>
            <a:xfrm flipH="1">
              <a:off x="3601073" y="4272088"/>
              <a:ext cx="756000" cy="756000"/>
            </a:xfrm>
            <a:prstGeom prst="ellipse">
              <a:avLst/>
            </a:prstGeom>
            <a:solidFill>
              <a:schemeClr val="accent1"/>
            </a:solidFill>
            <a:ln w="12700" cap="flat" cmpd="sng" algn="ctr">
              <a:noFill/>
              <a:prstDash val="solid"/>
              <a:miter lim="800000"/>
            </a:ln>
            <a:effectLst>
              <a:outerShdw blurRad="508000" dist="190500" dir="5400000" algn="tl" rotWithShape="0">
                <a:srgbClr val="222328">
                  <a:alpha val="5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FFFFFF"/>
                </a:solidFill>
                <a:effectLst/>
                <a:uLnTx/>
                <a:uFillTx/>
                <a:cs typeface="+mn-ea"/>
                <a:sym typeface="+mn-lt"/>
              </a:endParaRPr>
            </a:p>
          </p:txBody>
        </p:sp>
        <p:grpSp>
          <p:nvGrpSpPr>
            <p:cNvPr id="125" name="Group 82"/>
            <p:cNvGrpSpPr>
              <a:grpSpLocks noChangeAspect="1"/>
            </p:cNvGrpSpPr>
            <p:nvPr/>
          </p:nvGrpSpPr>
          <p:grpSpPr>
            <a:xfrm>
              <a:off x="3849247" y="4534602"/>
              <a:ext cx="252000" cy="252000"/>
              <a:chOff x="5319713" y="3014663"/>
              <a:chExt cx="609600" cy="609600"/>
            </a:xfrm>
            <a:solidFill>
              <a:srgbClr val="FFFFFF"/>
            </a:solidFill>
          </p:grpSpPr>
          <p:sp>
            <p:nvSpPr>
              <p:cNvPr id="126" name="Freeform 47"/>
              <p:cNvSpPr>
                <a:spLocks noEditPoints="1"/>
              </p:cNvSpPr>
              <p:nvPr/>
            </p:nvSpPr>
            <p:spPr bwMode="auto">
              <a:xfrm>
                <a:off x="5776913" y="3238501"/>
                <a:ext cx="101600" cy="101600"/>
              </a:xfrm>
              <a:custGeom>
                <a:avLst/>
                <a:gdLst>
                  <a:gd name="T0" fmla="*/ 257 w 576"/>
                  <a:gd name="T1" fmla="*/ 119 h 576"/>
                  <a:gd name="T2" fmla="*/ 201 w 576"/>
                  <a:gd name="T3" fmla="*/ 139 h 576"/>
                  <a:gd name="T4" fmla="*/ 156 w 576"/>
                  <a:gd name="T5" fmla="*/ 177 h 576"/>
                  <a:gd name="T6" fmla="*/ 126 w 576"/>
                  <a:gd name="T7" fmla="*/ 229 h 576"/>
                  <a:gd name="T8" fmla="*/ 115 w 576"/>
                  <a:gd name="T9" fmla="*/ 288 h 576"/>
                  <a:gd name="T10" fmla="*/ 126 w 576"/>
                  <a:gd name="T11" fmla="*/ 349 h 576"/>
                  <a:gd name="T12" fmla="*/ 156 w 576"/>
                  <a:gd name="T13" fmla="*/ 399 h 576"/>
                  <a:gd name="T14" fmla="*/ 201 w 576"/>
                  <a:gd name="T15" fmla="*/ 437 h 576"/>
                  <a:gd name="T16" fmla="*/ 257 w 576"/>
                  <a:gd name="T17" fmla="*/ 458 h 576"/>
                  <a:gd name="T18" fmla="*/ 319 w 576"/>
                  <a:gd name="T19" fmla="*/ 458 h 576"/>
                  <a:gd name="T20" fmla="*/ 375 w 576"/>
                  <a:gd name="T21" fmla="*/ 437 h 576"/>
                  <a:gd name="T22" fmla="*/ 420 w 576"/>
                  <a:gd name="T23" fmla="*/ 399 h 576"/>
                  <a:gd name="T24" fmla="*/ 450 w 576"/>
                  <a:gd name="T25" fmla="*/ 349 h 576"/>
                  <a:gd name="T26" fmla="*/ 461 w 576"/>
                  <a:gd name="T27" fmla="*/ 288 h 576"/>
                  <a:gd name="T28" fmla="*/ 450 w 576"/>
                  <a:gd name="T29" fmla="*/ 229 h 576"/>
                  <a:gd name="T30" fmla="*/ 420 w 576"/>
                  <a:gd name="T31" fmla="*/ 177 h 576"/>
                  <a:gd name="T32" fmla="*/ 375 w 576"/>
                  <a:gd name="T33" fmla="*/ 139 h 576"/>
                  <a:gd name="T34" fmla="*/ 319 w 576"/>
                  <a:gd name="T35" fmla="*/ 119 h 576"/>
                  <a:gd name="T36" fmla="*/ 288 w 576"/>
                  <a:gd name="T37" fmla="*/ 0 h 576"/>
                  <a:gd name="T38" fmla="*/ 371 w 576"/>
                  <a:gd name="T39" fmla="*/ 13 h 576"/>
                  <a:gd name="T40" fmla="*/ 445 w 576"/>
                  <a:gd name="T41" fmla="*/ 46 h 576"/>
                  <a:gd name="T42" fmla="*/ 505 w 576"/>
                  <a:gd name="T43" fmla="*/ 100 h 576"/>
                  <a:gd name="T44" fmla="*/ 549 w 576"/>
                  <a:gd name="T45" fmla="*/ 167 h 576"/>
                  <a:gd name="T46" fmla="*/ 573 w 576"/>
                  <a:gd name="T47" fmla="*/ 246 h 576"/>
                  <a:gd name="T48" fmla="*/ 573 w 576"/>
                  <a:gd name="T49" fmla="*/ 331 h 576"/>
                  <a:gd name="T50" fmla="*/ 549 w 576"/>
                  <a:gd name="T51" fmla="*/ 410 h 576"/>
                  <a:gd name="T52" fmla="*/ 505 w 576"/>
                  <a:gd name="T53" fmla="*/ 477 h 576"/>
                  <a:gd name="T54" fmla="*/ 445 w 576"/>
                  <a:gd name="T55" fmla="*/ 530 h 576"/>
                  <a:gd name="T56" fmla="*/ 371 w 576"/>
                  <a:gd name="T57" fmla="*/ 564 h 576"/>
                  <a:gd name="T58" fmla="*/ 288 w 576"/>
                  <a:gd name="T59" fmla="*/ 576 h 576"/>
                  <a:gd name="T60" fmla="*/ 205 w 576"/>
                  <a:gd name="T61" fmla="*/ 564 h 576"/>
                  <a:gd name="T62" fmla="*/ 131 w 576"/>
                  <a:gd name="T63" fmla="*/ 530 h 576"/>
                  <a:gd name="T64" fmla="*/ 71 w 576"/>
                  <a:gd name="T65" fmla="*/ 477 h 576"/>
                  <a:gd name="T66" fmla="*/ 27 w 576"/>
                  <a:gd name="T67" fmla="*/ 410 h 576"/>
                  <a:gd name="T68" fmla="*/ 3 w 576"/>
                  <a:gd name="T69" fmla="*/ 331 h 576"/>
                  <a:gd name="T70" fmla="*/ 3 w 576"/>
                  <a:gd name="T71" fmla="*/ 246 h 576"/>
                  <a:gd name="T72" fmla="*/ 27 w 576"/>
                  <a:gd name="T73" fmla="*/ 167 h 576"/>
                  <a:gd name="T74" fmla="*/ 71 w 576"/>
                  <a:gd name="T75" fmla="*/ 100 h 576"/>
                  <a:gd name="T76" fmla="*/ 131 w 576"/>
                  <a:gd name="T77" fmla="*/ 46 h 576"/>
                  <a:gd name="T78" fmla="*/ 205 w 576"/>
                  <a:gd name="T79" fmla="*/ 13 h 576"/>
                  <a:gd name="T80" fmla="*/ 288 w 576"/>
                  <a:gd name="T8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6" h="576">
                    <a:moveTo>
                      <a:pt x="288" y="115"/>
                    </a:moveTo>
                    <a:lnTo>
                      <a:pt x="257" y="119"/>
                    </a:lnTo>
                    <a:lnTo>
                      <a:pt x="227" y="126"/>
                    </a:lnTo>
                    <a:lnTo>
                      <a:pt x="201" y="139"/>
                    </a:lnTo>
                    <a:lnTo>
                      <a:pt x="177" y="156"/>
                    </a:lnTo>
                    <a:lnTo>
                      <a:pt x="156" y="177"/>
                    </a:lnTo>
                    <a:lnTo>
                      <a:pt x="139" y="201"/>
                    </a:lnTo>
                    <a:lnTo>
                      <a:pt x="126" y="229"/>
                    </a:lnTo>
                    <a:lnTo>
                      <a:pt x="118" y="257"/>
                    </a:lnTo>
                    <a:lnTo>
                      <a:pt x="115" y="288"/>
                    </a:lnTo>
                    <a:lnTo>
                      <a:pt x="118" y="320"/>
                    </a:lnTo>
                    <a:lnTo>
                      <a:pt x="126" y="349"/>
                    </a:lnTo>
                    <a:lnTo>
                      <a:pt x="139" y="375"/>
                    </a:lnTo>
                    <a:lnTo>
                      <a:pt x="156" y="399"/>
                    </a:lnTo>
                    <a:lnTo>
                      <a:pt x="177" y="420"/>
                    </a:lnTo>
                    <a:lnTo>
                      <a:pt x="201" y="437"/>
                    </a:lnTo>
                    <a:lnTo>
                      <a:pt x="227" y="451"/>
                    </a:lnTo>
                    <a:lnTo>
                      <a:pt x="257" y="458"/>
                    </a:lnTo>
                    <a:lnTo>
                      <a:pt x="288" y="461"/>
                    </a:lnTo>
                    <a:lnTo>
                      <a:pt x="319" y="458"/>
                    </a:lnTo>
                    <a:lnTo>
                      <a:pt x="349" y="451"/>
                    </a:lnTo>
                    <a:lnTo>
                      <a:pt x="375" y="437"/>
                    </a:lnTo>
                    <a:lnTo>
                      <a:pt x="399" y="420"/>
                    </a:lnTo>
                    <a:lnTo>
                      <a:pt x="420" y="399"/>
                    </a:lnTo>
                    <a:lnTo>
                      <a:pt x="437" y="375"/>
                    </a:lnTo>
                    <a:lnTo>
                      <a:pt x="450" y="349"/>
                    </a:lnTo>
                    <a:lnTo>
                      <a:pt x="458" y="320"/>
                    </a:lnTo>
                    <a:lnTo>
                      <a:pt x="461" y="288"/>
                    </a:lnTo>
                    <a:lnTo>
                      <a:pt x="458" y="257"/>
                    </a:lnTo>
                    <a:lnTo>
                      <a:pt x="450" y="229"/>
                    </a:lnTo>
                    <a:lnTo>
                      <a:pt x="437" y="201"/>
                    </a:lnTo>
                    <a:lnTo>
                      <a:pt x="420" y="177"/>
                    </a:lnTo>
                    <a:lnTo>
                      <a:pt x="399" y="156"/>
                    </a:lnTo>
                    <a:lnTo>
                      <a:pt x="375" y="139"/>
                    </a:lnTo>
                    <a:lnTo>
                      <a:pt x="349" y="126"/>
                    </a:lnTo>
                    <a:lnTo>
                      <a:pt x="319" y="119"/>
                    </a:lnTo>
                    <a:lnTo>
                      <a:pt x="288" y="115"/>
                    </a:lnTo>
                    <a:close/>
                    <a:moveTo>
                      <a:pt x="288" y="0"/>
                    </a:moveTo>
                    <a:lnTo>
                      <a:pt x="331" y="3"/>
                    </a:lnTo>
                    <a:lnTo>
                      <a:pt x="371" y="13"/>
                    </a:lnTo>
                    <a:lnTo>
                      <a:pt x="409" y="27"/>
                    </a:lnTo>
                    <a:lnTo>
                      <a:pt x="445" y="46"/>
                    </a:lnTo>
                    <a:lnTo>
                      <a:pt x="477" y="71"/>
                    </a:lnTo>
                    <a:lnTo>
                      <a:pt x="505" y="100"/>
                    </a:lnTo>
                    <a:lnTo>
                      <a:pt x="530" y="131"/>
                    </a:lnTo>
                    <a:lnTo>
                      <a:pt x="549" y="167"/>
                    </a:lnTo>
                    <a:lnTo>
                      <a:pt x="563" y="205"/>
                    </a:lnTo>
                    <a:lnTo>
                      <a:pt x="573" y="246"/>
                    </a:lnTo>
                    <a:lnTo>
                      <a:pt x="576" y="288"/>
                    </a:lnTo>
                    <a:lnTo>
                      <a:pt x="573" y="331"/>
                    </a:lnTo>
                    <a:lnTo>
                      <a:pt x="563" y="371"/>
                    </a:lnTo>
                    <a:lnTo>
                      <a:pt x="549" y="410"/>
                    </a:lnTo>
                    <a:lnTo>
                      <a:pt x="530" y="445"/>
                    </a:lnTo>
                    <a:lnTo>
                      <a:pt x="505" y="477"/>
                    </a:lnTo>
                    <a:lnTo>
                      <a:pt x="477" y="506"/>
                    </a:lnTo>
                    <a:lnTo>
                      <a:pt x="445" y="530"/>
                    </a:lnTo>
                    <a:lnTo>
                      <a:pt x="409" y="550"/>
                    </a:lnTo>
                    <a:lnTo>
                      <a:pt x="371" y="564"/>
                    </a:lnTo>
                    <a:lnTo>
                      <a:pt x="331" y="573"/>
                    </a:lnTo>
                    <a:lnTo>
                      <a:pt x="288" y="576"/>
                    </a:lnTo>
                    <a:lnTo>
                      <a:pt x="245" y="573"/>
                    </a:lnTo>
                    <a:lnTo>
                      <a:pt x="205" y="564"/>
                    </a:lnTo>
                    <a:lnTo>
                      <a:pt x="167" y="550"/>
                    </a:lnTo>
                    <a:lnTo>
                      <a:pt x="131" y="530"/>
                    </a:lnTo>
                    <a:lnTo>
                      <a:pt x="99" y="506"/>
                    </a:lnTo>
                    <a:lnTo>
                      <a:pt x="71" y="477"/>
                    </a:lnTo>
                    <a:lnTo>
                      <a:pt x="46" y="445"/>
                    </a:lnTo>
                    <a:lnTo>
                      <a:pt x="27" y="410"/>
                    </a:lnTo>
                    <a:lnTo>
                      <a:pt x="13" y="371"/>
                    </a:lnTo>
                    <a:lnTo>
                      <a:pt x="3" y="331"/>
                    </a:lnTo>
                    <a:lnTo>
                      <a:pt x="0" y="288"/>
                    </a:lnTo>
                    <a:lnTo>
                      <a:pt x="3" y="246"/>
                    </a:lnTo>
                    <a:lnTo>
                      <a:pt x="13" y="205"/>
                    </a:lnTo>
                    <a:lnTo>
                      <a:pt x="27" y="167"/>
                    </a:lnTo>
                    <a:lnTo>
                      <a:pt x="46" y="131"/>
                    </a:lnTo>
                    <a:lnTo>
                      <a:pt x="71" y="100"/>
                    </a:lnTo>
                    <a:lnTo>
                      <a:pt x="99" y="71"/>
                    </a:lnTo>
                    <a:lnTo>
                      <a:pt x="131" y="46"/>
                    </a:lnTo>
                    <a:lnTo>
                      <a:pt x="167" y="27"/>
                    </a:lnTo>
                    <a:lnTo>
                      <a:pt x="205" y="13"/>
                    </a:lnTo>
                    <a:lnTo>
                      <a:pt x="245" y="3"/>
                    </a:lnTo>
                    <a:lnTo>
                      <a:pt x="28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27" name="Freeform 48"/>
              <p:cNvSpPr/>
              <p:nvPr/>
            </p:nvSpPr>
            <p:spPr bwMode="auto">
              <a:xfrm>
                <a:off x="5492751" y="3451226"/>
                <a:ext cx="263525" cy="20638"/>
              </a:xfrm>
              <a:custGeom>
                <a:avLst/>
                <a:gdLst>
                  <a:gd name="T0" fmla="*/ 58 w 1498"/>
                  <a:gd name="T1" fmla="*/ 0 h 115"/>
                  <a:gd name="T2" fmla="*/ 1440 w 1498"/>
                  <a:gd name="T3" fmla="*/ 0 h 115"/>
                  <a:gd name="T4" fmla="*/ 1458 w 1498"/>
                  <a:gd name="T5" fmla="*/ 3 h 115"/>
                  <a:gd name="T6" fmla="*/ 1474 w 1498"/>
                  <a:gd name="T7" fmla="*/ 11 h 115"/>
                  <a:gd name="T8" fmla="*/ 1486 w 1498"/>
                  <a:gd name="T9" fmla="*/ 23 h 115"/>
                  <a:gd name="T10" fmla="*/ 1495 w 1498"/>
                  <a:gd name="T11" fmla="*/ 40 h 115"/>
                  <a:gd name="T12" fmla="*/ 1498 w 1498"/>
                  <a:gd name="T13" fmla="*/ 57 h 115"/>
                  <a:gd name="T14" fmla="*/ 1495 w 1498"/>
                  <a:gd name="T15" fmla="*/ 75 h 115"/>
                  <a:gd name="T16" fmla="*/ 1486 w 1498"/>
                  <a:gd name="T17" fmla="*/ 91 h 115"/>
                  <a:gd name="T18" fmla="*/ 1474 w 1498"/>
                  <a:gd name="T19" fmla="*/ 103 h 115"/>
                  <a:gd name="T20" fmla="*/ 1458 w 1498"/>
                  <a:gd name="T21" fmla="*/ 112 h 115"/>
                  <a:gd name="T22" fmla="*/ 1440 w 1498"/>
                  <a:gd name="T23" fmla="*/ 115 h 115"/>
                  <a:gd name="T24" fmla="*/ 58 w 1498"/>
                  <a:gd name="T25" fmla="*/ 115 h 115"/>
                  <a:gd name="T26" fmla="*/ 40 w 1498"/>
                  <a:gd name="T27" fmla="*/ 112 h 115"/>
                  <a:gd name="T28" fmla="*/ 24 w 1498"/>
                  <a:gd name="T29" fmla="*/ 103 h 115"/>
                  <a:gd name="T30" fmla="*/ 12 w 1498"/>
                  <a:gd name="T31" fmla="*/ 91 h 115"/>
                  <a:gd name="T32" fmla="*/ 3 w 1498"/>
                  <a:gd name="T33" fmla="*/ 75 h 115"/>
                  <a:gd name="T34" fmla="*/ 0 w 1498"/>
                  <a:gd name="T35" fmla="*/ 57 h 115"/>
                  <a:gd name="T36" fmla="*/ 3 w 1498"/>
                  <a:gd name="T37" fmla="*/ 40 h 115"/>
                  <a:gd name="T38" fmla="*/ 12 w 1498"/>
                  <a:gd name="T39" fmla="*/ 23 h 115"/>
                  <a:gd name="T40" fmla="*/ 24 w 1498"/>
                  <a:gd name="T41" fmla="*/ 11 h 115"/>
                  <a:gd name="T42" fmla="*/ 40 w 1498"/>
                  <a:gd name="T43" fmla="*/ 3 h 115"/>
                  <a:gd name="T44" fmla="*/ 58 w 1498"/>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8" h="115">
                    <a:moveTo>
                      <a:pt x="58" y="0"/>
                    </a:moveTo>
                    <a:lnTo>
                      <a:pt x="1440" y="0"/>
                    </a:lnTo>
                    <a:lnTo>
                      <a:pt x="1458" y="3"/>
                    </a:lnTo>
                    <a:lnTo>
                      <a:pt x="1474" y="11"/>
                    </a:lnTo>
                    <a:lnTo>
                      <a:pt x="1486" y="23"/>
                    </a:lnTo>
                    <a:lnTo>
                      <a:pt x="1495" y="40"/>
                    </a:lnTo>
                    <a:lnTo>
                      <a:pt x="1498" y="57"/>
                    </a:lnTo>
                    <a:lnTo>
                      <a:pt x="1495" y="75"/>
                    </a:lnTo>
                    <a:lnTo>
                      <a:pt x="1486" y="91"/>
                    </a:lnTo>
                    <a:lnTo>
                      <a:pt x="1474" y="103"/>
                    </a:lnTo>
                    <a:lnTo>
                      <a:pt x="1458" y="112"/>
                    </a:lnTo>
                    <a:lnTo>
                      <a:pt x="1440" y="115"/>
                    </a:lnTo>
                    <a:lnTo>
                      <a:pt x="58" y="115"/>
                    </a:lnTo>
                    <a:lnTo>
                      <a:pt x="40" y="112"/>
                    </a:lnTo>
                    <a:lnTo>
                      <a:pt x="24" y="103"/>
                    </a:lnTo>
                    <a:lnTo>
                      <a:pt x="12" y="91"/>
                    </a:lnTo>
                    <a:lnTo>
                      <a:pt x="3" y="75"/>
                    </a:lnTo>
                    <a:lnTo>
                      <a:pt x="0" y="57"/>
                    </a:lnTo>
                    <a:lnTo>
                      <a:pt x="3" y="40"/>
                    </a:lnTo>
                    <a:lnTo>
                      <a:pt x="12" y="23"/>
                    </a:lnTo>
                    <a:lnTo>
                      <a:pt x="24" y="11"/>
                    </a:lnTo>
                    <a:lnTo>
                      <a:pt x="40" y="3"/>
                    </a:lnTo>
                    <a:lnTo>
                      <a:pt x="5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28" name="Freeform 49"/>
              <p:cNvSpPr/>
              <p:nvPr/>
            </p:nvSpPr>
            <p:spPr bwMode="auto">
              <a:xfrm>
                <a:off x="5492751" y="3502026"/>
                <a:ext cx="263525" cy="20638"/>
              </a:xfrm>
              <a:custGeom>
                <a:avLst/>
                <a:gdLst>
                  <a:gd name="T0" fmla="*/ 58 w 1498"/>
                  <a:gd name="T1" fmla="*/ 0 h 115"/>
                  <a:gd name="T2" fmla="*/ 1440 w 1498"/>
                  <a:gd name="T3" fmla="*/ 0 h 115"/>
                  <a:gd name="T4" fmla="*/ 1458 w 1498"/>
                  <a:gd name="T5" fmla="*/ 3 h 115"/>
                  <a:gd name="T6" fmla="*/ 1474 w 1498"/>
                  <a:gd name="T7" fmla="*/ 11 h 115"/>
                  <a:gd name="T8" fmla="*/ 1486 w 1498"/>
                  <a:gd name="T9" fmla="*/ 23 h 115"/>
                  <a:gd name="T10" fmla="*/ 1495 w 1498"/>
                  <a:gd name="T11" fmla="*/ 40 h 115"/>
                  <a:gd name="T12" fmla="*/ 1498 w 1498"/>
                  <a:gd name="T13" fmla="*/ 57 h 115"/>
                  <a:gd name="T14" fmla="*/ 1495 w 1498"/>
                  <a:gd name="T15" fmla="*/ 75 h 115"/>
                  <a:gd name="T16" fmla="*/ 1486 w 1498"/>
                  <a:gd name="T17" fmla="*/ 91 h 115"/>
                  <a:gd name="T18" fmla="*/ 1474 w 1498"/>
                  <a:gd name="T19" fmla="*/ 103 h 115"/>
                  <a:gd name="T20" fmla="*/ 1458 w 1498"/>
                  <a:gd name="T21" fmla="*/ 112 h 115"/>
                  <a:gd name="T22" fmla="*/ 1440 w 1498"/>
                  <a:gd name="T23" fmla="*/ 115 h 115"/>
                  <a:gd name="T24" fmla="*/ 58 w 1498"/>
                  <a:gd name="T25" fmla="*/ 115 h 115"/>
                  <a:gd name="T26" fmla="*/ 40 w 1498"/>
                  <a:gd name="T27" fmla="*/ 112 h 115"/>
                  <a:gd name="T28" fmla="*/ 24 w 1498"/>
                  <a:gd name="T29" fmla="*/ 103 h 115"/>
                  <a:gd name="T30" fmla="*/ 12 w 1498"/>
                  <a:gd name="T31" fmla="*/ 91 h 115"/>
                  <a:gd name="T32" fmla="*/ 3 w 1498"/>
                  <a:gd name="T33" fmla="*/ 75 h 115"/>
                  <a:gd name="T34" fmla="*/ 0 w 1498"/>
                  <a:gd name="T35" fmla="*/ 57 h 115"/>
                  <a:gd name="T36" fmla="*/ 3 w 1498"/>
                  <a:gd name="T37" fmla="*/ 40 h 115"/>
                  <a:gd name="T38" fmla="*/ 12 w 1498"/>
                  <a:gd name="T39" fmla="*/ 23 h 115"/>
                  <a:gd name="T40" fmla="*/ 24 w 1498"/>
                  <a:gd name="T41" fmla="*/ 11 h 115"/>
                  <a:gd name="T42" fmla="*/ 40 w 1498"/>
                  <a:gd name="T43" fmla="*/ 3 h 115"/>
                  <a:gd name="T44" fmla="*/ 58 w 1498"/>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8" h="115">
                    <a:moveTo>
                      <a:pt x="58" y="0"/>
                    </a:moveTo>
                    <a:lnTo>
                      <a:pt x="1440" y="0"/>
                    </a:lnTo>
                    <a:lnTo>
                      <a:pt x="1458" y="3"/>
                    </a:lnTo>
                    <a:lnTo>
                      <a:pt x="1474" y="11"/>
                    </a:lnTo>
                    <a:lnTo>
                      <a:pt x="1486" y="23"/>
                    </a:lnTo>
                    <a:lnTo>
                      <a:pt x="1495" y="40"/>
                    </a:lnTo>
                    <a:lnTo>
                      <a:pt x="1498" y="57"/>
                    </a:lnTo>
                    <a:lnTo>
                      <a:pt x="1495" y="75"/>
                    </a:lnTo>
                    <a:lnTo>
                      <a:pt x="1486" y="91"/>
                    </a:lnTo>
                    <a:lnTo>
                      <a:pt x="1474" y="103"/>
                    </a:lnTo>
                    <a:lnTo>
                      <a:pt x="1458" y="112"/>
                    </a:lnTo>
                    <a:lnTo>
                      <a:pt x="1440" y="115"/>
                    </a:lnTo>
                    <a:lnTo>
                      <a:pt x="58" y="115"/>
                    </a:lnTo>
                    <a:lnTo>
                      <a:pt x="40" y="112"/>
                    </a:lnTo>
                    <a:lnTo>
                      <a:pt x="24" y="103"/>
                    </a:lnTo>
                    <a:lnTo>
                      <a:pt x="12" y="91"/>
                    </a:lnTo>
                    <a:lnTo>
                      <a:pt x="3" y="75"/>
                    </a:lnTo>
                    <a:lnTo>
                      <a:pt x="0" y="57"/>
                    </a:lnTo>
                    <a:lnTo>
                      <a:pt x="3" y="40"/>
                    </a:lnTo>
                    <a:lnTo>
                      <a:pt x="12" y="23"/>
                    </a:lnTo>
                    <a:lnTo>
                      <a:pt x="24" y="11"/>
                    </a:lnTo>
                    <a:lnTo>
                      <a:pt x="40" y="3"/>
                    </a:lnTo>
                    <a:lnTo>
                      <a:pt x="5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sp>
            <p:nvSpPr>
              <p:cNvPr id="129" name="Freeform 50"/>
              <p:cNvSpPr>
                <a:spLocks noEditPoints="1"/>
              </p:cNvSpPr>
              <p:nvPr/>
            </p:nvSpPr>
            <p:spPr bwMode="auto">
              <a:xfrm>
                <a:off x="5319713" y="3014663"/>
                <a:ext cx="609600" cy="609600"/>
              </a:xfrm>
              <a:custGeom>
                <a:avLst/>
                <a:gdLst>
                  <a:gd name="T0" fmla="*/ 2938 w 3456"/>
                  <a:gd name="T1" fmla="*/ 2995 h 3456"/>
                  <a:gd name="T2" fmla="*/ 2995 w 3456"/>
                  <a:gd name="T3" fmla="*/ 2592 h 3456"/>
                  <a:gd name="T4" fmla="*/ 3007 w 3456"/>
                  <a:gd name="T5" fmla="*/ 2558 h 3456"/>
                  <a:gd name="T6" fmla="*/ 3035 w 3456"/>
                  <a:gd name="T7" fmla="*/ 2538 h 3456"/>
                  <a:gd name="T8" fmla="*/ 3071 w 3456"/>
                  <a:gd name="T9" fmla="*/ 2538 h 3456"/>
                  <a:gd name="T10" fmla="*/ 3099 w 3456"/>
                  <a:gd name="T11" fmla="*/ 2558 h 3456"/>
                  <a:gd name="T12" fmla="*/ 3110 w 3456"/>
                  <a:gd name="T13" fmla="*/ 2592 h 3456"/>
                  <a:gd name="T14" fmla="*/ 3341 w 3456"/>
                  <a:gd name="T15" fmla="*/ 2822 h 3456"/>
                  <a:gd name="T16" fmla="*/ 2938 w 3456"/>
                  <a:gd name="T17" fmla="*/ 2131 h 3456"/>
                  <a:gd name="T18" fmla="*/ 634 w 3456"/>
                  <a:gd name="T19" fmla="*/ 3341 h 3456"/>
                  <a:gd name="T20" fmla="*/ 2822 w 3456"/>
                  <a:gd name="T21" fmla="*/ 2131 h 3456"/>
                  <a:gd name="T22" fmla="*/ 115 w 3456"/>
                  <a:gd name="T23" fmla="*/ 2131 h 3456"/>
                  <a:gd name="T24" fmla="*/ 346 w 3456"/>
                  <a:gd name="T25" fmla="*/ 2822 h 3456"/>
                  <a:gd name="T26" fmla="*/ 349 w 3456"/>
                  <a:gd name="T27" fmla="*/ 2574 h 3456"/>
                  <a:gd name="T28" fmla="*/ 370 w 3456"/>
                  <a:gd name="T29" fmla="*/ 2546 h 3456"/>
                  <a:gd name="T30" fmla="*/ 403 w 3456"/>
                  <a:gd name="T31" fmla="*/ 2534 h 3456"/>
                  <a:gd name="T32" fmla="*/ 437 w 3456"/>
                  <a:gd name="T33" fmla="*/ 2546 h 3456"/>
                  <a:gd name="T34" fmla="*/ 458 w 3456"/>
                  <a:gd name="T35" fmla="*/ 2574 h 3456"/>
                  <a:gd name="T36" fmla="*/ 461 w 3456"/>
                  <a:gd name="T37" fmla="*/ 2995 h 3456"/>
                  <a:gd name="T38" fmla="*/ 518 w 3456"/>
                  <a:gd name="T39" fmla="*/ 2131 h 3456"/>
                  <a:gd name="T40" fmla="*/ 115 w 3456"/>
                  <a:gd name="T41" fmla="*/ 1094 h 3456"/>
                  <a:gd name="T42" fmla="*/ 3341 w 3456"/>
                  <a:gd name="T43" fmla="*/ 2016 h 3456"/>
                  <a:gd name="T44" fmla="*/ 115 w 3456"/>
                  <a:gd name="T45" fmla="*/ 1094 h 3456"/>
                  <a:gd name="T46" fmla="*/ 634 w 3456"/>
                  <a:gd name="T47" fmla="*/ 979 h 3456"/>
                  <a:gd name="T48" fmla="*/ 2822 w 3456"/>
                  <a:gd name="T49" fmla="*/ 115 h 3456"/>
                  <a:gd name="T50" fmla="*/ 518 w 3456"/>
                  <a:gd name="T51" fmla="*/ 0 h 3456"/>
                  <a:gd name="T52" fmla="*/ 2938 w 3456"/>
                  <a:gd name="T53" fmla="*/ 979 h 3456"/>
                  <a:gd name="T54" fmla="*/ 3456 w 3456"/>
                  <a:gd name="T55" fmla="*/ 2938 h 3456"/>
                  <a:gd name="T56" fmla="*/ 3110 w 3456"/>
                  <a:gd name="T57" fmla="*/ 3110 h 3456"/>
                  <a:gd name="T58" fmla="*/ 2938 w 3456"/>
                  <a:gd name="T59" fmla="*/ 3456 h 3456"/>
                  <a:gd name="T60" fmla="*/ 518 w 3456"/>
                  <a:gd name="T61" fmla="*/ 3110 h 3456"/>
                  <a:gd name="T62" fmla="*/ 346 w 3456"/>
                  <a:gd name="T63" fmla="*/ 2938 h 3456"/>
                  <a:gd name="T64" fmla="*/ 0 w 3456"/>
                  <a:gd name="T65" fmla="*/ 979 h 3456"/>
                  <a:gd name="T66" fmla="*/ 518 w 3456"/>
                  <a:gd name="T67"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3456">
                    <a:moveTo>
                      <a:pt x="2938" y="2131"/>
                    </a:moveTo>
                    <a:lnTo>
                      <a:pt x="2938" y="2995"/>
                    </a:lnTo>
                    <a:lnTo>
                      <a:pt x="2995" y="2995"/>
                    </a:lnTo>
                    <a:lnTo>
                      <a:pt x="2995" y="2592"/>
                    </a:lnTo>
                    <a:lnTo>
                      <a:pt x="2998" y="2574"/>
                    </a:lnTo>
                    <a:lnTo>
                      <a:pt x="3007" y="2558"/>
                    </a:lnTo>
                    <a:lnTo>
                      <a:pt x="3019" y="2546"/>
                    </a:lnTo>
                    <a:lnTo>
                      <a:pt x="3035" y="2538"/>
                    </a:lnTo>
                    <a:lnTo>
                      <a:pt x="3053" y="2534"/>
                    </a:lnTo>
                    <a:lnTo>
                      <a:pt x="3071" y="2538"/>
                    </a:lnTo>
                    <a:lnTo>
                      <a:pt x="3086" y="2546"/>
                    </a:lnTo>
                    <a:lnTo>
                      <a:pt x="3099" y="2558"/>
                    </a:lnTo>
                    <a:lnTo>
                      <a:pt x="3107" y="2574"/>
                    </a:lnTo>
                    <a:lnTo>
                      <a:pt x="3110" y="2592"/>
                    </a:lnTo>
                    <a:lnTo>
                      <a:pt x="3110" y="2822"/>
                    </a:lnTo>
                    <a:lnTo>
                      <a:pt x="3341" y="2822"/>
                    </a:lnTo>
                    <a:lnTo>
                      <a:pt x="3341" y="2131"/>
                    </a:lnTo>
                    <a:lnTo>
                      <a:pt x="2938" y="2131"/>
                    </a:lnTo>
                    <a:close/>
                    <a:moveTo>
                      <a:pt x="634" y="2131"/>
                    </a:moveTo>
                    <a:lnTo>
                      <a:pt x="634" y="3341"/>
                    </a:lnTo>
                    <a:lnTo>
                      <a:pt x="2822" y="3341"/>
                    </a:lnTo>
                    <a:lnTo>
                      <a:pt x="2822" y="2131"/>
                    </a:lnTo>
                    <a:lnTo>
                      <a:pt x="634" y="2131"/>
                    </a:lnTo>
                    <a:close/>
                    <a:moveTo>
                      <a:pt x="115" y="2131"/>
                    </a:moveTo>
                    <a:lnTo>
                      <a:pt x="115" y="2822"/>
                    </a:lnTo>
                    <a:lnTo>
                      <a:pt x="346" y="2822"/>
                    </a:lnTo>
                    <a:lnTo>
                      <a:pt x="346" y="2592"/>
                    </a:lnTo>
                    <a:lnTo>
                      <a:pt x="349" y="2574"/>
                    </a:lnTo>
                    <a:lnTo>
                      <a:pt x="357" y="2558"/>
                    </a:lnTo>
                    <a:lnTo>
                      <a:pt x="370" y="2546"/>
                    </a:lnTo>
                    <a:lnTo>
                      <a:pt x="385" y="2538"/>
                    </a:lnTo>
                    <a:lnTo>
                      <a:pt x="403" y="2534"/>
                    </a:lnTo>
                    <a:lnTo>
                      <a:pt x="421" y="2538"/>
                    </a:lnTo>
                    <a:lnTo>
                      <a:pt x="437" y="2546"/>
                    </a:lnTo>
                    <a:lnTo>
                      <a:pt x="449" y="2558"/>
                    </a:lnTo>
                    <a:lnTo>
                      <a:pt x="458" y="2574"/>
                    </a:lnTo>
                    <a:lnTo>
                      <a:pt x="461" y="2592"/>
                    </a:lnTo>
                    <a:lnTo>
                      <a:pt x="461" y="2995"/>
                    </a:lnTo>
                    <a:lnTo>
                      <a:pt x="518" y="2995"/>
                    </a:lnTo>
                    <a:lnTo>
                      <a:pt x="518" y="2131"/>
                    </a:lnTo>
                    <a:lnTo>
                      <a:pt x="115" y="2131"/>
                    </a:lnTo>
                    <a:close/>
                    <a:moveTo>
                      <a:pt x="115" y="1094"/>
                    </a:moveTo>
                    <a:lnTo>
                      <a:pt x="115" y="2016"/>
                    </a:lnTo>
                    <a:lnTo>
                      <a:pt x="3341" y="2016"/>
                    </a:lnTo>
                    <a:lnTo>
                      <a:pt x="3341" y="1094"/>
                    </a:lnTo>
                    <a:lnTo>
                      <a:pt x="115" y="1094"/>
                    </a:lnTo>
                    <a:close/>
                    <a:moveTo>
                      <a:pt x="634" y="115"/>
                    </a:moveTo>
                    <a:lnTo>
                      <a:pt x="634" y="979"/>
                    </a:lnTo>
                    <a:lnTo>
                      <a:pt x="2822" y="979"/>
                    </a:lnTo>
                    <a:lnTo>
                      <a:pt x="2822" y="115"/>
                    </a:lnTo>
                    <a:lnTo>
                      <a:pt x="634" y="115"/>
                    </a:lnTo>
                    <a:close/>
                    <a:moveTo>
                      <a:pt x="518" y="0"/>
                    </a:moveTo>
                    <a:lnTo>
                      <a:pt x="2938" y="0"/>
                    </a:lnTo>
                    <a:lnTo>
                      <a:pt x="2938" y="979"/>
                    </a:lnTo>
                    <a:lnTo>
                      <a:pt x="3456" y="979"/>
                    </a:lnTo>
                    <a:lnTo>
                      <a:pt x="3456" y="2938"/>
                    </a:lnTo>
                    <a:lnTo>
                      <a:pt x="3110" y="2938"/>
                    </a:lnTo>
                    <a:lnTo>
                      <a:pt x="3110" y="3110"/>
                    </a:lnTo>
                    <a:lnTo>
                      <a:pt x="2938" y="3110"/>
                    </a:lnTo>
                    <a:lnTo>
                      <a:pt x="2938" y="3456"/>
                    </a:lnTo>
                    <a:lnTo>
                      <a:pt x="518" y="3456"/>
                    </a:lnTo>
                    <a:lnTo>
                      <a:pt x="518" y="3110"/>
                    </a:lnTo>
                    <a:lnTo>
                      <a:pt x="346" y="3110"/>
                    </a:lnTo>
                    <a:lnTo>
                      <a:pt x="346" y="2938"/>
                    </a:lnTo>
                    <a:lnTo>
                      <a:pt x="0" y="2938"/>
                    </a:lnTo>
                    <a:lnTo>
                      <a:pt x="0" y="979"/>
                    </a:lnTo>
                    <a:lnTo>
                      <a:pt x="518" y="979"/>
                    </a:lnTo>
                    <a:lnTo>
                      <a:pt x="51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EFF0F4"/>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500" fill="hold"/>
                                        <p:tgtEl>
                                          <p:spTgt spid="60"/>
                                        </p:tgtEl>
                                        <p:attrNameLst>
                                          <p:attrName>ppt_x</p:attrName>
                                        </p:attrNameLst>
                                      </p:cBhvr>
                                      <p:tavLst>
                                        <p:tav tm="0">
                                          <p:val>
                                            <p:strVal val="0-#ppt_w/2"/>
                                          </p:val>
                                        </p:tav>
                                        <p:tav tm="100000">
                                          <p:val>
                                            <p:strVal val="#ppt_x"/>
                                          </p:val>
                                        </p:tav>
                                      </p:tavLst>
                                    </p:anim>
                                    <p:anim calcmode="lin" valueType="num">
                                      <p:cBhvr additive="base">
                                        <p:cTn id="8" dur="150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0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1500" fill="hold"/>
                                        <p:tgtEl>
                                          <p:spTgt spid="59"/>
                                        </p:tgtEl>
                                        <p:attrNameLst>
                                          <p:attrName>ppt_x</p:attrName>
                                        </p:attrNameLst>
                                      </p:cBhvr>
                                      <p:tavLst>
                                        <p:tav tm="0">
                                          <p:val>
                                            <p:strVal val="0-#ppt_w/2"/>
                                          </p:val>
                                        </p:tav>
                                        <p:tav tm="100000">
                                          <p:val>
                                            <p:strVal val="#ppt_x"/>
                                          </p:val>
                                        </p:tav>
                                      </p:tavLst>
                                    </p:anim>
                                    <p:anim calcmode="lin" valueType="num">
                                      <p:cBhvr additive="base">
                                        <p:cTn id="12" dur="1500" fill="hold"/>
                                        <p:tgtEl>
                                          <p:spTgt spid="5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1500" fill="hold"/>
                                        <p:tgtEl>
                                          <p:spTgt spid="61"/>
                                        </p:tgtEl>
                                        <p:attrNameLst>
                                          <p:attrName>ppt_x</p:attrName>
                                        </p:attrNameLst>
                                      </p:cBhvr>
                                      <p:tavLst>
                                        <p:tav tm="0">
                                          <p:val>
                                            <p:strVal val="0-#ppt_w/2"/>
                                          </p:val>
                                        </p:tav>
                                        <p:tav tm="100000">
                                          <p:val>
                                            <p:strVal val="#ppt_x"/>
                                          </p:val>
                                        </p:tav>
                                      </p:tavLst>
                                    </p:anim>
                                    <p:anim calcmode="lin" valueType="num">
                                      <p:cBhvr additive="base">
                                        <p:cTn id="16" dur="1500" fill="hold"/>
                                        <p:tgtEl>
                                          <p:spTgt spid="6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p:cTn id="20" dur="500" fill="hold"/>
                                        <p:tgtEl>
                                          <p:spTgt spid="62"/>
                                        </p:tgtEl>
                                        <p:attrNameLst>
                                          <p:attrName>ppt_w</p:attrName>
                                        </p:attrNameLst>
                                      </p:cBhvr>
                                      <p:tavLst>
                                        <p:tav tm="0">
                                          <p:val>
                                            <p:fltVal val="0"/>
                                          </p:val>
                                        </p:tav>
                                        <p:tav tm="100000">
                                          <p:val>
                                            <p:strVal val="#ppt_w"/>
                                          </p:val>
                                        </p:tav>
                                      </p:tavLst>
                                    </p:anim>
                                    <p:anim calcmode="lin" valueType="num">
                                      <p:cBhvr>
                                        <p:cTn id="21" dur="500" fill="hold"/>
                                        <p:tgtEl>
                                          <p:spTgt spid="62"/>
                                        </p:tgtEl>
                                        <p:attrNameLst>
                                          <p:attrName>ppt_h</p:attrName>
                                        </p:attrNameLst>
                                      </p:cBhvr>
                                      <p:tavLst>
                                        <p:tav tm="0">
                                          <p:val>
                                            <p:fltVal val="0"/>
                                          </p:val>
                                        </p:tav>
                                        <p:tav tm="100000">
                                          <p:val>
                                            <p:strVal val="#ppt_h"/>
                                          </p:val>
                                        </p:tav>
                                      </p:tavLst>
                                    </p:anim>
                                    <p:animEffect transition="in" filter="fade">
                                      <p:cBhvr>
                                        <p:cTn id="22" dur="500"/>
                                        <p:tgtEl>
                                          <p:spTgt spid="62"/>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500" fill="hold"/>
                                        <p:tgtEl>
                                          <p:spTgt spid="70"/>
                                        </p:tgtEl>
                                        <p:attrNameLst>
                                          <p:attrName>ppt_w</p:attrName>
                                        </p:attrNameLst>
                                      </p:cBhvr>
                                      <p:tavLst>
                                        <p:tav tm="0">
                                          <p:val>
                                            <p:fltVal val="0"/>
                                          </p:val>
                                        </p:tav>
                                        <p:tav tm="100000">
                                          <p:val>
                                            <p:strVal val="#ppt_w"/>
                                          </p:val>
                                        </p:tav>
                                      </p:tavLst>
                                    </p:anim>
                                    <p:anim calcmode="lin" valueType="num">
                                      <p:cBhvr>
                                        <p:cTn id="33" dur="500" fill="hold"/>
                                        <p:tgtEl>
                                          <p:spTgt spid="70"/>
                                        </p:tgtEl>
                                        <p:attrNameLst>
                                          <p:attrName>ppt_h</p:attrName>
                                        </p:attrNameLst>
                                      </p:cBhvr>
                                      <p:tavLst>
                                        <p:tav tm="0">
                                          <p:val>
                                            <p:fltVal val="0"/>
                                          </p:val>
                                        </p:tav>
                                        <p:tav tm="100000">
                                          <p:val>
                                            <p:strVal val="#ppt_h"/>
                                          </p:val>
                                        </p:tav>
                                      </p:tavLst>
                                    </p:anim>
                                    <p:animEffect transition="in" filter="fade">
                                      <p:cBhvr>
                                        <p:cTn id="34" dur="500"/>
                                        <p:tgtEl>
                                          <p:spTgt spid="70"/>
                                        </p:tgtEl>
                                      </p:cBhvr>
                                    </p:animEffect>
                                  </p:childTnLst>
                                </p:cTn>
                              </p:par>
                            </p:childTnLst>
                          </p:cTn>
                        </p:par>
                        <p:par>
                          <p:cTn id="35" fill="hold">
                            <p:stCondLst>
                              <p:cond delay="3000"/>
                            </p:stCondLst>
                            <p:childTnLst>
                              <p:par>
                                <p:cTn id="36" presetID="23" presetClass="entr" presetSubtype="528" fill="hold" grpId="0" nodeType="afterEffect">
                                  <p:stCondLst>
                                    <p:cond delay="0"/>
                                  </p:stCondLst>
                                  <p:iterate type="lt">
                                    <p:tmPct val="5000"/>
                                  </p:iterate>
                                  <p:childTnLst>
                                    <p:set>
                                      <p:cBhvr>
                                        <p:cTn id="37" dur="1" fill="hold">
                                          <p:stCondLst>
                                            <p:cond delay="0"/>
                                          </p:stCondLst>
                                        </p:cTn>
                                        <p:tgtEl>
                                          <p:spTgt spid="71"/>
                                        </p:tgtEl>
                                        <p:attrNameLst>
                                          <p:attrName>style.visibility</p:attrName>
                                        </p:attrNameLst>
                                      </p:cBhvr>
                                      <p:to>
                                        <p:strVal val="visible"/>
                                      </p:to>
                                    </p:set>
                                    <p:anim to="" calcmode="lin" valueType="num">
                                      <p:cBhvr>
                                        <p:cTn id="38" dur="1000" fill="hold">
                                          <p:stCondLst>
                                            <p:cond delay="0"/>
                                          </p:stCondLst>
                                        </p:cTn>
                                        <p:tgtEl>
                                          <p:spTgt spid="71"/>
                                        </p:tgtEl>
                                        <p:attrNameLst>
                                          <p:attrName>ppt_x</p:attrName>
                                        </p:attrNameLst>
                                      </p:cBhvr>
                                      <p:tavLst>
                                        <p:tav tm="0" fmla="#ppt_x+(8/9)*(#ppt_x-(#ppt_x-#ppt_w/2))*((1.5-1.5*$)^2-(1.5-1.5*$)^3)">
                                          <p:val>
                                            <p:fltVal val="0"/>
                                          </p:val>
                                        </p:tav>
                                        <p:tav tm="100000">
                                          <p:val>
                                            <p:fltVal val="1"/>
                                          </p:val>
                                        </p:tav>
                                      </p:tavLst>
                                    </p:anim>
                                    <p:anim to="" calcmode="lin" valueType="num">
                                      <p:cBhvr>
                                        <p:cTn id="39" dur="1000" fill="hold">
                                          <p:stCondLst>
                                            <p:cond delay="0"/>
                                          </p:stCondLst>
                                        </p:cTn>
                                        <p:tgtEl>
                                          <p:spTgt spid="71"/>
                                        </p:tgtEl>
                                        <p:attrNameLst>
                                          <p:attrName>ppt_y</p:attrName>
                                        </p:attrNameLst>
                                      </p:cBhvr>
                                      <p:tavLst>
                                        <p:tav tm="0" fmla="#ppt_y+(8/9)*(#ppt_y-(#ppt_y+#ppt_h/2))*((1.5-1.5*$)^2-(1.5-1.5*$)^3)">
                                          <p:val>
                                            <p:fltVal val="0"/>
                                          </p:val>
                                        </p:tav>
                                        <p:tav tm="100000">
                                          <p:val>
                                            <p:fltVal val="1"/>
                                          </p:val>
                                        </p:tav>
                                      </p:tavLst>
                                    </p:anim>
                                    <p:anim to="" calcmode="lin" valueType="num">
                                      <p:cBhvr>
                                        <p:cTn id="40" dur="1000" fill="hold">
                                          <p:stCondLst>
                                            <p:cond delay="0"/>
                                          </p:stCondLst>
                                        </p:cTn>
                                        <p:tgtEl>
                                          <p:spTgt spid="71"/>
                                        </p:tgtEl>
                                        <p:attrNameLst>
                                          <p:attrName>ppt_w</p:attrName>
                                        </p:attrNameLst>
                                      </p:cBhvr>
                                      <p:tavLst>
                                        <p:tav tm="0" fmla="#ppt_w+(8/9)*(#ppt_w-0)*((1.5-1.5*$)^2-(1.5-1.5*$)^3)">
                                          <p:val>
                                            <p:fltVal val="0"/>
                                          </p:val>
                                        </p:tav>
                                        <p:tav tm="100000">
                                          <p:val>
                                            <p:fltVal val="1"/>
                                          </p:val>
                                        </p:tav>
                                      </p:tavLst>
                                    </p:anim>
                                    <p:anim to="" calcmode="lin" valueType="num">
                                      <p:cBhvr>
                                        <p:cTn id="41" dur="1000" fill="hold">
                                          <p:stCondLst>
                                            <p:cond delay="0"/>
                                          </p:stCondLst>
                                        </p:cTn>
                                        <p:tgtEl>
                                          <p:spTgt spid="71"/>
                                        </p:tgtEl>
                                        <p:attrNameLst>
                                          <p:attrName>ppt_h</p:attrName>
                                        </p:attrNameLst>
                                      </p:cBhvr>
                                      <p:tavLst>
                                        <p:tav tm="0" fmla="#ppt_h+(8/9)*(#ppt_h-0)*((1.5-1.5*$)^2-(1.5-1.5*$)^3)">
                                          <p:val>
                                            <p:fltVal val="0"/>
                                          </p:val>
                                        </p:tav>
                                        <p:tav tm="100000">
                                          <p:val>
                                            <p:fltVal val="1"/>
                                          </p:val>
                                        </p:tav>
                                      </p:tavLst>
                                    </p:anim>
                                  </p:childTnLst>
                                </p:cTn>
                              </p:par>
                            </p:childTnLst>
                          </p:cTn>
                        </p:par>
                        <p:par>
                          <p:cTn id="42" fill="hold">
                            <p:stCondLst>
                              <p:cond delay="4650"/>
                            </p:stCondLst>
                            <p:childTnLst>
                              <p:par>
                                <p:cTn id="43" presetID="23" presetClass="entr" presetSubtype="528" fill="hold" grpId="0" nodeType="afterEffect">
                                  <p:stCondLst>
                                    <p:cond delay="0"/>
                                  </p:stCondLst>
                                  <p:iterate type="lt">
                                    <p:tmPct val="5000"/>
                                  </p:iterate>
                                  <p:childTnLst>
                                    <p:set>
                                      <p:cBhvr>
                                        <p:cTn id="44" dur="1" fill="hold">
                                          <p:stCondLst>
                                            <p:cond delay="0"/>
                                          </p:stCondLst>
                                        </p:cTn>
                                        <p:tgtEl>
                                          <p:spTgt spid="72"/>
                                        </p:tgtEl>
                                        <p:attrNameLst>
                                          <p:attrName>style.visibility</p:attrName>
                                        </p:attrNameLst>
                                      </p:cBhvr>
                                      <p:to>
                                        <p:strVal val="visible"/>
                                      </p:to>
                                    </p:set>
                                    <p:anim to="" calcmode="lin" valueType="num">
                                      <p:cBhvr>
                                        <p:cTn id="45" dur="1000" fill="hold">
                                          <p:stCondLst>
                                            <p:cond delay="0"/>
                                          </p:stCondLst>
                                        </p:cTn>
                                        <p:tgtEl>
                                          <p:spTgt spid="72"/>
                                        </p:tgtEl>
                                        <p:attrNameLst>
                                          <p:attrName>ppt_x</p:attrName>
                                        </p:attrNameLst>
                                      </p:cBhvr>
                                      <p:tavLst>
                                        <p:tav tm="0" fmla="#ppt_x+(8/9)*(#ppt_x-(#ppt_x-#ppt_w/2))*((1.5-1.5*$)^2-(1.5-1.5*$)^3)">
                                          <p:val>
                                            <p:fltVal val="0"/>
                                          </p:val>
                                        </p:tav>
                                        <p:tav tm="100000">
                                          <p:val>
                                            <p:fltVal val="1"/>
                                          </p:val>
                                        </p:tav>
                                      </p:tavLst>
                                    </p:anim>
                                    <p:anim to="" calcmode="lin" valueType="num">
                                      <p:cBhvr>
                                        <p:cTn id="46" dur="1000" fill="hold">
                                          <p:stCondLst>
                                            <p:cond delay="0"/>
                                          </p:stCondLst>
                                        </p:cTn>
                                        <p:tgtEl>
                                          <p:spTgt spid="72"/>
                                        </p:tgtEl>
                                        <p:attrNameLst>
                                          <p:attrName>ppt_y</p:attrName>
                                        </p:attrNameLst>
                                      </p:cBhvr>
                                      <p:tavLst>
                                        <p:tav tm="0" fmla="#ppt_y+(8/9)*(#ppt_y-(#ppt_y+#ppt_h/2))*((1.5-1.5*$)^2-(1.5-1.5*$)^3)">
                                          <p:val>
                                            <p:fltVal val="0"/>
                                          </p:val>
                                        </p:tav>
                                        <p:tav tm="100000">
                                          <p:val>
                                            <p:fltVal val="1"/>
                                          </p:val>
                                        </p:tav>
                                      </p:tavLst>
                                    </p:anim>
                                    <p:anim to="" calcmode="lin" valueType="num">
                                      <p:cBhvr>
                                        <p:cTn id="47" dur="1000" fill="hold">
                                          <p:stCondLst>
                                            <p:cond delay="0"/>
                                          </p:stCondLst>
                                        </p:cTn>
                                        <p:tgtEl>
                                          <p:spTgt spid="72"/>
                                        </p:tgtEl>
                                        <p:attrNameLst>
                                          <p:attrName>ppt_w</p:attrName>
                                        </p:attrNameLst>
                                      </p:cBhvr>
                                      <p:tavLst>
                                        <p:tav tm="0" fmla="#ppt_w+(8/9)*(#ppt_w-0)*((1.5-1.5*$)^2-(1.5-1.5*$)^3)">
                                          <p:val>
                                            <p:fltVal val="0"/>
                                          </p:val>
                                        </p:tav>
                                        <p:tav tm="100000">
                                          <p:val>
                                            <p:fltVal val="1"/>
                                          </p:val>
                                        </p:tav>
                                      </p:tavLst>
                                    </p:anim>
                                    <p:anim to="" calcmode="lin" valueType="num">
                                      <p:cBhvr>
                                        <p:cTn id="48" dur="1000" fill="hold">
                                          <p:stCondLst>
                                            <p:cond delay="0"/>
                                          </p:stCondLst>
                                        </p:cTn>
                                        <p:tgtEl>
                                          <p:spTgt spid="72"/>
                                        </p:tgtEl>
                                        <p:attrNameLst>
                                          <p:attrName>ppt_h</p:attrName>
                                        </p:attrNameLst>
                                      </p:cBhvr>
                                      <p:tavLst>
                                        <p:tav tm="0" fmla="#ppt_h+(8/9)*(#ppt_h-0)*((1.5-1.5*$)^2-(1.5-1.5*$)^3)">
                                          <p:val>
                                            <p:fltVal val="0"/>
                                          </p:val>
                                        </p:tav>
                                        <p:tav tm="100000">
                                          <p:val>
                                            <p:fltVal val="1"/>
                                          </p:val>
                                        </p:tav>
                                      </p:tavLst>
                                    </p:anim>
                                  </p:childTnLst>
                                </p:cTn>
                              </p:par>
                            </p:childTnLst>
                          </p:cTn>
                        </p:par>
                        <p:par>
                          <p:cTn id="49" fill="hold">
                            <p:stCondLst>
                              <p:cond delay="5800"/>
                            </p:stCondLst>
                            <p:childTnLst>
                              <p:par>
                                <p:cTn id="50" presetID="23" presetClass="entr" presetSubtype="528" fill="hold" grpId="0" nodeType="afterEffect">
                                  <p:stCondLst>
                                    <p:cond delay="0"/>
                                  </p:stCondLst>
                                  <p:iterate type="lt">
                                    <p:tmPct val="5000"/>
                                  </p:iterate>
                                  <p:childTnLst>
                                    <p:set>
                                      <p:cBhvr>
                                        <p:cTn id="51" dur="1" fill="hold">
                                          <p:stCondLst>
                                            <p:cond delay="0"/>
                                          </p:stCondLst>
                                        </p:cTn>
                                        <p:tgtEl>
                                          <p:spTgt spid="73"/>
                                        </p:tgtEl>
                                        <p:attrNameLst>
                                          <p:attrName>style.visibility</p:attrName>
                                        </p:attrNameLst>
                                      </p:cBhvr>
                                      <p:to>
                                        <p:strVal val="visible"/>
                                      </p:to>
                                    </p:set>
                                    <p:anim to="" calcmode="lin" valueType="num">
                                      <p:cBhvr>
                                        <p:cTn id="52" dur="1000" fill="hold">
                                          <p:stCondLst>
                                            <p:cond delay="0"/>
                                          </p:stCondLst>
                                        </p:cTn>
                                        <p:tgtEl>
                                          <p:spTgt spid="73"/>
                                        </p:tgtEl>
                                        <p:attrNameLst>
                                          <p:attrName>ppt_x</p:attrName>
                                        </p:attrNameLst>
                                      </p:cBhvr>
                                      <p:tavLst>
                                        <p:tav tm="0" fmla="#ppt_x+(8/9)*(#ppt_x-(#ppt_x-#ppt_w/2))*((1.5-1.5*$)^2-(1.5-1.5*$)^3)">
                                          <p:val>
                                            <p:fltVal val="0"/>
                                          </p:val>
                                        </p:tav>
                                        <p:tav tm="100000">
                                          <p:val>
                                            <p:fltVal val="1"/>
                                          </p:val>
                                        </p:tav>
                                      </p:tavLst>
                                    </p:anim>
                                    <p:anim to="" calcmode="lin" valueType="num">
                                      <p:cBhvr>
                                        <p:cTn id="53" dur="1000" fill="hold">
                                          <p:stCondLst>
                                            <p:cond delay="0"/>
                                          </p:stCondLst>
                                        </p:cTn>
                                        <p:tgtEl>
                                          <p:spTgt spid="73"/>
                                        </p:tgtEl>
                                        <p:attrNameLst>
                                          <p:attrName>ppt_y</p:attrName>
                                        </p:attrNameLst>
                                      </p:cBhvr>
                                      <p:tavLst>
                                        <p:tav tm="0" fmla="#ppt_y+(8/9)*(#ppt_y-(#ppt_y+#ppt_h/2))*((1.5-1.5*$)^2-(1.5-1.5*$)^3)">
                                          <p:val>
                                            <p:fltVal val="0"/>
                                          </p:val>
                                        </p:tav>
                                        <p:tav tm="100000">
                                          <p:val>
                                            <p:fltVal val="1"/>
                                          </p:val>
                                        </p:tav>
                                      </p:tavLst>
                                    </p:anim>
                                    <p:anim to="" calcmode="lin" valueType="num">
                                      <p:cBhvr>
                                        <p:cTn id="54" dur="1000" fill="hold">
                                          <p:stCondLst>
                                            <p:cond delay="0"/>
                                          </p:stCondLst>
                                        </p:cTn>
                                        <p:tgtEl>
                                          <p:spTgt spid="73"/>
                                        </p:tgtEl>
                                        <p:attrNameLst>
                                          <p:attrName>ppt_w</p:attrName>
                                        </p:attrNameLst>
                                      </p:cBhvr>
                                      <p:tavLst>
                                        <p:tav tm="0" fmla="#ppt_w+(8/9)*(#ppt_w-0)*((1.5-1.5*$)^2-(1.5-1.5*$)^3)">
                                          <p:val>
                                            <p:fltVal val="0"/>
                                          </p:val>
                                        </p:tav>
                                        <p:tav tm="100000">
                                          <p:val>
                                            <p:fltVal val="1"/>
                                          </p:val>
                                        </p:tav>
                                      </p:tavLst>
                                    </p:anim>
                                    <p:anim to="" calcmode="lin" valueType="num">
                                      <p:cBhvr>
                                        <p:cTn id="55" dur="1000" fill="hold">
                                          <p:stCondLst>
                                            <p:cond delay="0"/>
                                          </p:stCondLst>
                                        </p:cTn>
                                        <p:tgtEl>
                                          <p:spTgt spid="73"/>
                                        </p:tgtEl>
                                        <p:attrNameLst>
                                          <p:attrName>ppt_h</p:attrName>
                                        </p:attrNameLst>
                                      </p:cBhvr>
                                      <p:tavLst>
                                        <p:tav tm="0" fmla="#ppt_h+(8/9)*(#ppt_h-0)*((1.5-1.5*$)^2-(1.5-1.5*$)^3)">
                                          <p:val>
                                            <p:fltVal val="0"/>
                                          </p:val>
                                        </p:tav>
                                        <p:tav tm="100000">
                                          <p:val>
                                            <p:fltVal val="1"/>
                                          </p:val>
                                        </p:tav>
                                      </p:tavLst>
                                    </p:anim>
                                  </p:childTnLst>
                                </p:cTn>
                              </p:par>
                            </p:childTnLst>
                          </p:cTn>
                        </p:par>
                        <p:par>
                          <p:cTn id="56" fill="hold">
                            <p:stCondLst>
                              <p:cond delay="6949"/>
                            </p:stCondLst>
                            <p:childTnLst>
                              <p:par>
                                <p:cTn id="57" presetID="22" presetClass="entr" presetSubtype="4"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down)">
                                      <p:cBhvr>
                                        <p:cTn id="59" dur="500"/>
                                        <p:tgtEl>
                                          <p:spTgt spid="7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down)">
                                      <p:cBhvr>
                                        <p:cTn id="62" dur="500"/>
                                        <p:tgtEl>
                                          <p:spTgt spid="75"/>
                                        </p:tgtEl>
                                      </p:cBhvr>
                                    </p:animEffect>
                                  </p:childTnLst>
                                </p:cTn>
                              </p:par>
                            </p:childTnLst>
                          </p:cTn>
                        </p:par>
                        <p:par>
                          <p:cTn id="63" fill="hold">
                            <p:stCondLst>
                              <p:cond delay="7449"/>
                            </p:stCondLst>
                            <p:childTnLst>
                              <p:par>
                                <p:cTn id="64" presetID="22" presetClass="entr" presetSubtype="4"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wipe(down)">
                                      <p:cBhvr>
                                        <p:cTn id="66" dur="500"/>
                                        <p:tgtEl>
                                          <p:spTgt spid="7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down)">
                                      <p:cBhvr>
                                        <p:cTn id="69" dur="500"/>
                                        <p:tgtEl>
                                          <p:spTgt spid="77"/>
                                        </p:tgtEl>
                                      </p:cBhvr>
                                    </p:animEffect>
                                  </p:childTnLst>
                                </p:cTn>
                              </p:par>
                            </p:childTnLst>
                          </p:cTn>
                        </p:par>
                        <p:par>
                          <p:cTn id="70" fill="hold">
                            <p:stCondLst>
                              <p:cond delay="7949"/>
                            </p:stCondLst>
                            <p:childTnLst>
                              <p:par>
                                <p:cTn id="71" presetID="22" presetClass="entr" presetSubtype="4"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wipe(down)">
                                      <p:cBhvr>
                                        <p:cTn id="73" dur="500"/>
                                        <p:tgtEl>
                                          <p:spTgt spid="7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down)">
                                      <p:cBhvr>
                                        <p:cTn id="76" dur="500"/>
                                        <p:tgtEl>
                                          <p:spTgt spid="79"/>
                                        </p:tgtEl>
                                      </p:cBhvr>
                                    </p:animEffect>
                                  </p:childTnLst>
                                </p:cTn>
                              </p:par>
                            </p:childTnLst>
                          </p:cTn>
                        </p:par>
                        <p:par>
                          <p:cTn id="77" fill="hold">
                            <p:stCondLst>
                              <p:cond delay="8449"/>
                            </p:stCondLst>
                            <p:childTnLst>
                              <p:par>
                                <p:cTn id="78" presetID="14" presetClass="entr" presetSubtype="10" fill="hold" nodeType="after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randombar(horizontal)">
                                      <p:cBhvr>
                                        <p:cTn id="80" dur="500"/>
                                        <p:tgtEl>
                                          <p:spTgt spid="9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 calcmode="lin" valueType="num">
                                      <p:cBhvr>
                                        <p:cTn id="83" dur="500" fill="hold"/>
                                        <p:tgtEl>
                                          <p:spTgt spid="80"/>
                                        </p:tgtEl>
                                        <p:attrNameLst>
                                          <p:attrName>ppt_w</p:attrName>
                                        </p:attrNameLst>
                                      </p:cBhvr>
                                      <p:tavLst>
                                        <p:tav tm="0">
                                          <p:val>
                                            <p:fltVal val="0"/>
                                          </p:val>
                                        </p:tav>
                                        <p:tav tm="100000">
                                          <p:val>
                                            <p:strVal val="#ppt_w"/>
                                          </p:val>
                                        </p:tav>
                                      </p:tavLst>
                                    </p:anim>
                                    <p:anim calcmode="lin" valueType="num">
                                      <p:cBhvr>
                                        <p:cTn id="84" dur="500" fill="hold"/>
                                        <p:tgtEl>
                                          <p:spTgt spid="80"/>
                                        </p:tgtEl>
                                        <p:attrNameLst>
                                          <p:attrName>ppt_h</p:attrName>
                                        </p:attrNameLst>
                                      </p:cBhvr>
                                      <p:tavLst>
                                        <p:tav tm="0">
                                          <p:val>
                                            <p:fltVal val="0"/>
                                          </p:val>
                                        </p:tav>
                                        <p:tav tm="100000">
                                          <p:val>
                                            <p:strVal val="#ppt_h"/>
                                          </p:val>
                                        </p:tav>
                                      </p:tavLst>
                                    </p:anim>
                                    <p:animEffect transition="in" filter="fade">
                                      <p:cBhvr>
                                        <p:cTn id="85" dur="500"/>
                                        <p:tgtEl>
                                          <p:spTgt spid="80"/>
                                        </p:tgtEl>
                                      </p:cBhvr>
                                    </p:animEffect>
                                  </p:childTnLst>
                                </p:cTn>
                              </p:par>
                            </p:childTnLst>
                          </p:cTn>
                        </p:par>
                        <p:par>
                          <p:cTn id="86" fill="hold">
                            <p:stCondLst>
                              <p:cond delay="8949"/>
                            </p:stCondLst>
                            <p:childTnLst>
                              <p:par>
                                <p:cTn id="87" presetID="14" presetClass="entr" presetSubtype="10" fill="hold" nodeType="after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randombar(horizontal)">
                                      <p:cBhvr>
                                        <p:cTn id="89" dur="500"/>
                                        <p:tgtEl>
                                          <p:spTgt spid="9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81"/>
                                        </p:tgtEl>
                                        <p:attrNameLst>
                                          <p:attrName>style.visibility</p:attrName>
                                        </p:attrNameLst>
                                      </p:cBhvr>
                                      <p:to>
                                        <p:strVal val="visible"/>
                                      </p:to>
                                    </p:set>
                                    <p:anim calcmode="lin" valueType="num">
                                      <p:cBhvr>
                                        <p:cTn id="92" dur="500" fill="hold"/>
                                        <p:tgtEl>
                                          <p:spTgt spid="81"/>
                                        </p:tgtEl>
                                        <p:attrNameLst>
                                          <p:attrName>ppt_w</p:attrName>
                                        </p:attrNameLst>
                                      </p:cBhvr>
                                      <p:tavLst>
                                        <p:tav tm="0">
                                          <p:val>
                                            <p:fltVal val="0"/>
                                          </p:val>
                                        </p:tav>
                                        <p:tav tm="100000">
                                          <p:val>
                                            <p:strVal val="#ppt_w"/>
                                          </p:val>
                                        </p:tav>
                                      </p:tavLst>
                                    </p:anim>
                                    <p:anim calcmode="lin" valueType="num">
                                      <p:cBhvr>
                                        <p:cTn id="93" dur="500" fill="hold"/>
                                        <p:tgtEl>
                                          <p:spTgt spid="81"/>
                                        </p:tgtEl>
                                        <p:attrNameLst>
                                          <p:attrName>ppt_h</p:attrName>
                                        </p:attrNameLst>
                                      </p:cBhvr>
                                      <p:tavLst>
                                        <p:tav tm="0">
                                          <p:val>
                                            <p:fltVal val="0"/>
                                          </p:val>
                                        </p:tav>
                                        <p:tav tm="100000">
                                          <p:val>
                                            <p:strVal val="#ppt_h"/>
                                          </p:val>
                                        </p:tav>
                                      </p:tavLst>
                                    </p:anim>
                                    <p:animEffect transition="in" filter="fade">
                                      <p:cBhvr>
                                        <p:cTn id="94" dur="500"/>
                                        <p:tgtEl>
                                          <p:spTgt spid="81"/>
                                        </p:tgtEl>
                                      </p:cBhvr>
                                    </p:animEffect>
                                  </p:childTnLst>
                                </p:cTn>
                              </p:par>
                            </p:childTnLst>
                          </p:cTn>
                        </p:par>
                        <p:par>
                          <p:cTn id="95" fill="hold">
                            <p:stCondLst>
                              <p:cond delay="9449"/>
                            </p:stCondLst>
                            <p:childTnLst>
                              <p:par>
                                <p:cTn id="96" presetID="14" presetClass="entr" presetSubtype="10" fill="hold" nodeType="afterEffect">
                                  <p:stCondLst>
                                    <p:cond delay="0"/>
                                  </p:stCondLst>
                                  <p:childTnLst>
                                    <p:set>
                                      <p:cBhvr>
                                        <p:cTn id="97" dur="1" fill="hold">
                                          <p:stCondLst>
                                            <p:cond delay="0"/>
                                          </p:stCondLst>
                                        </p:cTn>
                                        <p:tgtEl>
                                          <p:spTgt spid="123"/>
                                        </p:tgtEl>
                                        <p:attrNameLst>
                                          <p:attrName>style.visibility</p:attrName>
                                        </p:attrNameLst>
                                      </p:cBhvr>
                                      <p:to>
                                        <p:strVal val="visible"/>
                                      </p:to>
                                    </p:set>
                                    <p:animEffect transition="in" filter="randombar(horizontal)">
                                      <p:cBhvr>
                                        <p:cTn id="98" dur="500"/>
                                        <p:tgtEl>
                                          <p:spTgt spid="1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 calcmode="lin" valueType="num">
                                      <p:cBhvr>
                                        <p:cTn id="101" dur="500" fill="hold"/>
                                        <p:tgtEl>
                                          <p:spTgt spid="82"/>
                                        </p:tgtEl>
                                        <p:attrNameLst>
                                          <p:attrName>ppt_w</p:attrName>
                                        </p:attrNameLst>
                                      </p:cBhvr>
                                      <p:tavLst>
                                        <p:tav tm="0">
                                          <p:val>
                                            <p:fltVal val="0"/>
                                          </p:val>
                                        </p:tav>
                                        <p:tav tm="100000">
                                          <p:val>
                                            <p:strVal val="#ppt_w"/>
                                          </p:val>
                                        </p:tav>
                                      </p:tavLst>
                                    </p:anim>
                                    <p:anim calcmode="lin" valueType="num">
                                      <p:cBhvr>
                                        <p:cTn id="102" dur="500" fill="hold"/>
                                        <p:tgtEl>
                                          <p:spTgt spid="82"/>
                                        </p:tgtEl>
                                        <p:attrNameLst>
                                          <p:attrName>ppt_h</p:attrName>
                                        </p:attrNameLst>
                                      </p:cBhvr>
                                      <p:tavLst>
                                        <p:tav tm="0">
                                          <p:val>
                                            <p:fltVal val="0"/>
                                          </p:val>
                                        </p:tav>
                                        <p:tav tm="100000">
                                          <p:val>
                                            <p:strVal val="#ppt_h"/>
                                          </p:val>
                                        </p:tav>
                                      </p:tavLst>
                                    </p:anim>
                                    <p:animEffect transition="in" filter="fade">
                                      <p:cBhvr>
                                        <p:cTn id="103" dur="500"/>
                                        <p:tgtEl>
                                          <p:spTgt spid="82"/>
                                        </p:tgtEl>
                                      </p:cBhvr>
                                    </p:animEffect>
                                  </p:childTnLst>
                                </p:cTn>
                              </p:par>
                            </p:childTnLst>
                          </p:cTn>
                        </p:par>
                        <p:par>
                          <p:cTn id="104" fill="hold">
                            <p:stCondLst>
                              <p:cond delay="9949"/>
                            </p:stCondLst>
                            <p:childTnLst>
                              <p:par>
                                <p:cTn id="105" presetID="14" presetClass="entr" presetSubtype="10" fill="hold" nodeType="after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randombar(horizontal)">
                                      <p:cBhvr>
                                        <p:cTn id="107" dur="500"/>
                                        <p:tgtEl>
                                          <p:spTgt spid="8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83"/>
                                        </p:tgtEl>
                                        <p:attrNameLst>
                                          <p:attrName>style.visibility</p:attrName>
                                        </p:attrNameLst>
                                      </p:cBhvr>
                                      <p:to>
                                        <p:strVal val="visible"/>
                                      </p:to>
                                    </p:set>
                                    <p:anim calcmode="lin" valueType="num">
                                      <p:cBhvr>
                                        <p:cTn id="110" dur="500" fill="hold"/>
                                        <p:tgtEl>
                                          <p:spTgt spid="83"/>
                                        </p:tgtEl>
                                        <p:attrNameLst>
                                          <p:attrName>ppt_w</p:attrName>
                                        </p:attrNameLst>
                                      </p:cBhvr>
                                      <p:tavLst>
                                        <p:tav tm="0">
                                          <p:val>
                                            <p:fltVal val="0"/>
                                          </p:val>
                                        </p:tav>
                                        <p:tav tm="100000">
                                          <p:val>
                                            <p:strVal val="#ppt_w"/>
                                          </p:val>
                                        </p:tav>
                                      </p:tavLst>
                                    </p:anim>
                                    <p:anim calcmode="lin" valueType="num">
                                      <p:cBhvr>
                                        <p:cTn id="111" dur="500" fill="hold"/>
                                        <p:tgtEl>
                                          <p:spTgt spid="83"/>
                                        </p:tgtEl>
                                        <p:attrNameLst>
                                          <p:attrName>ppt_h</p:attrName>
                                        </p:attrNameLst>
                                      </p:cBhvr>
                                      <p:tavLst>
                                        <p:tav tm="0">
                                          <p:val>
                                            <p:fltVal val="0"/>
                                          </p:val>
                                        </p:tav>
                                        <p:tav tm="100000">
                                          <p:val>
                                            <p:strVal val="#ppt_h"/>
                                          </p:val>
                                        </p:tav>
                                      </p:tavLst>
                                    </p:anim>
                                    <p:animEffect transition="in" filter="fade">
                                      <p:cBhvr>
                                        <p:cTn id="11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70" grpId="0" animBg="1"/>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51538" y="2369132"/>
            <a:ext cx="3299960" cy="3454821"/>
            <a:chOff x="7101716" y="2294639"/>
            <a:chExt cx="3299960" cy="3454821"/>
          </a:xfrm>
          <a:solidFill>
            <a:schemeClr val="bg1">
              <a:lumMod val="85000"/>
            </a:schemeClr>
          </a:solidFill>
        </p:grpSpPr>
        <p:sp>
          <p:nvSpPr>
            <p:cNvPr id="13" name="灰色圆形背景"/>
            <p:cNvSpPr>
              <a:spLocks noChangeArrowheads="1"/>
            </p:cNvSpPr>
            <p:nvPr/>
          </p:nvSpPr>
          <p:spPr bwMode="auto">
            <a:xfrm>
              <a:off x="7101716" y="2294639"/>
              <a:ext cx="3299960" cy="330154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7" name="等腰三角形 96"/>
            <p:cNvSpPr>
              <a:spLocks noChangeArrowheads="1"/>
            </p:cNvSpPr>
            <p:nvPr/>
          </p:nvSpPr>
          <p:spPr bwMode="auto">
            <a:xfrm rot="8911463">
              <a:off x="9969367" y="2989584"/>
              <a:ext cx="377180" cy="377361"/>
            </a:xfrm>
            <a:prstGeom prst="triangle">
              <a:avLst>
                <a:gd name="adj" fmla="val 50000"/>
              </a:avLst>
            </a:pr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ysClr val="windowText" lastClr="000000"/>
                </a:solidFill>
                <a:effectLst/>
                <a:uLnTx/>
                <a:uFillTx/>
                <a:cs typeface="+mn-ea"/>
                <a:sym typeface="+mn-lt"/>
              </a:endParaRPr>
            </a:p>
          </p:txBody>
        </p:sp>
        <p:sp>
          <p:nvSpPr>
            <p:cNvPr id="18" name="等腰三角形 98"/>
            <p:cNvSpPr>
              <a:spLocks noChangeArrowheads="1"/>
            </p:cNvSpPr>
            <p:nvPr/>
          </p:nvSpPr>
          <p:spPr bwMode="auto">
            <a:xfrm rot="16200000">
              <a:off x="8611861" y="5372190"/>
              <a:ext cx="377361" cy="377180"/>
            </a:xfrm>
            <a:prstGeom prst="triangle">
              <a:avLst>
                <a:gd name="adj" fmla="val 50000"/>
              </a:avLst>
            </a:pr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ysClr val="windowText" lastClr="000000"/>
                </a:solidFill>
                <a:effectLst/>
                <a:uLnTx/>
                <a:uFillTx/>
                <a:cs typeface="+mn-ea"/>
                <a:sym typeface="+mn-lt"/>
              </a:endParaRPr>
            </a:p>
          </p:txBody>
        </p:sp>
        <p:sp>
          <p:nvSpPr>
            <p:cNvPr id="19" name="等腰三角形 100"/>
            <p:cNvSpPr>
              <a:spLocks noChangeArrowheads="1"/>
            </p:cNvSpPr>
            <p:nvPr/>
          </p:nvSpPr>
          <p:spPr bwMode="auto">
            <a:xfrm rot="1626189">
              <a:off x="7156848" y="2956279"/>
              <a:ext cx="377180" cy="377361"/>
            </a:xfrm>
            <a:prstGeom prst="triangle">
              <a:avLst>
                <a:gd name="adj" fmla="val 50000"/>
              </a:avLst>
            </a:prstGeom>
            <a:gr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ysClr val="windowText" lastClr="000000"/>
                </a:solidFill>
                <a:effectLst/>
                <a:uLnTx/>
                <a:uFillTx/>
                <a:cs typeface="+mn-ea"/>
                <a:sym typeface="+mn-lt"/>
              </a:endParaRPr>
            </a:p>
          </p:txBody>
        </p:sp>
      </p:grpSp>
      <p:sp>
        <p:nvSpPr>
          <p:cNvPr id="5" name="灰色圆形背景"/>
          <p:cNvSpPr>
            <a:spLocks noChangeArrowheads="1"/>
          </p:cNvSpPr>
          <p:nvPr/>
        </p:nvSpPr>
        <p:spPr bwMode="auto">
          <a:xfrm>
            <a:off x="7451311" y="3168165"/>
            <a:ext cx="1694900" cy="1694900"/>
          </a:xfrm>
          <a:prstGeom prst="ellipse">
            <a:avLst/>
          </a:pr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cs typeface="+mn-ea"/>
              <a:sym typeface="+mn-lt"/>
            </a:endParaRPr>
          </a:p>
        </p:txBody>
      </p:sp>
      <p:sp>
        <p:nvSpPr>
          <p:cNvPr id="14" name="椭圆 90"/>
          <p:cNvSpPr>
            <a:spLocks noChangeArrowheads="1"/>
          </p:cNvSpPr>
          <p:nvPr/>
        </p:nvSpPr>
        <p:spPr bwMode="auto">
          <a:xfrm>
            <a:off x="7641526" y="1743151"/>
            <a:ext cx="1319984" cy="1320617"/>
          </a:xfrm>
          <a:prstGeom prst="ellipse">
            <a:avLst/>
          </a:prstGeom>
          <a:solidFill>
            <a:srgbClr val="BE0010"/>
          </a:solidFill>
          <a:ln w="25400">
            <a:solidFill>
              <a:srgbClr val="BE0010"/>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cs typeface="+mn-ea"/>
              <a:sym typeface="+mn-lt"/>
            </a:endParaRPr>
          </a:p>
        </p:txBody>
      </p:sp>
      <p:sp>
        <p:nvSpPr>
          <p:cNvPr id="15" name="椭圆 92"/>
          <p:cNvSpPr>
            <a:spLocks noChangeArrowheads="1"/>
          </p:cNvSpPr>
          <p:nvPr/>
        </p:nvSpPr>
        <p:spPr bwMode="auto">
          <a:xfrm>
            <a:off x="6235268" y="4168896"/>
            <a:ext cx="1319984" cy="1320617"/>
          </a:xfrm>
          <a:prstGeom prst="ellipse">
            <a:avLst/>
          </a:prstGeom>
          <a:solidFill>
            <a:srgbClr val="BE0010"/>
          </a:solidFill>
          <a:ln w="25400">
            <a:solidFill>
              <a:srgbClr val="BE0010"/>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cs typeface="+mn-ea"/>
              <a:sym typeface="+mn-lt"/>
            </a:endParaRPr>
          </a:p>
        </p:txBody>
      </p:sp>
      <p:sp>
        <p:nvSpPr>
          <p:cNvPr id="16" name="椭圆 94"/>
          <p:cNvSpPr>
            <a:spLocks noChangeArrowheads="1"/>
          </p:cNvSpPr>
          <p:nvPr/>
        </p:nvSpPr>
        <p:spPr bwMode="auto">
          <a:xfrm>
            <a:off x="9047785" y="4168896"/>
            <a:ext cx="1319984" cy="1320617"/>
          </a:xfrm>
          <a:prstGeom prst="ellipse">
            <a:avLst/>
          </a:prstGeom>
          <a:solidFill>
            <a:srgbClr val="BE0010"/>
          </a:solidFill>
          <a:ln w="25400">
            <a:solidFill>
              <a:srgbClr val="BE0010"/>
            </a:solid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cs typeface="+mn-ea"/>
              <a:sym typeface="+mn-lt"/>
            </a:endParaRPr>
          </a:p>
        </p:txBody>
      </p:sp>
      <p:sp>
        <p:nvSpPr>
          <p:cNvPr id="35" name="矩形 3"/>
          <p:cNvSpPr>
            <a:spLocks noChangeArrowheads="1"/>
          </p:cNvSpPr>
          <p:nvPr/>
        </p:nvSpPr>
        <p:spPr bwMode="auto">
          <a:xfrm>
            <a:off x="7726440" y="3538561"/>
            <a:ext cx="1144641" cy="954107"/>
          </a:xfrm>
          <a:prstGeom prst="rect">
            <a:avLst/>
          </a:prstGeom>
        </p:spPr>
        <p:txBody>
          <a:bodyPr wrap="square">
            <a:spAutoFit/>
          </a:bodyPr>
          <a:lstStyle/>
          <a:p>
            <a:pPr algn="ctr"/>
            <a:r>
              <a:rPr lang="zh-CN" altLang="en-US" sz="2800" b="1" kern="100" dirty="0">
                <a:solidFill>
                  <a:srgbClr val="BE0010"/>
                </a:solidFill>
                <a:cs typeface="+mn-ea"/>
                <a:sym typeface="+mn-lt"/>
              </a:rPr>
              <a:t>添加</a:t>
            </a:r>
            <a:endParaRPr lang="en-US" altLang="zh-CN" sz="2800" b="1" kern="100" dirty="0">
              <a:solidFill>
                <a:srgbClr val="BE0010"/>
              </a:solidFill>
              <a:cs typeface="+mn-ea"/>
              <a:sym typeface="+mn-lt"/>
            </a:endParaRPr>
          </a:p>
          <a:p>
            <a:pPr algn="ctr"/>
            <a:r>
              <a:rPr lang="zh-CN" altLang="en-US" sz="2800" b="1" kern="100" dirty="0">
                <a:solidFill>
                  <a:srgbClr val="BE0010"/>
                </a:solidFill>
                <a:cs typeface="+mn-ea"/>
                <a:sym typeface="+mn-lt"/>
              </a:rPr>
              <a:t>标题</a:t>
            </a:r>
            <a:endParaRPr lang="zh-CN" altLang="en-US" sz="2800" b="1" kern="100" dirty="0">
              <a:solidFill>
                <a:srgbClr val="BE0010"/>
              </a:solidFill>
              <a:cs typeface="+mn-ea"/>
              <a:sym typeface="+mn-lt"/>
            </a:endParaRPr>
          </a:p>
        </p:txBody>
      </p:sp>
      <p:sp>
        <p:nvSpPr>
          <p:cNvPr id="36" name="矩形 3"/>
          <p:cNvSpPr>
            <a:spLocks noChangeArrowheads="1"/>
          </p:cNvSpPr>
          <p:nvPr/>
        </p:nvSpPr>
        <p:spPr bwMode="auto">
          <a:xfrm>
            <a:off x="7915910" y="1972310"/>
            <a:ext cx="869315" cy="829945"/>
          </a:xfrm>
          <a:prstGeom prst="rect">
            <a:avLst/>
          </a:prstGeom>
        </p:spPr>
        <p:txBody>
          <a:bodyPr wrap="square">
            <a:spAutoFit/>
          </a:bodyPr>
          <a:lstStyle/>
          <a:p>
            <a:pPr algn="l"/>
            <a:r>
              <a:rPr lang="zh-CN" altLang="en-US" sz="2400" dirty="0">
                <a:solidFill>
                  <a:schemeClr val="bg1"/>
                </a:solidFill>
                <a:cs typeface="+mn-ea"/>
                <a:sym typeface="+mn-lt"/>
              </a:rPr>
              <a:t>添加标题</a:t>
            </a:r>
            <a:endParaRPr lang="zh-CN" altLang="en-US" sz="2400" kern="100" dirty="0">
              <a:solidFill>
                <a:schemeClr val="bg1"/>
              </a:solidFill>
              <a:cs typeface="+mn-ea"/>
              <a:sym typeface="+mn-lt"/>
            </a:endParaRPr>
          </a:p>
        </p:txBody>
      </p:sp>
      <p:sp>
        <p:nvSpPr>
          <p:cNvPr id="39" name="矩形 38"/>
          <p:cNvSpPr/>
          <p:nvPr/>
        </p:nvSpPr>
        <p:spPr>
          <a:xfrm>
            <a:off x="1814555" y="2369346"/>
            <a:ext cx="3676925" cy="701346"/>
          </a:xfrm>
          <a:prstGeom prst="rect">
            <a:avLst/>
          </a:prstGeom>
        </p:spPr>
        <p:txBody>
          <a:bodyPr wrap="square">
            <a:spAutoFit/>
          </a:bodyPr>
          <a:lstStyle/>
          <a:p>
            <a:pPr algn="l">
              <a:lnSpc>
                <a:spcPct val="130000"/>
              </a:lnSpc>
            </a:pPr>
            <a:r>
              <a:rPr lang="zh-CN" sz="1600" dirty="0">
                <a:solidFill>
                  <a:schemeClr val="tx1">
                    <a:lumMod val="85000"/>
                    <a:lumOff val="15000"/>
                  </a:schemeClr>
                </a:solidFill>
                <a:cs typeface="+mn-ea"/>
                <a:sym typeface="+mn-lt"/>
              </a:rPr>
              <a:t>请在此添加您的文字内容，请在此添加您的文字内容。</a:t>
            </a:r>
            <a:endParaRPr lang="zh-CN" altLang="en-US" sz="1600" dirty="0">
              <a:solidFill>
                <a:schemeClr val="tx1">
                  <a:lumMod val="85000"/>
                  <a:lumOff val="15000"/>
                </a:schemeClr>
              </a:solidFill>
              <a:cs typeface="+mn-ea"/>
              <a:sym typeface="+mn-lt"/>
            </a:endParaRPr>
          </a:p>
        </p:txBody>
      </p:sp>
      <p:sp>
        <p:nvSpPr>
          <p:cNvPr id="40" name="矩形 39"/>
          <p:cNvSpPr/>
          <p:nvPr/>
        </p:nvSpPr>
        <p:spPr>
          <a:xfrm>
            <a:off x="1814553" y="2004568"/>
            <a:ext cx="3054267" cy="400110"/>
          </a:xfrm>
          <a:prstGeom prst="rect">
            <a:avLst/>
          </a:prstGeom>
        </p:spPr>
        <p:txBody>
          <a:bodyPr wrap="square">
            <a:spAutoFit/>
          </a:bodyPr>
          <a:lstStyle/>
          <a:p>
            <a:r>
              <a:rPr lang="zh-CN" altLang="en-US" sz="2000" b="1" dirty="0">
                <a:solidFill>
                  <a:schemeClr val="tx1">
                    <a:lumMod val="85000"/>
                    <a:lumOff val="15000"/>
                  </a:schemeClr>
                </a:solidFill>
                <a:cs typeface="+mn-ea"/>
                <a:sym typeface="+mn-lt"/>
              </a:rPr>
              <a:t>添加标题</a:t>
            </a:r>
            <a:endParaRPr lang="zh-CN" altLang="en-US" sz="2000" b="1" dirty="0">
              <a:solidFill>
                <a:schemeClr val="tx1">
                  <a:lumMod val="85000"/>
                  <a:lumOff val="15000"/>
                </a:schemeClr>
              </a:solidFill>
              <a:cs typeface="+mn-ea"/>
              <a:sym typeface="+mn-lt"/>
            </a:endParaRPr>
          </a:p>
        </p:txBody>
      </p:sp>
      <p:cxnSp>
        <p:nvCxnSpPr>
          <p:cNvPr id="42" name="直接连接符 41"/>
          <p:cNvCxnSpPr/>
          <p:nvPr/>
        </p:nvCxnSpPr>
        <p:spPr>
          <a:xfrm>
            <a:off x="1576217" y="2093863"/>
            <a:ext cx="0" cy="900000"/>
          </a:xfrm>
          <a:prstGeom prst="line">
            <a:avLst/>
          </a:prstGeom>
          <a:ln w="38100">
            <a:solidFill>
              <a:srgbClr val="BE001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576217" y="3409376"/>
            <a:ext cx="0" cy="900000"/>
          </a:xfrm>
          <a:prstGeom prst="line">
            <a:avLst/>
          </a:prstGeom>
          <a:ln w="38100">
            <a:solidFill>
              <a:srgbClr val="BE001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576217" y="4758544"/>
            <a:ext cx="0" cy="900000"/>
          </a:xfrm>
          <a:prstGeom prst="line">
            <a:avLst/>
          </a:prstGeom>
          <a:ln w="38100">
            <a:solidFill>
              <a:srgbClr val="BE0010"/>
            </a:solidFill>
          </a:ln>
        </p:spPr>
        <p:style>
          <a:lnRef idx="1">
            <a:schemeClr val="accent1"/>
          </a:lnRef>
          <a:fillRef idx="0">
            <a:schemeClr val="accent1"/>
          </a:fillRef>
          <a:effectRef idx="0">
            <a:schemeClr val="accent1"/>
          </a:effectRef>
          <a:fontRef idx="minor">
            <a:schemeClr val="tx1"/>
          </a:fontRef>
        </p:style>
      </p:cxnSp>
      <p:sp>
        <p:nvSpPr>
          <p:cNvPr id="3" name="矩形 3"/>
          <p:cNvSpPr>
            <a:spLocks noChangeArrowheads="1"/>
          </p:cNvSpPr>
          <p:nvPr/>
        </p:nvSpPr>
        <p:spPr bwMode="auto">
          <a:xfrm>
            <a:off x="6461125" y="4389755"/>
            <a:ext cx="869315" cy="829945"/>
          </a:xfrm>
          <a:prstGeom prst="rect">
            <a:avLst/>
          </a:prstGeom>
        </p:spPr>
        <p:txBody>
          <a:bodyPr wrap="square">
            <a:spAutoFit/>
          </a:bodyPr>
          <a:lstStyle/>
          <a:p>
            <a:pPr algn="l"/>
            <a:r>
              <a:rPr lang="zh-CN" altLang="en-US" sz="2400" dirty="0">
                <a:solidFill>
                  <a:schemeClr val="bg1"/>
                </a:solidFill>
                <a:cs typeface="+mn-ea"/>
                <a:sym typeface="+mn-lt"/>
              </a:rPr>
              <a:t>添加标题</a:t>
            </a:r>
            <a:endParaRPr lang="zh-CN" altLang="en-US" sz="2400" kern="100" dirty="0">
              <a:solidFill>
                <a:schemeClr val="bg1"/>
              </a:solidFill>
              <a:cs typeface="+mn-ea"/>
              <a:sym typeface="+mn-lt"/>
            </a:endParaRPr>
          </a:p>
        </p:txBody>
      </p:sp>
      <p:sp>
        <p:nvSpPr>
          <p:cNvPr id="4" name="矩形 3"/>
          <p:cNvSpPr>
            <a:spLocks noChangeArrowheads="1"/>
          </p:cNvSpPr>
          <p:nvPr/>
        </p:nvSpPr>
        <p:spPr bwMode="auto">
          <a:xfrm>
            <a:off x="9272905" y="4440555"/>
            <a:ext cx="869315" cy="829945"/>
          </a:xfrm>
          <a:prstGeom prst="rect">
            <a:avLst/>
          </a:prstGeom>
        </p:spPr>
        <p:txBody>
          <a:bodyPr wrap="square">
            <a:spAutoFit/>
          </a:bodyPr>
          <a:lstStyle/>
          <a:p>
            <a:pPr algn="l"/>
            <a:r>
              <a:rPr lang="zh-CN" altLang="en-US" sz="2400" dirty="0">
                <a:solidFill>
                  <a:schemeClr val="bg1"/>
                </a:solidFill>
                <a:cs typeface="+mn-ea"/>
                <a:sym typeface="+mn-lt"/>
              </a:rPr>
              <a:t>添加标题</a:t>
            </a:r>
            <a:endParaRPr lang="zh-CN" altLang="en-US" sz="2400" kern="100" dirty="0">
              <a:solidFill>
                <a:schemeClr val="bg1"/>
              </a:solidFill>
              <a:cs typeface="+mn-ea"/>
              <a:sym typeface="+mn-lt"/>
            </a:endParaRPr>
          </a:p>
        </p:txBody>
      </p:sp>
      <p:sp>
        <p:nvSpPr>
          <p:cNvPr id="6" name="矩形 5"/>
          <p:cNvSpPr/>
          <p:nvPr/>
        </p:nvSpPr>
        <p:spPr>
          <a:xfrm>
            <a:off x="1814555" y="3692051"/>
            <a:ext cx="3676925" cy="732508"/>
          </a:xfrm>
          <a:prstGeom prst="rect">
            <a:avLst/>
          </a:prstGeom>
        </p:spPr>
        <p:txBody>
          <a:bodyPr wrap="square">
            <a:spAutoFit/>
          </a:bodyPr>
          <a:lstStyle/>
          <a:p>
            <a:pPr algn="l">
              <a:lnSpc>
                <a:spcPct val="130000"/>
              </a:lnSpc>
            </a:pPr>
            <a:r>
              <a:rPr lang="zh-CN" sz="1600" dirty="0">
                <a:solidFill>
                  <a:schemeClr val="tx1">
                    <a:lumMod val="85000"/>
                    <a:lumOff val="15000"/>
                  </a:schemeClr>
                </a:solidFill>
                <a:cs typeface="+mn-ea"/>
                <a:sym typeface="+mn-lt"/>
              </a:rPr>
              <a:t>请在此添加您的文字内容，请在此添加您的文字内容。</a:t>
            </a:r>
            <a:endParaRPr lang="zh-CN" altLang="en-US" sz="1600" dirty="0">
              <a:solidFill>
                <a:schemeClr val="tx1">
                  <a:lumMod val="85000"/>
                  <a:lumOff val="15000"/>
                </a:schemeClr>
              </a:solidFill>
              <a:cs typeface="+mn-ea"/>
              <a:sym typeface="+mn-lt"/>
            </a:endParaRPr>
          </a:p>
        </p:txBody>
      </p:sp>
      <p:sp>
        <p:nvSpPr>
          <p:cNvPr id="7" name="矩形 6"/>
          <p:cNvSpPr/>
          <p:nvPr/>
        </p:nvSpPr>
        <p:spPr>
          <a:xfrm>
            <a:off x="1814553" y="3327273"/>
            <a:ext cx="3054267" cy="400110"/>
          </a:xfrm>
          <a:prstGeom prst="rect">
            <a:avLst/>
          </a:prstGeom>
        </p:spPr>
        <p:txBody>
          <a:bodyPr wrap="square">
            <a:spAutoFit/>
          </a:bodyPr>
          <a:lstStyle/>
          <a:p>
            <a:r>
              <a:rPr lang="zh-CN" altLang="en-US" sz="2000" b="1" dirty="0">
                <a:solidFill>
                  <a:schemeClr val="tx1">
                    <a:lumMod val="85000"/>
                    <a:lumOff val="15000"/>
                  </a:schemeClr>
                </a:solidFill>
                <a:cs typeface="+mn-ea"/>
                <a:sym typeface="+mn-lt"/>
              </a:rPr>
              <a:t>添加标题</a:t>
            </a:r>
            <a:endParaRPr lang="zh-CN" altLang="en-US" sz="2000" b="1" dirty="0">
              <a:solidFill>
                <a:schemeClr val="tx1">
                  <a:lumMod val="85000"/>
                  <a:lumOff val="15000"/>
                </a:schemeClr>
              </a:solidFill>
              <a:cs typeface="+mn-ea"/>
              <a:sym typeface="+mn-lt"/>
            </a:endParaRPr>
          </a:p>
        </p:txBody>
      </p:sp>
      <p:sp>
        <p:nvSpPr>
          <p:cNvPr id="8" name="矩形 7"/>
          <p:cNvSpPr/>
          <p:nvPr/>
        </p:nvSpPr>
        <p:spPr>
          <a:xfrm>
            <a:off x="1814555" y="5009041"/>
            <a:ext cx="3676925" cy="701346"/>
          </a:xfrm>
          <a:prstGeom prst="rect">
            <a:avLst/>
          </a:prstGeom>
        </p:spPr>
        <p:txBody>
          <a:bodyPr wrap="square">
            <a:spAutoFit/>
          </a:bodyPr>
          <a:lstStyle/>
          <a:p>
            <a:pPr algn="l">
              <a:lnSpc>
                <a:spcPct val="130000"/>
              </a:lnSpc>
            </a:pPr>
            <a:r>
              <a:rPr lang="zh-CN" sz="1600" dirty="0">
                <a:solidFill>
                  <a:schemeClr val="tx1">
                    <a:lumMod val="85000"/>
                    <a:lumOff val="15000"/>
                  </a:schemeClr>
                </a:solidFill>
                <a:cs typeface="+mn-ea"/>
                <a:sym typeface="+mn-lt"/>
              </a:rPr>
              <a:t>请在此添加您的文字内容，请在此添加您的文字内容。</a:t>
            </a:r>
            <a:endParaRPr lang="zh-CN" altLang="en-US" sz="1600" dirty="0">
              <a:solidFill>
                <a:schemeClr val="tx1">
                  <a:lumMod val="85000"/>
                  <a:lumOff val="15000"/>
                </a:schemeClr>
              </a:solidFill>
              <a:cs typeface="+mn-ea"/>
              <a:sym typeface="+mn-lt"/>
            </a:endParaRPr>
          </a:p>
        </p:txBody>
      </p:sp>
      <p:sp>
        <p:nvSpPr>
          <p:cNvPr id="9" name="矩形 8"/>
          <p:cNvSpPr/>
          <p:nvPr/>
        </p:nvSpPr>
        <p:spPr>
          <a:xfrm>
            <a:off x="1814553" y="4644263"/>
            <a:ext cx="3054267" cy="400110"/>
          </a:xfrm>
          <a:prstGeom prst="rect">
            <a:avLst/>
          </a:prstGeom>
        </p:spPr>
        <p:txBody>
          <a:bodyPr wrap="square">
            <a:spAutoFit/>
          </a:bodyPr>
          <a:lstStyle/>
          <a:p>
            <a:r>
              <a:rPr lang="zh-CN" altLang="en-US" sz="2000" b="1" dirty="0">
                <a:solidFill>
                  <a:schemeClr val="tx1">
                    <a:lumMod val="85000"/>
                    <a:lumOff val="15000"/>
                  </a:schemeClr>
                </a:solidFill>
                <a:cs typeface="+mn-ea"/>
                <a:sym typeface="+mn-lt"/>
              </a:rPr>
              <a:t>添加标题</a:t>
            </a:r>
            <a:endParaRPr lang="zh-CN" altLang="en-US" sz="2000" b="1" dirty="0">
              <a:solidFill>
                <a:schemeClr val="tx1">
                  <a:lumMod val="85000"/>
                  <a:lumOff val="15000"/>
                </a:schemeClr>
              </a:solidFill>
              <a:cs typeface="+mn-ea"/>
              <a:sym typeface="+mn-lt"/>
            </a:endParaRPr>
          </a:p>
        </p:txBody>
      </p:sp>
      <p:sp>
        <p:nvSpPr>
          <p:cNvPr id="30" name="矩形 29"/>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成果展示</a:t>
            </a:r>
            <a:endParaRPr lang="zh-CN" altLang="en-US" sz="3200" b="1" spc="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par>
                                <p:cTn id="10" presetID="6" presetClass="emph" presetSubtype="0" decel="100000" fill="hold" grpId="1" nodeType="withEffect">
                                  <p:stCondLst>
                                    <p:cond delay="200"/>
                                  </p:stCondLst>
                                  <p:childTnLst>
                                    <p:animScale>
                                      <p:cBhvr>
                                        <p:cTn id="11" dur="250" fill="hold"/>
                                        <p:tgtEl>
                                          <p:spTgt spid="5"/>
                                        </p:tgtEl>
                                      </p:cBhvr>
                                      <p:by x="110000" y="110000"/>
                                    </p:animScale>
                                  </p:childTnLst>
                                </p:cTn>
                              </p:par>
                              <p:par>
                                <p:cTn id="12" presetID="6" presetClass="emph" presetSubtype="0" decel="100000" fill="hold" grpId="2" nodeType="withEffect">
                                  <p:stCondLst>
                                    <p:cond delay="400"/>
                                  </p:stCondLst>
                                  <p:childTnLst>
                                    <p:animScale>
                                      <p:cBhvr>
                                        <p:cTn id="13" dur="250" fill="hold"/>
                                        <p:tgtEl>
                                          <p:spTgt spid="5"/>
                                        </p:tgtEl>
                                      </p:cBhvr>
                                      <p:by x="91000" y="91000"/>
                                    </p:animScale>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250" fill="hold"/>
                                        <p:tgtEl>
                                          <p:spTgt spid="15"/>
                                        </p:tgtEl>
                                        <p:attrNameLst>
                                          <p:attrName>ppt_w</p:attrName>
                                        </p:attrNameLst>
                                      </p:cBhvr>
                                      <p:tavLst>
                                        <p:tav tm="0">
                                          <p:val>
                                            <p:fltVal val="0"/>
                                          </p:val>
                                        </p:tav>
                                        <p:tav tm="100000">
                                          <p:val>
                                            <p:strVal val="#ppt_w"/>
                                          </p:val>
                                        </p:tav>
                                      </p:tavLst>
                                    </p:anim>
                                    <p:anim calcmode="lin" valueType="num">
                                      <p:cBhvr>
                                        <p:cTn id="18" dur="250" fill="hold"/>
                                        <p:tgtEl>
                                          <p:spTgt spid="15"/>
                                        </p:tgtEl>
                                        <p:attrNameLst>
                                          <p:attrName>ppt_h</p:attrName>
                                        </p:attrNameLst>
                                      </p:cBhvr>
                                      <p:tavLst>
                                        <p:tav tm="0">
                                          <p:val>
                                            <p:fltVal val="0"/>
                                          </p:val>
                                        </p:tav>
                                        <p:tav tm="100000">
                                          <p:val>
                                            <p:strVal val="#ppt_h"/>
                                          </p:val>
                                        </p:tav>
                                      </p:tavLst>
                                    </p:anim>
                                    <p:animEffect transition="in" filter="fade">
                                      <p:cBhvr>
                                        <p:cTn id="19" dur="25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50" fill="hold"/>
                                        <p:tgtEl>
                                          <p:spTgt spid="14"/>
                                        </p:tgtEl>
                                        <p:attrNameLst>
                                          <p:attrName>ppt_w</p:attrName>
                                        </p:attrNameLst>
                                      </p:cBhvr>
                                      <p:tavLst>
                                        <p:tav tm="0">
                                          <p:val>
                                            <p:fltVal val="0"/>
                                          </p:val>
                                        </p:tav>
                                        <p:tav tm="100000">
                                          <p:val>
                                            <p:strVal val="#ppt_w"/>
                                          </p:val>
                                        </p:tav>
                                      </p:tavLst>
                                    </p:anim>
                                    <p:anim calcmode="lin" valueType="num">
                                      <p:cBhvr>
                                        <p:cTn id="23" dur="250" fill="hold"/>
                                        <p:tgtEl>
                                          <p:spTgt spid="14"/>
                                        </p:tgtEl>
                                        <p:attrNameLst>
                                          <p:attrName>ppt_h</p:attrName>
                                        </p:attrNameLst>
                                      </p:cBhvr>
                                      <p:tavLst>
                                        <p:tav tm="0">
                                          <p:val>
                                            <p:fltVal val="0"/>
                                          </p:val>
                                        </p:tav>
                                        <p:tav tm="100000">
                                          <p:val>
                                            <p:strVal val="#ppt_h"/>
                                          </p:val>
                                        </p:tav>
                                      </p:tavLst>
                                    </p:anim>
                                    <p:animEffect transition="in" filter="fade">
                                      <p:cBhvr>
                                        <p:cTn id="24" dur="25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50" fill="hold"/>
                                        <p:tgtEl>
                                          <p:spTgt spid="16"/>
                                        </p:tgtEl>
                                        <p:attrNameLst>
                                          <p:attrName>ppt_w</p:attrName>
                                        </p:attrNameLst>
                                      </p:cBhvr>
                                      <p:tavLst>
                                        <p:tav tm="0">
                                          <p:val>
                                            <p:fltVal val="0"/>
                                          </p:val>
                                        </p:tav>
                                        <p:tav tm="100000">
                                          <p:val>
                                            <p:strVal val="#ppt_w"/>
                                          </p:val>
                                        </p:tav>
                                      </p:tavLst>
                                    </p:anim>
                                    <p:anim calcmode="lin" valueType="num">
                                      <p:cBhvr>
                                        <p:cTn id="28" dur="250" fill="hold"/>
                                        <p:tgtEl>
                                          <p:spTgt spid="16"/>
                                        </p:tgtEl>
                                        <p:attrNameLst>
                                          <p:attrName>ppt_h</p:attrName>
                                        </p:attrNameLst>
                                      </p:cBhvr>
                                      <p:tavLst>
                                        <p:tav tm="0">
                                          <p:val>
                                            <p:fltVal val="0"/>
                                          </p:val>
                                        </p:tav>
                                        <p:tav tm="100000">
                                          <p:val>
                                            <p:strVal val="#ppt_h"/>
                                          </p:val>
                                        </p:tav>
                                      </p:tavLst>
                                    </p:anim>
                                    <p:animEffect transition="in" filter="fade">
                                      <p:cBhvr>
                                        <p:cTn id="29" dur="250"/>
                                        <p:tgtEl>
                                          <p:spTgt spid="1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250" fill="hold"/>
                                        <p:tgtEl>
                                          <p:spTgt spid="35"/>
                                        </p:tgtEl>
                                        <p:attrNameLst>
                                          <p:attrName>ppt_w</p:attrName>
                                        </p:attrNameLst>
                                      </p:cBhvr>
                                      <p:tavLst>
                                        <p:tav tm="0">
                                          <p:val>
                                            <p:fltVal val="0"/>
                                          </p:val>
                                        </p:tav>
                                        <p:tav tm="100000">
                                          <p:val>
                                            <p:strVal val="#ppt_w"/>
                                          </p:val>
                                        </p:tav>
                                      </p:tavLst>
                                    </p:anim>
                                    <p:anim calcmode="lin" valueType="num">
                                      <p:cBhvr>
                                        <p:cTn id="34" dur="250" fill="hold"/>
                                        <p:tgtEl>
                                          <p:spTgt spid="35"/>
                                        </p:tgtEl>
                                        <p:attrNameLst>
                                          <p:attrName>ppt_h</p:attrName>
                                        </p:attrNameLst>
                                      </p:cBhvr>
                                      <p:tavLst>
                                        <p:tav tm="0">
                                          <p:val>
                                            <p:fltVal val="0"/>
                                          </p:val>
                                        </p:tav>
                                        <p:tav tm="100000">
                                          <p:val>
                                            <p:strVal val="#ppt_h"/>
                                          </p:val>
                                        </p:tav>
                                      </p:tavLst>
                                    </p:anim>
                                    <p:animEffect transition="in" filter="fade">
                                      <p:cBhvr>
                                        <p:cTn id="35" dur="250"/>
                                        <p:tgtEl>
                                          <p:spTgt spid="3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1500"/>
                            </p:stCondLst>
                            <p:childTnLst>
                              <p:par>
                                <p:cTn id="42" presetID="21"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heel(1)">
                                      <p:cBhvr>
                                        <p:cTn id="44" dur="750"/>
                                        <p:tgtEl>
                                          <p:spTgt spid="2"/>
                                        </p:tgtEl>
                                      </p:cBhvr>
                                    </p:animEffect>
                                  </p:childTnLst>
                                </p:cTn>
                              </p:par>
                            </p:childTnLst>
                          </p:cTn>
                        </p:par>
                        <p:par>
                          <p:cTn id="45" fill="hold">
                            <p:stCondLst>
                              <p:cond delay="2500"/>
                            </p:stCondLst>
                            <p:childTnLst>
                              <p:par>
                                <p:cTn id="46" presetID="49" presetClass="entr" presetSubtype="0" decel="10000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 calcmode="lin" valueType="num">
                                      <p:cBhvr>
                                        <p:cTn id="50" dur="500" fill="hold"/>
                                        <p:tgtEl>
                                          <p:spTgt spid="42"/>
                                        </p:tgtEl>
                                        <p:attrNameLst>
                                          <p:attrName>style.rotation</p:attrName>
                                        </p:attrNameLst>
                                      </p:cBhvr>
                                      <p:tavLst>
                                        <p:tav tm="0">
                                          <p:val>
                                            <p:fltVal val="360"/>
                                          </p:val>
                                        </p:tav>
                                        <p:tav tm="100000">
                                          <p:val>
                                            <p:fltVal val="0"/>
                                          </p:val>
                                        </p:tav>
                                      </p:tavLst>
                                    </p:anim>
                                    <p:animEffect transition="in" filter="fade">
                                      <p:cBhvr>
                                        <p:cTn id="51" dur="500"/>
                                        <p:tgtEl>
                                          <p:spTgt spid="42"/>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35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39"/>
                                        </p:tgtEl>
                                        <p:attrNameLst>
                                          <p:attrName>style.visibility</p:attrName>
                                        </p:attrNameLst>
                                      </p:cBhvr>
                                      <p:to>
                                        <p:strVal val="visible"/>
                                      </p:to>
                                    </p:set>
                                    <p:anim calcmode="lin" valueType="num">
                                      <p:cBhvr>
                                        <p:cTn id="61" dur="100" fill="hold"/>
                                        <p:tgtEl>
                                          <p:spTgt spid="39"/>
                                        </p:tgtEl>
                                        <p:attrNameLst>
                                          <p:attrName>ppt_w</p:attrName>
                                        </p:attrNameLst>
                                      </p:cBhvr>
                                      <p:tavLst>
                                        <p:tav tm="0">
                                          <p:val>
                                            <p:fltVal val="0"/>
                                          </p:val>
                                        </p:tav>
                                        <p:tav tm="100000">
                                          <p:val>
                                            <p:strVal val="#ppt_w"/>
                                          </p:val>
                                        </p:tav>
                                      </p:tavLst>
                                    </p:anim>
                                    <p:anim calcmode="lin" valueType="num">
                                      <p:cBhvr>
                                        <p:cTn id="62" dur="100" fill="hold"/>
                                        <p:tgtEl>
                                          <p:spTgt spid="39"/>
                                        </p:tgtEl>
                                        <p:attrNameLst>
                                          <p:attrName>ppt_h</p:attrName>
                                        </p:attrNameLst>
                                      </p:cBhvr>
                                      <p:tavLst>
                                        <p:tav tm="0">
                                          <p:val>
                                            <p:fltVal val="0"/>
                                          </p:val>
                                        </p:tav>
                                        <p:tav tm="100000">
                                          <p:val>
                                            <p:strVal val="#ppt_h"/>
                                          </p:val>
                                        </p:tav>
                                      </p:tavLst>
                                    </p:anim>
                                    <p:animEffect transition="in" filter="fade">
                                      <p:cBhvr>
                                        <p:cTn id="63" dur="100"/>
                                        <p:tgtEl>
                                          <p:spTgt spid="39"/>
                                        </p:tgtEl>
                                      </p:cBhvr>
                                    </p:animEffect>
                                  </p:childTnLst>
                                </p:cTn>
                              </p:par>
                            </p:childTnLst>
                          </p:cTn>
                        </p:par>
                        <p:par>
                          <p:cTn id="64" fill="hold">
                            <p:stCondLst>
                              <p:cond delay="3230"/>
                            </p:stCondLst>
                            <p:childTnLst>
                              <p:par>
                                <p:cTn id="65" presetID="49" presetClass="entr" presetSubtype="0" decel="100000"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 calcmode="lin" valueType="num">
                                      <p:cBhvr>
                                        <p:cTn id="69" dur="500" fill="hold"/>
                                        <p:tgtEl>
                                          <p:spTgt spid="45"/>
                                        </p:tgtEl>
                                        <p:attrNameLst>
                                          <p:attrName>style.rotation</p:attrName>
                                        </p:attrNameLst>
                                      </p:cBhvr>
                                      <p:tavLst>
                                        <p:tav tm="0">
                                          <p:val>
                                            <p:fltVal val="360"/>
                                          </p:val>
                                        </p:tav>
                                        <p:tav tm="100000">
                                          <p:val>
                                            <p:fltVal val="0"/>
                                          </p:val>
                                        </p:tav>
                                      </p:tavLst>
                                    </p:anim>
                                    <p:animEffect transition="in" filter="fade">
                                      <p:cBhvr>
                                        <p:cTn id="70" dur="500"/>
                                        <p:tgtEl>
                                          <p:spTgt spid="45"/>
                                        </p:tgtEl>
                                      </p:cBhvr>
                                    </p:animEffect>
                                  </p:childTnLst>
                                </p:cTn>
                              </p:par>
                            </p:childTnLst>
                          </p:cTn>
                        </p:par>
                        <p:par>
                          <p:cTn id="71" fill="hold">
                            <p:stCondLst>
                              <p:cond delay="3730"/>
                            </p:stCondLst>
                            <p:childTnLst>
                              <p:par>
                                <p:cTn id="72" presetID="49" presetClass="entr" presetSubtype="0" decel="100000"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 calcmode="lin" valueType="num">
                                      <p:cBhvr>
                                        <p:cTn id="74" dur="500" fill="hold"/>
                                        <p:tgtEl>
                                          <p:spTgt spid="48"/>
                                        </p:tgtEl>
                                        <p:attrNameLst>
                                          <p:attrName>ppt_w</p:attrName>
                                        </p:attrNameLst>
                                      </p:cBhvr>
                                      <p:tavLst>
                                        <p:tav tm="0">
                                          <p:val>
                                            <p:fltVal val="0"/>
                                          </p:val>
                                        </p:tav>
                                        <p:tav tm="100000">
                                          <p:val>
                                            <p:strVal val="#ppt_w"/>
                                          </p:val>
                                        </p:tav>
                                      </p:tavLst>
                                    </p:anim>
                                    <p:anim calcmode="lin" valueType="num">
                                      <p:cBhvr>
                                        <p:cTn id="75" dur="500" fill="hold"/>
                                        <p:tgtEl>
                                          <p:spTgt spid="48"/>
                                        </p:tgtEl>
                                        <p:attrNameLst>
                                          <p:attrName>ppt_h</p:attrName>
                                        </p:attrNameLst>
                                      </p:cBhvr>
                                      <p:tavLst>
                                        <p:tav tm="0">
                                          <p:val>
                                            <p:fltVal val="0"/>
                                          </p:val>
                                        </p:tav>
                                        <p:tav tm="100000">
                                          <p:val>
                                            <p:strVal val="#ppt_h"/>
                                          </p:val>
                                        </p:tav>
                                      </p:tavLst>
                                    </p:anim>
                                    <p:anim calcmode="lin" valueType="num">
                                      <p:cBhvr>
                                        <p:cTn id="76" dur="500" fill="hold"/>
                                        <p:tgtEl>
                                          <p:spTgt spid="48"/>
                                        </p:tgtEl>
                                        <p:attrNameLst>
                                          <p:attrName>style.rotation</p:attrName>
                                        </p:attrNameLst>
                                      </p:cBhvr>
                                      <p:tavLst>
                                        <p:tav tm="0">
                                          <p:val>
                                            <p:fltVal val="360"/>
                                          </p:val>
                                        </p:tav>
                                        <p:tav tm="100000">
                                          <p:val>
                                            <p:fltVal val="0"/>
                                          </p:val>
                                        </p:tav>
                                      </p:tavLst>
                                    </p:anim>
                                    <p:animEffect transition="in" filter="fade">
                                      <p:cBhvr>
                                        <p:cTn id="77" dur="500"/>
                                        <p:tgtEl>
                                          <p:spTgt spid="4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p:cTn id="80" dur="250" fill="hold"/>
                                        <p:tgtEl>
                                          <p:spTgt spid="3"/>
                                        </p:tgtEl>
                                        <p:attrNameLst>
                                          <p:attrName>ppt_w</p:attrName>
                                        </p:attrNameLst>
                                      </p:cBhvr>
                                      <p:tavLst>
                                        <p:tav tm="0">
                                          <p:val>
                                            <p:fltVal val="0"/>
                                          </p:val>
                                        </p:tav>
                                        <p:tav tm="100000">
                                          <p:val>
                                            <p:strVal val="#ppt_w"/>
                                          </p:val>
                                        </p:tav>
                                      </p:tavLst>
                                    </p:anim>
                                    <p:anim calcmode="lin" valueType="num">
                                      <p:cBhvr>
                                        <p:cTn id="81" dur="250" fill="hold"/>
                                        <p:tgtEl>
                                          <p:spTgt spid="3"/>
                                        </p:tgtEl>
                                        <p:attrNameLst>
                                          <p:attrName>ppt_h</p:attrName>
                                        </p:attrNameLst>
                                      </p:cBhvr>
                                      <p:tavLst>
                                        <p:tav tm="0">
                                          <p:val>
                                            <p:fltVal val="0"/>
                                          </p:val>
                                        </p:tav>
                                        <p:tav tm="100000">
                                          <p:val>
                                            <p:strVal val="#ppt_h"/>
                                          </p:val>
                                        </p:tav>
                                      </p:tavLst>
                                    </p:anim>
                                    <p:animEffect transition="in" filter="fade">
                                      <p:cBhvr>
                                        <p:cTn id="82" dur="250"/>
                                        <p:tgtEl>
                                          <p:spTgt spid="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p:cTn id="85" dur="250" fill="hold"/>
                                        <p:tgtEl>
                                          <p:spTgt spid="4"/>
                                        </p:tgtEl>
                                        <p:attrNameLst>
                                          <p:attrName>ppt_w</p:attrName>
                                        </p:attrNameLst>
                                      </p:cBhvr>
                                      <p:tavLst>
                                        <p:tav tm="0">
                                          <p:val>
                                            <p:fltVal val="0"/>
                                          </p:val>
                                        </p:tav>
                                        <p:tav tm="100000">
                                          <p:val>
                                            <p:strVal val="#ppt_w"/>
                                          </p:val>
                                        </p:tav>
                                      </p:tavLst>
                                    </p:anim>
                                    <p:anim calcmode="lin" valueType="num">
                                      <p:cBhvr>
                                        <p:cTn id="86" dur="250" fill="hold"/>
                                        <p:tgtEl>
                                          <p:spTgt spid="4"/>
                                        </p:tgtEl>
                                        <p:attrNameLst>
                                          <p:attrName>ppt_h</p:attrName>
                                        </p:attrNameLst>
                                      </p:cBhvr>
                                      <p:tavLst>
                                        <p:tav tm="0">
                                          <p:val>
                                            <p:fltVal val="0"/>
                                          </p:val>
                                        </p:tav>
                                        <p:tav tm="100000">
                                          <p:val>
                                            <p:strVal val="#ppt_h"/>
                                          </p:val>
                                        </p:tav>
                                      </p:tavLst>
                                    </p:anim>
                                    <p:animEffect transition="in" filter="fade">
                                      <p:cBhvr>
                                        <p:cTn id="87" dur="250"/>
                                        <p:tgtEl>
                                          <p:spTgt spid="4"/>
                                        </p:tgtEl>
                                      </p:cBhvr>
                                    </p:animEffect>
                                  </p:childTnLst>
                                </p:cTn>
                              </p:par>
                            </p:childTnLst>
                          </p:cTn>
                        </p:par>
                        <p:par>
                          <p:cTn id="88" fill="hold">
                            <p:stCondLst>
                              <p:cond delay="4230"/>
                            </p:stCondLst>
                            <p:childTnLst>
                              <p:par>
                                <p:cTn id="89" presetID="53" presetClass="entr" presetSubtype="16"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par>
                          <p:cTn id="94" fill="hold">
                            <p:stCondLst>
                              <p:cond delay="473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6"/>
                                        </p:tgtEl>
                                        <p:attrNameLst>
                                          <p:attrName>style.visibility</p:attrName>
                                        </p:attrNameLst>
                                      </p:cBhvr>
                                      <p:to>
                                        <p:strVal val="visible"/>
                                      </p:to>
                                    </p:set>
                                    <p:anim calcmode="lin" valueType="num">
                                      <p:cBhvr>
                                        <p:cTn id="97" dur="100" fill="hold"/>
                                        <p:tgtEl>
                                          <p:spTgt spid="6"/>
                                        </p:tgtEl>
                                        <p:attrNameLst>
                                          <p:attrName>ppt_w</p:attrName>
                                        </p:attrNameLst>
                                      </p:cBhvr>
                                      <p:tavLst>
                                        <p:tav tm="0">
                                          <p:val>
                                            <p:fltVal val="0"/>
                                          </p:val>
                                        </p:tav>
                                        <p:tav tm="100000">
                                          <p:val>
                                            <p:strVal val="#ppt_w"/>
                                          </p:val>
                                        </p:tav>
                                      </p:tavLst>
                                    </p:anim>
                                    <p:anim calcmode="lin" valueType="num">
                                      <p:cBhvr>
                                        <p:cTn id="98" dur="100" fill="hold"/>
                                        <p:tgtEl>
                                          <p:spTgt spid="6"/>
                                        </p:tgtEl>
                                        <p:attrNameLst>
                                          <p:attrName>ppt_h</p:attrName>
                                        </p:attrNameLst>
                                      </p:cBhvr>
                                      <p:tavLst>
                                        <p:tav tm="0">
                                          <p:val>
                                            <p:fltVal val="0"/>
                                          </p:val>
                                        </p:tav>
                                        <p:tav tm="100000">
                                          <p:val>
                                            <p:strVal val="#ppt_h"/>
                                          </p:val>
                                        </p:tav>
                                      </p:tavLst>
                                    </p:anim>
                                    <p:animEffect transition="in" filter="fade">
                                      <p:cBhvr>
                                        <p:cTn id="99" dur="100"/>
                                        <p:tgtEl>
                                          <p:spTgt spid="6"/>
                                        </p:tgtEl>
                                      </p:cBhvr>
                                    </p:animEffect>
                                  </p:childTnLst>
                                </p:cTn>
                              </p:par>
                            </p:childTnLst>
                          </p:cTn>
                        </p:par>
                        <p:par>
                          <p:cTn id="100" fill="hold">
                            <p:stCondLst>
                              <p:cond delay="5059"/>
                            </p:stCondLst>
                            <p:childTnLst>
                              <p:par>
                                <p:cTn id="101" presetID="53" presetClass="entr" presetSubtype="16"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p:cTn id="103" dur="500" fill="hold"/>
                                        <p:tgtEl>
                                          <p:spTgt spid="9"/>
                                        </p:tgtEl>
                                        <p:attrNameLst>
                                          <p:attrName>ppt_w</p:attrName>
                                        </p:attrNameLst>
                                      </p:cBhvr>
                                      <p:tavLst>
                                        <p:tav tm="0">
                                          <p:val>
                                            <p:fltVal val="0"/>
                                          </p:val>
                                        </p:tav>
                                        <p:tav tm="100000">
                                          <p:val>
                                            <p:strVal val="#ppt_w"/>
                                          </p:val>
                                        </p:tav>
                                      </p:tavLst>
                                    </p:anim>
                                    <p:anim calcmode="lin" valueType="num">
                                      <p:cBhvr>
                                        <p:cTn id="104" dur="500" fill="hold"/>
                                        <p:tgtEl>
                                          <p:spTgt spid="9"/>
                                        </p:tgtEl>
                                        <p:attrNameLst>
                                          <p:attrName>ppt_h</p:attrName>
                                        </p:attrNameLst>
                                      </p:cBhvr>
                                      <p:tavLst>
                                        <p:tav tm="0">
                                          <p:val>
                                            <p:fltVal val="0"/>
                                          </p:val>
                                        </p:tav>
                                        <p:tav tm="100000">
                                          <p:val>
                                            <p:strVal val="#ppt_h"/>
                                          </p:val>
                                        </p:tav>
                                      </p:tavLst>
                                    </p:anim>
                                    <p:animEffect transition="in" filter="fade">
                                      <p:cBhvr>
                                        <p:cTn id="105" dur="500"/>
                                        <p:tgtEl>
                                          <p:spTgt spid="9"/>
                                        </p:tgtEl>
                                      </p:cBhvr>
                                    </p:animEffect>
                                  </p:childTnLst>
                                </p:cTn>
                              </p:par>
                            </p:childTnLst>
                          </p:cTn>
                        </p:par>
                        <p:par>
                          <p:cTn id="106" fill="hold">
                            <p:stCondLst>
                              <p:cond delay="5559"/>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8"/>
                                        </p:tgtEl>
                                        <p:attrNameLst>
                                          <p:attrName>style.visibility</p:attrName>
                                        </p:attrNameLst>
                                      </p:cBhvr>
                                      <p:to>
                                        <p:strVal val="visible"/>
                                      </p:to>
                                    </p:set>
                                    <p:anim calcmode="lin" valueType="num">
                                      <p:cBhvr>
                                        <p:cTn id="109" dur="100" fill="hold"/>
                                        <p:tgtEl>
                                          <p:spTgt spid="8"/>
                                        </p:tgtEl>
                                        <p:attrNameLst>
                                          <p:attrName>ppt_w</p:attrName>
                                        </p:attrNameLst>
                                      </p:cBhvr>
                                      <p:tavLst>
                                        <p:tav tm="0">
                                          <p:val>
                                            <p:fltVal val="0"/>
                                          </p:val>
                                        </p:tav>
                                        <p:tav tm="100000">
                                          <p:val>
                                            <p:strVal val="#ppt_w"/>
                                          </p:val>
                                        </p:tav>
                                      </p:tavLst>
                                    </p:anim>
                                    <p:anim calcmode="lin" valueType="num">
                                      <p:cBhvr>
                                        <p:cTn id="110" dur="100" fill="hold"/>
                                        <p:tgtEl>
                                          <p:spTgt spid="8"/>
                                        </p:tgtEl>
                                        <p:attrNameLst>
                                          <p:attrName>ppt_h</p:attrName>
                                        </p:attrNameLst>
                                      </p:cBhvr>
                                      <p:tavLst>
                                        <p:tav tm="0">
                                          <p:val>
                                            <p:fltVal val="0"/>
                                          </p:val>
                                        </p:tav>
                                        <p:tav tm="100000">
                                          <p:val>
                                            <p:strVal val="#ppt_h"/>
                                          </p:val>
                                        </p:tav>
                                      </p:tavLst>
                                    </p:anim>
                                    <p:animEffect transition="in" filter="fade">
                                      <p:cBhvr>
                                        <p:cTn id="111"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bldLvl="0" animBg="1"/>
      <p:bldP spid="5" grpId="2" bldLvl="0" animBg="1"/>
      <p:bldP spid="14" grpId="0" bldLvl="0" animBg="1"/>
      <p:bldP spid="15" grpId="0" bldLvl="0" animBg="1"/>
      <p:bldP spid="16" grpId="0" bldLvl="0" animBg="1"/>
      <p:bldP spid="35" grpId="0"/>
      <p:bldP spid="36" grpId="0"/>
      <p:bldP spid="39" grpId="0"/>
      <p:bldP spid="40" grpId="0"/>
      <p:bldP spid="3" grpId="0"/>
      <p:bldP spid="4"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 y="2493690"/>
            <a:ext cx="12190414" cy="23044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5400000">
            <a:off x="2069901" y="2158707"/>
            <a:ext cx="3083386" cy="2732788"/>
            <a:chOff x="3385822" y="2342962"/>
            <a:chExt cx="2463822" cy="2183669"/>
          </a:xfrm>
        </p:grpSpPr>
        <p:sp>
          <p:nvSpPr>
            <p:cNvPr id="48"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grpSp>
        <p:nvGrpSpPr>
          <p:cNvPr id="121" name="组合 120"/>
          <p:cNvGrpSpPr/>
          <p:nvPr/>
        </p:nvGrpSpPr>
        <p:grpSpPr>
          <a:xfrm rot="5400000">
            <a:off x="4944148" y="781837"/>
            <a:ext cx="1240487" cy="1099436"/>
            <a:chOff x="3385822" y="2342962"/>
            <a:chExt cx="2463822" cy="2183669"/>
          </a:xfrm>
          <a:solidFill>
            <a:srgbClr val="BE0010"/>
          </a:solidFill>
          <a:effectLst>
            <a:outerShdw blurRad="127000" dist="38100" dir="2700000" algn="tl" rotWithShape="0">
              <a:prstClr val="black">
                <a:alpha val="20000"/>
              </a:prstClr>
            </a:outerShdw>
          </a:effectLst>
        </p:grpSpPr>
        <p:sp>
          <p:nvSpPr>
            <p:cNvPr id="122"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1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
        <p:nvSpPr>
          <p:cNvPr id="21" name="矩形 20"/>
          <p:cNvSpPr/>
          <p:nvPr/>
        </p:nvSpPr>
        <p:spPr>
          <a:xfrm>
            <a:off x="5952490" y="2717574"/>
            <a:ext cx="4256405" cy="1015663"/>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6000" b="1" spc="600">
                <a:solidFill>
                  <a:schemeClr val="tx1">
                    <a:lumMod val="85000"/>
                    <a:lumOff val="15000"/>
                  </a:schemeClr>
                </a:solidFill>
                <a:cs typeface="+mn-ea"/>
                <a:sym typeface="+mn-lt"/>
              </a:rPr>
              <a:t>工作总结</a:t>
            </a:r>
            <a:endParaRPr lang="zh-CN" altLang="en-US" sz="6000" b="1" spc="600" dirty="0">
              <a:solidFill>
                <a:schemeClr val="tx1">
                  <a:lumMod val="85000"/>
                  <a:lumOff val="15000"/>
                </a:schemeClr>
              </a:solidFill>
              <a:cs typeface="+mn-ea"/>
              <a:sym typeface="+mn-lt"/>
            </a:endParaRPr>
          </a:p>
        </p:txBody>
      </p:sp>
      <p:sp>
        <p:nvSpPr>
          <p:cNvPr id="22" name="TextBox 29"/>
          <p:cNvSpPr txBox="1"/>
          <p:nvPr/>
        </p:nvSpPr>
        <p:spPr>
          <a:xfrm>
            <a:off x="6042660" y="3696109"/>
            <a:ext cx="5368290" cy="777457"/>
          </a:xfrm>
          <a:prstGeom prst="rect">
            <a:avLst/>
          </a:prstGeom>
          <a:noFill/>
        </p:spPr>
        <p:txBody>
          <a:bodyPr wrap="square">
            <a:spAutoFit/>
          </a:bodyPr>
          <a:lstStyle/>
          <a:p>
            <a:pPr algn="l">
              <a:lnSpc>
                <a:spcPct val="130000"/>
              </a:lnSpc>
              <a:spcBef>
                <a:spcPts val="0"/>
              </a:spcBef>
              <a:spcAft>
                <a:spcPts val="0"/>
              </a:spcAft>
            </a:pPr>
            <a:r>
              <a:rPr lang="zh-CN" altLang="en-US" spc="300" dirty="0">
                <a:solidFill>
                  <a:schemeClr val="tx1">
                    <a:lumMod val="85000"/>
                    <a:lumOff val="15000"/>
                  </a:schemeClr>
                </a:solidFill>
                <a:cs typeface="+mn-ea"/>
                <a:sym typeface="+mn-lt"/>
              </a:rPr>
              <a:t>Pleaseaddaclearbusinesstemplateforthetitlecontentyouwantto</a:t>
            </a:r>
            <a:r>
              <a:rPr lang="zh-CN" altLang="en-US" spc="300">
                <a:solidFill>
                  <a:schemeClr val="tx1">
                    <a:lumMod val="85000"/>
                    <a:lumOff val="15000"/>
                  </a:schemeClr>
                </a:solidFill>
                <a:cs typeface="+mn-ea"/>
                <a:sym typeface="+mn-lt"/>
              </a:rPr>
              <a:t>ad</a:t>
            </a:r>
            <a:endParaRPr lang="zh-CN" altLang="en-US" spc="300" dirty="0">
              <a:solidFill>
                <a:schemeClr val="tx1">
                  <a:lumMod val="85000"/>
                  <a:lumOff val="15000"/>
                </a:schemeClr>
              </a:solidFill>
              <a:cs typeface="+mn-ea"/>
              <a:sym typeface="+mn-lt"/>
            </a:endParaRPr>
          </a:p>
        </p:txBody>
      </p:sp>
      <p:sp>
        <p:nvSpPr>
          <p:cNvPr id="4" name="文本框 32"/>
          <p:cNvSpPr txBox="1"/>
          <p:nvPr/>
        </p:nvSpPr>
        <p:spPr>
          <a:xfrm>
            <a:off x="2106128" y="2633265"/>
            <a:ext cx="2908958" cy="156845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dirty="0">
                <a:sym typeface="+mn-lt"/>
              </a:rPr>
              <a:t>03</a:t>
            </a:r>
            <a:endParaRPr lang="zh-CN" altLang="en-US" dirty="0">
              <a:sym typeface="+mn-lt"/>
            </a:endParaRPr>
          </a:p>
        </p:txBody>
      </p:sp>
      <p:grpSp>
        <p:nvGrpSpPr>
          <p:cNvPr id="15" name="组合 14"/>
          <p:cNvGrpSpPr/>
          <p:nvPr/>
        </p:nvGrpSpPr>
        <p:grpSpPr>
          <a:xfrm rot="5400000">
            <a:off x="579775" y="4419587"/>
            <a:ext cx="1460479" cy="1294414"/>
            <a:chOff x="3385822" y="2342962"/>
            <a:chExt cx="2463822" cy="2183669"/>
          </a:xfrm>
          <a:effectLst>
            <a:outerShdw blurRad="127000" dist="38100" dir="2700000" algn="tl" rotWithShape="0">
              <a:prstClr val="black">
                <a:alpha val="20000"/>
              </a:prstClr>
            </a:outerShdw>
          </a:effectLst>
        </p:grpSpPr>
        <p:sp>
          <p:nvSpPr>
            <p:cNvPr id="16"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1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1">
                <a:lumMod val="75000"/>
                <a:lumOff val="25000"/>
              </a:schemeClr>
            </a:solidFill>
            <a:ln w="25400">
              <a:noFill/>
            </a:ln>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par>
                                <p:cTn id="8" presetID="52" presetClass="entr" presetSubtype="0" fill="hold" nodeType="withEffect">
                                  <p:stCondLst>
                                    <p:cond delay="500"/>
                                  </p:stCondLst>
                                  <p:childTnLst>
                                    <p:set>
                                      <p:cBhvr>
                                        <p:cTn id="9" dur="1" fill="hold">
                                          <p:stCondLst>
                                            <p:cond delay="0"/>
                                          </p:stCondLst>
                                        </p:cTn>
                                        <p:tgtEl>
                                          <p:spTgt spid="121"/>
                                        </p:tgtEl>
                                        <p:attrNameLst>
                                          <p:attrName>style.visibility</p:attrName>
                                        </p:attrNameLst>
                                      </p:cBhvr>
                                      <p:to>
                                        <p:strVal val="visible"/>
                                      </p:to>
                                    </p:set>
                                    <p:animScale>
                                      <p:cBhvr>
                                        <p:cTn id="10"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21"/>
                                        </p:tgtEl>
                                        <p:attrNameLst>
                                          <p:attrName>ppt_x</p:attrName>
                                          <p:attrName>ppt_y</p:attrName>
                                        </p:attrNameLst>
                                      </p:cBhvr>
                                    </p:animMotion>
                                    <p:animEffect transition="in" filter="fade">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52" presetClass="entr" presetSubtype="0"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Scale>
                                      <p:cBhvr>
                                        <p:cTn id="2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5"/>
                                        </p:tgtEl>
                                        <p:attrNameLst>
                                          <p:attrName>ppt_x</p:attrName>
                                          <p:attrName>ppt_y</p:attrName>
                                        </p:attrNameLst>
                                      </p:cBhvr>
                                    </p:animMotion>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工作总结</a:t>
            </a:r>
            <a:endParaRPr lang="zh-CN" altLang="en-US" sz="3200" b="1" spc="600" dirty="0">
              <a:solidFill>
                <a:schemeClr val="tx1">
                  <a:lumMod val="85000"/>
                  <a:lumOff val="15000"/>
                </a:schemeClr>
              </a:solidFill>
              <a:cs typeface="+mn-ea"/>
              <a:sym typeface="+mn-lt"/>
            </a:endParaRPr>
          </a:p>
        </p:txBody>
      </p:sp>
      <p:sp>
        <p:nvSpPr>
          <p:cNvPr id="40" name="任意多边形 48"/>
          <p:cNvSpPr/>
          <p:nvPr/>
        </p:nvSpPr>
        <p:spPr>
          <a:xfrm flipV="1">
            <a:off x="7114395" y="1982863"/>
            <a:ext cx="2621735" cy="27260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41" name="任意多边形 51"/>
          <p:cNvSpPr/>
          <p:nvPr/>
        </p:nvSpPr>
        <p:spPr>
          <a:xfrm flipH="1" flipV="1">
            <a:off x="1463272" y="2895509"/>
            <a:ext cx="2621735" cy="27260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42" name="任意多边形 54"/>
          <p:cNvSpPr/>
          <p:nvPr/>
        </p:nvSpPr>
        <p:spPr>
          <a:xfrm flipV="1">
            <a:off x="7731131" y="3641774"/>
            <a:ext cx="2621735" cy="27260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sp>
        <p:nvSpPr>
          <p:cNvPr id="43" name="任意多边形 57"/>
          <p:cNvSpPr/>
          <p:nvPr/>
        </p:nvSpPr>
        <p:spPr>
          <a:xfrm flipH="1" flipV="1">
            <a:off x="2217568" y="4624742"/>
            <a:ext cx="2621735" cy="272605"/>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cs typeface="+mn-ea"/>
              <a:sym typeface="+mn-lt"/>
            </a:endParaRPr>
          </a:p>
        </p:txBody>
      </p:sp>
      <p:grpSp>
        <p:nvGrpSpPr>
          <p:cNvPr id="44" name="组合 43"/>
          <p:cNvGrpSpPr/>
          <p:nvPr/>
        </p:nvGrpSpPr>
        <p:grpSpPr>
          <a:xfrm>
            <a:off x="4085007" y="1532881"/>
            <a:ext cx="3725628" cy="4801269"/>
            <a:chOff x="4437373" y="964897"/>
            <a:chExt cx="3725628" cy="4801269"/>
          </a:xfrm>
          <a:effectLst>
            <a:outerShdw blurRad="152400" dist="76200" dir="2700000" algn="tl" rotWithShape="0">
              <a:prstClr val="black">
                <a:alpha val="30000"/>
              </a:prstClr>
            </a:outerShdw>
          </a:effectLst>
        </p:grpSpPr>
        <p:grpSp>
          <p:nvGrpSpPr>
            <p:cNvPr id="46" name="组合 45"/>
            <p:cNvGrpSpPr/>
            <p:nvPr/>
          </p:nvGrpSpPr>
          <p:grpSpPr>
            <a:xfrm>
              <a:off x="4437373" y="964897"/>
              <a:ext cx="3725628" cy="3996061"/>
              <a:chOff x="5072371" y="821549"/>
              <a:chExt cx="3725628" cy="3996061"/>
            </a:xfrm>
          </p:grpSpPr>
          <p:sp>
            <p:nvSpPr>
              <p:cNvPr id="49" name="任意多边形 25"/>
              <p:cNvSpPr/>
              <p:nvPr/>
            </p:nvSpPr>
            <p:spPr bwMode="auto">
              <a:xfrm>
                <a:off x="5760962" y="3796209"/>
                <a:ext cx="2752022" cy="988138"/>
              </a:xfrm>
              <a:custGeom>
                <a:avLst/>
                <a:gdLst>
                  <a:gd name="connsiteX0" fmla="*/ 0 w 2752022"/>
                  <a:gd name="connsiteY0" fmla="*/ 0 h 988138"/>
                  <a:gd name="connsiteX1" fmla="*/ 2752022 w 2752022"/>
                  <a:gd name="connsiteY1" fmla="*/ 0 h 988138"/>
                  <a:gd name="connsiteX2" fmla="*/ 2737950 w 2752022"/>
                  <a:gd name="connsiteY2" fmla="*/ 10116 h 988138"/>
                  <a:gd name="connsiteX3" fmla="*/ 2699100 w 2752022"/>
                  <a:gd name="connsiteY3" fmla="*/ 34351 h 988138"/>
                  <a:gd name="connsiteX4" fmla="*/ 2710611 w 2752022"/>
                  <a:gd name="connsiteY4" fmla="*/ 183715 h 988138"/>
                  <a:gd name="connsiteX5" fmla="*/ 2641543 w 2752022"/>
                  <a:gd name="connsiteY5" fmla="*/ 367547 h 988138"/>
                  <a:gd name="connsiteX6" fmla="*/ 2664565 w 2752022"/>
                  <a:gd name="connsiteY6" fmla="*/ 562869 h 988138"/>
                  <a:gd name="connsiteX7" fmla="*/ 2388292 w 2752022"/>
                  <a:gd name="connsiteY7" fmla="*/ 712233 h 988138"/>
                  <a:gd name="connsiteX8" fmla="*/ 1904812 w 2752022"/>
                  <a:gd name="connsiteY8" fmla="*/ 712233 h 988138"/>
                  <a:gd name="connsiteX9" fmla="*/ 1812721 w 2752022"/>
                  <a:gd name="connsiteY9" fmla="*/ 735212 h 988138"/>
                  <a:gd name="connsiteX10" fmla="*/ 1668401 w 2752022"/>
                  <a:gd name="connsiteY10" fmla="*/ 928739 h 988138"/>
                  <a:gd name="connsiteX11" fmla="*/ 1654259 w 2752022"/>
                  <a:gd name="connsiteY11" fmla="*/ 988138 h 988138"/>
                  <a:gd name="connsiteX12" fmla="*/ 1471753 w 2752022"/>
                  <a:gd name="connsiteY12" fmla="*/ 988138 h 988138"/>
                  <a:gd name="connsiteX13" fmla="*/ 59072 w 2752022"/>
                  <a:gd name="connsiteY13" fmla="*/ 635917 h 988138"/>
                  <a:gd name="connsiteX14" fmla="*/ 60289 w 2752022"/>
                  <a:gd name="connsiteY14" fmla="*/ 629113 h 988138"/>
                  <a:gd name="connsiteX15" fmla="*/ 97521 w 2752022"/>
                  <a:gd name="connsiteY15" fmla="*/ 252652 h 988138"/>
                  <a:gd name="connsiteX16" fmla="*/ 21438 w 2752022"/>
                  <a:gd name="connsiteY16" fmla="*/ 32915 h 9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2022" h="988138">
                    <a:moveTo>
                      <a:pt x="0" y="0"/>
                    </a:moveTo>
                    <a:lnTo>
                      <a:pt x="2752022" y="0"/>
                    </a:lnTo>
                    <a:lnTo>
                      <a:pt x="2737950" y="10116"/>
                    </a:lnTo>
                    <a:cubicBezTo>
                      <a:pt x="2712050" y="27889"/>
                      <a:pt x="2699100" y="34351"/>
                      <a:pt x="2699100" y="34351"/>
                    </a:cubicBezTo>
                    <a:cubicBezTo>
                      <a:pt x="2699100" y="34351"/>
                      <a:pt x="2802702" y="103288"/>
                      <a:pt x="2710611" y="183715"/>
                    </a:cubicBezTo>
                    <a:cubicBezTo>
                      <a:pt x="2618520" y="264142"/>
                      <a:pt x="2630031" y="310100"/>
                      <a:pt x="2641543" y="367547"/>
                    </a:cubicBezTo>
                    <a:cubicBezTo>
                      <a:pt x="2653054" y="413505"/>
                      <a:pt x="2699100" y="493932"/>
                      <a:pt x="2664565" y="562869"/>
                    </a:cubicBezTo>
                    <a:cubicBezTo>
                      <a:pt x="2630031" y="631806"/>
                      <a:pt x="2560963" y="689254"/>
                      <a:pt x="2388292" y="712233"/>
                    </a:cubicBezTo>
                    <a:cubicBezTo>
                      <a:pt x="2388292" y="712233"/>
                      <a:pt x="1996904" y="689254"/>
                      <a:pt x="1904812" y="712233"/>
                    </a:cubicBezTo>
                    <a:cubicBezTo>
                      <a:pt x="1812721" y="723722"/>
                      <a:pt x="1812721" y="735212"/>
                      <a:pt x="1812721" y="735212"/>
                    </a:cubicBezTo>
                    <a:cubicBezTo>
                      <a:pt x="1812721" y="735212"/>
                      <a:pt x="1715774" y="779196"/>
                      <a:pt x="1668401" y="928739"/>
                    </a:cubicBezTo>
                    <a:lnTo>
                      <a:pt x="1654259" y="988138"/>
                    </a:lnTo>
                    <a:lnTo>
                      <a:pt x="1471753" y="988138"/>
                    </a:lnTo>
                    <a:lnTo>
                      <a:pt x="59072" y="635917"/>
                    </a:lnTo>
                    <a:lnTo>
                      <a:pt x="60289" y="629113"/>
                    </a:lnTo>
                    <a:cubicBezTo>
                      <a:pt x="75938" y="539172"/>
                      <a:pt x="106155" y="347441"/>
                      <a:pt x="97521" y="252652"/>
                    </a:cubicBezTo>
                    <a:cubicBezTo>
                      <a:pt x="80255" y="166481"/>
                      <a:pt x="82413" y="132012"/>
                      <a:pt x="21438" y="32915"/>
                    </a:cubicBezTo>
                    <a:close/>
                  </a:path>
                </a:pathLst>
              </a:custGeom>
              <a:gradFill>
                <a:gsLst>
                  <a:gs pos="0">
                    <a:srgbClr val="FDFDFD"/>
                  </a:gs>
                  <a:gs pos="100000">
                    <a:srgbClr val="E2E2E2"/>
                  </a:gs>
                </a:gsLst>
                <a:lin ang="0" scaled="0"/>
              </a:gradFill>
              <a:ln>
                <a:noFill/>
              </a:ln>
              <a:effectLst/>
            </p:spPr>
            <p:txBody>
              <a:bodyPr vert="horz" wrap="square" lIns="91440" tIns="45720" rIns="91440" bIns="45720" numCol="1" anchor="t" anchorCtr="0" compatLnSpc="1">
                <a:noAutofit/>
              </a:bodyPr>
              <a:lstStyle/>
              <a:p>
                <a:endParaRPr lang="zh-CN" altLang="en-US" sz="1350" dirty="0">
                  <a:cs typeface="+mn-ea"/>
                  <a:sym typeface="+mn-lt"/>
                </a:endParaRPr>
              </a:p>
            </p:txBody>
          </p:sp>
          <p:sp>
            <p:nvSpPr>
              <p:cNvPr id="50" name="任意多边形 24"/>
              <p:cNvSpPr/>
              <p:nvPr/>
            </p:nvSpPr>
            <p:spPr bwMode="auto">
              <a:xfrm>
                <a:off x="5145693" y="831797"/>
                <a:ext cx="3127291" cy="988138"/>
              </a:xfrm>
              <a:custGeom>
                <a:avLst/>
                <a:gdLst>
                  <a:gd name="connsiteX0" fmla="*/ 1529532 w 3127291"/>
                  <a:gd name="connsiteY0" fmla="*/ 0 h 988138"/>
                  <a:gd name="connsiteX1" fmla="*/ 3118107 w 3127291"/>
                  <a:gd name="connsiteY1" fmla="*/ 965120 h 988138"/>
                  <a:gd name="connsiteX2" fmla="*/ 3125999 w 3127291"/>
                  <a:gd name="connsiteY2" fmla="*/ 984823 h 988138"/>
                  <a:gd name="connsiteX3" fmla="*/ 3127291 w 3127291"/>
                  <a:gd name="connsiteY3" fmla="*/ 988138 h 988138"/>
                  <a:gd name="connsiteX4" fmla="*/ 0 w 3127291"/>
                  <a:gd name="connsiteY4" fmla="*/ 988138 h 988138"/>
                  <a:gd name="connsiteX5" fmla="*/ 33049 w 3127291"/>
                  <a:gd name="connsiteY5" fmla="*/ 884693 h 988138"/>
                  <a:gd name="connsiteX6" fmla="*/ 1529532 w 3127291"/>
                  <a:gd name="connsiteY6" fmla="*/ 0 h 9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291" h="988138">
                    <a:moveTo>
                      <a:pt x="1529532" y="0"/>
                    </a:moveTo>
                    <a:cubicBezTo>
                      <a:pt x="2047546" y="0"/>
                      <a:pt x="2738230" y="172343"/>
                      <a:pt x="3118107" y="965120"/>
                    </a:cubicBezTo>
                    <a:cubicBezTo>
                      <a:pt x="3118107" y="965120"/>
                      <a:pt x="3120985" y="972122"/>
                      <a:pt x="3125999" y="984823"/>
                    </a:cubicBezTo>
                    <a:lnTo>
                      <a:pt x="3127291" y="988138"/>
                    </a:lnTo>
                    <a:lnTo>
                      <a:pt x="0" y="988138"/>
                    </a:lnTo>
                    <a:lnTo>
                      <a:pt x="33049" y="884693"/>
                    </a:lnTo>
                    <a:cubicBezTo>
                      <a:pt x="263277" y="252769"/>
                      <a:pt x="1011519" y="0"/>
                      <a:pt x="1529532" y="0"/>
                    </a:cubicBezTo>
                    <a:close/>
                  </a:path>
                </a:pathLst>
              </a:custGeom>
              <a:gradFill>
                <a:gsLst>
                  <a:gs pos="100000">
                    <a:srgbClr val="FDFDFD"/>
                  </a:gs>
                  <a:gs pos="0">
                    <a:srgbClr val="E2E2E2"/>
                  </a:gs>
                </a:gsLst>
                <a:lin ang="0" scaled="0"/>
              </a:gradFill>
              <a:ln>
                <a:noFill/>
              </a:ln>
              <a:effectLst/>
            </p:spPr>
            <p:txBody>
              <a:bodyPr vert="horz" wrap="square" lIns="91440" tIns="45720" rIns="91440" bIns="45720" numCol="1" anchor="t" anchorCtr="0" compatLnSpc="1">
                <a:noAutofit/>
              </a:bodyPr>
              <a:lstStyle/>
              <a:p>
                <a:endParaRPr lang="zh-CN" altLang="en-US" sz="1350" dirty="0">
                  <a:cs typeface="+mn-ea"/>
                  <a:sym typeface="+mn-lt"/>
                </a:endParaRPr>
              </a:p>
            </p:txBody>
          </p:sp>
          <p:sp>
            <p:nvSpPr>
              <p:cNvPr id="51" name="任意多边形 23"/>
              <p:cNvSpPr/>
              <p:nvPr/>
            </p:nvSpPr>
            <p:spPr bwMode="auto">
              <a:xfrm>
                <a:off x="5072371" y="1819934"/>
                <a:ext cx="3371233" cy="988138"/>
              </a:xfrm>
              <a:custGeom>
                <a:avLst/>
                <a:gdLst>
                  <a:gd name="connsiteX0" fmla="*/ 63629 w 3371233"/>
                  <a:gd name="connsiteY0" fmla="*/ 0 h 988138"/>
                  <a:gd name="connsiteX1" fmla="*/ 3190920 w 3371233"/>
                  <a:gd name="connsiteY1" fmla="*/ 0 h 988138"/>
                  <a:gd name="connsiteX2" fmla="*/ 3198658 w 3371233"/>
                  <a:gd name="connsiteY2" fmla="*/ 19849 h 988138"/>
                  <a:gd name="connsiteX3" fmla="*/ 3354407 w 3371233"/>
                  <a:gd name="connsiteY3" fmla="*/ 654863 h 988138"/>
                  <a:gd name="connsiteX4" fmla="*/ 3342895 w 3371233"/>
                  <a:gd name="connsiteY4" fmla="*/ 953591 h 988138"/>
                  <a:gd name="connsiteX5" fmla="*/ 3371233 w 3371233"/>
                  <a:gd name="connsiteY5" fmla="*/ 988138 h 988138"/>
                  <a:gd name="connsiteX6" fmla="*/ 73769 w 3371233"/>
                  <a:gd name="connsiteY6" fmla="*/ 988138 h 988138"/>
                  <a:gd name="connsiteX7" fmla="*/ 67990 w 3371233"/>
                  <a:gd name="connsiteY7" fmla="*/ 968079 h 988138"/>
                  <a:gd name="connsiteX8" fmla="*/ 58996 w 3371233"/>
                  <a:gd name="connsiteY8" fmla="*/ 14499 h 9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233" h="988138">
                    <a:moveTo>
                      <a:pt x="63629" y="0"/>
                    </a:moveTo>
                    <a:lnTo>
                      <a:pt x="3190920" y="0"/>
                    </a:lnTo>
                    <a:lnTo>
                      <a:pt x="3198658" y="19849"/>
                    </a:lnTo>
                    <a:cubicBezTo>
                      <a:pt x="3243925" y="137342"/>
                      <a:pt x="3363760" y="468159"/>
                      <a:pt x="3354407" y="654863"/>
                    </a:cubicBezTo>
                    <a:cubicBezTo>
                      <a:pt x="3354407" y="654863"/>
                      <a:pt x="3193247" y="792738"/>
                      <a:pt x="3342895" y="953591"/>
                    </a:cubicBezTo>
                    <a:lnTo>
                      <a:pt x="3371233" y="988138"/>
                    </a:lnTo>
                    <a:lnTo>
                      <a:pt x="73769" y="988138"/>
                    </a:lnTo>
                    <a:lnTo>
                      <a:pt x="67990" y="968079"/>
                    </a:lnTo>
                    <a:cubicBezTo>
                      <a:pt x="14030" y="769060"/>
                      <a:pt x="-48923" y="405385"/>
                      <a:pt x="58996" y="14499"/>
                    </a:cubicBezTo>
                    <a:close/>
                  </a:path>
                </a:pathLst>
              </a:custGeom>
              <a:gradFill>
                <a:gsLst>
                  <a:gs pos="0">
                    <a:srgbClr val="FDFDFD"/>
                  </a:gs>
                  <a:gs pos="100000">
                    <a:srgbClr val="E2E2E2"/>
                  </a:gs>
                </a:gsLst>
                <a:lin ang="0" scaled="0"/>
              </a:gradFill>
              <a:ln>
                <a:noFill/>
              </a:ln>
              <a:effectLst/>
            </p:spPr>
            <p:txBody>
              <a:bodyPr vert="horz" wrap="square" lIns="91440" tIns="45720" rIns="91440" bIns="45720" numCol="1" anchor="t" anchorCtr="0" compatLnSpc="1">
                <a:noAutofit/>
              </a:bodyPr>
              <a:lstStyle/>
              <a:p>
                <a:endParaRPr lang="zh-CN" altLang="en-US" sz="1350" dirty="0">
                  <a:cs typeface="+mn-ea"/>
                  <a:sym typeface="+mn-lt"/>
                </a:endParaRPr>
              </a:p>
            </p:txBody>
          </p:sp>
          <p:sp>
            <p:nvSpPr>
              <p:cNvPr id="52" name="任意多边形 22"/>
              <p:cNvSpPr/>
              <p:nvPr/>
            </p:nvSpPr>
            <p:spPr bwMode="auto">
              <a:xfrm>
                <a:off x="5145693" y="2808072"/>
                <a:ext cx="3649002" cy="988138"/>
              </a:xfrm>
              <a:custGeom>
                <a:avLst/>
                <a:gdLst>
                  <a:gd name="connsiteX0" fmla="*/ 0 w 3649002"/>
                  <a:gd name="connsiteY0" fmla="*/ 0 h 988138"/>
                  <a:gd name="connsiteX1" fmla="*/ 3297464 w 3649002"/>
                  <a:gd name="connsiteY1" fmla="*/ 0 h 988138"/>
                  <a:gd name="connsiteX2" fmla="*/ 3321310 w 3649002"/>
                  <a:gd name="connsiteY2" fmla="*/ 29072 h 988138"/>
                  <a:gd name="connsiteX3" fmla="*/ 3637491 w 3649002"/>
                  <a:gd name="connsiteY3" fmla="*/ 448012 h 988138"/>
                  <a:gd name="connsiteX4" fmla="*/ 3591446 w 3649002"/>
                  <a:gd name="connsiteY4" fmla="*/ 585887 h 988138"/>
                  <a:gd name="connsiteX5" fmla="*/ 3384241 w 3649002"/>
                  <a:gd name="connsiteY5" fmla="*/ 666313 h 988138"/>
                  <a:gd name="connsiteX6" fmla="*/ 3384241 w 3649002"/>
                  <a:gd name="connsiteY6" fmla="*/ 804188 h 988138"/>
                  <a:gd name="connsiteX7" fmla="*/ 3372729 w 3649002"/>
                  <a:gd name="connsiteY7" fmla="*/ 976530 h 988138"/>
                  <a:gd name="connsiteX8" fmla="*/ 3356582 w 3649002"/>
                  <a:gd name="connsiteY8" fmla="*/ 988138 h 988138"/>
                  <a:gd name="connsiteX9" fmla="*/ 604562 w 3649002"/>
                  <a:gd name="connsiteY9" fmla="*/ 988138 h 988138"/>
                  <a:gd name="connsiteX10" fmla="*/ 589869 w 3649002"/>
                  <a:gd name="connsiteY10" fmla="*/ 965580 h 988138"/>
                  <a:gd name="connsiteX11" fmla="*/ 540923 w 3649002"/>
                  <a:gd name="connsiteY11" fmla="*/ 896104 h 988138"/>
                  <a:gd name="connsiteX12" fmla="*/ 68955 w 3649002"/>
                  <a:gd name="connsiteY12" fmla="*/ 206733 h 988138"/>
                  <a:gd name="connsiteX13" fmla="*/ 45932 w 3649002"/>
                  <a:gd name="connsiteY13" fmla="*/ 137795 h 988138"/>
                  <a:gd name="connsiteX14" fmla="*/ 9959 w 3649002"/>
                  <a:gd name="connsiteY14" fmla="*/ 34569 h 98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9002" h="988138">
                    <a:moveTo>
                      <a:pt x="0" y="0"/>
                    </a:moveTo>
                    <a:lnTo>
                      <a:pt x="3297464" y="0"/>
                    </a:lnTo>
                    <a:lnTo>
                      <a:pt x="3321310" y="29072"/>
                    </a:lnTo>
                    <a:cubicBezTo>
                      <a:pt x="3452410" y="192910"/>
                      <a:pt x="3637491" y="448012"/>
                      <a:pt x="3637491" y="448012"/>
                    </a:cubicBezTo>
                    <a:cubicBezTo>
                      <a:pt x="3637491" y="448012"/>
                      <a:pt x="3683537" y="539929"/>
                      <a:pt x="3591446" y="585887"/>
                    </a:cubicBezTo>
                    <a:cubicBezTo>
                      <a:pt x="3499355" y="620355"/>
                      <a:pt x="3441798" y="620355"/>
                      <a:pt x="3384241" y="666313"/>
                    </a:cubicBezTo>
                    <a:cubicBezTo>
                      <a:pt x="3326683" y="712271"/>
                      <a:pt x="3315172" y="746740"/>
                      <a:pt x="3384241" y="804188"/>
                    </a:cubicBezTo>
                    <a:cubicBezTo>
                      <a:pt x="3441798" y="861635"/>
                      <a:pt x="3418775" y="953551"/>
                      <a:pt x="3372729" y="976530"/>
                    </a:cubicBezTo>
                    <a:lnTo>
                      <a:pt x="3356582" y="988138"/>
                    </a:lnTo>
                    <a:lnTo>
                      <a:pt x="604562" y="988138"/>
                    </a:lnTo>
                    <a:lnTo>
                      <a:pt x="589869" y="965580"/>
                    </a:lnTo>
                    <a:cubicBezTo>
                      <a:pt x="575817" y="944935"/>
                      <a:pt x="559629" y="921956"/>
                      <a:pt x="540923" y="896104"/>
                    </a:cubicBezTo>
                    <a:cubicBezTo>
                      <a:pt x="379763" y="677803"/>
                      <a:pt x="115001" y="310138"/>
                      <a:pt x="68955" y="206733"/>
                    </a:cubicBezTo>
                    <a:cubicBezTo>
                      <a:pt x="68955" y="195243"/>
                      <a:pt x="45932" y="137795"/>
                      <a:pt x="45932" y="137795"/>
                    </a:cubicBezTo>
                    <a:cubicBezTo>
                      <a:pt x="45932" y="137795"/>
                      <a:pt x="30104" y="100454"/>
                      <a:pt x="9959" y="34569"/>
                    </a:cubicBezTo>
                    <a:close/>
                  </a:path>
                </a:pathLst>
              </a:custGeom>
              <a:gradFill>
                <a:gsLst>
                  <a:gs pos="100000">
                    <a:srgbClr val="FDFDFD"/>
                  </a:gs>
                  <a:gs pos="0">
                    <a:srgbClr val="E2E2E2"/>
                  </a:gs>
                </a:gsLst>
                <a:lin ang="0" scaled="0"/>
              </a:gradFill>
              <a:ln>
                <a:noFill/>
              </a:ln>
              <a:effectLst/>
            </p:spPr>
            <p:txBody>
              <a:bodyPr vert="horz" wrap="square" lIns="91440" tIns="45720" rIns="91440" bIns="45720" numCol="1" anchor="t" anchorCtr="0" compatLnSpc="1">
                <a:noAutofit/>
              </a:bodyPr>
              <a:lstStyle/>
              <a:p>
                <a:endParaRPr lang="zh-CN" altLang="en-US" sz="1350" dirty="0">
                  <a:cs typeface="+mn-ea"/>
                  <a:sym typeface="+mn-lt"/>
                </a:endParaRPr>
              </a:p>
            </p:txBody>
          </p:sp>
          <p:sp>
            <p:nvSpPr>
              <p:cNvPr id="53" name="任意多边形 26"/>
              <p:cNvSpPr/>
              <p:nvPr/>
            </p:nvSpPr>
            <p:spPr bwMode="auto">
              <a:xfrm>
                <a:off x="5075228" y="821549"/>
                <a:ext cx="3722771" cy="3996061"/>
              </a:xfrm>
              <a:custGeom>
                <a:avLst/>
                <a:gdLst>
                  <a:gd name="connsiteX0" fmla="*/ 1593161 w 3722771"/>
                  <a:gd name="connsiteY0" fmla="*/ 0 h 3996061"/>
                  <a:gd name="connsiteX1" fmla="*/ 3181736 w 3722771"/>
                  <a:gd name="connsiteY1" fmla="*/ 965120 h 3996061"/>
                  <a:gd name="connsiteX2" fmla="*/ 3354407 w 3722771"/>
                  <a:gd name="connsiteY2" fmla="*/ 1643001 h 3996061"/>
                  <a:gd name="connsiteX3" fmla="*/ 3342895 w 3722771"/>
                  <a:gd name="connsiteY3" fmla="*/ 1941729 h 3996061"/>
                  <a:gd name="connsiteX4" fmla="*/ 3711260 w 3722771"/>
                  <a:gd name="connsiteY4" fmla="*/ 2424288 h 3996061"/>
                  <a:gd name="connsiteX5" fmla="*/ 3665215 w 3722771"/>
                  <a:gd name="connsiteY5" fmla="*/ 2562163 h 3996061"/>
                  <a:gd name="connsiteX6" fmla="*/ 3458010 w 3722771"/>
                  <a:gd name="connsiteY6" fmla="*/ 2642589 h 3996061"/>
                  <a:gd name="connsiteX7" fmla="*/ 3458010 w 3722771"/>
                  <a:gd name="connsiteY7" fmla="*/ 2780464 h 3996061"/>
                  <a:gd name="connsiteX8" fmla="*/ 3446498 w 3722771"/>
                  <a:gd name="connsiteY8" fmla="*/ 2952806 h 3996061"/>
                  <a:gd name="connsiteX9" fmla="*/ 3377430 w 3722771"/>
                  <a:gd name="connsiteY9" fmla="*/ 2998764 h 3996061"/>
                  <a:gd name="connsiteX10" fmla="*/ 3388941 w 3722771"/>
                  <a:gd name="connsiteY10" fmla="*/ 3148128 h 3996061"/>
                  <a:gd name="connsiteX11" fmla="*/ 3319873 w 3722771"/>
                  <a:gd name="connsiteY11" fmla="*/ 3331960 h 3996061"/>
                  <a:gd name="connsiteX12" fmla="*/ 3342895 w 3722771"/>
                  <a:gd name="connsiteY12" fmla="*/ 3527282 h 3996061"/>
                  <a:gd name="connsiteX13" fmla="*/ 3066622 w 3722771"/>
                  <a:gd name="connsiteY13" fmla="*/ 3676646 h 3996061"/>
                  <a:gd name="connsiteX14" fmla="*/ 2583142 w 3722771"/>
                  <a:gd name="connsiteY14" fmla="*/ 3676646 h 3996061"/>
                  <a:gd name="connsiteX15" fmla="*/ 2491051 w 3722771"/>
                  <a:gd name="connsiteY15" fmla="*/ 3699625 h 3996061"/>
                  <a:gd name="connsiteX16" fmla="*/ 2329891 w 3722771"/>
                  <a:gd name="connsiteY16" fmla="*/ 3963884 h 3996061"/>
                  <a:gd name="connsiteX17" fmla="*/ 2324592 w 3722771"/>
                  <a:gd name="connsiteY17" fmla="*/ 3996061 h 3996061"/>
                  <a:gd name="connsiteX18" fmla="*/ 737402 w 3722771"/>
                  <a:gd name="connsiteY18" fmla="*/ 3600330 h 3996061"/>
                  <a:gd name="connsiteX19" fmla="*/ 738619 w 3722771"/>
                  <a:gd name="connsiteY19" fmla="*/ 3593526 h 3996061"/>
                  <a:gd name="connsiteX20" fmla="*/ 775851 w 3722771"/>
                  <a:gd name="connsiteY20" fmla="*/ 3217065 h 3996061"/>
                  <a:gd name="connsiteX21" fmla="*/ 614692 w 3722771"/>
                  <a:gd name="connsiteY21" fmla="*/ 2872380 h 3996061"/>
                  <a:gd name="connsiteX22" fmla="*/ 142724 w 3722771"/>
                  <a:gd name="connsiteY22" fmla="*/ 2183009 h 3996061"/>
                  <a:gd name="connsiteX23" fmla="*/ 119701 w 3722771"/>
                  <a:gd name="connsiteY23" fmla="*/ 2114071 h 3996061"/>
                  <a:gd name="connsiteX24" fmla="*/ 96678 w 3722771"/>
                  <a:gd name="connsiteY24" fmla="*/ 884693 h 3996061"/>
                  <a:gd name="connsiteX25" fmla="*/ 1593161 w 3722771"/>
                  <a:gd name="connsiteY25" fmla="*/ 0 h 399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22771" h="3996061">
                    <a:moveTo>
                      <a:pt x="1593161" y="0"/>
                    </a:moveTo>
                    <a:cubicBezTo>
                      <a:pt x="2111175" y="0"/>
                      <a:pt x="2801859" y="172343"/>
                      <a:pt x="3181736" y="965120"/>
                    </a:cubicBezTo>
                    <a:cubicBezTo>
                      <a:pt x="3181736" y="965120"/>
                      <a:pt x="3365918" y="1413211"/>
                      <a:pt x="3354407" y="1643001"/>
                    </a:cubicBezTo>
                    <a:cubicBezTo>
                      <a:pt x="3354407" y="1643001"/>
                      <a:pt x="3193247" y="1780876"/>
                      <a:pt x="3342895" y="1941729"/>
                    </a:cubicBezTo>
                    <a:cubicBezTo>
                      <a:pt x="3469521" y="2091093"/>
                      <a:pt x="3711260" y="2424288"/>
                      <a:pt x="3711260" y="2424288"/>
                    </a:cubicBezTo>
                    <a:cubicBezTo>
                      <a:pt x="3711260" y="2424288"/>
                      <a:pt x="3757306" y="2516205"/>
                      <a:pt x="3665215" y="2562163"/>
                    </a:cubicBezTo>
                    <a:cubicBezTo>
                      <a:pt x="3573124" y="2596631"/>
                      <a:pt x="3515567" y="2596631"/>
                      <a:pt x="3458010" y="2642589"/>
                    </a:cubicBezTo>
                    <a:cubicBezTo>
                      <a:pt x="3400452" y="2688547"/>
                      <a:pt x="3388941" y="2723016"/>
                      <a:pt x="3458010" y="2780464"/>
                    </a:cubicBezTo>
                    <a:cubicBezTo>
                      <a:pt x="3515567" y="2837911"/>
                      <a:pt x="3492544" y="2929827"/>
                      <a:pt x="3446498" y="2952806"/>
                    </a:cubicBezTo>
                    <a:cubicBezTo>
                      <a:pt x="3400452" y="2987275"/>
                      <a:pt x="3377430" y="2998764"/>
                      <a:pt x="3377430" y="2998764"/>
                    </a:cubicBezTo>
                    <a:cubicBezTo>
                      <a:pt x="3377430" y="2998764"/>
                      <a:pt x="3481032" y="3067701"/>
                      <a:pt x="3388941" y="3148128"/>
                    </a:cubicBezTo>
                    <a:cubicBezTo>
                      <a:pt x="3296850" y="3228555"/>
                      <a:pt x="3308361" y="3274513"/>
                      <a:pt x="3319873" y="3331960"/>
                    </a:cubicBezTo>
                    <a:cubicBezTo>
                      <a:pt x="3331384" y="3377918"/>
                      <a:pt x="3377430" y="3458345"/>
                      <a:pt x="3342895" y="3527282"/>
                    </a:cubicBezTo>
                    <a:cubicBezTo>
                      <a:pt x="3308361" y="3596219"/>
                      <a:pt x="3239293" y="3653667"/>
                      <a:pt x="3066622" y="3676646"/>
                    </a:cubicBezTo>
                    <a:cubicBezTo>
                      <a:pt x="3066622" y="3676646"/>
                      <a:pt x="2675234" y="3653667"/>
                      <a:pt x="2583142" y="3676646"/>
                    </a:cubicBezTo>
                    <a:cubicBezTo>
                      <a:pt x="2491051" y="3688135"/>
                      <a:pt x="2491051" y="3699625"/>
                      <a:pt x="2491051" y="3699625"/>
                    </a:cubicBezTo>
                    <a:cubicBezTo>
                      <a:pt x="2491051" y="3699625"/>
                      <a:pt x="2364426" y="3757073"/>
                      <a:pt x="2329891" y="3963884"/>
                    </a:cubicBezTo>
                    <a:lnTo>
                      <a:pt x="2324592" y="3996061"/>
                    </a:lnTo>
                    <a:lnTo>
                      <a:pt x="737402" y="3600330"/>
                    </a:lnTo>
                    <a:lnTo>
                      <a:pt x="738619" y="3593526"/>
                    </a:lnTo>
                    <a:cubicBezTo>
                      <a:pt x="754268" y="3503585"/>
                      <a:pt x="784485" y="3311854"/>
                      <a:pt x="775851" y="3217065"/>
                    </a:cubicBezTo>
                    <a:cubicBezTo>
                      <a:pt x="752829" y="3102170"/>
                      <a:pt x="764340" y="3079191"/>
                      <a:pt x="614692" y="2872380"/>
                    </a:cubicBezTo>
                    <a:cubicBezTo>
                      <a:pt x="453532" y="2654079"/>
                      <a:pt x="188770" y="2286414"/>
                      <a:pt x="142724" y="2183009"/>
                    </a:cubicBezTo>
                    <a:cubicBezTo>
                      <a:pt x="142724" y="2171519"/>
                      <a:pt x="119701" y="2114071"/>
                      <a:pt x="119701" y="2114071"/>
                    </a:cubicBezTo>
                    <a:cubicBezTo>
                      <a:pt x="119701" y="2114071"/>
                      <a:pt x="-133550" y="1516617"/>
                      <a:pt x="96678" y="884693"/>
                    </a:cubicBezTo>
                    <a:cubicBezTo>
                      <a:pt x="326906" y="252769"/>
                      <a:pt x="1075148" y="0"/>
                      <a:pt x="1593161" y="0"/>
                    </a:cubicBezTo>
                    <a:close/>
                  </a:path>
                </a:pathLst>
              </a:custGeom>
              <a:noFill/>
              <a:ln w="19050">
                <a:gradFill flip="none" rotWithShape="1">
                  <a:gsLst>
                    <a:gs pos="0">
                      <a:schemeClr val="bg1"/>
                    </a:gs>
                    <a:gs pos="100000">
                      <a:schemeClr val="bg1">
                        <a:lumMod val="85000"/>
                      </a:schemeClr>
                    </a:gs>
                  </a:gsLst>
                  <a:lin ang="2700000" scaled="1"/>
                  <a:tileRect/>
                </a:gradFill>
              </a:ln>
              <a:effectLst/>
            </p:spPr>
            <p:txBody>
              <a:bodyPr vert="horz" wrap="square" lIns="91440" tIns="45720" rIns="91440" bIns="45720" numCol="1" anchor="t" anchorCtr="0" compatLnSpc="1">
                <a:noAutofit/>
              </a:bodyPr>
              <a:lstStyle/>
              <a:p>
                <a:endParaRPr lang="zh-CN" altLang="en-US" sz="1350" dirty="0">
                  <a:cs typeface="+mn-ea"/>
                  <a:sym typeface="+mn-lt"/>
                </a:endParaRPr>
              </a:p>
            </p:txBody>
          </p:sp>
          <p:pic>
            <p:nvPicPr>
              <p:cNvPr id="54" name="图片 53"/>
              <p:cNvPicPr>
                <a:picLocks noChangeAspect="1"/>
              </p:cNvPicPr>
              <p:nvPr/>
            </p:nvPicPr>
            <p:blipFill rotWithShape="1">
              <a:blip r:embed="rId1"/>
              <a:srcRect t="55896"/>
              <a:stretch>
                <a:fillRect/>
              </a:stretch>
            </p:blipFill>
            <p:spPr>
              <a:xfrm>
                <a:off x="6548437" y="1819933"/>
                <a:ext cx="1756297" cy="180150"/>
              </a:xfrm>
              <a:prstGeom prst="rect">
                <a:avLst/>
              </a:prstGeom>
            </p:spPr>
          </p:pic>
          <p:pic>
            <p:nvPicPr>
              <p:cNvPr id="55" name="图片 54"/>
              <p:cNvPicPr>
                <a:picLocks noChangeAspect="1"/>
              </p:cNvPicPr>
              <p:nvPr/>
            </p:nvPicPr>
            <p:blipFill rotWithShape="1">
              <a:blip r:embed="rId1"/>
              <a:srcRect t="55896"/>
              <a:stretch>
                <a:fillRect/>
              </a:stretch>
            </p:blipFill>
            <p:spPr>
              <a:xfrm>
                <a:off x="6781802" y="3800352"/>
                <a:ext cx="1756297" cy="180150"/>
              </a:xfrm>
              <a:prstGeom prst="rect">
                <a:avLst/>
              </a:prstGeom>
            </p:spPr>
          </p:pic>
          <p:pic>
            <p:nvPicPr>
              <p:cNvPr id="56" name="图片 55"/>
              <p:cNvPicPr>
                <a:picLocks noChangeAspect="1"/>
              </p:cNvPicPr>
              <p:nvPr/>
            </p:nvPicPr>
            <p:blipFill rotWithShape="1">
              <a:blip r:embed="rId1"/>
              <a:srcRect t="55896"/>
              <a:stretch>
                <a:fillRect/>
              </a:stretch>
            </p:blipFill>
            <p:spPr>
              <a:xfrm flipH="1">
                <a:off x="5124763" y="2810897"/>
                <a:ext cx="1756297" cy="180150"/>
              </a:xfrm>
              <a:prstGeom prst="rect">
                <a:avLst/>
              </a:prstGeom>
            </p:spPr>
          </p:pic>
        </p:grpSp>
        <p:sp>
          <p:nvSpPr>
            <p:cNvPr id="47" name="梯形 9"/>
            <p:cNvSpPr/>
            <p:nvPr/>
          </p:nvSpPr>
          <p:spPr>
            <a:xfrm>
              <a:off x="4710739" y="4931426"/>
              <a:ext cx="2828298" cy="834740"/>
            </a:xfrm>
            <a:custGeom>
              <a:avLst/>
              <a:gdLst>
                <a:gd name="connsiteX0" fmla="*/ 0 w 2585411"/>
                <a:gd name="connsiteY0" fmla="*/ 1162050 h 1162050"/>
                <a:gd name="connsiteX1" fmla="*/ 747709 w 2585411"/>
                <a:gd name="connsiteY1" fmla="*/ 0 h 1162050"/>
                <a:gd name="connsiteX2" fmla="*/ 1837702 w 2585411"/>
                <a:gd name="connsiteY2" fmla="*/ 0 h 1162050"/>
                <a:gd name="connsiteX3" fmla="*/ 2585411 w 2585411"/>
                <a:gd name="connsiteY3" fmla="*/ 1162050 h 1162050"/>
                <a:gd name="connsiteX4" fmla="*/ 0 w 2585411"/>
                <a:gd name="connsiteY4" fmla="*/ 1162050 h 1162050"/>
                <a:gd name="connsiteX0-1" fmla="*/ 0 w 2585411"/>
                <a:gd name="connsiteY0-2" fmla="*/ 1214438 h 1214438"/>
                <a:gd name="connsiteX1-3" fmla="*/ 314322 w 2585411"/>
                <a:gd name="connsiteY1-4" fmla="*/ 0 h 1214438"/>
                <a:gd name="connsiteX2-5" fmla="*/ 1837702 w 2585411"/>
                <a:gd name="connsiteY2-6" fmla="*/ 52388 h 1214438"/>
                <a:gd name="connsiteX3-7" fmla="*/ 2585411 w 2585411"/>
                <a:gd name="connsiteY3-8" fmla="*/ 1214438 h 1214438"/>
                <a:gd name="connsiteX4-9" fmla="*/ 0 w 2585411"/>
                <a:gd name="connsiteY4-10" fmla="*/ 1214438 h 1214438"/>
                <a:gd name="connsiteX0-11" fmla="*/ 0 w 2952123"/>
                <a:gd name="connsiteY0-12" fmla="*/ 1214438 h 1223963"/>
                <a:gd name="connsiteX1-13" fmla="*/ 314322 w 2952123"/>
                <a:gd name="connsiteY1-14" fmla="*/ 0 h 1223963"/>
                <a:gd name="connsiteX2-15" fmla="*/ 1837702 w 2952123"/>
                <a:gd name="connsiteY2-16" fmla="*/ 52388 h 1223963"/>
                <a:gd name="connsiteX3-17" fmla="*/ 2952123 w 2952123"/>
                <a:gd name="connsiteY3-18" fmla="*/ 1223963 h 1223963"/>
                <a:gd name="connsiteX4-19" fmla="*/ 0 w 2952123"/>
                <a:gd name="connsiteY4-20" fmla="*/ 1214438 h 1223963"/>
                <a:gd name="connsiteX0-21" fmla="*/ 0 w 2828298"/>
                <a:gd name="connsiteY0-22" fmla="*/ 1214438 h 1228726"/>
                <a:gd name="connsiteX1-23" fmla="*/ 314322 w 2828298"/>
                <a:gd name="connsiteY1-24" fmla="*/ 0 h 1228726"/>
                <a:gd name="connsiteX2-25" fmla="*/ 1837702 w 2828298"/>
                <a:gd name="connsiteY2-26" fmla="*/ 52388 h 1228726"/>
                <a:gd name="connsiteX3-27" fmla="*/ 2828298 w 2828298"/>
                <a:gd name="connsiteY3-28" fmla="*/ 1228726 h 1228726"/>
                <a:gd name="connsiteX4-29" fmla="*/ 0 w 2828298"/>
                <a:gd name="connsiteY4-30" fmla="*/ 1214438 h 1228726"/>
                <a:gd name="connsiteX0-31" fmla="*/ 0 w 2828298"/>
                <a:gd name="connsiteY0-32" fmla="*/ 1214438 h 1228726"/>
                <a:gd name="connsiteX1-33" fmla="*/ 314322 w 2828298"/>
                <a:gd name="connsiteY1-34" fmla="*/ 0 h 1228726"/>
                <a:gd name="connsiteX2-35" fmla="*/ 1661490 w 2828298"/>
                <a:gd name="connsiteY2-36" fmla="*/ 28575 h 1228726"/>
                <a:gd name="connsiteX3-37" fmla="*/ 2828298 w 2828298"/>
                <a:gd name="connsiteY3-38" fmla="*/ 1228726 h 1228726"/>
                <a:gd name="connsiteX4-39" fmla="*/ 0 w 2828298"/>
                <a:gd name="connsiteY4-40" fmla="*/ 1214438 h 12287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28298" h="1228726">
                  <a:moveTo>
                    <a:pt x="0" y="1214438"/>
                  </a:moveTo>
                  <a:lnTo>
                    <a:pt x="314322" y="0"/>
                  </a:lnTo>
                  <a:lnTo>
                    <a:pt x="1661490" y="28575"/>
                  </a:lnTo>
                  <a:lnTo>
                    <a:pt x="2828298" y="1228726"/>
                  </a:lnTo>
                  <a:lnTo>
                    <a:pt x="0" y="12144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sp>
          <p:nvSpPr>
            <p:cNvPr id="48" name="圆角矩形 7"/>
            <p:cNvSpPr/>
            <p:nvPr/>
          </p:nvSpPr>
          <p:spPr>
            <a:xfrm rot="840000">
              <a:off x="4969183" y="4794126"/>
              <a:ext cx="2008760" cy="542868"/>
            </a:xfrm>
            <a:custGeom>
              <a:avLst/>
              <a:gdLst>
                <a:gd name="connsiteX0" fmla="*/ 0 w 1866493"/>
                <a:gd name="connsiteY0" fmla="*/ 77263 h 563919"/>
                <a:gd name="connsiteX1" fmla="*/ 77263 w 1866493"/>
                <a:gd name="connsiteY1" fmla="*/ 0 h 563919"/>
                <a:gd name="connsiteX2" fmla="*/ 1789230 w 1866493"/>
                <a:gd name="connsiteY2" fmla="*/ 0 h 563919"/>
                <a:gd name="connsiteX3" fmla="*/ 1866493 w 1866493"/>
                <a:gd name="connsiteY3" fmla="*/ 77263 h 563919"/>
                <a:gd name="connsiteX4" fmla="*/ 1866493 w 1866493"/>
                <a:gd name="connsiteY4" fmla="*/ 486656 h 563919"/>
                <a:gd name="connsiteX5" fmla="*/ 1789230 w 1866493"/>
                <a:gd name="connsiteY5" fmla="*/ 563919 h 563919"/>
                <a:gd name="connsiteX6" fmla="*/ 77263 w 1866493"/>
                <a:gd name="connsiteY6" fmla="*/ 563919 h 563919"/>
                <a:gd name="connsiteX7" fmla="*/ 0 w 1866493"/>
                <a:gd name="connsiteY7" fmla="*/ 486656 h 563919"/>
                <a:gd name="connsiteX8" fmla="*/ 0 w 1866493"/>
                <a:gd name="connsiteY8" fmla="*/ 77263 h 563919"/>
                <a:gd name="connsiteX0-1" fmla="*/ 0 w 1971599"/>
                <a:gd name="connsiteY0-2" fmla="*/ 77263 h 563919"/>
                <a:gd name="connsiteX1-3" fmla="*/ 77263 w 1971599"/>
                <a:gd name="connsiteY1-4" fmla="*/ 0 h 563919"/>
                <a:gd name="connsiteX2-5" fmla="*/ 1789230 w 1971599"/>
                <a:gd name="connsiteY2-6" fmla="*/ 0 h 563919"/>
                <a:gd name="connsiteX3-7" fmla="*/ 1866493 w 1971599"/>
                <a:gd name="connsiteY3-8" fmla="*/ 77263 h 563919"/>
                <a:gd name="connsiteX4-9" fmla="*/ 1971599 w 1971599"/>
                <a:gd name="connsiteY4-10" fmla="*/ 494808 h 563919"/>
                <a:gd name="connsiteX5-11" fmla="*/ 1789230 w 1971599"/>
                <a:gd name="connsiteY5-12" fmla="*/ 563919 h 563919"/>
                <a:gd name="connsiteX6-13" fmla="*/ 77263 w 1971599"/>
                <a:gd name="connsiteY6-14" fmla="*/ 563919 h 563919"/>
                <a:gd name="connsiteX7-15" fmla="*/ 0 w 1971599"/>
                <a:gd name="connsiteY7-16" fmla="*/ 486656 h 563919"/>
                <a:gd name="connsiteX8-17" fmla="*/ 0 w 1971599"/>
                <a:gd name="connsiteY8-18" fmla="*/ 77263 h 563919"/>
                <a:gd name="connsiteX0-19" fmla="*/ 0 w 1973603"/>
                <a:gd name="connsiteY0-20" fmla="*/ 77263 h 563919"/>
                <a:gd name="connsiteX1-21" fmla="*/ 77263 w 1973603"/>
                <a:gd name="connsiteY1-22" fmla="*/ 0 h 563919"/>
                <a:gd name="connsiteX2-23" fmla="*/ 1789230 w 1973603"/>
                <a:gd name="connsiteY2-24" fmla="*/ 0 h 563919"/>
                <a:gd name="connsiteX3-25" fmla="*/ 1866493 w 1973603"/>
                <a:gd name="connsiteY3-26" fmla="*/ 77263 h 563919"/>
                <a:gd name="connsiteX4-27" fmla="*/ 1911357 w 1973603"/>
                <a:gd name="connsiteY4-28" fmla="*/ 197030 h 563919"/>
                <a:gd name="connsiteX5-29" fmla="*/ 1971599 w 1973603"/>
                <a:gd name="connsiteY5-30" fmla="*/ 494808 h 563919"/>
                <a:gd name="connsiteX6-31" fmla="*/ 1789230 w 1973603"/>
                <a:gd name="connsiteY6-32" fmla="*/ 563919 h 563919"/>
                <a:gd name="connsiteX7-33" fmla="*/ 77263 w 1973603"/>
                <a:gd name="connsiteY7-34" fmla="*/ 563919 h 563919"/>
                <a:gd name="connsiteX8-35" fmla="*/ 0 w 1973603"/>
                <a:gd name="connsiteY8-36" fmla="*/ 486656 h 563919"/>
                <a:gd name="connsiteX9" fmla="*/ 0 w 1973603"/>
                <a:gd name="connsiteY9" fmla="*/ 77263 h 563919"/>
                <a:gd name="connsiteX0-37" fmla="*/ 0 w 1961713"/>
                <a:gd name="connsiteY0-38" fmla="*/ 77263 h 563919"/>
                <a:gd name="connsiteX1-39" fmla="*/ 77263 w 1961713"/>
                <a:gd name="connsiteY1-40" fmla="*/ 0 h 563919"/>
                <a:gd name="connsiteX2-41" fmla="*/ 1789230 w 1961713"/>
                <a:gd name="connsiteY2-42" fmla="*/ 0 h 563919"/>
                <a:gd name="connsiteX3-43" fmla="*/ 1866493 w 1961713"/>
                <a:gd name="connsiteY3-44" fmla="*/ 77263 h 563919"/>
                <a:gd name="connsiteX4-45" fmla="*/ 1911357 w 1961713"/>
                <a:gd name="connsiteY4-46" fmla="*/ 197030 h 563919"/>
                <a:gd name="connsiteX5-47" fmla="*/ 1789230 w 1961713"/>
                <a:gd name="connsiteY5-48" fmla="*/ 563919 h 563919"/>
                <a:gd name="connsiteX6-49" fmla="*/ 77263 w 1961713"/>
                <a:gd name="connsiteY6-50" fmla="*/ 563919 h 563919"/>
                <a:gd name="connsiteX7-51" fmla="*/ 0 w 1961713"/>
                <a:gd name="connsiteY7-52" fmla="*/ 486656 h 563919"/>
                <a:gd name="connsiteX8-53" fmla="*/ 0 w 1961713"/>
                <a:gd name="connsiteY8-54" fmla="*/ 77263 h 563919"/>
                <a:gd name="connsiteX0-55" fmla="*/ 0 w 2066364"/>
                <a:gd name="connsiteY0-56" fmla="*/ 77263 h 565554"/>
                <a:gd name="connsiteX1-57" fmla="*/ 77263 w 2066364"/>
                <a:gd name="connsiteY1-58" fmla="*/ 0 h 565554"/>
                <a:gd name="connsiteX2-59" fmla="*/ 1789230 w 2066364"/>
                <a:gd name="connsiteY2-60" fmla="*/ 0 h 565554"/>
                <a:gd name="connsiteX3-61" fmla="*/ 1866493 w 2066364"/>
                <a:gd name="connsiteY3-62" fmla="*/ 77263 h 565554"/>
                <a:gd name="connsiteX4-63" fmla="*/ 1911357 w 2066364"/>
                <a:gd name="connsiteY4-64" fmla="*/ 197030 h 565554"/>
                <a:gd name="connsiteX5-65" fmla="*/ 1940159 w 2066364"/>
                <a:gd name="connsiteY5-66" fmla="*/ 565554 h 565554"/>
                <a:gd name="connsiteX6-67" fmla="*/ 77263 w 2066364"/>
                <a:gd name="connsiteY6-68" fmla="*/ 563919 h 565554"/>
                <a:gd name="connsiteX7-69" fmla="*/ 0 w 2066364"/>
                <a:gd name="connsiteY7-70" fmla="*/ 486656 h 565554"/>
                <a:gd name="connsiteX8-71" fmla="*/ 0 w 2066364"/>
                <a:gd name="connsiteY8-72" fmla="*/ 77263 h 565554"/>
                <a:gd name="connsiteX0-73" fmla="*/ 0 w 1941289"/>
                <a:gd name="connsiteY0-74" fmla="*/ 77263 h 565554"/>
                <a:gd name="connsiteX1-75" fmla="*/ 77263 w 1941289"/>
                <a:gd name="connsiteY1-76" fmla="*/ 0 h 565554"/>
                <a:gd name="connsiteX2-77" fmla="*/ 1789230 w 1941289"/>
                <a:gd name="connsiteY2-78" fmla="*/ 0 h 565554"/>
                <a:gd name="connsiteX3-79" fmla="*/ 1866493 w 1941289"/>
                <a:gd name="connsiteY3-80" fmla="*/ 77263 h 565554"/>
                <a:gd name="connsiteX4-81" fmla="*/ 1911357 w 1941289"/>
                <a:gd name="connsiteY4-82" fmla="*/ 197030 h 565554"/>
                <a:gd name="connsiteX5-83" fmla="*/ 1940159 w 1941289"/>
                <a:gd name="connsiteY5-84" fmla="*/ 565554 h 565554"/>
                <a:gd name="connsiteX6-85" fmla="*/ 77263 w 1941289"/>
                <a:gd name="connsiteY6-86" fmla="*/ 563919 h 565554"/>
                <a:gd name="connsiteX7-87" fmla="*/ 0 w 1941289"/>
                <a:gd name="connsiteY7-88" fmla="*/ 486656 h 565554"/>
                <a:gd name="connsiteX8-89" fmla="*/ 0 w 1941289"/>
                <a:gd name="connsiteY8-90" fmla="*/ 77263 h 565554"/>
                <a:gd name="connsiteX0-91" fmla="*/ 0 w 2060516"/>
                <a:gd name="connsiteY0-92" fmla="*/ 77263 h 565554"/>
                <a:gd name="connsiteX1-93" fmla="*/ 77263 w 2060516"/>
                <a:gd name="connsiteY1-94" fmla="*/ 0 h 565554"/>
                <a:gd name="connsiteX2-95" fmla="*/ 1789230 w 2060516"/>
                <a:gd name="connsiteY2-96" fmla="*/ 0 h 565554"/>
                <a:gd name="connsiteX3-97" fmla="*/ 1866493 w 2060516"/>
                <a:gd name="connsiteY3-98" fmla="*/ 77263 h 565554"/>
                <a:gd name="connsiteX4-99" fmla="*/ 1940159 w 2060516"/>
                <a:gd name="connsiteY4-100" fmla="*/ 565554 h 565554"/>
                <a:gd name="connsiteX5-101" fmla="*/ 77263 w 2060516"/>
                <a:gd name="connsiteY5-102" fmla="*/ 563919 h 565554"/>
                <a:gd name="connsiteX6-103" fmla="*/ 0 w 2060516"/>
                <a:gd name="connsiteY6-104" fmla="*/ 486656 h 565554"/>
                <a:gd name="connsiteX7-105" fmla="*/ 0 w 2060516"/>
                <a:gd name="connsiteY7-106" fmla="*/ 77263 h 565554"/>
                <a:gd name="connsiteX0-107" fmla="*/ 0 w 1940159"/>
                <a:gd name="connsiteY0-108" fmla="*/ 77263 h 565554"/>
                <a:gd name="connsiteX1-109" fmla="*/ 77263 w 1940159"/>
                <a:gd name="connsiteY1-110" fmla="*/ 0 h 565554"/>
                <a:gd name="connsiteX2-111" fmla="*/ 1789230 w 1940159"/>
                <a:gd name="connsiteY2-112" fmla="*/ 0 h 565554"/>
                <a:gd name="connsiteX3-113" fmla="*/ 1866493 w 1940159"/>
                <a:gd name="connsiteY3-114" fmla="*/ 77263 h 565554"/>
                <a:gd name="connsiteX4-115" fmla="*/ 1940159 w 1940159"/>
                <a:gd name="connsiteY4-116" fmla="*/ 565554 h 565554"/>
                <a:gd name="connsiteX5-117" fmla="*/ 77263 w 1940159"/>
                <a:gd name="connsiteY5-118" fmla="*/ 563919 h 565554"/>
                <a:gd name="connsiteX6-119" fmla="*/ 0 w 1940159"/>
                <a:gd name="connsiteY6-120" fmla="*/ 486656 h 565554"/>
                <a:gd name="connsiteX7-121" fmla="*/ 0 w 1940159"/>
                <a:gd name="connsiteY7-122" fmla="*/ 77263 h 565554"/>
                <a:gd name="connsiteX0-123" fmla="*/ 0 w 1996371"/>
                <a:gd name="connsiteY0-124" fmla="*/ 77263 h 567899"/>
                <a:gd name="connsiteX1-125" fmla="*/ 77263 w 1996371"/>
                <a:gd name="connsiteY1-126" fmla="*/ 0 h 567899"/>
                <a:gd name="connsiteX2-127" fmla="*/ 1789230 w 1996371"/>
                <a:gd name="connsiteY2-128" fmla="*/ 0 h 567899"/>
                <a:gd name="connsiteX3-129" fmla="*/ 1866493 w 1996371"/>
                <a:gd name="connsiteY3-130" fmla="*/ 77263 h 567899"/>
                <a:gd name="connsiteX4-131" fmla="*/ 1996371 w 1996371"/>
                <a:gd name="connsiteY4-132" fmla="*/ 567899 h 567899"/>
                <a:gd name="connsiteX5-133" fmla="*/ 77263 w 1996371"/>
                <a:gd name="connsiteY5-134" fmla="*/ 563919 h 567899"/>
                <a:gd name="connsiteX6-135" fmla="*/ 0 w 1996371"/>
                <a:gd name="connsiteY6-136" fmla="*/ 486656 h 567899"/>
                <a:gd name="connsiteX7-137" fmla="*/ 0 w 1996371"/>
                <a:gd name="connsiteY7-138" fmla="*/ 77263 h 567899"/>
                <a:gd name="connsiteX0-139" fmla="*/ 0 w 1996371"/>
                <a:gd name="connsiteY0-140" fmla="*/ 77263 h 567899"/>
                <a:gd name="connsiteX1-141" fmla="*/ 77263 w 1996371"/>
                <a:gd name="connsiteY1-142" fmla="*/ 0 h 567899"/>
                <a:gd name="connsiteX2-143" fmla="*/ 1789230 w 1996371"/>
                <a:gd name="connsiteY2-144" fmla="*/ 0 h 567899"/>
                <a:gd name="connsiteX3-145" fmla="*/ 1866493 w 1996371"/>
                <a:gd name="connsiteY3-146" fmla="*/ 77263 h 567899"/>
                <a:gd name="connsiteX4-147" fmla="*/ 1996371 w 1996371"/>
                <a:gd name="connsiteY4-148" fmla="*/ 567899 h 567899"/>
                <a:gd name="connsiteX5-149" fmla="*/ 77263 w 1996371"/>
                <a:gd name="connsiteY5-150" fmla="*/ 563919 h 567899"/>
                <a:gd name="connsiteX6-151" fmla="*/ 0 w 1996371"/>
                <a:gd name="connsiteY6-152" fmla="*/ 486656 h 567899"/>
                <a:gd name="connsiteX7-153" fmla="*/ 0 w 1996371"/>
                <a:gd name="connsiteY7-154" fmla="*/ 77263 h 567899"/>
                <a:gd name="connsiteX0-155" fmla="*/ 0 w 1996371"/>
                <a:gd name="connsiteY0-156" fmla="*/ 77263 h 567899"/>
                <a:gd name="connsiteX1-157" fmla="*/ 77263 w 1996371"/>
                <a:gd name="connsiteY1-158" fmla="*/ 0 h 567899"/>
                <a:gd name="connsiteX2-159" fmla="*/ 1789230 w 1996371"/>
                <a:gd name="connsiteY2-160" fmla="*/ 0 h 567899"/>
                <a:gd name="connsiteX3-161" fmla="*/ 1866493 w 1996371"/>
                <a:gd name="connsiteY3-162" fmla="*/ 77263 h 567899"/>
                <a:gd name="connsiteX4-163" fmla="*/ 1996371 w 1996371"/>
                <a:gd name="connsiteY4-164" fmla="*/ 567899 h 567899"/>
                <a:gd name="connsiteX5-165" fmla="*/ 0 w 1996371"/>
                <a:gd name="connsiteY5-166" fmla="*/ 486656 h 567899"/>
                <a:gd name="connsiteX6-167" fmla="*/ 0 w 1996371"/>
                <a:gd name="connsiteY6-168" fmla="*/ 77263 h 567899"/>
                <a:gd name="connsiteX0-169" fmla="*/ 2346 w 1998717"/>
                <a:gd name="connsiteY0-170" fmla="*/ 77263 h 567899"/>
                <a:gd name="connsiteX1-171" fmla="*/ 79609 w 1998717"/>
                <a:gd name="connsiteY1-172" fmla="*/ 0 h 567899"/>
                <a:gd name="connsiteX2-173" fmla="*/ 1791576 w 1998717"/>
                <a:gd name="connsiteY2-174" fmla="*/ 0 h 567899"/>
                <a:gd name="connsiteX3-175" fmla="*/ 1868839 w 1998717"/>
                <a:gd name="connsiteY3-176" fmla="*/ 77263 h 567899"/>
                <a:gd name="connsiteX4-177" fmla="*/ 1998717 w 1998717"/>
                <a:gd name="connsiteY4-178" fmla="*/ 567899 h 567899"/>
                <a:gd name="connsiteX5-179" fmla="*/ 0 w 1998717"/>
                <a:gd name="connsiteY5-180" fmla="*/ 542868 h 567899"/>
                <a:gd name="connsiteX6-181" fmla="*/ 2346 w 1998717"/>
                <a:gd name="connsiteY6-182" fmla="*/ 77263 h 567899"/>
                <a:gd name="connsiteX0-183" fmla="*/ 2346 w 2008760"/>
                <a:gd name="connsiteY0-184" fmla="*/ 77263 h 542868"/>
                <a:gd name="connsiteX1-185" fmla="*/ 79609 w 2008760"/>
                <a:gd name="connsiteY1-186" fmla="*/ 0 h 542868"/>
                <a:gd name="connsiteX2-187" fmla="*/ 1791576 w 2008760"/>
                <a:gd name="connsiteY2-188" fmla="*/ 0 h 542868"/>
                <a:gd name="connsiteX3-189" fmla="*/ 1868839 w 2008760"/>
                <a:gd name="connsiteY3-190" fmla="*/ 77263 h 542868"/>
                <a:gd name="connsiteX4-191" fmla="*/ 2008760 w 2008760"/>
                <a:gd name="connsiteY4-192" fmla="*/ 516312 h 542868"/>
                <a:gd name="connsiteX5-193" fmla="*/ 0 w 2008760"/>
                <a:gd name="connsiteY5-194" fmla="*/ 542868 h 542868"/>
                <a:gd name="connsiteX6-195" fmla="*/ 2346 w 2008760"/>
                <a:gd name="connsiteY6-196" fmla="*/ 77263 h 5428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08760" h="542868">
                  <a:moveTo>
                    <a:pt x="2346" y="77263"/>
                  </a:moveTo>
                  <a:cubicBezTo>
                    <a:pt x="2346" y="34592"/>
                    <a:pt x="36938" y="0"/>
                    <a:pt x="79609" y="0"/>
                  </a:cubicBezTo>
                  <a:lnTo>
                    <a:pt x="1791576" y="0"/>
                  </a:lnTo>
                  <a:cubicBezTo>
                    <a:pt x="1834247" y="0"/>
                    <a:pt x="1868839" y="34592"/>
                    <a:pt x="1868839" y="77263"/>
                  </a:cubicBezTo>
                  <a:cubicBezTo>
                    <a:pt x="1893994" y="171522"/>
                    <a:pt x="1961259" y="361060"/>
                    <a:pt x="2008760" y="516312"/>
                  </a:cubicBezTo>
                  <a:lnTo>
                    <a:pt x="0" y="542868"/>
                  </a:lnTo>
                  <a:lnTo>
                    <a:pt x="2346" y="7726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mn-ea"/>
                <a:sym typeface="+mn-lt"/>
              </a:endParaRPr>
            </a:p>
          </p:txBody>
        </p:sp>
      </p:grpSp>
      <p:sp>
        <p:nvSpPr>
          <p:cNvPr id="57" name="文本框 56"/>
          <p:cNvSpPr txBox="1"/>
          <p:nvPr/>
        </p:nvSpPr>
        <p:spPr>
          <a:xfrm>
            <a:off x="5195098" y="1957907"/>
            <a:ext cx="1780467" cy="300210"/>
          </a:xfrm>
          <a:prstGeom prst="rect">
            <a:avLst/>
          </a:prstGeom>
          <a:noFill/>
        </p:spPr>
        <p:txBody>
          <a:bodyPr wrap="square" rtlCol="0">
            <a:spAutoFit/>
          </a:bodyPr>
          <a:lstStyle/>
          <a:p>
            <a:r>
              <a:rPr lang="zh-CN" altLang="en-US" sz="1350" dirty="0">
                <a:solidFill>
                  <a:schemeClr val="bg1">
                    <a:lumMod val="65000"/>
                  </a:schemeClr>
                </a:solidFill>
                <a:cs typeface="+mn-ea"/>
                <a:sym typeface="+mn-lt"/>
              </a:rPr>
              <a:t>在此添加标题</a:t>
            </a:r>
            <a:endParaRPr lang="zh-CN" altLang="en-US" sz="1350" dirty="0">
              <a:solidFill>
                <a:schemeClr val="bg1">
                  <a:lumMod val="65000"/>
                </a:schemeClr>
              </a:solidFill>
              <a:cs typeface="+mn-ea"/>
              <a:sym typeface="+mn-lt"/>
            </a:endParaRPr>
          </a:p>
        </p:txBody>
      </p:sp>
      <p:sp>
        <p:nvSpPr>
          <p:cNvPr id="58" name="文本框 57"/>
          <p:cNvSpPr txBox="1"/>
          <p:nvPr/>
        </p:nvSpPr>
        <p:spPr>
          <a:xfrm>
            <a:off x="5195098" y="3833452"/>
            <a:ext cx="1780467" cy="300210"/>
          </a:xfrm>
          <a:prstGeom prst="rect">
            <a:avLst/>
          </a:prstGeom>
          <a:noFill/>
        </p:spPr>
        <p:txBody>
          <a:bodyPr wrap="square" rtlCol="0">
            <a:spAutoFit/>
          </a:bodyPr>
          <a:lstStyle/>
          <a:p>
            <a:r>
              <a:rPr lang="zh-CN" altLang="en-US" sz="1350" dirty="0">
                <a:solidFill>
                  <a:schemeClr val="bg1">
                    <a:lumMod val="65000"/>
                  </a:schemeClr>
                </a:solidFill>
                <a:cs typeface="+mn-ea"/>
                <a:sym typeface="+mn-lt"/>
              </a:rPr>
              <a:t>在此添加标题</a:t>
            </a:r>
            <a:endParaRPr lang="zh-CN" altLang="en-US" sz="1350" dirty="0">
              <a:solidFill>
                <a:schemeClr val="bg1">
                  <a:lumMod val="65000"/>
                </a:schemeClr>
              </a:solidFill>
              <a:cs typeface="+mn-ea"/>
              <a:sym typeface="+mn-lt"/>
            </a:endParaRPr>
          </a:p>
        </p:txBody>
      </p:sp>
      <p:sp>
        <p:nvSpPr>
          <p:cNvPr id="59" name="文本框 58"/>
          <p:cNvSpPr txBox="1"/>
          <p:nvPr/>
        </p:nvSpPr>
        <p:spPr>
          <a:xfrm>
            <a:off x="4937924" y="2842603"/>
            <a:ext cx="1780467" cy="300210"/>
          </a:xfrm>
          <a:prstGeom prst="rect">
            <a:avLst/>
          </a:prstGeom>
          <a:noFill/>
        </p:spPr>
        <p:txBody>
          <a:bodyPr wrap="square" rtlCol="0">
            <a:spAutoFit/>
          </a:bodyPr>
          <a:lstStyle/>
          <a:p>
            <a:r>
              <a:rPr lang="zh-CN" altLang="en-US" sz="1350" dirty="0">
                <a:solidFill>
                  <a:schemeClr val="bg1">
                    <a:lumMod val="65000"/>
                  </a:schemeClr>
                </a:solidFill>
                <a:cs typeface="+mn-ea"/>
                <a:sym typeface="+mn-lt"/>
              </a:rPr>
              <a:t>在此添加标题</a:t>
            </a:r>
            <a:endParaRPr lang="zh-CN" altLang="en-US" sz="1350" dirty="0">
              <a:solidFill>
                <a:schemeClr val="bg1">
                  <a:lumMod val="65000"/>
                </a:schemeClr>
              </a:solidFill>
              <a:cs typeface="+mn-ea"/>
              <a:sym typeface="+mn-lt"/>
            </a:endParaRPr>
          </a:p>
        </p:txBody>
      </p:sp>
      <p:sp>
        <p:nvSpPr>
          <p:cNvPr id="60" name="文本框 59"/>
          <p:cNvSpPr txBox="1"/>
          <p:nvPr/>
        </p:nvSpPr>
        <p:spPr>
          <a:xfrm>
            <a:off x="4937924" y="4709332"/>
            <a:ext cx="1780467" cy="300210"/>
          </a:xfrm>
          <a:prstGeom prst="rect">
            <a:avLst/>
          </a:prstGeom>
          <a:noFill/>
        </p:spPr>
        <p:txBody>
          <a:bodyPr wrap="square" rtlCol="0">
            <a:spAutoFit/>
          </a:bodyPr>
          <a:lstStyle/>
          <a:p>
            <a:r>
              <a:rPr lang="zh-CN" altLang="en-US" sz="1350" dirty="0">
                <a:solidFill>
                  <a:schemeClr val="bg1">
                    <a:lumMod val="65000"/>
                  </a:schemeClr>
                </a:solidFill>
                <a:cs typeface="+mn-ea"/>
                <a:sym typeface="+mn-lt"/>
              </a:rPr>
              <a:t>在此添加标题</a:t>
            </a:r>
            <a:endParaRPr lang="zh-CN" altLang="en-US" sz="1350" dirty="0">
              <a:solidFill>
                <a:schemeClr val="bg1">
                  <a:lumMod val="65000"/>
                </a:schemeClr>
              </a:solidFill>
              <a:cs typeface="+mn-ea"/>
              <a:sym typeface="+mn-lt"/>
            </a:endParaRPr>
          </a:p>
        </p:txBody>
      </p:sp>
      <p:grpSp>
        <p:nvGrpSpPr>
          <p:cNvPr id="61" name="Group 4"/>
          <p:cNvGrpSpPr>
            <a:grpSpLocks noChangeAspect="1"/>
          </p:cNvGrpSpPr>
          <p:nvPr/>
        </p:nvGrpSpPr>
        <p:grpSpPr bwMode="auto">
          <a:xfrm>
            <a:off x="9317162" y="1540035"/>
            <a:ext cx="315219" cy="369400"/>
            <a:chOff x="1776" y="1776"/>
            <a:chExt cx="64" cy="75"/>
          </a:xfrm>
          <a:solidFill>
            <a:srgbClr val="404040"/>
          </a:solidFill>
          <a:effectLst/>
        </p:grpSpPr>
        <p:sp>
          <p:nvSpPr>
            <p:cNvPr id="6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6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6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6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grpSp>
      <p:grpSp>
        <p:nvGrpSpPr>
          <p:cNvPr id="66" name="Group 18"/>
          <p:cNvGrpSpPr>
            <a:grpSpLocks noChangeAspect="1"/>
          </p:cNvGrpSpPr>
          <p:nvPr/>
        </p:nvGrpSpPr>
        <p:grpSpPr bwMode="auto">
          <a:xfrm>
            <a:off x="1559900" y="2511148"/>
            <a:ext cx="320131" cy="298304"/>
            <a:chOff x="3802" y="2858"/>
            <a:chExt cx="616" cy="574"/>
          </a:xfrm>
          <a:gradFill>
            <a:gsLst>
              <a:gs pos="0">
                <a:schemeClr val="accent1">
                  <a:lumMod val="50000"/>
                </a:schemeClr>
              </a:gs>
              <a:gs pos="100000">
                <a:srgbClr val="4A639A"/>
              </a:gs>
            </a:gsLst>
            <a:lin ang="2700000" scaled="1"/>
          </a:gradFill>
          <a:effectLst/>
        </p:grpSpPr>
        <p:sp>
          <p:nvSpPr>
            <p:cNvPr id="67" name="Rectangle 19"/>
            <p:cNvSpPr>
              <a:spLocks noChangeArrowheads="1"/>
            </p:cNvSpPr>
            <p:nvPr/>
          </p:nvSpPr>
          <p:spPr bwMode="auto">
            <a:xfrm>
              <a:off x="3802" y="3205"/>
              <a:ext cx="129" cy="2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68" name="Rectangle 20"/>
            <p:cNvSpPr>
              <a:spLocks noChangeArrowheads="1"/>
            </p:cNvSpPr>
            <p:nvPr/>
          </p:nvSpPr>
          <p:spPr bwMode="auto">
            <a:xfrm>
              <a:off x="3964" y="3174"/>
              <a:ext cx="129" cy="25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69" name="Rectangle 21"/>
            <p:cNvSpPr>
              <a:spLocks noChangeArrowheads="1"/>
            </p:cNvSpPr>
            <p:nvPr/>
          </p:nvSpPr>
          <p:spPr bwMode="auto">
            <a:xfrm>
              <a:off x="4129" y="3131"/>
              <a:ext cx="129" cy="3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70" name="Rectangle 22"/>
            <p:cNvSpPr>
              <a:spLocks noChangeArrowheads="1"/>
            </p:cNvSpPr>
            <p:nvPr/>
          </p:nvSpPr>
          <p:spPr bwMode="auto">
            <a:xfrm>
              <a:off x="4289" y="3078"/>
              <a:ext cx="129" cy="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7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grpSp>
      <p:grpSp>
        <p:nvGrpSpPr>
          <p:cNvPr id="72" name="Group 13"/>
          <p:cNvGrpSpPr>
            <a:grpSpLocks noChangeAspect="1"/>
          </p:cNvGrpSpPr>
          <p:nvPr/>
        </p:nvGrpSpPr>
        <p:grpSpPr bwMode="auto">
          <a:xfrm>
            <a:off x="9872884" y="3148108"/>
            <a:ext cx="384399" cy="388939"/>
            <a:chOff x="2426" y="2781"/>
            <a:chExt cx="593" cy="600"/>
          </a:xfrm>
          <a:gradFill>
            <a:gsLst>
              <a:gs pos="0">
                <a:schemeClr val="accent1">
                  <a:lumMod val="50000"/>
                </a:schemeClr>
              </a:gs>
              <a:gs pos="100000">
                <a:srgbClr val="4A639A"/>
              </a:gs>
            </a:gsLst>
            <a:lin ang="2700000" scaled="1"/>
          </a:gradFill>
          <a:effectLst/>
        </p:grpSpPr>
        <p:sp>
          <p:nvSpPr>
            <p:cNvPr id="7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7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grpSp>
      <p:sp>
        <p:nvSpPr>
          <p:cNvPr id="75" name="Freeform 108"/>
          <p:cNvSpPr>
            <a:spLocks noEditPoints="1"/>
          </p:cNvSpPr>
          <p:nvPr/>
        </p:nvSpPr>
        <p:spPr bwMode="auto">
          <a:xfrm>
            <a:off x="2252240" y="4135446"/>
            <a:ext cx="444160" cy="44575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404040"/>
          </a:solidFill>
          <a:ln>
            <a:noFill/>
          </a:ln>
          <a:effectLst/>
        </p:spPr>
        <p:txBody>
          <a:bodyPr vert="horz" wrap="square" lIns="91440" tIns="45720" rIns="91440" bIns="45720" numCol="1" anchor="t" anchorCtr="0" compatLnSpc="1"/>
          <a:lstStyle/>
          <a:p>
            <a:endParaRPr lang="zh-CN" altLang="en-US" sz="1350" dirty="0">
              <a:solidFill>
                <a:srgbClr val="1F4E79"/>
              </a:solidFill>
              <a:cs typeface="+mn-ea"/>
              <a:sym typeface="+mn-lt"/>
            </a:endParaRPr>
          </a:p>
        </p:txBody>
      </p:sp>
      <p:grpSp>
        <p:nvGrpSpPr>
          <p:cNvPr id="76" name="组合 75"/>
          <p:cNvGrpSpPr/>
          <p:nvPr/>
        </p:nvGrpSpPr>
        <p:grpSpPr>
          <a:xfrm>
            <a:off x="4566684" y="1808447"/>
            <a:ext cx="505387" cy="505387"/>
            <a:chOff x="8069647" y="2571192"/>
            <a:chExt cx="505387" cy="505387"/>
          </a:xfrm>
        </p:grpSpPr>
        <p:sp>
          <p:nvSpPr>
            <p:cNvPr id="77" name="圆角矩形 8"/>
            <p:cNvSpPr/>
            <p:nvPr/>
          </p:nvSpPr>
          <p:spPr>
            <a:xfrm rot="2700000">
              <a:off x="8069647" y="2571192"/>
              <a:ext cx="505387" cy="505387"/>
            </a:xfrm>
            <a:prstGeom prst="roundRect">
              <a:avLst>
                <a:gd name="adj" fmla="val 25832"/>
              </a:avLst>
            </a:prstGeom>
            <a:gradFill flip="none" rotWithShape="0">
              <a:gsLst>
                <a:gs pos="56000">
                  <a:schemeClr val="bg1"/>
                </a:gs>
                <a:gs pos="99000">
                  <a:schemeClr val="bg1">
                    <a:lumMod val="75000"/>
                  </a:schemeClr>
                </a:gs>
              </a:gsLst>
              <a:lin ang="13500000" scaled="1"/>
              <a:tileRect/>
            </a:gradFill>
            <a:ln>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4A639A"/>
                </a:solidFill>
                <a:effectLst>
                  <a:outerShdw blurRad="38100" dist="38100" dir="2700000" algn="tl">
                    <a:srgbClr val="000000">
                      <a:alpha val="43137"/>
                    </a:srgbClr>
                  </a:outerShdw>
                </a:effectLst>
                <a:cs typeface="+mn-ea"/>
                <a:sym typeface="+mn-lt"/>
              </a:endParaRPr>
            </a:p>
          </p:txBody>
        </p:sp>
        <p:sp>
          <p:nvSpPr>
            <p:cNvPr id="78" name="矩形 77"/>
            <p:cNvSpPr/>
            <p:nvPr/>
          </p:nvSpPr>
          <p:spPr>
            <a:xfrm>
              <a:off x="8100851" y="2587371"/>
              <a:ext cx="426720" cy="461665"/>
            </a:xfrm>
            <a:prstGeom prst="rect">
              <a:avLst/>
            </a:prstGeom>
            <a:noFill/>
          </p:spPr>
          <p:txBody>
            <a:bodyPr wrap="square" rtlCol="0">
              <a:spAutoFit/>
            </a:bodyPr>
            <a:lstStyle/>
            <a:p>
              <a:pPr algn="ctr"/>
              <a:r>
                <a:rPr lang="en-US" altLang="zh-CN" sz="2400" b="1" noProof="1">
                  <a:solidFill>
                    <a:schemeClr val="accent1"/>
                  </a:solidFill>
                  <a:cs typeface="+mn-ea"/>
                  <a:sym typeface="+mn-lt"/>
                </a:rPr>
                <a:t>1</a:t>
              </a:r>
              <a:endParaRPr lang="zh-CN" altLang="en-US" sz="2400" b="1" dirty="0">
                <a:solidFill>
                  <a:schemeClr val="accent1"/>
                </a:solidFill>
                <a:cs typeface="+mn-ea"/>
                <a:sym typeface="+mn-lt"/>
              </a:endParaRPr>
            </a:p>
          </p:txBody>
        </p:sp>
      </p:grpSp>
      <p:grpSp>
        <p:nvGrpSpPr>
          <p:cNvPr id="79" name="组合 78"/>
          <p:cNvGrpSpPr/>
          <p:nvPr/>
        </p:nvGrpSpPr>
        <p:grpSpPr>
          <a:xfrm>
            <a:off x="6318210" y="2732367"/>
            <a:ext cx="505387" cy="505387"/>
            <a:chOff x="8069647" y="2571192"/>
            <a:chExt cx="505387" cy="505387"/>
          </a:xfrm>
        </p:grpSpPr>
        <p:sp>
          <p:nvSpPr>
            <p:cNvPr id="80" name="圆角矩形 8"/>
            <p:cNvSpPr/>
            <p:nvPr/>
          </p:nvSpPr>
          <p:spPr>
            <a:xfrm rot="2700000">
              <a:off x="8069647" y="2571192"/>
              <a:ext cx="505387" cy="505387"/>
            </a:xfrm>
            <a:prstGeom prst="roundRect">
              <a:avLst>
                <a:gd name="adj" fmla="val 25832"/>
              </a:avLst>
            </a:prstGeom>
            <a:gradFill flip="none" rotWithShape="0">
              <a:gsLst>
                <a:gs pos="56000">
                  <a:schemeClr val="bg1"/>
                </a:gs>
                <a:gs pos="99000">
                  <a:schemeClr val="bg1">
                    <a:lumMod val="75000"/>
                  </a:schemeClr>
                </a:gs>
              </a:gsLst>
              <a:lin ang="13500000" scaled="1"/>
              <a:tileRect/>
            </a:gradFill>
            <a:ln>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404040"/>
                </a:solidFill>
                <a:effectLst>
                  <a:outerShdw blurRad="38100" dist="38100" dir="2700000" algn="tl">
                    <a:srgbClr val="000000">
                      <a:alpha val="43137"/>
                    </a:srgbClr>
                  </a:outerShdw>
                </a:effectLst>
                <a:cs typeface="+mn-ea"/>
                <a:sym typeface="+mn-lt"/>
              </a:endParaRPr>
            </a:p>
          </p:txBody>
        </p:sp>
        <p:sp>
          <p:nvSpPr>
            <p:cNvPr id="81" name="矩形 80"/>
            <p:cNvSpPr/>
            <p:nvPr/>
          </p:nvSpPr>
          <p:spPr>
            <a:xfrm>
              <a:off x="8100851" y="2587371"/>
              <a:ext cx="426720" cy="461665"/>
            </a:xfrm>
            <a:prstGeom prst="rect">
              <a:avLst/>
            </a:prstGeom>
            <a:noFill/>
          </p:spPr>
          <p:txBody>
            <a:bodyPr wrap="square" rtlCol="0">
              <a:spAutoFit/>
            </a:bodyPr>
            <a:lstStyle/>
            <a:p>
              <a:pPr algn="ctr"/>
              <a:r>
                <a:rPr lang="en-US" altLang="zh-CN" sz="2400" b="1" noProof="1">
                  <a:solidFill>
                    <a:srgbClr val="404040"/>
                  </a:solidFill>
                  <a:cs typeface="+mn-ea"/>
                  <a:sym typeface="+mn-lt"/>
                </a:rPr>
                <a:t>2</a:t>
              </a:r>
              <a:endParaRPr lang="zh-CN" altLang="en-US" sz="2400" b="1" dirty="0">
                <a:solidFill>
                  <a:srgbClr val="404040"/>
                </a:solidFill>
                <a:cs typeface="+mn-ea"/>
                <a:sym typeface="+mn-lt"/>
              </a:endParaRPr>
            </a:p>
          </p:txBody>
        </p:sp>
      </p:grpSp>
      <p:grpSp>
        <p:nvGrpSpPr>
          <p:cNvPr id="82" name="组合 81"/>
          <p:cNvGrpSpPr/>
          <p:nvPr/>
        </p:nvGrpSpPr>
        <p:grpSpPr>
          <a:xfrm>
            <a:off x="4566684" y="3713857"/>
            <a:ext cx="505387" cy="505387"/>
            <a:chOff x="8069647" y="2571192"/>
            <a:chExt cx="505387" cy="505387"/>
          </a:xfrm>
        </p:grpSpPr>
        <p:sp>
          <p:nvSpPr>
            <p:cNvPr id="83" name="圆角矩形 8"/>
            <p:cNvSpPr/>
            <p:nvPr/>
          </p:nvSpPr>
          <p:spPr>
            <a:xfrm rot="2700000">
              <a:off x="8069647" y="2571192"/>
              <a:ext cx="505387" cy="505387"/>
            </a:xfrm>
            <a:prstGeom prst="roundRect">
              <a:avLst>
                <a:gd name="adj" fmla="val 25832"/>
              </a:avLst>
            </a:prstGeom>
            <a:gradFill flip="none" rotWithShape="0">
              <a:gsLst>
                <a:gs pos="56000">
                  <a:schemeClr val="bg1"/>
                </a:gs>
                <a:gs pos="99000">
                  <a:schemeClr val="bg1">
                    <a:lumMod val="75000"/>
                  </a:schemeClr>
                </a:gs>
              </a:gsLst>
              <a:lin ang="13500000" scaled="1"/>
              <a:tileRect/>
            </a:gradFill>
            <a:ln>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404040"/>
                </a:solidFill>
                <a:effectLst>
                  <a:outerShdw blurRad="38100" dist="38100" dir="2700000" algn="tl">
                    <a:srgbClr val="000000">
                      <a:alpha val="43137"/>
                    </a:srgbClr>
                  </a:outerShdw>
                </a:effectLst>
                <a:cs typeface="+mn-ea"/>
                <a:sym typeface="+mn-lt"/>
              </a:endParaRPr>
            </a:p>
          </p:txBody>
        </p:sp>
        <p:sp>
          <p:nvSpPr>
            <p:cNvPr id="84" name="矩形 83"/>
            <p:cNvSpPr/>
            <p:nvPr/>
          </p:nvSpPr>
          <p:spPr>
            <a:xfrm>
              <a:off x="8100851" y="2587371"/>
              <a:ext cx="426720" cy="461665"/>
            </a:xfrm>
            <a:prstGeom prst="rect">
              <a:avLst/>
            </a:prstGeom>
            <a:noFill/>
          </p:spPr>
          <p:txBody>
            <a:bodyPr wrap="square" rtlCol="0">
              <a:spAutoFit/>
            </a:bodyPr>
            <a:lstStyle/>
            <a:p>
              <a:pPr algn="ctr"/>
              <a:r>
                <a:rPr lang="en-US" altLang="zh-CN" sz="2400" b="1" noProof="1">
                  <a:solidFill>
                    <a:srgbClr val="404040"/>
                  </a:solidFill>
                  <a:cs typeface="+mn-ea"/>
                  <a:sym typeface="+mn-lt"/>
                </a:rPr>
                <a:t>3</a:t>
              </a:r>
              <a:endParaRPr lang="zh-CN" altLang="en-US" sz="2400" b="1" dirty="0">
                <a:solidFill>
                  <a:srgbClr val="404040"/>
                </a:solidFill>
                <a:cs typeface="+mn-ea"/>
                <a:sym typeface="+mn-lt"/>
              </a:endParaRPr>
            </a:p>
          </p:txBody>
        </p:sp>
      </p:grpSp>
      <p:grpSp>
        <p:nvGrpSpPr>
          <p:cNvPr id="85" name="组合 84"/>
          <p:cNvGrpSpPr/>
          <p:nvPr/>
        </p:nvGrpSpPr>
        <p:grpSpPr>
          <a:xfrm>
            <a:off x="6318210" y="4618755"/>
            <a:ext cx="505387" cy="505387"/>
            <a:chOff x="8069647" y="2571192"/>
            <a:chExt cx="505387" cy="505387"/>
          </a:xfrm>
        </p:grpSpPr>
        <p:sp>
          <p:nvSpPr>
            <p:cNvPr id="86" name="圆角矩形 8"/>
            <p:cNvSpPr/>
            <p:nvPr/>
          </p:nvSpPr>
          <p:spPr>
            <a:xfrm rot="2700000">
              <a:off x="8069647" y="2571192"/>
              <a:ext cx="505387" cy="505387"/>
            </a:xfrm>
            <a:prstGeom prst="roundRect">
              <a:avLst>
                <a:gd name="adj" fmla="val 25832"/>
              </a:avLst>
            </a:prstGeom>
            <a:gradFill flip="none" rotWithShape="0">
              <a:gsLst>
                <a:gs pos="56000">
                  <a:schemeClr val="bg1"/>
                </a:gs>
                <a:gs pos="99000">
                  <a:schemeClr val="bg1">
                    <a:lumMod val="75000"/>
                  </a:schemeClr>
                </a:gs>
              </a:gsLst>
              <a:lin ang="13500000" scaled="1"/>
              <a:tileRect/>
            </a:gradFill>
            <a:ln>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rgbClr val="4A639A"/>
                </a:solidFill>
                <a:effectLst>
                  <a:outerShdw blurRad="38100" dist="38100" dir="2700000" algn="tl">
                    <a:srgbClr val="000000">
                      <a:alpha val="43137"/>
                    </a:srgbClr>
                  </a:outerShdw>
                </a:effectLst>
                <a:cs typeface="+mn-ea"/>
                <a:sym typeface="+mn-lt"/>
              </a:endParaRPr>
            </a:p>
          </p:txBody>
        </p:sp>
        <p:sp>
          <p:nvSpPr>
            <p:cNvPr id="87" name="矩形 86"/>
            <p:cNvSpPr/>
            <p:nvPr/>
          </p:nvSpPr>
          <p:spPr>
            <a:xfrm>
              <a:off x="8100851" y="2587371"/>
              <a:ext cx="426720" cy="461665"/>
            </a:xfrm>
            <a:prstGeom prst="rect">
              <a:avLst/>
            </a:prstGeom>
            <a:noFill/>
          </p:spPr>
          <p:txBody>
            <a:bodyPr wrap="square" rtlCol="0">
              <a:spAutoFit/>
            </a:bodyPr>
            <a:lstStyle/>
            <a:p>
              <a:pPr algn="ctr"/>
              <a:r>
                <a:rPr lang="en-US" altLang="zh-CN" sz="2400" b="1" noProof="1">
                  <a:solidFill>
                    <a:schemeClr val="accent1"/>
                  </a:solidFill>
                  <a:cs typeface="+mn-ea"/>
                  <a:sym typeface="+mn-lt"/>
                </a:rPr>
                <a:t>4</a:t>
              </a:r>
              <a:endParaRPr lang="zh-CN" altLang="en-US" sz="2400" b="1" dirty="0">
                <a:solidFill>
                  <a:schemeClr val="accent1"/>
                </a:solidFill>
                <a:cs typeface="+mn-ea"/>
                <a:sym typeface="+mn-lt"/>
              </a:endParaRPr>
            </a:p>
          </p:txBody>
        </p:sp>
      </p:grpSp>
      <p:sp>
        <p:nvSpPr>
          <p:cNvPr id="88" name="TextBox 23"/>
          <p:cNvSpPr txBox="1"/>
          <p:nvPr/>
        </p:nvSpPr>
        <p:spPr>
          <a:xfrm>
            <a:off x="7856880" y="2143205"/>
            <a:ext cx="1677424" cy="498598"/>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900" dirty="0">
                <a:solidFill>
                  <a:schemeClr val="bg1">
                    <a:lumMod val="50000"/>
                  </a:schemeClr>
                </a:solidFill>
                <a:cs typeface="+mn-ea"/>
                <a:sym typeface="+mn-lt"/>
              </a:rPr>
              <a:t>单击添加详细文字说明，或复制文本黏贴自此右键只保留文字单击添加详细文字说明</a:t>
            </a:r>
            <a:endParaRPr lang="zh-CN" altLang="en-US" sz="900" dirty="0">
              <a:solidFill>
                <a:schemeClr val="bg1">
                  <a:lumMod val="50000"/>
                </a:schemeClr>
              </a:solidFill>
              <a:cs typeface="+mn-ea"/>
              <a:sym typeface="+mn-lt"/>
            </a:endParaRPr>
          </a:p>
        </p:txBody>
      </p:sp>
      <p:sp>
        <p:nvSpPr>
          <p:cNvPr id="89" name="TextBox 24"/>
          <p:cNvSpPr txBox="1"/>
          <p:nvPr/>
        </p:nvSpPr>
        <p:spPr>
          <a:xfrm>
            <a:off x="7834521" y="1593021"/>
            <a:ext cx="1290418" cy="215444"/>
          </a:xfrm>
          <a:prstGeom prst="rect">
            <a:avLst/>
          </a:prstGeom>
          <a:noFill/>
        </p:spPr>
        <p:txBody>
          <a:bodyPr wrap="none" lIns="0" tIns="0" rIns="0" bIns="0" rtlCol="0">
            <a:spAutoFit/>
          </a:bodyPr>
          <a:lstStyle/>
          <a:p>
            <a:pPr defTabSz="866775" fontAlgn="base">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zh-CN" altLang="en-US" sz="1400" b="1" dirty="0">
              <a:solidFill>
                <a:schemeClr val="tx1">
                  <a:lumMod val="85000"/>
                  <a:lumOff val="15000"/>
                </a:schemeClr>
              </a:solidFill>
              <a:cs typeface="+mn-ea"/>
              <a:sym typeface="+mn-lt"/>
            </a:endParaRPr>
          </a:p>
        </p:txBody>
      </p:sp>
      <p:sp>
        <p:nvSpPr>
          <p:cNvPr id="90" name="TextBox 23"/>
          <p:cNvSpPr txBox="1"/>
          <p:nvPr/>
        </p:nvSpPr>
        <p:spPr>
          <a:xfrm>
            <a:off x="8353527" y="3843824"/>
            <a:ext cx="1677424" cy="498598"/>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900" dirty="0">
                <a:solidFill>
                  <a:schemeClr val="bg1">
                    <a:lumMod val="50000"/>
                  </a:schemeClr>
                </a:solidFill>
                <a:cs typeface="+mn-ea"/>
                <a:sym typeface="+mn-lt"/>
              </a:rPr>
              <a:t>单击添加详细文字说明，或复制文本黏贴自此右键只保留文字单击添加详细文字说明</a:t>
            </a:r>
            <a:endParaRPr lang="zh-CN" altLang="en-US" sz="900" dirty="0">
              <a:solidFill>
                <a:schemeClr val="bg1">
                  <a:lumMod val="50000"/>
                </a:schemeClr>
              </a:solidFill>
              <a:cs typeface="+mn-ea"/>
              <a:sym typeface="+mn-lt"/>
            </a:endParaRPr>
          </a:p>
        </p:txBody>
      </p:sp>
      <p:sp>
        <p:nvSpPr>
          <p:cNvPr id="91" name="TextBox 24"/>
          <p:cNvSpPr txBox="1"/>
          <p:nvPr/>
        </p:nvSpPr>
        <p:spPr>
          <a:xfrm>
            <a:off x="8353527" y="3255778"/>
            <a:ext cx="1290418" cy="215444"/>
          </a:xfrm>
          <a:prstGeom prst="rect">
            <a:avLst/>
          </a:prstGeom>
          <a:noFill/>
        </p:spPr>
        <p:txBody>
          <a:bodyPr wrap="none" lIns="0" tIns="0" rIns="0" bIns="0" rtlCol="0">
            <a:spAutoFit/>
          </a:bodyPr>
          <a:lstStyle/>
          <a:p>
            <a:pPr defTabSz="866775" fontAlgn="base">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zh-CN" altLang="en-US" sz="1400" b="1" dirty="0">
              <a:solidFill>
                <a:schemeClr val="tx1">
                  <a:lumMod val="85000"/>
                  <a:lumOff val="15000"/>
                </a:schemeClr>
              </a:solidFill>
              <a:cs typeface="+mn-ea"/>
              <a:sym typeface="+mn-lt"/>
            </a:endParaRPr>
          </a:p>
        </p:txBody>
      </p:sp>
      <p:sp>
        <p:nvSpPr>
          <p:cNvPr id="129" name="TextBox 23"/>
          <p:cNvSpPr txBox="1"/>
          <p:nvPr/>
        </p:nvSpPr>
        <p:spPr>
          <a:xfrm>
            <a:off x="1796880" y="3105955"/>
            <a:ext cx="1677424" cy="498598"/>
          </a:xfrm>
          <a:prstGeom prst="rect">
            <a:avLst/>
          </a:prstGeom>
          <a:noFill/>
        </p:spPr>
        <p:txBody>
          <a:bodyPr wrap="square" lIns="0" tIns="0" rIns="0" bIns="0" rtlCol="0">
            <a:spAutoFit/>
          </a:bodyPr>
          <a:lstStyle/>
          <a:p>
            <a:pPr algn="r" defTabSz="866775" fontAlgn="base">
              <a:lnSpc>
                <a:spcPct val="120000"/>
              </a:lnSpc>
              <a:spcBef>
                <a:spcPct val="0"/>
              </a:spcBef>
              <a:spcAft>
                <a:spcPct val="0"/>
              </a:spcAft>
            </a:pPr>
            <a:r>
              <a:rPr lang="zh-CN" altLang="en-US" sz="900" dirty="0">
                <a:solidFill>
                  <a:schemeClr val="bg1">
                    <a:lumMod val="50000"/>
                  </a:schemeClr>
                </a:solidFill>
                <a:cs typeface="+mn-ea"/>
                <a:sym typeface="+mn-lt"/>
              </a:rPr>
              <a:t>单击添加详细文字说明，或复制文本黏贴自此右键只保留文字单击添加详细文字说明</a:t>
            </a:r>
            <a:endParaRPr lang="zh-CN" altLang="en-US" sz="900" dirty="0">
              <a:solidFill>
                <a:schemeClr val="bg1">
                  <a:lumMod val="50000"/>
                </a:schemeClr>
              </a:solidFill>
              <a:cs typeface="+mn-ea"/>
              <a:sym typeface="+mn-lt"/>
            </a:endParaRPr>
          </a:p>
        </p:txBody>
      </p:sp>
      <p:sp>
        <p:nvSpPr>
          <p:cNvPr id="130" name="TextBox 24"/>
          <p:cNvSpPr txBox="1"/>
          <p:nvPr/>
        </p:nvSpPr>
        <p:spPr>
          <a:xfrm>
            <a:off x="2180738" y="2544219"/>
            <a:ext cx="1290418" cy="215444"/>
          </a:xfrm>
          <a:prstGeom prst="rect">
            <a:avLst/>
          </a:prstGeom>
          <a:noFill/>
        </p:spPr>
        <p:txBody>
          <a:bodyPr wrap="none" lIns="0" tIns="0" rIns="0" bIns="0" rtlCol="0">
            <a:spAutoFit/>
          </a:bodyPr>
          <a:lstStyle/>
          <a:p>
            <a:pPr algn="r" defTabSz="866775" fontAlgn="base">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zh-CN" altLang="en-US" sz="1400" b="1" dirty="0">
              <a:solidFill>
                <a:schemeClr val="tx1">
                  <a:lumMod val="85000"/>
                  <a:lumOff val="15000"/>
                </a:schemeClr>
              </a:solidFill>
              <a:cs typeface="+mn-ea"/>
              <a:sym typeface="+mn-lt"/>
            </a:endParaRPr>
          </a:p>
        </p:txBody>
      </p:sp>
      <p:sp>
        <p:nvSpPr>
          <p:cNvPr id="131" name="TextBox 23"/>
          <p:cNvSpPr txBox="1"/>
          <p:nvPr/>
        </p:nvSpPr>
        <p:spPr>
          <a:xfrm>
            <a:off x="2457648" y="4842174"/>
            <a:ext cx="1677424" cy="498598"/>
          </a:xfrm>
          <a:prstGeom prst="rect">
            <a:avLst/>
          </a:prstGeom>
          <a:noFill/>
        </p:spPr>
        <p:txBody>
          <a:bodyPr wrap="square" lIns="0" tIns="0" rIns="0" bIns="0" rtlCol="0">
            <a:spAutoFit/>
          </a:bodyPr>
          <a:lstStyle/>
          <a:p>
            <a:pPr algn="r" defTabSz="866775" fontAlgn="base">
              <a:lnSpc>
                <a:spcPct val="120000"/>
              </a:lnSpc>
              <a:spcBef>
                <a:spcPct val="0"/>
              </a:spcBef>
              <a:spcAft>
                <a:spcPct val="0"/>
              </a:spcAft>
            </a:pPr>
            <a:r>
              <a:rPr lang="zh-CN" altLang="en-US" sz="900" dirty="0">
                <a:solidFill>
                  <a:schemeClr val="bg1">
                    <a:lumMod val="50000"/>
                  </a:schemeClr>
                </a:solidFill>
                <a:cs typeface="+mn-ea"/>
                <a:sym typeface="+mn-lt"/>
              </a:rPr>
              <a:t>单击添加详细文字说明，或复制文本黏贴自此右键只保留文字单击添加详细文字说明</a:t>
            </a:r>
            <a:endParaRPr lang="zh-CN" altLang="en-US" sz="900" dirty="0">
              <a:solidFill>
                <a:schemeClr val="bg1">
                  <a:lumMod val="50000"/>
                </a:schemeClr>
              </a:solidFill>
              <a:cs typeface="+mn-ea"/>
              <a:sym typeface="+mn-lt"/>
            </a:endParaRPr>
          </a:p>
        </p:txBody>
      </p:sp>
      <p:sp>
        <p:nvSpPr>
          <p:cNvPr id="132" name="TextBox 24"/>
          <p:cNvSpPr txBox="1"/>
          <p:nvPr/>
        </p:nvSpPr>
        <p:spPr>
          <a:xfrm>
            <a:off x="2814849" y="4258112"/>
            <a:ext cx="1290418" cy="215444"/>
          </a:xfrm>
          <a:prstGeom prst="rect">
            <a:avLst/>
          </a:prstGeom>
          <a:noFill/>
        </p:spPr>
        <p:txBody>
          <a:bodyPr wrap="none" lIns="0" tIns="0" rIns="0" bIns="0" rtlCol="0">
            <a:spAutoFit/>
          </a:bodyPr>
          <a:lstStyle/>
          <a:p>
            <a:pPr algn="r" defTabSz="866775" fontAlgn="base">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zh-CN" altLang="en-US" sz="1400"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66000">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14:bounceEnd="66000">
                                          <p:cBhvr additive="base">
                                            <p:cTn id="13" dur="1000" fill="hold"/>
                                            <p:tgtEl>
                                              <p:spTgt spid="76"/>
                                            </p:tgtEl>
                                            <p:attrNameLst>
                                              <p:attrName>ppt_x</p:attrName>
                                            </p:attrNameLst>
                                          </p:cBhvr>
                                          <p:tavLst>
                                            <p:tav tm="0">
                                              <p:val>
                                                <p:strVal val="1+#ppt_w/2"/>
                                              </p:val>
                                            </p:tav>
                                            <p:tav tm="100000">
                                              <p:val>
                                                <p:strVal val="#ppt_x"/>
                                              </p:val>
                                            </p:tav>
                                          </p:tavLst>
                                        </p:anim>
                                        <p:anim calcmode="lin" valueType="num" p14:bounceEnd="66000">
                                          <p:cBhvr additive="base">
                                            <p:cTn id="14" dur="1000" fill="hold"/>
                                            <p:tgtEl>
                                              <p:spTgt spid="7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66000">
                                      <p:stCondLst>
                                        <p:cond delay="500"/>
                                      </p:stCondLst>
                                      <p:childTnLst>
                                        <p:set>
                                          <p:cBhvr>
                                            <p:cTn id="16" dur="1" fill="hold">
                                              <p:stCondLst>
                                                <p:cond delay="0"/>
                                              </p:stCondLst>
                                            </p:cTn>
                                            <p:tgtEl>
                                              <p:spTgt spid="79"/>
                                            </p:tgtEl>
                                            <p:attrNameLst>
                                              <p:attrName>style.visibility</p:attrName>
                                            </p:attrNameLst>
                                          </p:cBhvr>
                                          <p:to>
                                            <p:strVal val="visible"/>
                                          </p:to>
                                        </p:set>
                                        <p:anim calcmode="lin" valueType="num" p14:bounceEnd="66000">
                                          <p:cBhvr additive="base">
                                            <p:cTn id="17" dur="1000" fill="hold"/>
                                            <p:tgtEl>
                                              <p:spTgt spid="79"/>
                                            </p:tgtEl>
                                            <p:attrNameLst>
                                              <p:attrName>ppt_x</p:attrName>
                                            </p:attrNameLst>
                                          </p:cBhvr>
                                          <p:tavLst>
                                            <p:tav tm="0">
                                              <p:val>
                                                <p:strVal val="1+#ppt_w/2"/>
                                              </p:val>
                                            </p:tav>
                                            <p:tav tm="100000">
                                              <p:val>
                                                <p:strVal val="#ppt_x"/>
                                              </p:val>
                                            </p:tav>
                                          </p:tavLst>
                                        </p:anim>
                                        <p:anim calcmode="lin" valueType="num" p14:bounceEnd="66000">
                                          <p:cBhvr additive="base">
                                            <p:cTn id="18" dur="1000" fill="hold"/>
                                            <p:tgtEl>
                                              <p:spTgt spid="7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66000">
                                      <p:stCondLst>
                                        <p:cond delay="1000"/>
                                      </p:stCondLst>
                                      <p:childTnLst>
                                        <p:set>
                                          <p:cBhvr>
                                            <p:cTn id="20" dur="1" fill="hold">
                                              <p:stCondLst>
                                                <p:cond delay="0"/>
                                              </p:stCondLst>
                                            </p:cTn>
                                            <p:tgtEl>
                                              <p:spTgt spid="82"/>
                                            </p:tgtEl>
                                            <p:attrNameLst>
                                              <p:attrName>style.visibility</p:attrName>
                                            </p:attrNameLst>
                                          </p:cBhvr>
                                          <p:to>
                                            <p:strVal val="visible"/>
                                          </p:to>
                                        </p:set>
                                        <p:anim calcmode="lin" valueType="num" p14:bounceEnd="66000">
                                          <p:cBhvr additive="base">
                                            <p:cTn id="21" dur="1000" fill="hold"/>
                                            <p:tgtEl>
                                              <p:spTgt spid="82"/>
                                            </p:tgtEl>
                                            <p:attrNameLst>
                                              <p:attrName>ppt_x</p:attrName>
                                            </p:attrNameLst>
                                          </p:cBhvr>
                                          <p:tavLst>
                                            <p:tav tm="0">
                                              <p:val>
                                                <p:strVal val="1+#ppt_w/2"/>
                                              </p:val>
                                            </p:tav>
                                            <p:tav tm="100000">
                                              <p:val>
                                                <p:strVal val="#ppt_x"/>
                                              </p:val>
                                            </p:tav>
                                          </p:tavLst>
                                        </p:anim>
                                        <p:anim calcmode="lin" valueType="num" p14:bounceEnd="66000">
                                          <p:cBhvr additive="base">
                                            <p:cTn id="22" dur="1000" fill="hold"/>
                                            <p:tgtEl>
                                              <p:spTgt spid="8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66000">
                                      <p:stCondLst>
                                        <p:cond delay="1500"/>
                                      </p:stCondLst>
                                      <p:childTnLst>
                                        <p:set>
                                          <p:cBhvr>
                                            <p:cTn id="24" dur="1" fill="hold">
                                              <p:stCondLst>
                                                <p:cond delay="0"/>
                                              </p:stCondLst>
                                            </p:cTn>
                                            <p:tgtEl>
                                              <p:spTgt spid="85"/>
                                            </p:tgtEl>
                                            <p:attrNameLst>
                                              <p:attrName>style.visibility</p:attrName>
                                            </p:attrNameLst>
                                          </p:cBhvr>
                                          <p:to>
                                            <p:strVal val="visible"/>
                                          </p:to>
                                        </p:set>
                                        <p:anim calcmode="lin" valueType="num" p14:bounceEnd="66000">
                                          <p:cBhvr additive="base">
                                            <p:cTn id="25" dur="1000" fill="hold"/>
                                            <p:tgtEl>
                                              <p:spTgt spid="85"/>
                                            </p:tgtEl>
                                            <p:attrNameLst>
                                              <p:attrName>ppt_x</p:attrName>
                                            </p:attrNameLst>
                                          </p:cBhvr>
                                          <p:tavLst>
                                            <p:tav tm="0">
                                              <p:val>
                                                <p:strVal val="1+#ppt_w/2"/>
                                              </p:val>
                                            </p:tav>
                                            <p:tav tm="100000">
                                              <p:val>
                                                <p:strVal val="#ppt_x"/>
                                              </p:val>
                                            </p:tav>
                                          </p:tavLst>
                                        </p:anim>
                                        <p:anim calcmode="lin" valueType="num" p14:bounceEnd="66000">
                                          <p:cBhvr additive="base">
                                            <p:cTn id="26" dur="1000" fill="hold"/>
                                            <p:tgtEl>
                                              <p:spTgt spid="8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randombar(horizontal)">
                                          <p:cBhvr>
                                            <p:cTn id="30" dur="500"/>
                                            <p:tgtEl>
                                              <p:spTgt spid="5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randombar(horizontal)">
                                          <p:cBhvr>
                                            <p:cTn id="33" dur="500"/>
                                            <p:tgtEl>
                                              <p:spTgt spid="5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randombar(horizontal)">
                                          <p:cBhvr>
                                            <p:cTn id="36" dur="500"/>
                                            <p:tgtEl>
                                              <p:spTgt spid="5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randombar(horizontal)">
                                          <p:cBhvr>
                                            <p:cTn id="39" dur="500"/>
                                            <p:tgtEl>
                                              <p:spTgt spid="6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right)">
                                          <p:cBhvr>
                                            <p:cTn id="46" dur="500"/>
                                            <p:tgtEl>
                                              <p:spTgt spid="4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par>
                              <p:cTn id="53" fill="hold">
                                <p:stCondLst>
                                  <p:cond delay="3000"/>
                                </p:stCondLst>
                                <p:childTnLst>
                                  <p:par>
                                    <p:cTn id="54" presetID="14" presetClass="entr" presetSubtype="10"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500"/>
                                            <p:tgtEl>
                                              <p:spTgt spid="61"/>
                                            </p:tgtEl>
                                          </p:cBhvr>
                                        </p:animEffect>
                                      </p:childTnLst>
                                    </p:cTn>
                                  </p:par>
                                  <p:par>
                                    <p:cTn id="57" presetID="14" presetClass="entr" presetSubtype="10"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randombar(horizontal)">
                                          <p:cBhvr>
                                            <p:cTn id="59" dur="500"/>
                                            <p:tgtEl>
                                              <p:spTgt spid="66"/>
                                            </p:tgtEl>
                                          </p:cBhvr>
                                        </p:animEffect>
                                      </p:childTnLst>
                                    </p:cTn>
                                  </p:par>
                                  <p:par>
                                    <p:cTn id="60" presetID="14" presetClass="entr" presetSubtype="1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randombar(horizontal)">
                                          <p:cBhvr>
                                            <p:cTn id="62" dur="500"/>
                                            <p:tgtEl>
                                              <p:spTgt spid="72"/>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randombar(horizontal)">
                                          <p:cBhvr>
                                            <p:cTn id="65" dur="500"/>
                                            <p:tgtEl>
                                              <p:spTgt spid="75"/>
                                            </p:tgtEl>
                                          </p:cBhvr>
                                        </p:animEffect>
                                      </p:childTnLst>
                                    </p:cTn>
                                  </p:par>
                                </p:childTnLst>
                              </p:cTn>
                            </p:par>
                            <p:par>
                              <p:cTn id="66" fill="hold">
                                <p:stCondLst>
                                  <p:cond delay="3500"/>
                                </p:stCondLst>
                                <p:childTnLst>
                                  <p:par>
                                    <p:cTn id="67" presetID="12" presetClass="entr" presetSubtype="4" fill="hold" grpId="0" nodeType="after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500"/>
                                            <p:tgtEl>
                                              <p:spTgt spid="88"/>
                                            </p:tgtEl>
                                            <p:attrNameLst>
                                              <p:attrName>ppt_y</p:attrName>
                                            </p:attrNameLst>
                                          </p:cBhvr>
                                          <p:tavLst>
                                            <p:tav tm="0">
                                              <p:val>
                                                <p:strVal val="#ppt_y+#ppt_h*1.125000"/>
                                              </p:val>
                                            </p:tav>
                                            <p:tav tm="100000">
                                              <p:val>
                                                <p:strVal val="#ppt_y"/>
                                              </p:val>
                                            </p:tav>
                                          </p:tavLst>
                                        </p:anim>
                                        <p:animEffect transition="in" filter="wipe(up)">
                                          <p:cBhvr>
                                            <p:cTn id="70" dur="500"/>
                                            <p:tgtEl>
                                              <p:spTgt spid="88"/>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additive="base">
                                            <p:cTn id="73" dur="500"/>
                                            <p:tgtEl>
                                              <p:spTgt spid="89"/>
                                            </p:tgtEl>
                                            <p:attrNameLst>
                                              <p:attrName>ppt_y</p:attrName>
                                            </p:attrNameLst>
                                          </p:cBhvr>
                                          <p:tavLst>
                                            <p:tav tm="0">
                                              <p:val>
                                                <p:strVal val="#ppt_y-#ppt_h*1.125000"/>
                                              </p:val>
                                            </p:tav>
                                            <p:tav tm="100000">
                                              <p:val>
                                                <p:strVal val="#ppt_y"/>
                                              </p:val>
                                            </p:tav>
                                          </p:tavLst>
                                        </p:anim>
                                        <p:animEffect transition="in" filter="wipe(down)">
                                          <p:cBhvr>
                                            <p:cTn id="74" dur="500"/>
                                            <p:tgtEl>
                                              <p:spTgt spid="89"/>
                                            </p:tgtEl>
                                          </p:cBhvr>
                                        </p:animEffect>
                                      </p:childTnLst>
                                    </p:cTn>
                                  </p:par>
                                </p:childTnLst>
                              </p:cTn>
                            </p:par>
                            <p:par>
                              <p:cTn id="75" fill="hold">
                                <p:stCondLst>
                                  <p:cond delay="4000"/>
                                </p:stCondLst>
                                <p:childTnLst>
                                  <p:par>
                                    <p:cTn id="76" presetID="12" presetClass="entr" presetSubtype="4" fill="hold" grpId="0" nodeType="after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p:tgtEl>
                                              <p:spTgt spid="90"/>
                                            </p:tgtEl>
                                            <p:attrNameLst>
                                              <p:attrName>ppt_y</p:attrName>
                                            </p:attrNameLst>
                                          </p:cBhvr>
                                          <p:tavLst>
                                            <p:tav tm="0">
                                              <p:val>
                                                <p:strVal val="#ppt_y+#ppt_h*1.125000"/>
                                              </p:val>
                                            </p:tav>
                                            <p:tav tm="100000">
                                              <p:val>
                                                <p:strVal val="#ppt_y"/>
                                              </p:val>
                                            </p:tav>
                                          </p:tavLst>
                                        </p:anim>
                                        <p:animEffect transition="in" filter="wipe(up)">
                                          <p:cBhvr>
                                            <p:cTn id="79" dur="500"/>
                                            <p:tgtEl>
                                              <p:spTgt spid="90"/>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91"/>
                                            </p:tgtEl>
                                            <p:attrNameLst>
                                              <p:attrName>style.visibility</p:attrName>
                                            </p:attrNameLst>
                                          </p:cBhvr>
                                          <p:to>
                                            <p:strVal val="visible"/>
                                          </p:to>
                                        </p:set>
                                        <p:anim calcmode="lin" valueType="num">
                                          <p:cBhvr additive="base">
                                            <p:cTn id="82" dur="500"/>
                                            <p:tgtEl>
                                              <p:spTgt spid="91"/>
                                            </p:tgtEl>
                                            <p:attrNameLst>
                                              <p:attrName>ppt_y</p:attrName>
                                            </p:attrNameLst>
                                          </p:cBhvr>
                                          <p:tavLst>
                                            <p:tav tm="0">
                                              <p:val>
                                                <p:strVal val="#ppt_y-#ppt_h*1.125000"/>
                                              </p:val>
                                            </p:tav>
                                            <p:tav tm="100000">
                                              <p:val>
                                                <p:strVal val="#ppt_y"/>
                                              </p:val>
                                            </p:tav>
                                          </p:tavLst>
                                        </p:anim>
                                        <p:animEffect transition="in" filter="wipe(down)">
                                          <p:cBhvr>
                                            <p:cTn id="83" dur="500"/>
                                            <p:tgtEl>
                                              <p:spTgt spid="91"/>
                                            </p:tgtEl>
                                          </p:cBhvr>
                                        </p:animEffect>
                                      </p:childTnLst>
                                    </p:cTn>
                                  </p:par>
                                </p:childTnLst>
                              </p:cTn>
                            </p:par>
                            <p:par>
                              <p:cTn id="84" fill="hold">
                                <p:stCondLst>
                                  <p:cond delay="4500"/>
                                </p:stCondLst>
                                <p:childTnLst>
                                  <p:par>
                                    <p:cTn id="85" presetID="12" presetClass="entr" presetSubtype="4"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 calcmode="lin" valueType="num">
                                          <p:cBhvr additive="base">
                                            <p:cTn id="87" dur="500"/>
                                            <p:tgtEl>
                                              <p:spTgt spid="129"/>
                                            </p:tgtEl>
                                            <p:attrNameLst>
                                              <p:attrName>ppt_y</p:attrName>
                                            </p:attrNameLst>
                                          </p:cBhvr>
                                          <p:tavLst>
                                            <p:tav tm="0">
                                              <p:val>
                                                <p:strVal val="#ppt_y+#ppt_h*1.125000"/>
                                              </p:val>
                                            </p:tav>
                                            <p:tav tm="100000">
                                              <p:val>
                                                <p:strVal val="#ppt_y"/>
                                              </p:val>
                                            </p:tav>
                                          </p:tavLst>
                                        </p:anim>
                                        <p:animEffect transition="in" filter="wipe(up)">
                                          <p:cBhvr>
                                            <p:cTn id="88" dur="500"/>
                                            <p:tgtEl>
                                              <p:spTgt spid="129"/>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130"/>
                                            </p:tgtEl>
                                            <p:attrNameLst>
                                              <p:attrName>style.visibility</p:attrName>
                                            </p:attrNameLst>
                                          </p:cBhvr>
                                          <p:to>
                                            <p:strVal val="visible"/>
                                          </p:to>
                                        </p:set>
                                        <p:anim calcmode="lin" valueType="num">
                                          <p:cBhvr additive="base">
                                            <p:cTn id="91" dur="500"/>
                                            <p:tgtEl>
                                              <p:spTgt spid="130"/>
                                            </p:tgtEl>
                                            <p:attrNameLst>
                                              <p:attrName>ppt_y</p:attrName>
                                            </p:attrNameLst>
                                          </p:cBhvr>
                                          <p:tavLst>
                                            <p:tav tm="0">
                                              <p:val>
                                                <p:strVal val="#ppt_y-#ppt_h*1.125000"/>
                                              </p:val>
                                            </p:tav>
                                            <p:tav tm="100000">
                                              <p:val>
                                                <p:strVal val="#ppt_y"/>
                                              </p:val>
                                            </p:tav>
                                          </p:tavLst>
                                        </p:anim>
                                        <p:animEffect transition="in" filter="wipe(down)">
                                          <p:cBhvr>
                                            <p:cTn id="92" dur="500"/>
                                            <p:tgtEl>
                                              <p:spTgt spid="130"/>
                                            </p:tgtEl>
                                          </p:cBhvr>
                                        </p:animEffect>
                                      </p:childTnLst>
                                    </p:cTn>
                                  </p:par>
                                </p:childTnLst>
                              </p:cTn>
                            </p:par>
                            <p:par>
                              <p:cTn id="93" fill="hold">
                                <p:stCondLst>
                                  <p:cond delay="5000"/>
                                </p:stCondLst>
                                <p:childTnLst>
                                  <p:par>
                                    <p:cTn id="94" presetID="12" presetClass="entr" presetSubtype="4" fill="hold" grpId="0"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additive="base">
                                            <p:cTn id="96" dur="500"/>
                                            <p:tgtEl>
                                              <p:spTgt spid="131"/>
                                            </p:tgtEl>
                                            <p:attrNameLst>
                                              <p:attrName>ppt_y</p:attrName>
                                            </p:attrNameLst>
                                          </p:cBhvr>
                                          <p:tavLst>
                                            <p:tav tm="0">
                                              <p:val>
                                                <p:strVal val="#ppt_y+#ppt_h*1.125000"/>
                                              </p:val>
                                            </p:tav>
                                            <p:tav tm="100000">
                                              <p:val>
                                                <p:strVal val="#ppt_y"/>
                                              </p:val>
                                            </p:tav>
                                          </p:tavLst>
                                        </p:anim>
                                        <p:animEffect transition="in" filter="wipe(up)">
                                          <p:cBhvr>
                                            <p:cTn id="97" dur="500"/>
                                            <p:tgtEl>
                                              <p:spTgt spid="131"/>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132"/>
                                            </p:tgtEl>
                                            <p:attrNameLst>
                                              <p:attrName>style.visibility</p:attrName>
                                            </p:attrNameLst>
                                          </p:cBhvr>
                                          <p:to>
                                            <p:strVal val="visible"/>
                                          </p:to>
                                        </p:set>
                                        <p:anim calcmode="lin" valueType="num">
                                          <p:cBhvr additive="base">
                                            <p:cTn id="100" dur="500"/>
                                            <p:tgtEl>
                                              <p:spTgt spid="132"/>
                                            </p:tgtEl>
                                            <p:attrNameLst>
                                              <p:attrName>ppt_y</p:attrName>
                                            </p:attrNameLst>
                                          </p:cBhvr>
                                          <p:tavLst>
                                            <p:tav tm="0">
                                              <p:val>
                                                <p:strVal val="#ppt_y-#ppt_h*1.125000"/>
                                              </p:val>
                                            </p:tav>
                                            <p:tav tm="100000">
                                              <p:val>
                                                <p:strVal val="#ppt_y"/>
                                              </p:val>
                                            </p:tav>
                                          </p:tavLst>
                                        </p:anim>
                                        <p:animEffect transition="in" filter="wipe(down)">
                                          <p:cBhvr>
                                            <p:cTn id="10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57" grpId="0"/>
          <p:bldP spid="58" grpId="0"/>
          <p:bldP spid="59" grpId="0"/>
          <p:bldP spid="60" grpId="0"/>
          <p:bldP spid="75" grpId="0" animBg="1"/>
          <p:bldP spid="88" grpId="0"/>
          <p:bldP spid="89" grpId="0"/>
          <p:bldP spid="90" grpId="0"/>
          <p:bldP spid="91" grpId="0"/>
          <p:bldP spid="129" grpId="0"/>
          <p:bldP spid="130" grpId="0"/>
          <p:bldP spid="131" grpId="0"/>
          <p:bldP spid="13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1000" fill="hold"/>
                                            <p:tgtEl>
                                              <p:spTgt spid="76"/>
                                            </p:tgtEl>
                                            <p:attrNameLst>
                                              <p:attrName>ppt_x</p:attrName>
                                            </p:attrNameLst>
                                          </p:cBhvr>
                                          <p:tavLst>
                                            <p:tav tm="0">
                                              <p:val>
                                                <p:strVal val="1+#ppt_w/2"/>
                                              </p:val>
                                            </p:tav>
                                            <p:tav tm="100000">
                                              <p:val>
                                                <p:strVal val="#ppt_x"/>
                                              </p:val>
                                            </p:tav>
                                          </p:tavLst>
                                        </p:anim>
                                        <p:anim calcmode="lin" valueType="num">
                                          <p:cBhvr additive="base">
                                            <p:cTn id="14" dur="1000" fill="hold"/>
                                            <p:tgtEl>
                                              <p:spTgt spid="7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1000" fill="hold"/>
                                            <p:tgtEl>
                                              <p:spTgt spid="79"/>
                                            </p:tgtEl>
                                            <p:attrNameLst>
                                              <p:attrName>ppt_x</p:attrName>
                                            </p:attrNameLst>
                                          </p:cBhvr>
                                          <p:tavLst>
                                            <p:tav tm="0">
                                              <p:val>
                                                <p:strVal val="1+#ppt_w/2"/>
                                              </p:val>
                                            </p:tav>
                                            <p:tav tm="100000">
                                              <p:val>
                                                <p:strVal val="#ppt_x"/>
                                              </p:val>
                                            </p:tav>
                                          </p:tavLst>
                                        </p:anim>
                                        <p:anim calcmode="lin" valueType="num">
                                          <p:cBhvr additive="base">
                                            <p:cTn id="18" dur="1000" fill="hold"/>
                                            <p:tgtEl>
                                              <p:spTgt spid="7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000"/>
                                      </p:stCondLst>
                                      <p:childTnLst>
                                        <p:set>
                                          <p:cBhvr>
                                            <p:cTn id="20" dur="1" fill="hold">
                                              <p:stCondLst>
                                                <p:cond delay="0"/>
                                              </p:stCondLst>
                                            </p:cTn>
                                            <p:tgtEl>
                                              <p:spTgt spid="82"/>
                                            </p:tgtEl>
                                            <p:attrNameLst>
                                              <p:attrName>style.visibility</p:attrName>
                                            </p:attrNameLst>
                                          </p:cBhvr>
                                          <p:to>
                                            <p:strVal val="visible"/>
                                          </p:to>
                                        </p:set>
                                        <p:anim calcmode="lin" valueType="num">
                                          <p:cBhvr additive="base">
                                            <p:cTn id="21" dur="1000" fill="hold"/>
                                            <p:tgtEl>
                                              <p:spTgt spid="82"/>
                                            </p:tgtEl>
                                            <p:attrNameLst>
                                              <p:attrName>ppt_x</p:attrName>
                                            </p:attrNameLst>
                                          </p:cBhvr>
                                          <p:tavLst>
                                            <p:tav tm="0">
                                              <p:val>
                                                <p:strVal val="1+#ppt_w/2"/>
                                              </p:val>
                                            </p:tav>
                                            <p:tav tm="100000">
                                              <p:val>
                                                <p:strVal val="#ppt_x"/>
                                              </p:val>
                                            </p:tav>
                                          </p:tavLst>
                                        </p:anim>
                                        <p:anim calcmode="lin" valueType="num">
                                          <p:cBhvr additive="base">
                                            <p:cTn id="22" dur="1000" fill="hold"/>
                                            <p:tgtEl>
                                              <p:spTgt spid="8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50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1000" fill="hold"/>
                                            <p:tgtEl>
                                              <p:spTgt spid="85"/>
                                            </p:tgtEl>
                                            <p:attrNameLst>
                                              <p:attrName>ppt_x</p:attrName>
                                            </p:attrNameLst>
                                          </p:cBhvr>
                                          <p:tavLst>
                                            <p:tav tm="0">
                                              <p:val>
                                                <p:strVal val="1+#ppt_w/2"/>
                                              </p:val>
                                            </p:tav>
                                            <p:tav tm="100000">
                                              <p:val>
                                                <p:strVal val="#ppt_x"/>
                                              </p:val>
                                            </p:tav>
                                          </p:tavLst>
                                        </p:anim>
                                        <p:anim calcmode="lin" valueType="num">
                                          <p:cBhvr additive="base">
                                            <p:cTn id="26" dur="1000" fill="hold"/>
                                            <p:tgtEl>
                                              <p:spTgt spid="8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randombar(horizontal)">
                                          <p:cBhvr>
                                            <p:cTn id="30" dur="500"/>
                                            <p:tgtEl>
                                              <p:spTgt spid="5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randombar(horizontal)">
                                          <p:cBhvr>
                                            <p:cTn id="33" dur="500"/>
                                            <p:tgtEl>
                                              <p:spTgt spid="5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randombar(horizontal)">
                                          <p:cBhvr>
                                            <p:cTn id="36" dur="500"/>
                                            <p:tgtEl>
                                              <p:spTgt spid="5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randombar(horizontal)">
                                          <p:cBhvr>
                                            <p:cTn id="39" dur="500"/>
                                            <p:tgtEl>
                                              <p:spTgt spid="6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right)">
                                          <p:cBhvr>
                                            <p:cTn id="46" dur="500"/>
                                            <p:tgtEl>
                                              <p:spTgt spid="4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par>
                              <p:cTn id="53" fill="hold">
                                <p:stCondLst>
                                  <p:cond delay="3000"/>
                                </p:stCondLst>
                                <p:childTnLst>
                                  <p:par>
                                    <p:cTn id="54" presetID="14" presetClass="entr" presetSubtype="10"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500"/>
                                            <p:tgtEl>
                                              <p:spTgt spid="61"/>
                                            </p:tgtEl>
                                          </p:cBhvr>
                                        </p:animEffect>
                                      </p:childTnLst>
                                    </p:cTn>
                                  </p:par>
                                  <p:par>
                                    <p:cTn id="57" presetID="14" presetClass="entr" presetSubtype="10"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randombar(horizontal)">
                                          <p:cBhvr>
                                            <p:cTn id="59" dur="500"/>
                                            <p:tgtEl>
                                              <p:spTgt spid="66"/>
                                            </p:tgtEl>
                                          </p:cBhvr>
                                        </p:animEffect>
                                      </p:childTnLst>
                                    </p:cTn>
                                  </p:par>
                                  <p:par>
                                    <p:cTn id="60" presetID="14" presetClass="entr" presetSubtype="10" fill="hold"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randombar(horizontal)">
                                          <p:cBhvr>
                                            <p:cTn id="62" dur="500"/>
                                            <p:tgtEl>
                                              <p:spTgt spid="72"/>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randombar(horizontal)">
                                          <p:cBhvr>
                                            <p:cTn id="65" dur="500"/>
                                            <p:tgtEl>
                                              <p:spTgt spid="75"/>
                                            </p:tgtEl>
                                          </p:cBhvr>
                                        </p:animEffect>
                                      </p:childTnLst>
                                    </p:cTn>
                                  </p:par>
                                </p:childTnLst>
                              </p:cTn>
                            </p:par>
                            <p:par>
                              <p:cTn id="66" fill="hold">
                                <p:stCondLst>
                                  <p:cond delay="3500"/>
                                </p:stCondLst>
                                <p:childTnLst>
                                  <p:par>
                                    <p:cTn id="67" presetID="12" presetClass="entr" presetSubtype="4" fill="hold" grpId="0" nodeType="after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500"/>
                                            <p:tgtEl>
                                              <p:spTgt spid="88"/>
                                            </p:tgtEl>
                                            <p:attrNameLst>
                                              <p:attrName>ppt_y</p:attrName>
                                            </p:attrNameLst>
                                          </p:cBhvr>
                                          <p:tavLst>
                                            <p:tav tm="0">
                                              <p:val>
                                                <p:strVal val="#ppt_y+#ppt_h*1.125000"/>
                                              </p:val>
                                            </p:tav>
                                            <p:tav tm="100000">
                                              <p:val>
                                                <p:strVal val="#ppt_y"/>
                                              </p:val>
                                            </p:tav>
                                          </p:tavLst>
                                        </p:anim>
                                        <p:animEffect transition="in" filter="wipe(up)">
                                          <p:cBhvr>
                                            <p:cTn id="70" dur="500"/>
                                            <p:tgtEl>
                                              <p:spTgt spid="88"/>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additive="base">
                                            <p:cTn id="73" dur="500"/>
                                            <p:tgtEl>
                                              <p:spTgt spid="89"/>
                                            </p:tgtEl>
                                            <p:attrNameLst>
                                              <p:attrName>ppt_y</p:attrName>
                                            </p:attrNameLst>
                                          </p:cBhvr>
                                          <p:tavLst>
                                            <p:tav tm="0">
                                              <p:val>
                                                <p:strVal val="#ppt_y-#ppt_h*1.125000"/>
                                              </p:val>
                                            </p:tav>
                                            <p:tav tm="100000">
                                              <p:val>
                                                <p:strVal val="#ppt_y"/>
                                              </p:val>
                                            </p:tav>
                                          </p:tavLst>
                                        </p:anim>
                                        <p:animEffect transition="in" filter="wipe(down)">
                                          <p:cBhvr>
                                            <p:cTn id="74" dur="500"/>
                                            <p:tgtEl>
                                              <p:spTgt spid="89"/>
                                            </p:tgtEl>
                                          </p:cBhvr>
                                        </p:animEffect>
                                      </p:childTnLst>
                                    </p:cTn>
                                  </p:par>
                                </p:childTnLst>
                              </p:cTn>
                            </p:par>
                            <p:par>
                              <p:cTn id="75" fill="hold">
                                <p:stCondLst>
                                  <p:cond delay="4000"/>
                                </p:stCondLst>
                                <p:childTnLst>
                                  <p:par>
                                    <p:cTn id="76" presetID="12" presetClass="entr" presetSubtype="4" fill="hold" grpId="0" nodeType="after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p:tgtEl>
                                              <p:spTgt spid="90"/>
                                            </p:tgtEl>
                                            <p:attrNameLst>
                                              <p:attrName>ppt_y</p:attrName>
                                            </p:attrNameLst>
                                          </p:cBhvr>
                                          <p:tavLst>
                                            <p:tav tm="0">
                                              <p:val>
                                                <p:strVal val="#ppt_y+#ppt_h*1.125000"/>
                                              </p:val>
                                            </p:tav>
                                            <p:tav tm="100000">
                                              <p:val>
                                                <p:strVal val="#ppt_y"/>
                                              </p:val>
                                            </p:tav>
                                          </p:tavLst>
                                        </p:anim>
                                        <p:animEffect transition="in" filter="wipe(up)">
                                          <p:cBhvr>
                                            <p:cTn id="79" dur="500"/>
                                            <p:tgtEl>
                                              <p:spTgt spid="90"/>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91"/>
                                            </p:tgtEl>
                                            <p:attrNameLst>
                                              <p:attrName>style.visibility</p:attrName>
                                            </p:attrNameLst>
                                          </p:cBhvr>
                                          <p:to>
                                            <p:strVal val="visible"/>
                                          </p:to>
                                        </p:set>
                                        <p:anim calcmode="lin" valueType="num">
                                          <p:cBhvr additive="base">
                                            <p:cTn id="82" dur="500"/>
                                            <p:tgtEl>
                                              <p:spTgt spid="91"/>
                                            </p:tgtEl>
                                            <p:attrNameLst>
                                              <p:attrName>ppt_y</p:attrName>
                                            </p:attrNameLst>
                                          </p:cBhvr>
                                          <p:tavLst>
                                            <p:tav tm="0">
                                              <p:val>
                                                <p:strVal val="#ppt_y-#ppt_h*1.125000"/>
                                              </p:val>
                                            </p:tav>
                                            <p:tav tm="100000">
                                              <p:val>
                                                <p:strVal val="#ppt_y"/>
                                              </p:val>
                                            </p:tav>
                                          </p:tavLst>
                                        </p:anim>
                                        <p:animEffect transition="in" filter="wipe(down)">
                                          <p:cBhvr>
                                            <p:cTn id="83" dur="500"/>
                                            <p:tgtEl>
                                              <p:spTgt spid="91"/>
                                            </p:tgtEl>
                                          </p:cBhvr>
                                        </p:animEffect>
                                      </p:childTnLst>
                                    </p:cTn>
                                  </p:par>
                                </p:childTnLst>
                              </p:cTn>
                            </p:par>
                            <p:par>
                              <p:cTn id="84" fill="hold">
                                <p:stCondLst>
                                  <p:cond delay="4500"/>
                                </p:stCondLst>
                                <p:childTnLst>
                                  <p:par>
                                    <p:cTn id="85" presetID="12" presetClass="entr" presetSubtype="4"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 calcmode="lin" valueType="num">
                                          <p:cBhvr additive="base">
                                            <p:cTn id="87" dur="500"/>
                                            <p:tgtEl>
                                              <p:spTgt spid="129"/>
                                            </p:tgtEl>
                                            <p:attrNameLst>
                                              <p:attrName>ppt_y</p:attrName>
                                            </p:attrNameLst>
                                          </p:cBhvr>
                                          <p:tavLst>
                                            <p:tav tm="0">
                                              <p:val>
                                                <p:strVal val="#ppt_y+#ppt_h*1.125000"/>
                                              </p:val>
                                            </p:tav>
                                            <p:tav tm="100000">
                                              <p:val>
                                                <p:strVal val="#ppt_y"/>
                                              </p:val>
                                            </p:tav>
                                          </p:tavLst>
                                        </p:anim>
                                        <p:animEffect transition="in" filter="wipe(up)">
                                          <p:cBhvr>
                                            <p:cTn id="88" dur="500"/>
                                            <p:tgtEl>
                                              <p:spTgt spid="129"/>
                                            </p:tgtEl>
                                          </p:cBhvr>
                                        </p:animEffect>
                                      </p:childTnLst>
                                    </p:cTn>
                                  </p:par>
                                  <p:par>
                                    <p:cTn id="89" presetID="12" presetClass="entr" presetSubtype="1" fill="hold" grpId="0" nodeType="withEffect">
                                      <p:stCondLst>
                                        <p:cond delay="0"/>
                                      </p:stCondLst>
                                      <p:childTnLst>
                                        <p:set>
                                          <p:cBhvr>
                                            <p:cTn id="90" dur="1" fill="hold">
                                              <p:stCondLst>
                                                <p:cond delay="0"/>
                                              </p:stCondLst>
                                            </p:cTn>
                                            <p:tgtEl>
                                              <p:spTgt spid="130"/>
                                            </p:tgtEl>
                                            <p:attrNameLst>
                                              <p:attrName>style.visibility</p:attrName>
                                            </p:attrNameLst>
                                          </p:cBhvr>
                                          <p:to>
                                            <p:strVal val="visible"/>
                                          </p:to>
                                        </p:set>
                                        <p:anim calcmode="lin" valueType="num">
                                          <p:cBhvr additive="base">
                                            <p:cTn id="91" dur="500"/>
                                            <p:tgtEl>
                                              <p:spTgt spid="130"/>
                                            </p:tgtEl>
                                            <p:attrNameLst>
                                              <p:attrName>ppt_y</p:attrName>
                                            </p:attrNameLst>
                                          </p:cBhvr>
                                          <p:tavLst>
                                            <p:tav tm="0">
                                              <p:val>
                                                <p:strVal val="#ppt_y-#ppt_h*1.125000"/>
                                              </p:val>
                                            </p:tav>
                                            <p:tav tm="100000">
                                              <p:val>
                                                <p:strVal val="#ppt_y"/>
                                              </p:val>
                                            </p:tav>
                                          </p:tavLst>
                                        </p:anim>
                                        <p:animEffect transition="in" filter="wipe(down)">
                                          <p:cBhvr>
                                            <p:cTn id="92" dur="500"/>
                                            <p:tgtEl>
                                              <p:spTgt spid="130"/>
                                            </p:tgtEl>
                                          </p:cBhvr>
                                        </p:animEffect>
                                      </p:childTnLst>
                                    </p:cTn>
                                  </p:par>
                                </p:childTnLst>
                              </p:cTn>
                            </p:par>
                            <p:par>
                              <p:cTn id="93" fill="hold">
                                <p:stCondLst>
                                  <p:cond delay="5000"/>
                                </p:stCondLst>
                                <p:childTnLst>
                                  <p:par>
                                    <p:cTn id="94" presetID="12" presetClass="entr" presetSubtype="4" fill="hold" grpId="0"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additive="base">
                                            <p:cTn id="96" dur="500"/>
                                            <p:tgtEl>
                                              <p:spTgt spid="131"/>
                                            </p:tgtEl>
                                            <p:attrNameLst>
                                              <p:attrName>ppt_y</p:attrName>
                                            </p:attrNameLst>
                                          </p:cBhvr>
                                          <p:tavLst>
                                            <p:tav tm="0">
                                              <p:val>
                                                <p:strVal val="#ppt_y+#ppt_h*1.125000"/>
                                              </p:val>
                                            </p:tav>
                                            <p:tav tm="100000">
                                              <p:val>
                                                <p:strVal val="#ppt_y"/>
                                              </p:val>
                                            </p:tav>
                                          </p:tavLst>
                                        </p:anim>
                                        <p:animEffect transition="in" filter="wipe(up)">
                                          <p:cBhvr>
                                            <p:cTn id="97" dur="500"/>
                                            <p:tgtEl>
                                              <p:spTgt spid="131"/>
                                            </p:tgtEl>
                                          </p:cBhvr>
                                        </p:animEffect>
                                      </p:childTnLst>
                                    </p:cTn>
                                  </p:par>
                                  <p:par>
                                    <p:cTn id="98" presetID="12" presetClass="entr" presetSubtype="1" fill="hold" grpId="0" nodeType="withEffect">
                                      <p:stCondLst>
                                        <p:cond delay="0"/>
                                      </p:stCondLst>
                                      <p:childTnLst>
                                        <p:set>
                                          <p:cBhvr>
                                            <p:cTn id="99" dur="1" fill="hold">
                                              <p:stCondLst>
                                                <p:cond delay="0"/>
                                              </p:stCondLst>
                                            </p:cTn>
                                            <p:tgtEl>
                                              <p:spTgt spid="132"/>
                                            </p:tgtEl>
                                            <p:attrNameLst>
                                              <p:attrName>style.visibility</p:attrName>
                                            </p:attrNameLst>
                                          </p:cBhvr>
                                          <p:to>
                                            <p:strVal val="visible"/>
                                          </p:to>
                                        </p:set>
                                        <p:anim calcmode="lin" valueType="num">
                                          <p:cBhvr additive="base">
                                            <p:cTn id="100" dur="500"/>
                                            <p:tgtEl>
                                              <p:spTgt spid="132"/>
                                            </p:tgtEl>
                                            <p:attrNameLst>
                                              <p:attrName>ppt_y</p:attrName>
                                            </p:attrNameLst>
                                          </p:cBhvr>
                                          <p:tavLst>
                                            <p:tav tm="0">
                                              <p:val>
                                                <p:strVal val="#ppt_y-#ppt_h*1.125000"/>
                                              </p:val>
                                            </p:tav>
                                            <p:tav tm="100000">
                                              <p:val>
                                                <p:strVal val="#ppt_y"/>
                                              </p:val>
                                            </p:tav>
                                          </p:tavLst>
                                        </p:anim>
                                        <p:animEffect transition="in" filter="wipe(down)">
                                          <p:cBhvr>
                                            <p:cTn id="10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57" grpId="0"/>
          <p:bldP spid="58" grpId="0"/>
          <p:bldP spid="59" grpId="0"/>
          <p:bldP spid="60" grpId="0"/>
          <p:bldP spid="75" grpId="0" animBg="1"/>
          <p:bldP spid="88" grpId="0"/>
          <p:bldP spid="89" grpId="0"/>
          <p:bldP spid="90" grpId="0"/>
          <p:bldP spid="91" grpId="0"/>
          <p:bldP spid="129" grpId="0"/>
          <p:bldP spid="130" grpId="0"/>
          <p:bldP spid="131" grpId="0"/>
          <p:bldP spid="13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工作总结</a:t>
            </a:r>
            <a:endParaRPr lang="zh-CN" altLang="en-US" sz="3200" b="1" spc="600" dirty="0">
              <a:solidFill>
                <a:schemeClr val="tx1">
                  <a:lumMod val="85000"/>
                  <a:lumOff val="15000"/>
                </a:schemeClr>
              </a:solidFill>
              <a:cs typeface="+mn-ea"/>
              <a:sym typeface="+mn-lt"/>
            </a:endParaRPr>
          </a:p>
        </p:txBody>
      </p:sp>
      <p:grpSp>
        <p:nvGrpSpPr>
          <p:cNvPr id="24" name="组合 23"/>
          <p:cNvGrpSpPr/>
          <p:nvPr/>
        </p:nvGrpSpPr>
        <p:grpSpPr>
          <a:xfrm>
            <a:off x="4130575" y="2377409"/>
            <a:ext cx="3816530" cy="3816530"/>
            <a:chOff x="3910012" y="1938337"/>
            <a:chExt cx="4371976" cy="4371976"/>
          </a:xfrm>
        </p:grpSpPr>
        <p:sp>
          <p:nvSpPr>
            <p:cNvPr id="27" name="椭圆 26"/>
            <p:cNvSpPr/>
            <p:nvPr/>
          </p:nvSpPr>
          <p:spPr>
            <a:xfrm>
              <a:off x="4283982" y="2312307"/>
              <a:ext cx="3624036" cy="3624036"/>
            </a:xfrm>
            <a:prstGeom prst="ellipse">
              <a:avLst/>
            </a:prstGeom>
            <a:gradFill>
              <a:gsLst>
                <a:gs pos="100000">
                  <a:schemeClr val="bg1"/>
                </a:gs>
                <a:gs pos="0">
                  <a:srgbClr val="B2B2B2"/>
                </a:gs>
              </a:gsLst>
              <a:lin ang="2700000" scaled="1"/>
            </a:gradFill>
            <a:ln w="25400">
              <a:gradFill flip="none" rotWithShape="1">
                <a:gsLst>
                  <a:gs pos="0">
                    <a:schemeClr val="bg1"/>
                  </a:gs>
                  <a:gs pos="100000">
                    <a:schemeClr val="bg1">
                      <a:lumMod val="65000"/>
                    </a:schemeClr>
                  </a:gs>
                </a:gsLst>
                <a:lin ang="2700000" scaled="1"/>
                <a:tileRect/>
              </a:gradFill>
            </a:ln>
            <a:effectLst>
              <a:outerShdw blurRad="419100" dist="139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8" name="任意多边形 5"/>
            <p:cNvSpPr/>
            <p:nvPr/>
          </p:nvSpPr>
          <p:spPr>
            <a:xfrm>
              <a:off x="3910012" y="1938337"/>
              <a:ext cx="4371976" cy="4371976"/>
            </a:xfrm>
            <a:custGeom>
              <a:avLst/>
              <a:gdLst>
                <a:gd name="connsiteX0" fmla="*/ 2442936 w 4885872"/>
                <a:gd name="connsiteY0" fmla="*/ 198521 h 4885872"/>
                <a:gd name="connsiteX1" fmla="*/ 198521 w 4885872"/>
                <a:gd name="connsiteY1" fmla="*/ 2442936 h 4885872"/>
                <a:gd name="connsiteX2" fmla="*/ 2442936 w 4885872"/>
                <a:gd name="connsiteY2" fmla="*/ 4687351 h 4885872"/>
                <a:gd name="connsiteX3" fmla="*/ 4687351 w 4885872"/>
                <a:gd name="connsiteY3" fmla="*/ 2442936 h 4885872"/>
                <a:gd name="connsiteX4" fmla="*/ 2442936 w 4885872"/>
                <a:gd name="connsiteY4" fmla="*/ 198521 h 4885872"/>
                <a:gd name="connsiteX5" fmla="*/ 2442936 w 4885872"/>
                <a:gd name="connsiteY5" fmla="*/ 0 h 4885872"/>
                <a:gd name="connsiteX6" fmla="*/ 4885872 w 4885872"/>
                <a:gd name="connsiteY6" fmla="*/ 2442936 h 4885872"/>
                <a:gd name="connsiteX7" fmla="*/ 2442936 w 4885872"/>
                <a:gd name="connsiteY7" fmla="*/ 4885872 h 4885872"/>
                <a:gd name="connsiteX8" fmla="*/ 0 w 4885872"/>
                <a:gd name="connsiteY8" fmla="*/ 2442936 h 4885872"/>
                <a:gd name="connsiteX9" fmla="*/ 2442936 w 4885872"/>
                <a:gd name="connsiteY9" fmla="*/ 0 h 488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5872" h="4885872">
                  <a:moveTo>
                    <a:pt x="2442936" y="198521"/>
                  </a:moveTo>
                  <a:cubicBezTo>
                    <a:pt x="1203380" y="198521"/>
                    <a:pt x="198521" y="1203380"/>
                    <a:pt x="198521" y="2442936"/>
                  </a:cubicBezTo>
                  <a:cubicBezTo>
                    <a:pt x="198521" y="3682492"/>
                    <a:pt x="1203380" y="4687351"/>
                    <a:pt x="2442936" y="4687351"/>
                  </a:cubicBezTo>
                  <a:cubicBezTo>
                    <a:pt x="3682492" y="4687351"/>
                    <a:pt x="4687351" y="3682492"/>
                    <a:pt x="4687351" y="2442936"/>
                  </a:cubicBezTo>
                  <a:cubicBezTo>
                    <a:pt x="4687351" y="1203380"/>
                    <a:pt x="3682492" y="198521"/>
                    <a:pt x="2442936" y="198521"/>
                  </a:cubicBezTo>
                  <a:close/>
                  <a:moveTo>
                    <a:pt x="2442936" y="0"/>
                  </a:moveTo>
                  <a:cubicBezTo>
                    <a:pt x="3792132" y="0"/>
                    <a:pt x="4885872" y="1093740"/>
                    <a:pt x="4885872" y="2442936"/>
                  </a:cubicBezTo>
                  <a:cubicBezTo>
                    <a:pt x="4885872" y="3792132"/>
                    <a:pt x="3792132" y="4885872"/>
                    <a:pt x="2442936" y="4885872"/>
                  </a:cubicBezTo>
                  <a:cubicBezTo>
                    <a:pt x="1093740" y="4885872"/>
                    <a:pt x="0" y="3792132"/>
                    <a:pt x="0" y="2442936"/>
                  </a:cubicBezTo>
                  <a:cubicBezTo>
                    <a:pt x="0" y="1093740"/>
                    <a:pt x="1093740" y="0"/>
                    <a:pt x="2442936" y="0"/>
                  </a:cubicBezTo>
                  <a:close/>
                </a:path>
              </a:pathLst>
            </a:custGeom>
            <a:solidFill>
              <a:schemeClr val="bg1">
                <a:alpha val="6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9" name="椭圆 28"/>
            <p:cNvSpPr/>
            <p:nvPr/>
          </p:nvSpPr>
          <p:spPr>
            <a:xfrm>
              <a:off x="4667250" y="2695575"/>
              <a:ext cx="2857500" cy="2857500"/>
            </a:xfrm>
            <a:prstGeom prst="ellipse">
              <a:avLst/>
            </a:prstGeom>
            <a:gradFill>
              <a:gsLst>
                <a:gs pos="0">
                  <a:srgbClr val="F7F7F7"/>
                </a:gs>
                <a:gs pos="100000">
                  <a:srgbClr val="B2B2B2"/>
                </a:gs>
              </a:gsLst>
              <a:lin ang="27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30" name="Group 35"/>
            <p:cNvGrpSpPr>
              <a:grpSpLocks noChangeAspect="1"/>
            </p:cNvGrpSpPr>
            <p:nvPr/>
          </p:nvGrpSpPr>
          <p:grpSpPr bwMode="auto">
            <a:xfrm>
              <a:off x="4819650" y="2722834"/>
              <a:ext cx="2609850" cy="2530764"/>
              <a:chOff x="3477" y="1809"/>
              <a:chExt cx="726" cy="704"/>
            </a:xfrm>
            <a:noFill/>
          </p:grpSpPr>
          <p:sp>
            <p:nvSpPr>
              <p:cNvPr id="3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3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40" name="组合 39"/>
          <p:cNvGrpSpPr/>
          <p:nvPr/>
        </p:nvGrpSpPr>
        <p:grpSpPr>
          <a:xfrm>
            <a:off x="3167383" y="4143636"/>
            <a:ext cx="1539187" cy="590722"/>
            <a:chOff x="2796988" y="3525699"/>
            <a:chExt cx="1763196" cy="676694"/>
          </a:xfrm>
        </p:grpSpPr>
        <p:sp>
          <p:nvSpPr>
            <p:cNvPr id="41" name="任意多边形 20"/>
            <p:cNvSpPr/>
            <p:nvPr/>
          </p:nvSpPr>
          <p:spPr>
            <a:xfrm>
              <a:off x="2796988" y="3525699"/>
              <a:ext cx="1675952" cy="581482"/>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40"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2" name="椭圆 41"/>
            <p:cNvSpPr/>
            <p:nvPr/>
          </p:nvSpPr>
          <p:spPr>
            <a:xfrm>
              <a:off x="4404048" y="4046257"/>
              <a:ext cx="156136" cy="156136"/>
            </a:xfrm>
            <a:prstGeom prst="ellipse">
              <a:avLst/>
            </a:prstGeom>
            <a:solidFill>
              <a:srgbClr val="404040"/>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43" name="组合 42"/>
          <p:cNvGrpSpPr/>
          <p:nvPr/>
        </p:nvGrpSpPr>
        <p:grpSpPr>
          <a:xfrm flipH="1">
            <a:off x="7347523" y="4201624"/>
            <a:ext cx="1506015" cy="520229"/>
            <a:chOff x="2834988" y="3606451"/>
            <a:chExt cx="1725196" cy="595942"/>
          </a:xfrm>
        </p:grpSpPr>
        <p:sp>
          <p:nvSpPr>
            <p:cNvPr id="44" name="任意多边形 23"/>
            <p:cNvSpPr/>
            <p:nvPr/>
          </p:nvSpPr>
          <p:spPr>
            <a:xfrm>
              <a:off x="2834988" y="3606451"/>
              <a:ext cx="1637953" cy="500729"/>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40"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5" name="椭圆 44"/>
            <p:cNvSpPr/>
            <p:nvPr/>
          </p:nvSpPr>
          <p:spPr>
            <a:xfrm>
              <a:off x="4404048" y="4046257"/>
              <a:ext cx="156136" cy="156136"/>
            </a:xfrm>
            <a:prstGeom prst="ellipse">
              <a:avLst/>
            </a:prstGeom>
            <a:solidFill>
              <a:schemeClr val="accent1"/>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46" name="组合 45"/>
          <p:cNvGrpSpPr/>
          <p:nvPr/>
        </p:nvGrpSpPr>
        <p:grpSpPr>
          <a:xfrm>
            <a:off x="4479624" y="2108819"/>
            <a:ext cx="903836" cy="1042855"/>
            <a:chOff x="3524807" y="3007764"/>
            <a:chExt cx="1035377" cy="1194629"/>
          </a:xfrm>
        </p:grpSpPr>
        <p:sp>
          <p:nvSpPr>
            <p:cNvPr id="47" name="任意多边形 26"/>
            <p:cNvSpPr/>
            <p:nvPr/>
          </p:nvSpPr>
          <p:spPr>
            <a:xfrm>
              <a:off x="3524807" y="3007764"/>
              <a:ext cx="948133" cy="1099417"/>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40"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8" name="椭圆 47"/>
            <p:cNvSpPr/>
            <p:nvPr/>
          </p:nvSpPr>
          <p:spPr>
            <a:xfrm>
              <a:off x="4404048" y="4046257"/>
              <a:ext cx="156136" cy="156136"/>
            </a:xfrm>
            <a:prstGeom prst="ellipse">
              <a:avLst/>
            </a:prstGeom>
            <a:solidFill>
              <a:schemeClr val="accent1"/>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49" name="组合 48"/>
          <p:cNvGrpSpPr/>
          <p:nvPr/>
        </p:nvGrpSpPr>
        <p:grpSpPr>
          <a:xfrm flipH="1">
            <a:off x="6693254" y="2223748"/>
            <a:ext cx="917948" cy="912012"/>
            <a:chOff x="3508641" y="3157650"/>
            <a:chExt cx="1051543" cy="1044743"/>
          </a:xfrm>
        </p:grpSpPr>
        <p:sp>
          <p:nvSpPr>
            <p:cNvPr id="50" name="任意多边形 32"/>
            <p:cNvSpPr/>
            <p:nvPr/>
          </p:nvSpPr>
          <p:spPr>
            <a:xfrm>
              <a:off x="3508641" y="3157650"/>
              <a:ext cx="964300" cy="949531"/>
            </a:xfrm>
            <a:custGeom>
              <a:avLst/>
              <a:gdLst>
                <a:gd name="connsiteX0" fmla="*/ 1691640 w 1691640"/>
                <a:gd name="connsiteY0" fmla="*/ 1341120 h 1341120"/>
                <a:gd name="connsiteX1" fmla="*/ 1074420 w 1691640"/>
                <a:gd name="connsiteY1" fmla="*/ 487680 h 1341120"/>
                <a:gd name="connsiteX2" fmla="*/ 0 w 1691640"/>
                <a:gd name="connsiteY2" fmla="*/ 0 h 1341120"/>
              </a:gdLst>
              <a:ahLst/>
              <a:cxnLst>
                <a:cxn ang="0">
                  <a:pos x="connsiteX0" y="connsiteY0"/>
                </a:cxn>
                <a:cxn ang="0">
                  <a:pos x="connsiteX1" y="connsiteY1"/>
                </a:cxn>
                <a:cxn ang="0">
                  <a:pos x="connsiteX2" y="connsiteY2"/>
                </a:cxn>
              </a:cxnLst>
              <a:rect l="l" t="t" r="r" b="b"/>
              <a:pathLst>
                <a:path w="1691640"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1" name="椭圆 50"/>
            <p:cNvSpPr/>
            <p:nvPr/>
          </p:nvSpPr>
          <p:spPr>
            <a:xfrm>
              <a:off x="4404048" y="4046257"/>
              <a:ext cx="156136" cy="156136"/>
            </a:xfrm>
            <a:prstGeom prst="ellipse">
              <a:avLst/>
            </a:prstGeom>
            <a:solidFill>
              <a:srgbClr val="404040"/>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52" name="组合 51"/>
          <p:cNvGrpSpPr/>
          <p:nvPr/>
        </p:nvGrpSpPr>
        <p:grpSpPr>
          <a:xfrm>
            <a:off x="3410460" y="1724260"/>
            <a:ext cx="1133332" cy="1133332"/>
            <a:chOff x="3373633" y="1405415"/>
            <a:chExt cx="1133332" cy="1133332"/>
          </a:xfrm>
        </p:grpSpPr>
        <p:sp>
          <p:nvSpPr>
            <p:cNvPr id="53" name="椭圆 52"/>
            <p:cNvSpPr/>
            <p:nvPr/>
          </p:nvSpPr>
          <p:spPr>
            <a:xfrm>
              <a:off x="3373633" y="1405415"/>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tileRect/>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4" name="椭圆 53"/>
            <p:cNvSpPr/>
            <p:nvPr/>
          </p:nvSpPr>
          <p:spPr>
            <a:xfrm>
              <a:off x="3496297" y="1537272"/>
              <a:ext cx="889938" cy="889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5" name="椭圆 54"/>
            <p:cNvSpPr/>
            <p:nvPr/>
          </p:nvSpPr>
          <p:spPr>
            <a:xfrm>
              <a:off x="3577504" y="153727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56" name="Group 41"/>
            <p:cNvGrpSpPr>
              <a:grpSpLocks noChangeAspect="1"/>
            </p:cNvGrpSpPr>
            <p:nvPr/>
          </p:nvGrpSpPr>
          <p:grpSpPr bwMode="auto">
            <a:xfrm>
              <a:off x="3772375" y="1768825"/>
              <a:ext cx="335847" cy="411122"/>
              <a:chOff x="3783" y="2089"/>
              <a:chExt cx="116" cy="142"/>
            </a:xfrm>
            <a:solidFill>
              <a:schemeClr val="bg1"/>
            </a:solidFill>
            <a:effectLst/>
          </p:grpSpPr>
          <p:sp>
            <p:nvSpPr>
              <p:cNvPr id="57"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8"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9"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0"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1"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2"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3"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4"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65" name="组合 64"/>
          <p:cNvGrpSpPr/>
          <p:nvPr/>
        </p:nvGrpSpPr>
        <p:grpSpPr>
          <a:xfrm>
            <a:off x="7563094" y="1724260"/>
            <a:ext cx="1133332" cy="1133332"/>
            <a:chOff x="7274139" y="1415575"/>
            <a:chExt cx="1133332" cy="1133332"/>
          </a:xfrm>
        </p:grpSpPr>
        <p:sp>
          <p:nvSpPr>
            <p:cNvPr id="66" name="椭圆 65"/>
            <p:cNvSpPr/>
            <p:nvPr/>
          </p:nvSpPr>
          <p:spPr>
            <a:xfrm>
              <a:off x="7274139" y="1415575"/>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tileRect/>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7" name="椭圆 66"/>
            <p:cNvSpPr/>
            <p:nvPr/>
          </p:nvSpPr>
          <p:spPr>
            <a:xfrm>
              <a:off x="7395836" y="1537272"/>
              <a:ext cx="889938" cy="88993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8" name="椭圆 67"/>
            <p:cNvSpPr/>
            <p:nvPr/>
          </p:nvSpPr>
          <p:spPr>
            <a:xfrm>
              <a:off x="7477043" y="153727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69" name="Group 52"/>
            <p:cNvGrpSpPr>
              <a:grpSpLocks noChangeAspect="1"/>
            </p:cNvGrpSpPr>
            <p:nvPr/>
          </p:nvGrpSpPr>
          <p:grpSpPr bwMode="auto">
            <a:xfrm>
              <a:off x="7626021" y="1759790"/>
              <a:ext cx="426136" cy="422462"/>
              <a:chOff x="3783" y="2102"/>
              <a:chExt cx="116" cy="115"/>
            </a:xfrm>
            <a:solidFill>
              <a:schemeClr val="bg1"/>
            </a:solidFill>
            <a:effectLst/>
          </p:grpSpPr>
          <p:sp>
            <p:nvSpPr>
              <p:cNvPr id="7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2"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3"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4"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5"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6"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77" name="组合 76"/>
          <p:cNvGrpSpPr/>
          <p:nvPr/>
        </p:nvGrpSpPr>
        <p:grpSpPr>
          <a:xfrm>
            <a:off x="2013340" y="3682093"/>
            <a:ext cx="1133332" cy="1133332"/>
            <a:chOff x="1886340" y="3667839"/>
            <a:chExt cx="1133332" cy="1133332"/>
          </a:xfrm>
        </p:grpSpPr>
        <p:sp>
          <p:nvSpPr>
            <p:cNvPr id="78" name="椭圆 77"/>
            <p:cNvSpPr/>
            <p:nvPr/>
          </p:nvSpPr>
          <p:spPr>
            <a:xfrm>
              <a:off x="1886340" y="3667839"/>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tileRect/>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79" name="组合 78"/>
            <p:cNvGrpSpPr/>
            <p:nvPr/>
          </p:nvGrpSpPr>
          <p:grpSpPr>
            <a:xfrm>
              <a:off x="2006075" y="3791622"/>
              <a:ext cx="889938" cy="889938"/>
              <a:chOff x="2598032" y="2695682"/>
              <a:chExt cx="889938" cy="889938"/>
            </a:xfrm>
          </p:grpSpPr>
          <p:sp>
            <p:nvSpPr>
              <p:cNvPr id="84" name="椭圆 83"/>
              <p:cNvSpPr/>
              <p:nvPr/>
            </p:nvSpPr>
            <p:spPr>
              <a:xfrm>
                <a:off x="2598032" y="2695682"/>
                <a:ext cx="889938" cy="88993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85" name="椭圆 84"/>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80" name="Group 62"/>
            <p:cNvGrpSpPr>
              <a:grpSpLocks noChangeAspect="1"/>
            </p:cNvGrpSpPr>
            <p:nvPr/>
          </p:nvGrpSpPr>
          <p:grpSpPr bwMode="auto">
            <a:xfrm>
              <a:off x="2213470" y="4063305"/>
              <a:ext cx="413107" cy="329845"/>
              <a:chOff x="3775" y="2110"/>
              <a:chExt cx="129" cy="103"/>
            </a:xfrm>
            <a:solidFill>
              <a:schemeClr val="bg1"/>
            </a:solidFill>
            <a:effectLst/>
          </p:grpSpPr>
          <p:sp>
            <p:nvSpPr>
              <p:cNvPr id="81"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2"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3"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86" name="组合 85"/>
          <p:cNvGrpSpPr/>
          <p:nvPr/>
        </p:nvGrpSpPr>
        <p:grpSpPr>
          <a:xfrm>
            <a:off x="8931008" y="3785651"/>
            <a:ext cx="1133332" cy="1133332"/>
            <a:chOff x="8804008" y="3771397"/>
            <a:chExt cx="1133332" cy="1133332"/>
          </a:xfrm>
        </p:grpSpPr>
        <p:sp>
          <p:nvSpPr>
            <p:cNvPr id="87" name="椭圆 86"/>
            <p:cNvSpPr/>
            <p:nvPr/>
          </p:nvSpPr>
          <p:spPr>
            <a:xfrm>
              <a:off x="8804008" y="3771397"/>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tileRect/>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90" name="组合 89"/>
            <p:cNvGrpSpPr/>
            <p:nvPr/>
          </p:nvGrpSpPr>
          <p:grpSpPr>
            <a:xfrm>
              <a:off x="8918640" y="3895180"/>
              <a:ext cx="889938" cy="889938"/>
              <a:chOff x="2598032" y="2695682"/>
              <a:chExt cx="889938" cy="889938"/>
            </a:xfrm>
          </p:grpSpPr>
          <p:sp>
            <p:nvSpPr>
              <p:cNvPr id="99" name="椭圆 98"/>
              <p:cNvSpPr/>
              <p:nvPr/>
            </p:nvSpPr>
            <p:spPr>
              <a:xfrm>
                <a:off x="2598032" y="2695682"/>
                <a:ext cx="889938" cy="889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00" name="椭圆 99"/>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91" name="Group 68"/>
            <p:cNvGrpSpPr>
              <a:grpSpLocks noChangeAspect="1"/>
            </p:cNvGrpSpPr>
            <p:nvPr/>
          </p:nvGrpSpPr>
          <p:grpSpPr bwMode="auto">
            <a:xfrm>
              <a:off x="9160930" y="4111659"/>
              <a:ext cx="405358" cy="390565"/>
              <a:chOff x="3770" y="2095"/>
              <a:chExt cx="137" cy="132"/>
            </a:xfrm>
            <a:solidFill>
              <a:schemeClr val="bg1"/>
            </a:solidFill>
            <a:effectLst/>
          </p:grpSpPr>
          <p:sp>
            <p:nvSpPr>
              <p:cNvPr id="92"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3"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4"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5"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6"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7"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8"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sp>
        <p:nvSpPr>
          <p:cNvPr id="101" name="文本框 100"/>
          <p:cNvSpPr txBox="1"/>
          <p:nvPr/>
        </p:nvSpPr>
        <p:spPr>
          <a:xfrm>
            <a:off x="1128392" y="1787533"/>
            <a:ext cx="2081720" cy="338554"/>
          </a:xfrm>
          <a:prstGeom prst="rect">
            <a:avLst/>
          </a:prstGeom>
          <a:noFill/>
        </p:spPr>
        <p:txBody>
          <a:bodyPr wrap="square" rtlCol="0">
            <a:spAutoFit/>
          </a:bodyPr>
          <a:lstStyle/>
          <a:p>
            <a:pPr algn="r"/>
            <a:r>
              <a:rPr lang="zh-CN" altLang="en-US" sz="1600" b="1" dirty="0">
                <a:cs typeface="+mn-ea"/>
                <a:sym typeface="+mn-lt"/>
              </a:rPr>
              <a:t>在此添加标题</a:t>
            </a:r>
            <a:endParaRPr lang="zh-CN" altLang="en-US" sz="1600" b="1" dirty="0">
              <a:cs typeface="+mn-ea"/>
              <a:sym typeface="+mn-lt"/>
            </a:endParaRPr>
          </a:p>
        </p:txBody>
      </p:sp>
      <p:sp>
        <p:nvSpPr>
          <p:cNvPr id="102" name="文本框 101"/>
          <p:cNvSpPr txBox="1"/>
          <p:nvPr/>
        </p:nvSpPr>
        <p:spPr>
          <a:xfrm>
            <a:off x="1056037" y="2090432"/>
            <a:ext cx="2154075" cy="722505"/>
          </a:xfrm>
          <a:prstGeom prst="rect">
            <a:avLst/>
          </a:prstGeom>
          <a:noFill/>
        </p:spPr>
        <p:txBody>
          <a:bodyPr wrap="square" rtlCol="0">
            <a:spAutoFit/>
          </a:bodyPr>
          <a:lstStyle/>
          <a:p>
            <a:pPr algn="r">
              <a:lnSpc>
                <a:spcPct val="130000"/>
              </a:lnSpc>
            </a:pPr>
            <a:r>
              <a:rPr lang="zh-CN" altLang="en-US" sz="1050" dirty="0">
                <a:solidFill>
                  <a:schemeClr val="bg1">
                    <a:lumMod val="50000"/>
                  </a:schemeClr>
                </a:solidFill>
                <a:cs typeface="+mn-ea"/>
                <a:sym typeface="+mn-lt"/>
              </a:rPr>
              <a:t>单击添加详细文字说明，或复制文本黏贴自此右键只保留文字单击添加详细文字说明</a:t>
            </a:r>
            <a:endParaRPr lang="zh-CN" altLang="en-US" sz="1050" dirty="0">
              <a:solidFill>
                <a:schemeClr val="bg1">
                  <a:lumMod val="50000"/>
                </a:schemeClr>
              </a:solidFill>
              <a:cs typeface="+mn-ea"/>
              <a:sym typeface="+mn-lt"/>
            </a:endParaRPr>
          </a:p>
        </p:txBody>
      </p:sp>
      <p:sp>
        <p:nvSpPr>
          <p:cNvPr id="103" name="文本框 102"/>
          <p:cNvSpPr txBox="1"/>
          <p:nvPr/>
        </p:nvSpPr>
        <p:spPr>
          <a:xfrm>
            <a:off x="1128392" y="4992546"/>
            <a:ext cx="2081720" cy="338554"/>
          </a:xfrm>
          <a:prstGeom prst="rect">
            <a:avLst/>
          </a:prstGeom>
          <a:noFill/>
        </p:spPr>
        <p:txBody>
          <a:bodyPr wrap="square" rtlCol="0">
            <a:spAutoFit/>
          </a:bodyPr>
          <a:lstStyle/>
          <a:p>
            <a:pPr algn="r"/>
            <a:r>
              <a:rPr lang="zh-CN" altLang="en-US" sz="1600" b="1" dirty="0">
                <a:cs typeface="+mn-ea"/>
                <a:sym typeface="+mn-lt"/>
              </a:rPr>
              <a:t>在此添加标题</a:t>
            </a:r>
            <a:endParaRPr lang="zh-CN" altLang="en-US" sz="1600" b="1" dirty="0">
              <a:cs typeface="+mn-ea"/>
              <a:sym typeface="+mn-lt"/>
            </a:endParaRPr>
          </a:p>
        </p:txBody>
      </p:sp>
      <p:sp>
        <p:nvSpPr>
          <p:cNvPr id="104" name="文本框 103"/>
          <p:cNvSpPr txBox="1"/>
          <p:nvPr/>
        </p:nvSpPr>
        <p:spPr>
          <a:xfrm>
            <a:off x="1056037" y="5295445"/>
            <a:ext cx="2154075" cy="722505"/>
          </a:xfrm>
          <a:prstGeom prst="rect">
            <a:avLst/>
          </a:prstGeom>
          <a:noFill/>
        </p:spPr>
        <p:txBody>
          <a:bodyPr wrap="square" rtlCol="0">
            <a:spAutoFit/>
          </a:bodyPr>
          <a:lstStyle/>
          <a:p>
            <a:pPr algn="r">
              <a:lnSpc>
                <a:spcPct val="130000"/>
              </a:lnSpc>
            </a:pPr>
            <a:r>
              <a:rPr lang="zh-CN" altLang="en-US" sz="1050" dirty="0">
                <a:solidFill>
                  <a:schemeClr val="bg1">
                    <a:lumMod val="50000"/>
                  </a:schemeClr>
                </a:solidFill>
                <a:cs typeface="+mn-ea"/>
                <a:sym typeface="+mn-lt"/>
              </a:rPr>
              <a:t>单击添加详细文字说明，或复制文本黏贴自此右键只保留文字单击添加详细文字说明</a:t>
            </a:r>
            <a:endParaRPr lang="zh-CN" altLang="en-US" sz="1050" dirty="0">
              <a:solidFill>
                <a:schemeClr val="bg1">
                  <a:lumMod val="50000"/>
                </a:schemeClr>
              </a:solidFill>
              <a:cs typeface="+mn-ea"/>
              <a:sym typeface="+mn-lt"/>
            </a:endParaRPr>
          </a:p>
        </p:txBody>
      </p:sp>
      <p:sp>
        <p:nvSpPr>
          <p:cNvPr id="105" name="文本框 104"/>
          <p:cNvSpPr txBox="1"/>
          <p:nvPr/>
        </p:nvSpPr>
        <p:spPr>
          <a:xfrm>
            <a:off x="8875246" y="1805920"/>
            <a:ext cx="2081720" cy="338554"/>
          </a:xfrm>
          <a:prstGeom prst="rect">
            <a:avLst/>
          </a:prstGeom>
          <a:noFill/>
        </p:spPr>
        <p:txBody>
          <a:bodyPr wrap="square" rtlCol="0">
            <a:spAutoFit/>
          </a:bodyPr>
          <a:lstStyle/>
          <a:p>
            <a:r>
              <a:rPr lang="zh-CN" altLang="en-US" sz="1600" b="1" dirty="0">
                <a:cs typeface="+mn-ea"/>
                <a:sym typeface="+mn-lt"/>
              </a:rPr>
              <a:t>在此添加标题</a:t>
            </a:r>
            <a:endParaRPr lang="zh-CN" altLang="en-US" sz="1600" b="1" dirty="0">
              <a:cs typeface="+mn-ea"/>
              <a:sym typeface="+mn-lt"/>
            </a:endParaRPr>
          </a:p>
        </p:txBody>
      </p:sp>
      <p:sp>
        <p:nvSpPr>
          <p:cNvPr id="106" name="文本框 105"/>
          <p:cNvSpPr txBox="1"/>
          <p:nvPr/>
        </p:nvSpPr>
        <p:spPr>
          <a:xfrm>
            <a:off x="8875246" y="2108819"/>
            <a:ext cx="2154075" cy="722505"/>
          </a:xfrm>
          <a:prstGeom prst="rect">
            <a:avLst/>
          </a:prstGeom>
          <a:noFill/>
        </p:spPr>
        <p:txBody>
          <a:bodyPr wrap="square" rtlCol="0">
            <a:spAutoFit/>
          </a:bodyPr>
          <a:lstStyle/>
          <a:p>
            <a:pPr>
              <a:lnSpc>
                <a:spcPct val="130000"/>
              </a:lnSpc>
            </a:pPr>
            <a:r>
              <a:rPr lang="zh-CN" altLang="en-US" sz="1050" dirty="0">
                <a:solidFill>
                  <a:schemeClr val="bg1">
                    <a:lumMod val="50000"/>
                  </a:schemeClr>
                </a:solidFill>
                <a:cs typeface="+mn-ea"/>
                <a:sym typeface="+mn-lt"/>
              </a:rPr>
              <a:t>单击添加详细文字说明，或复制文本黏贴自此右键只保留文字单击添加详细文字说明</a:t>
            </a:r>
            <a:endParaRPr lang="zh-CN" altLang="en-US" sz="1050" dirty="0">
              <a:solidFill>
                <a:schemeClr val="bg1">
                  <a:lumMod val="50000"/>
                </a:schemeClr>
              </a:solidFill>
              <a:cs typeface="+mn-ea"/>
              <a:sym typeface="+mn-lt"/>
            </a:endParaRPr>
          </a:p>
        </p:txBody>
      </p:sp>
      <p:sp>
        <p:nvSpPr>
          <p:cNvPr id="107" name="文本框 106"/>
          <p:cNvSpPr txBox="1"/>
          <p:nvPr/>
        </p:nvSpPr>
        <p:spPr>
          <a:xfrm>
            <a:off x="8875246" y="5010933"/>
            <a:ext cx="2081720" cy="338554"/>
          </a:xfrm>
          <a:prstGeom prst="rect">
            <a:avLst/>
          </a:prstGeom>
          <a:noFill/>
        </p:spPr>
        <p:txBody>
          <a:bodyPr wrap="square" rtlCol="0">
            <a:spAutoFit/>
          </a:bodyPr>
          <a:lstStyle/>
          <a:p>
            <a:r>
              <a:rPr lang="zh-CN" altLang="en-US" sz="1600" b="1" dirty="0">
                <a:cs typeface="+mn-ea"/>
                <a:sym typeface="+mn-lt"/>
              </a:rPr>
              <a:t>在此添加标题</a:t>
            </a:r>
            <a:endParaRPr lang="zh-CN" altLang="en-US" sz="1600" b="1" dirty="0">
              <a:cs typeface="+mn-ea"/>
              <a:sym typeface="+mn-lt"/>
            </a:endParaRPr>
          </a:p>
        </p:txBody>
      </p:sp>
      <p:sp>
        <p:nvSpPr>
          <p:cNvPr id="108" name="文本框 107"/>
          <p:cNvSpPr txBox="1"/>
          <p:nvPr/>
        </p:nvSpPr>
        <p:spPr>
          <a:xfrm>
            <a:off x="8875246" y="5313832"/>
            <a:ext cx="2154075" cy="722505"/>
          </a:xfrm>
          <a:prstGeom prst="rect">
            <a:avLst/>
          </a:prstGeom>
          <a:noFill/>
        </p:spPr>
        <p:txBody>
          <a:bodyPr wrap="square" rtlCol="0">
            <a:spAutoFit/>
          </a:bodyPr>
          <a:lstStyle/>
          <a:p>
            <a:pPr>
              <a:lnSpc>
                <a:spcPct val="130000"/>
              </a:lnSpc>
            </a:pPr>
            <a:r>
              <a:rPr lang="zh-CN" altLang="en-US" sz="1050" dirty="0">
                <a:solidFill>
                  <a:schemeClr val="bg1">
                    <a:lumMod val="50000"/>
                  </a:schemeClr>
                </a:solidFill>
                <a:cs typeface="+mn-ea"/>
                <a:sym typeface="+mn-lt"/>
              </a:rPr>
              <a:t>单击添加详细文字说明，或复制文本黏贴自此右键只保留文字单击添加详细文字说明</a:t>
            </a:r>
            <a:endParaRPr lang="zh-CN" altLang="en-US" sz="1050" dirty="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360"/>
                                          </p:val>
                                        </p:tav>
                                        <p:tav tm="100000">
                                          <p:val>
                                            <p:fltVal val="0"/>
                                          </p:val>
                                        </p:tav>
                                      </p:tavLst>
                                    </p:anim>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right)">
                                      <p:cBhvr>
                                        <p:cTn id="14" dur="500"/>
                                        <p:tgtEl>
                                          <p:spTgt spid="4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7000"/>
                                  </p:iterate>
                                  <p:childTnLst>
                                    <p:set>
                                      <p:cBhvr>
                                        <p:cTn id="23" dur="1" fill="hold">
                                          <p:stCondLst>
                                            <p:cond delay="0"/>
                                          </p:stCondLst>
                                        </p:cTn>
                                        <p:tgtEl>
                                          <p:spTgt spid="103"/>
                                        </p:tgtEl>
                                        <p:attrNameLst>
                                          <p:attrName>style.visibility</p:attrName>
                                        </p:attrNameLst>
                                      </p:cBhvr>
                                      <p:to>
                                        <p:strVal val="visible"/>
                                      </p:to>
                                    </p:set>
                                    <p:anim calcmode="lin" valueType="num">
                                      <p:cBhvr>
                                        <p:cTn id="24" dur="500" fill="hold"/>
                                        <p:tgtEl>
                                          <p:spTgt spid="103"/>
                                        </p:tgtEl>
                                        <p:attrNameLst>
                                          <p:attrName>ppt_w</p:attrName>
                                        </p:attrNameLst>
                                      </p:cBhvr>
                                      <p:tavLst>
                                        <p:tav tm="0">
                                          <p:val>
                                            <p:fltVal val="0"/>
                                          </p:val>
                                        </p:tav>
                                        <p:tav tm="100000">
                                          <p:val>
                                            <p:strVal val="#ppt_w"/>
                                          </p:val>
                                        </p:tav>
                                      </p:tavLst>
                                    </p:anim>
                                    <p:anim calcmode="lin" valueType="num">
                                      <p:cBhvr>
                                        <p:cTn id="25" dur="500" fill="hold"/>
                                        <p:tgtEl>
                                          <p:spTgt spid="103"/>
                                        </p:tgtEl>
                                        <p:attrNameLst>
                                          <p:attrName>ppt_h</p:attrName>
                                        </p:attrNameLst>
                                      </p:cBhvr>
                                      <p:tavLst>
                                        <p:tav tm="0">
                                          <p:val>
                                            <p:fltVal val="0"/>
                                          </p:val>
                                        </p:tav>
                                        <p:tav tm="100000">
                                          <p:val>
                                            <p:strVal val="#ppt_h"/>
                                          </p:val>
                                        </p:tav>
                                      </p:tavLst>
                                    </p:anim>
                                    <p:animEffect transition="in" filter="fade">
                                      <p:cBhvr>
                                        <p:cTn id="26" dur="500"/>
                                        <p:tgtEl>
                                          <p:spTgt spid="103"/>
                                        </p:tgtEl>
                                      </p:cBhvr>
                                    </p:animEffect>
                                  </p:childTnLst>
                                </p:cTn>
                              </p:par>
                              <p:par>
                                <p:cTn id="27" presetID="53" presetClass="entr" presetSubtype="16" fill="hold" grpId="0" nodeType="withEffect">
                                  <p:stCondLst>
                                    <p:cond delay="800"/>
                                  </p:stCondLst>
                                  <p:iterate type="wd">
                                    <p:tmPct val="7000"/>
                                  </p:iterate>
                                  <p:childTnLst>
                                    <p:set>
                                      <p:cBhvr>
                                        <p:cTn id="28" dur="1" fill="hold">
                                          <p:stCondLst>
                                            <p:cond delay="0"/>
                                          </p:stCondLst>
                                        </p:cTn>
                                        <p:tgtEl>
                                          <p:spTgt spid="104"/>
                                        </p:tgtEl>
                                        <p:attrNameLst>
                                          <p:attrName>style.visibility</p:attrName>
                                        </p:attrNameLst>
                                      </p:cBhvr>
                                      <p:to>
                                        <p:strVal val="visible"/>
                                      </p:to>
                                    </p:set>
                                    <p:anim calcmode="lin" valueType="num">
                                      <p:cBhvr>
                                        <p:cTn id="29" dur="500" fill="hold"/>
                                        <p:tgtEl>
                                          <p:spTgt spid="104"/>
                                        </p:tgtEl>
                                        <p:attrNameLst>
                                          <p:attrName>ppt_w</p:attrName>
                                        </p:attrNameLst>
                                      </p:cBhvr>
                                      <p:tavLst>
                                        <p:tav tm="0">
                                          <p:val>
                                            <p:fltVal val="0"/>
                                          </p:val>
                                        </p:tav>
                                        <p:tav tm="100000">
                                          <p:val>
                                            <p:strVal val="#ppt_w"/>
                                          </p:val>
                                        </p:tav>
                                      </p:tavLst>
                                    </p:anim>
                                    <p:anim calcmode="lin" valueType="num">
                                      <p:cBhvr>
                                        <p:cTn id="30" dur="500" fill="hold"/>
                                        <p:tgtEl>
                                          <p:spTgt spid="104"/>
                                        </p:tgtEl>
                                        <p:attrNameLst>
                                          <p:attrName>ppt_h</p:attrName>
                                        </p:attrNameLst>
                                      </p:cBhvr>
                                      <p:tavLst>
                                        <p:tav tm="0">
                                          <p:val>
                                            <p:fltVal val="0"/>
                                          </p:val>
                                        </p:tav>
                                        <p:tav tm="100000">
                                          <p:val>
                                            <p:strVal val="#ppt_h"/>
                                          </p:val>
                                        </p:tav>
                                      </p:tavLst>
                                    </p:anim>
                                    <p:animEffect transition="in" filter="fade">
                                      <p:cBhvr>
                                        <p:cTn id="31" dur="500"/>
                                        <p:tgtEl>
                                          <p:spTgt spid="104"/>
                                        </p:tgtEl>
                                      </p:cBhvr>
                                    </p:animEffect>
                                  </p:childTnLst>
                                </p:cTn>
                              </p:par>
                            </p:childTnLst>
                          </p:cTn>
                        </p:par>
                        <p:par>
                          <p:cTn id="32" fill="hold">
                            <p:stCondLst>
                              <p:cond delay="4059"/>
                            </p:stCondLst>
                            <p:childTnLst>
                              <p:par>
                                <p:cTn id="33" presetID="22" presetClass="entr" presetSubtype="4"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childTnLst>
                          </p:cTn>
                        </p:par>
                        <p:par>
                          <p:cTn id="36" fill="hold">
                            <p:stCondLst>
                              <p:cond delay="4559"/>
                            </p:stCondLst>
                            <p:childTnLst>
                              <p:par>
                                <p:cTn id="37" presetID="53" presetClass="entr" presetSubtype="16"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5059"/>
                            </p:stCondLst>
                            <p:childTnLst>
                              <p:par>
                                <p:cTn id="43" presetID="53" presetClass="entr" presetSubtype="16" fill="hold" grpId="0" nodeType="afterEffect">
                                  <p:stCondLst>
                                    <p:cond delay="0"/>
                                  </p:stCondLst>
                                  <p:iterate type="lt">
                                    <p:tmPct val="7000"/>
                                  </p:iterate>
                                  <p:childTnLst>
                                    <p:set>
                                      <p:cBhvr>
                                        <p:cTn id="44" dur="1" fill="hold">
                                          <p:stCondLst>
                                            <p:cond delay="0"/>
                                          </p:stCondLst>
                                        </p:cTn>
                                        <p:tgtEl>
                                          <p:spTgt spid="101"/>
                                        </p:tgtEl>
                                        <p:attrNameLst>
                                          <p:attrName>style.visibility</p:attrName>
                                        </p:attrNameLst>
                                      </p:cBhvr>
                                      <p:to>
                                        <p:strVal val="visible"/>
                                      </p:to>
                                    </p:set>
                                    <p:anim calcmode="lin" valueType="num">
                                      <p:cBhvr>
                                        <p:cTn id="45" dur="500" fill="hold"/>
                                        <p:tgtEl>
                                          <p:spTgt spid="101"/>
                                        </p:tgtEl>
                                        <p:attrNameLst>
                                          <p:attrName>ppt_w</p:attrName>
                                        </p:attrNameLst>
                                      </p:cBhvr>
                                      <p:tavLst>
                                        <p:tav tm="0">
                                          <p:val>
                                            <p:fltVal val="0"/>
                                          </p:val>
                                        </p:tav>
                                        <p:tav tm="100000">
                                          <p:val>
                                            <p:strVal val="#ppt_w"/>
                                          </p:val>
                                        </p:tav>
                                      </p:tavLst>
                                    </p:anim>
                                    <p:anim calcmode="lin" valueType="num">
                                      <p:cBhvr>
                                        <p:cTn id="46" dur="500" fill="hold"/>
                                        <p:tgtEl>
                                          <p:spTgt spid="101"/>
                                        </p:tgtEl>
                                        <p:attrNameLst>
                                          <p:attrName>ppt_h</p:attrName>
                                        </p:attrNameLst>
                                      </p:cBhvr>
                                      <p:tavLst>
                                        <p:tav tm="0">
                                          <p:val>
                                            <p:fltVal val="0"/>
                                          </p:val>
                                        </p:tav>
                                        <p:tav tm="100000">
                                          <p:val>
                                            <p:strVal val="#ppt_h"/>
                                          </p:val>
                                        </p:tav>
                                      </p:tavLst>
                                    </p:anim>
                                    <p:animEffect transition="in" filter="fade">
                                      <p:cBhvr>
                                        <p:cTn id="47" dur="500"/>
                                        <p:tgtEl>
                                          <p:spTgt spid="101"/>
                                        </p:tgtEl>
                                      </p:cBhvr>
                                    </p:animEffect>
                                  </p:childTnLst>
                                </p:cTn>
                              </p:par>
                              <p:par>
                                <p:cTn id="48" presetID="53" presetClass="entr" presetSubtype="16" fill="hold" grpId="0" nodeType="withEffect">
                                  <p:stCondLst>
                                    <p:cond delay="800"/>
                                  </p:stCondLst>
                                  <p:iterate type="wd">
                                    <p:tmPct val="7000"/>
                                  </p:iterate>
                                  <p:childTnLst>
                                    <p:set>
                                      <p:cBhvr>
                                        <p:cTn id="49" dur="1" fill="hold">
                                          <p:stCondLst>
                                            <p:cond delay="0"/>
                                          </p:stCondLst>
                                        </p:cTn>
                                        <p:tgtEl>
                                          <p:spTgt spid="102"/>
                                        </p:tgtEl>
                                        <p:attrNameLst>
                                          <p:attrName>style.visibility</p:attrName>
                                        </p:attrNameLst>
                                      </p:cBhvr>
                                      <p:to>
                                        <p:strVal val="visible"/>
                                      </p:to>
                                    </p:set>
                                    <p:anim calcmode="lin" valueType="num">
                                      <p:cBhvr>
                                        <p:cTn id="50" dur="500" fill="hold"/>
                                        <p:tgtEl>
                                          <p:spTgt spid="102"/>
                                        </p:tgtEl>
                                        <p:attrNameLst>
                                          <p:attrName>ppt_w</p:attrName>
                                        </p:attrNameLst>
                                      </p:cBhvr>
                                      <p:tavLst>
                                        <p:tav tm="0">
                                          <p:val>
                                            <p:fltVal val="0"/>
                                          </p:val>
                                        </p:tav>
                                        <p:tav tm="100000">
                                          <p:val>
                                            <p:strVal val="#ppt_w"/>
                                          </p:val>
                                        </p:tav>
                                      </p:tavLst>
                                    </p:anim>
                                    <p:anim calcmode="lin" valueType="num">
                                      <p:cBhvr>
                                        <p:cTn id="51" dur="500" fill="hold"/>
                                        <p:tgtEl>
                                          <p:spTgt spid="102"/>
                                        </p:tgtEl>
                                        <p:attrNameLst>
                                          <p:attrName>ppt_h</p:attrName>
                                        </p:attrNameLst>
                                      </p:cBhvr>
                                      <p:tavLst>
                                        <p:tav tm="0">
                                          <p:val>
                                            <p:fltVal val="0"/>
                                          </p:val>
                                        </p:tav>
                                        <p:tav tm="100000">
                                          <p:val>
                                            <p:strVal val="#ppt_h"/>
                                          </p:val>
                                        </p:tav>
                                      </p:tavLst>
                                    </p:anim>
                                    <p:animEffect transition="in" filter="fade">
                                      <p:cBhvr>
                                        <p:cTn id="52" dur="500"/>
                                        <p:tgtEl>
                                          <p:spTgt spid="102"/>
                                        </p:tgtEl>
                                      </p:cBhvr>
                                    </p:animEffect>
                                  </p:childTnLst>
                                </p:cTn>
                              </p:par>
                            </p:childTnLst>
                          </p:cTn>
                        </p:par>
                        <p:par>
                          <p:cTn id="53" fill="hold">
                            <p:stCondLst>
                              <p:cond delay="7619"/>
                            </p:stCondLst>
                            <p:childTnLst>
                              <p:par>
                                <p:cTn id="54" presetID="22" presetClass="entr" presetSubtype="4"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500"/>
                                        <p:tgtEl>
                                          <p:spTgt spid="49"/>
                                        </p:tgtEl>
                                      </p:cBhvr>
                                    </p:animEffect>
                                  </p:childTnLst>
                                </p:cTn>
                              </p:par>
                            </p:childTnLst>
                          </p:cTn>
                        </p:par>
                        <p:par>
                          <p:cTn id="57" fill="hold">
                            <p:stCondLst>
                              <p:cond delay="8119"/>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8619"/>
                            </p:stCondLst>
                            <p:childTnLst>
                              <p:par>
                                <p:cTn id="64" presetID="53" presetClass="entr" presetSubtype="16" fill="hold" grpId="0" nodeType="afterEffect">
                                  <p:stCondLst>
                                    <p:cond delay="0"/>
                                  </p:stCondLst>
                                  <p:iterate type="lt">
                                    <p:tmPct val="7000"/>
                                  </p:iterate>
                                  <p:childTnLst>
                                    <p:set>
                                      <p:cBhvr>
                                        <p:cTn id="65" dur="1" fill="hold">
                                          <p:stCondLst>
                                            <p:cond delay="0"/>
                                          </p:stCondLst>
                                        </p:cTn>
                                        <p:tgtEl>
                                          <p:spTgt spid="105"/>
                                        </p:tgtEl>
                                        <p:attrNameLst>
                                          <p:attrName>style.visibility</p:attrName>
                                        </p:attrNameLst>
                                      </p:cBhvr>
                                      <p:to>
                                        <p:strVal val="visible"/>
                                      </p:to>
                                    </p:set>
                                    <p:anim calcmode="lin" valueType="num">
                                      <p:cBhvr>
                                        <p:cTn id="66" dur="500" fill="hold"/>
                                        <p:tgtEl>
                                          <p:spTgt spid="105"/>
                                        </p:tgtEl>
                                        <p:attrNameLst>
                                          <p:attrName>ppt_w</p:attrName>
                                        </p:attrNameLst>
                                      </p:cBhvr>
                                      <p:tavLst>
                                        <p:tav tm="0">
                                          <p:val>
                                            <p:fltVal val="0"/>
                                          </p:val>
                                        </p:tav>
                                        <p:tav tm="100000">
                                          <p:val>
                                            <p:strVal val="#ppt_w"/>
                                          </p:val>
                                        </p:tav>
                                      </p:tavLst>
                                    </p:anim>
                                    <p:anim calcmode="lin" valueType="num">
                                      <p:cBhvr>
                                        <p:cTn id="67" dur="500" fill="hold"/>
                                        <p:tgtEl>
                                          <p:spTgt spid="105"/>
                                        </p:tgtEl>
                                        <p:attrNameLst>
                                          <p:attrName>ppt_h</p:attrName>
                                        </p:attrNameLst>
                                      </p:cBhvr>
                                      <p:tavLst>
                                        <p:tav tm="0">
                                          <p:val>
                                            <p:fltVal val="0"/>
                                          </p:val>
                                        </p:tav>
                                        <p:tav tm="100000">
                                          <p:val>
                                            <p:strVal val="#ppt_h"/>
                                          </p:val>
                                        </p:tav>
                                      </p:tavLst>
                                    </p:anim>
                                    <p:animEffect transition="in" filter="fade">
                                      <p:cBhvr>
                                        <p:cTn id="68" dur="500"/>
                                        <p:tgtEl>
                                          <p:spTgt spid="105"/>
                                        </p:tgtEl>
                                      </p:cBhvr>
                                    </p:animEffect>
                                  </p:childTnLst>
                                </p:cTn>
                              </p:par>
                              <p:par>
                                <p:cTn id="69" presetID="53" presetClass="entr" presetSubtype="16" fill="hold" grpId="0" nodeType="withEffect">
                                  <p:stCondLst>
                                    <p:cond delay="800"/>
                                  </p:stCondLst>
                                  <p:iterate type="wd">
                                    <p:tmPct val="7000"/>
                                  </p:iterate>
                                  <p:childTnLst>
                                    <p:set>
                                      <p:cBhvr>
                                        <p:cTn id="70" dur="1" fill="hold">
                                          <p:stCondLst>
                                            <p:cond delay="0"/>
                                          </p:stCondLst>
                                        </p:cTn>
                                        <p:tgtEl>
                                          <p:spTgt spid="106"/>
                                        </p:tgtEl>
                                        <p:attrNameLst>
                                          <p:attrName>style.visibility</p:attrName>
                                        </p:attrNameLst>
                                      </p:cBhvr>
                                      <p:to>
                                        <p:strVal val="visible"/>
                                      </p:to>
                                    </p:set>
                                    <p:anim calcmode="lin" valueType="num">
                                      <p:cBhvr>
                                        <p:cTn id="71" dur="500" fill="hold"/>
                                        <p:tgtEl>
                                          <p:spTgt spid="106"/>
                                        </p:tgtEl>
                                        <p:attrNameLst>
                                          <p:attrName>ppt_w</p:attrName>
                                        </p:attrNameLst>
                                      </p:cBhvr>
                                      <p:tavLst>
                                        <p:tav tm="0">
                                          <p:val>
                                            <p:fltVal val="0"/>
                                          </p:val>
                                        </p:tav>
                                        <p:tav tm="100000">
                                          <p:val>
                                            <p:strVal val="#ppt_w"/>
                                          </p:val>
                                        </p:tav>
                                      </p:tavLst>
                                    </p:anim>
                                    <p:anim calcmode="lin" valueType="num">
                                      <p:cBhvr>
                                        <p:cTn id="72" dur="500" fill="hold"/>
                                        <p:tgtEl>
                                          <p:spTgt spid="106"/>
                                        </p:tgtEl>
                                        <p:attrNameLst>
                                          <p:attrName>ppt_h</p:attrName>
                                        </p:attrNameLst>
                                      </p:cBhvr>
                                      <p:tavLst>
                                        <p:tav tm="0">
                                          <p:val>
                                            <p:fltVal val="0"/>
                                          </p:val>
                                        </p:tav>
                                        <p:tav tm="100000">
                                          <p:val>
                                            <p:strVal val="#ppt_h"/>
                                          </p:val>
                                        </p:tav>
                                      </p:tavLst>
                                    </p:anim>
                                    <p:animEffect transition="in" filter="fade">
                                      <p:cBhvr>
                                        <p:cTn id="73" dur="500"/>
                                        <p:tgtEl>
                                          <p:spTgt spid="106"/>
                                        </p:tgtEl>
                                      </p:cBhvr>
                                    </p:animEffect>
                                  </p:childTnLst>
                                </p:cTn>
                              </p:par>
                            </p:childTnLst>
                          </p:cTn>
                        </p:par>
                        <p:par>
                          <p:cTn id="74" fill="hold">
                            <p:stCondLst>
                              <p:cond delay="11180"/>
                            </p:stCondLst>
                            <p:childTnLst>
                              <p:par>
                                <p:cTn id="75" presetID="22" presetClass="entr" presetSubtype="8"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childTnLst>
                          </p:cTn>
                        </p:par>
                        <p:par>
                          <p:cTn id="78" fill="hold">
                            <p:stCondLst>
                              <p:cond delay="11680"/>
                            </p:stCondLst>
                            <p:childTnLst>
                              <p:par>
                                <p:cTn id="79" presetID="53" presetClass="entr" presetSubtype="16" fill="hold"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p:cTn id="81" dur="500" fill="hold"/>
                                        <p:tgtEl>
                                          <p:spTgt spid="86"/>
                                        </p:tgtEl>
                                        <p:attrNameLst>
                                          <p:attrName>ppt_w</p:attrName>
                                        </p:attrNameLst>
                                      </p:cBhvr>
                                      <p:tavLst>
                                        <p:tav tm="0">
                                          <p:val>
                                            <p:fltVal val="0"/>
                                          </p:val>
                                        </p:tav>
                                        <p:tav tm="100000">
                                          <p:val>
                                            <p:strVal val="#ppt_w"/>
                                          </p:val>
                                        </p:tav>
                                      </p:tavLst>
                                    </p:anim>
                                    <p:anim calcmode="lin" valueType="num">
                                      <p:cBhvr>
                                        <p:cTn id="82" dur="500" fill="hold"/>
                                        <p:tgtEl>
                                          <p:spTgt spid="86"/>
                                        </p:tgtEl>
                                        <p:attrNameLst>
                                          <p:attrName>ppt_h</p:attrName>
                                        </p:attrNameLst>
                                      </p:cBhvr>
                                      <p:tavLst>
                                        <p:tav tm="0">
                                          <p:val>
                                            <p:fltVal val="0"/>
                                          </p:val>
                                        </p:tav>
                                        <p:tav tm="100000">
                                          <p:val>
                                            <p:strVal val="#ppt_h"/>
                                          </p:val>
                                        </p:tav>
                                      </p:tavLst>
                                    </p:anim>
                                    <p:animEffect transition="in" filter="fade">
                                      <p:cBhvr>
                                        <p:cTn id="83" dur="500"/>
                                        <p:tgtEl>
                                          <p:spTgt spid="86"/>
                                        </p:tgtEl>
                                      </p:cBhvr>
                                    </p:animEffect>
                                  </p:childTnLst>
                                </p:cTn>
                              </p:par>
                            </p:childTnLst>
                          </p:cTn>
                        </p:par>
                        <p:par>
                          <p:cTn id="84" fill="hold">
                            <p:stCondLst>
                              <p:cond delay="12180"/>
                            </p:stCondLst>
                            <p:childTnLst>
                              <p:par>
                                <p:cTn id="85" presetID="53" presetClass="entr" presetSubtype="16" fill="hold" grpId="0" nodeType="afterEffect">
                                  <p:stCondLst>
                                    <p:cond delay="0"/>
                                  </p:stCondLst>
                                  <p:iterate type="lt">
                                    <p:tmPct val="7000"/>
                                  </p:iterate>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cTn>
                              </p:par>
                              <p:par>
                                <p:cTn id="90" presetID="53" presetClass="entr" presetSubtype="16" fill="hold" grpId="0" nodeType="withEffect">
                                  <p:stCondLst>
                                    <p:cond delay="800"/>
                                  </p:stCondLst>
                                  <p:iterate type="wd">
                                    <p:tmPct val="7000"/>
                                  </p:iterate>
                                  <p:childTnLst>
                                    <p:set>
                                      <p:cBhvr>
                                        <p:cTn id="91" dur="1" fill="hold">
                                          <p:stCondLst>
                                            <p:cond delay="0"/>
                                          </p:stCondLst>
                                        </p:cTn>
                                        <p:tgtEl>
                                          <p:spTgt spid="108"/>
                                        </p:tgtEl>
                                        <p:attrNameLst>
                                          <p:attrName>style.visibility</p:attrName>
                                        </p:attrNameLst>
                                      </p:cBhvr>
                                      <p:to>
                                        <p:strVal val="visible"/>
                                      </p:to>
                                    </p:set>
                                    <p:anim calcmode="lin" valueType="num">
                                      <p:cBhvr>
                                        <p:cTn id="92" dur="500" fill="hold"/>
                                        <p:tgtEl>
                                          <p:spTgt spid="108"/>
                                        </p:tgtEl>
                                        <p:attrNameLst>
                                          <p:attrName>ppt_w</p:attrName>
                                        </p:attrNameLst>
                                      </p:cBhvr>
                                      <p:tavLst>
                                        <p:tav tm="0">
                                          <p:val>
                                            <p:fltVal val="0"/>
                                          </p:val>
                                        </p:tav>
                                        <p:tav tm="100000">
                                          <p:val>
                                            <p:strVal val="#ppt_w"/>
                                          </p:val>
                                        </p:tav>
                                      </p:tavLst>
                                    </p:anim>
                                    <p:anim calcmode="lin" valueType="num">
                                      <p:cBhvr>
                                        <p:cTn id="93" dur="500" fill="hold"/>
                                        <p:tgtEl>
                                          <p:spTgt spid="108"/>
                                        </p:tgtEl>
                                        <p:attrNameLst>
                                          <p:attrName>ppt_h</p:attrName>
                                        </p:attrNameLst>
                                      </p:cBhvr>
                                      <p:tavLst>
                                        <p:tav tm="0">
                                          <p:val>
                                            <p:fltVal val="0"/>
                                          </p:val>
                                        </p:tav>
                                        <p:tav tm="100000">
                                          <p:val>
                                            <p:strVal val="#ppt_h"/>
                                          </p:val>
                                        </p:tav>
                                      </p:tavLst>
                                    </p:anim>
                                    <p:animEffect transition="in" filter="fade">
                                      <p:cBhvr>
                                        <p:cTn id="9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105" grpId="0"/>
      <p:bldP spid="106" grpId="0"/>
      <p:bldP spid="107" grpId="0"/>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等腰三角形 130"/>
          <p:cNvSpPr/>
          <p:nvPr/>
        </p:nvSpPr>
        <p:spPr>
          <a:xfrm>
            <a:off x="6897783" y="2306000"/>
            <a:ext cx="3250272" cy="2801958"/>
          </a:xfrm>
          <a:prstGeom prst="triangle">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800" rIns="0" bIns="576000" numCol="1" spcCol="0" rtlCol="0" fromWordArt="0" anchor="ctr" anchorCtr="0" forceAA="0" compatLnSpc="1">
            <a:noAutofit/>
          </a:bodyPr>
          <a:lstStyle/>
          <a:p>
            <a:pPr algn="ctr">
              <a:lnSpc>
                <a:spcPts val="2000"/>
              </a:lnSpc>
            </a:pPr>
            <a:endParaRPr lang="zh-CN" altLang="en-US" sz="1400" dirty="0">
              <a:solidFill>
                <a:schemeClr val="tx1">
                  <a:lumMod val="75000"/>
                  <a:lumOff val="25000"/>
                </a:schemeClr>
              </a:solidFill>
              <a:cs typeface="+mn-ea"/>
              <a:sym typeface="+mn-lt"/>
            </a:endParaRPr>
          </a:p>
        </p:txBody>
      </p:sp>
      <p:sp>
        <p:nvSpPr>
          <p:cNvPr id="132" name="Freeform 6"/>
          <p:cNvSpPr>
            <a:spLocks noEditPoints="1"/>
          </p:cNvSpPr>
          <p:nvPr/>
        </p:nvSpPr>
        <p:spPr bwMode="auto">
          <a:xfrm>
            <a:off x="6423729" y="2171027"/>
            <a:ext cx="4103742" cy="3750128"/>
          </a:xfrm>
          <a:custGeom>
            <a:avLst/>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ah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2700" cap="flat">
            <a:solidFill>
              <a:schemeClr val="tx1">
                <a:lumMod val="65000"/>
                <a:lumOff val="35000"/>
              </a:schemeClr>
            </a:solidFill>
            <a:prstDash val="dash"/>
            <a:miter lim="800000"/>
            <a:headEnd type="none" w="sm" len="sm"/>
            <a:tailEnd type="arrow"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cs typeface="+mn-ea"/>
              <a:sym typeface="+mn-lt"/>
            </a:endParaRPr>
          </a:p>
        </p:txBody>
      </p:sp>
      <p:grpSp>
        <p:nvGrpSpPr>
          <p:cNvPr id="15" name="组合 14"/>
          <p:cNvGrpSpPr/>
          <p:nvPr/>
        </p:nvGrpSpPr>
        <p:grpSpPr>
          <a:xfrm>
            <a:off x="1369695" y="2058035"/>
            <a:ext cx="818515" cy="791210"/>
            <a:chOff x="9657" y="2541"/>
            <a:chExt cx="1289" cy="1246"/>
          </a:xfrm>
        </p:grpSpPr>
        <p:sp>
          <p:nvSpPr>
            <p:cNvPr id="92" name="椭圆 91"/>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93" name="椭圆 92"/>
            <p:cNvSpPr/>
            <p:nvPr/>
          </p:nvSpPr>
          <p:spPr>
            <a:xfrm>
              <a:off x="9793" y="2769"/>
              <a:ext cx="883" cy="883"/>
            </a:xfrm>
            <a:prstGeom prst="ellipse">
              <a:avLst/>
            </a:prstGeom>
            <a:solidFill>
              <a:srgbClr val="BE0010"/>
            </a:solidFill>
            <a:ln w="22225">
              <a:solidFill>
                <a:srgbClr val="BE0010"/>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95" name="任意多边形 94"/>
            <p:cNvSpPr/>
            <p:nvPr/>
          </p:nvSpPr>
          <p:spPr>
            <a:xfrm>
              <a:off x="9797" y="2778"/>
              <a:ext cx="846" cy="497"/>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48" name="TextBox 147"/>
            <p:cNvSpPr txBox="1"/>
            <p:nvPr/>
          </p:nvSpPr>
          <p:spPr>
            <a:xfrm>
              <a:off x="9876" y="2786"/>
              <a:ext cx="368" cy="921"/>
            </a:xfrm>
            <a:prstGeom prst="rect">
              <a:avLst/>
            </a:prstGeom>
            <a:noFill/>
          </p:spPr>
          <p:txBody>
            <a:bodyPr wrap="square" rtlCol="0">
              <a:spAutoFit/>
            </a:bodyPr>
            <a:lstStyle/>
            <a:p>
              <a:r>
                <a:rPr lang="zh-CN" altLang="en-US" sz="3200" dirty="0">
                  <a:solidFill>
                    <a:schemeClr val="bg1"/>
                  </a:solidFill>
                  <a:cs typeface="+mn-ea"/>
                  <a:sym typeface="+mn-lt"/>
                </a:rPr>
                <a:t>√</a:t>
              </a:r>
              <a:endParaRPr lang="zh-CN" altLang="en-US" sz="3200" dirty="0">
                <a:solidFill>
                  <a:schemeClr val="bg1"/>
                </a:solidFill>
                <a:cs typeface="+mn-ea"/>
                <a:sym typeface="+mn-lt"/>
              </a:endParaRPr>
            </a:p>
          </p:txBody>
        </p:sp>
      </p:grpSp>
      <p:grpSp>
        <p:nvGrpSpPr>
          <p:cNvPr id="8" name="组合 7"/>
          <p:cNvGrpSpPr/>
          <p:nvPr/>
        </p:nvGrpSpPr>
        <p:grpSpPr>
          <a:xfrm>
            <a:off x="7420131" y="1491493"/>
            <a:ext cx="2134802" cy="2396396"/>
            <a:chOff x="1695583" y="1523241"/>
            <a:chExt cx="2134802" cy="2396396"/>
          </a:xfrm>
        </p:grpSpPr>
        <p:sp>
          <p:nvSpPr>
            <p:cNvPr id="45" name="Freeform 13"/>
            <p:cNvSpPr/>
            <p:nvPr/>
          </p:nvSpPr>
          <p:spPr bwMode="auto">
            <a:xfrm>
              <a:off x="1695583" y="1523241"/>
              <a:ext cx="2134802" cy="239639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1" name="Freeform 13"/>
            <p:cNvSpPr/>
            <p:nvPr/>
          </p:nvSpPr>
          <p:spPr bwMode="auto">
            <a:xfrm>
              <a:off x="1838475" y="1673554"/>
              <a:ext cx="1869095" cy="209813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BE0010"/>
            </a:solidFill>
            <a:ln w="22225">
              <a:solidFill>
                <a:srgbClr val="BE0010"/>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 name="组合 8"/>
          <p:cNvGrpSpPr/>
          <p:nvPr/>
        </p:nvGrpSpPr>
        <p:grpSpPr>
          <a:xfrm>
            <a:off x="6324669" y="3409594"/>
            <a:ext cx="2134802" cy="2396396"/>
            <a:chOff x="600121" y="3441342"/>
            <a:chExt cx="2134802" cy="2396396"/>
          </a:xfrm>
        </p:grpSpPr>
        <p:sp>
          <p:nvSpPr>
            <p:cNvPr id="46" name="Freeform 13"/>
            <p:cNvSpPr/>
            <p:nvPr/>
          </p:nvSpPr>
          <p:spPr bwMode="auto">
            <a:xfrm>
              <a:off x="600121" y="3441342"/>
              <a:ext cx="2134802" cy="239639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Freeform 13"/>
            <p:cNvSpPr/>
            <p:nvPr/>
          </p:nvSpPr>
          <p:spPr bwMode="auto">
            <a:xfrm>
              <a:off x="732973" y="3575581"/>
              <a:ext cx="1869095" cy="209813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BE0010"/>
            </a:solidFill>
            <a:ln w="22225">
              <a:solidFill>
                <a:srgbClr val="BE0010"/>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7" name="Freeform 13"/>
          <p:cNvSpPr/>
          <p:nvPr/>
        </p:nvSpPr>
        <p:spPr bwMode="auto">
          <a:xfrm>
            <a:off x="8515350" y="3409315"/>
            <a:ext cx="2134870" cy="239649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Freeform 13"/>
          <p:cNvSpPr/>
          <p:nvPr/>
        </p:nvSpPr>
        <p:spPr bwMode="auto">
          <a:xfrm>
            <a:off x="8647430" y="3585210"/>
            <a:ext cx="1868805" cy="2098040"/>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tx1">
              <a:lumMod val="75000"/>
              <a:lumOff val="25000"/>
            </a:schemeClr>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7" name="矩形 146"/>
          <p:cNvSpPr/>
          <p:nvPr/>
        </p:nvSpPr>
        <p:spPr>
          <a:xfrm>
            <a:off x="9038590" y="4095750"/>
            <a:ext cx="1085850" cy="1076325"/>
          </a:xfrm>
          <a:prstGeom prst="rect">
            <a:avLst/>
          </a:prstGeom>
        </p:spPr>
        <p:txBody>
          <a:bodyPr wrap="square">
            <a:spAutoFit/>
          </a:bodyPr>
          <a:lstStyle/>
          <a:p>
            <a:pPr algn="l"/>
            <a:r>
              <a:rPr lang="zh-CN" altLang="en-US" sz="3200" dirty="0">
                <a:solidFill>
                  <a:schemeClr val="bg1"/>
                </a:solidFill>
                <a:cs typeface="+mn-ea"/>
                <a:sym typeface="+mn-lt"/>
              </a:rPr>
              <a:t>添加标题</a:t>
            </a:r>
            <a:endParaRPr lang="zh-CN" altLang="en-US" sz="3200" dirty="0">
              <a:solidFill>
                <a:schemeClr val="bg1"/>
              </a:solidFill>
              <a:cs typeface="+mn-ea"/>
              <a:sym typeface="+mn-lt"/>
            </a:endParaRPr>
          </a:p>
        </p:txBody>
      </p:sp>
      <p:sp>
        <p:nvSpPr>
          <p:cNvPr id="88" name="飞印象"/>
          <p:cNvSpPr txBox="1"/>
          <p:nvPr/>
        </p:nvSpPr>
        <p:spPr>
          <a:xfrm>
            <a:off x="2511425" y="1992630"/>
            <a:ext cx="1303655" cy="398780"/>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添加标题</a:t>
            </a:r>
            <a:endParaRPr lang="zh-CN" altLang="en-US" sz="2000" dirty="0">
              <a:solidFill>
                <a:schemeClr val="tx1">
                  <a:lumMod val="85000"/>
                  <a:lumOff val="15000"/>
                </a:schemeClr>
              </a:solidFill>
              <a:cs typeface="+mn-ea"/>
              <a:sym typeface="+mn-lt"/>
            </a:endParaRPr>
          </a:p>
        </p:txBody>
      </p:sp>
      <p:sp>
        <p:nvSpPr>
          <p:cNvPr id="89" name="文本框 88"/>
          <p:cNvSpPr txBox="1"/>
          <p:nvPr/>
        </p:nvSpPr>
        <p:spPr>
          <a:xfrm>
            <a:off x="2511425" y="2391410"/>
            <a:ext cx="3349625" cy="625171"/>
          </a:xfrm>
          <a:prstGeom prst="rect">
            <a:avLst/>
          </a:prstGeom>
          <a:noFill/>
        </p:spPr>
        <p:txBody>
          <a:bodyPr wrap="square" rtlCol="0">
            <a:spAutoFit/>
          </a:bodyPr>
          <a:lstStyle/>
          <a:p>
            <a:pPr algn="l">
              <a:lnSpc>
                <a:spcPct val="130000"/>
              </a:lnSpc>
            </a:pPr>
            <a:r>
              <a:rPr lang="zh-CN" sz="1400" dirty="0">
                <a:solidFill>
                  <a:schemeClr val="tx1">
                    <a:lumMod val="85000"/>
                    <a:lumOff val="15000"/>
                  </a:schemeClr>
                </a:solidFill>
                <a:cs typeface="+mn-ea"/>
                <a:sym typeface="+mn-lt"/>
              </a:rPr>
              <a:t>请在此添加您的文字内容，请在此添加您的文字内容。</a:t>
            </a:r>
            <a:endParaRPr lang="zh-CN" altLang="zh-CN" sz="1400" dirty="0">
              <a:solidFill>
                <a:schemeClr val="tx1">
                  <a:lumMod val="85000"/>
                  <a:lumOff val="15000"/>
                </a:schemeClr>
              </a:solidFill>
              <a:cs typeface="+mn-ea"/>
              <a:sym typeface="+mn-lt"/>
            </a:endParaRPr>
          </a:p>
        </p:txBody>
      </p:sp>
      <p:sp>
        <p:nvSpPr>
          <p:cNvPr id="4" name="飞印象"/>
          <p:cNvSpPr txBox="1"/>
          <p:nvPr/>
        </p:nvSpPr>
        <p:spPr>
          <a:xfrm>
            <a:off x="2511425" y="3402330"/>
            <a:ext cx="1303655" cy="398780"/>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添加标题</a:t>
            </a:r>
            <a:endParaRPr lang="zh-CN" altLang="en-US" sz="2000" dirty="0">
              <a:solidFill>
                <a:schemeClr val="tx1">
                  <a:lumMod val="85000"/>
                  <a:lumOff val="15000"/>
                </a:schemeClr>
              </a:solidFill>
              <a:cs typeface="+mn-ea"/>
              <a:sym typeface="+mn-lt"/>
            </a:endParaRPr>
          </a:p>
        </p:txBody>
      </p:sp>
      <p:sp>
        <p:nvSpPr>
          <p:cNvPr id="10" name="文本框 9"/>
          <p:cNvSpPr txBox="1"/>
          <p:nvPr/>
        </p:nvSpPr>
        <p:spPr>
          <a:xfrm>
            <a:off x="2511425" y="3801110"/>
            <a:ext cx="3349625" cy="625171"/>
          </a:xfrm>
          <a:prstGeom prst="rect">
            <a:avLst/>
          </a:prstGeom>
          <a:noFill/>
        </p:spPr>
        <p:txBody>
          <a:bodyPr wrap="square" rtlCol="0">
            <a:spAutoFit/>
          </a:bodyPr>
          <a:lstStyle/>
          <a:p>
            <a:pPr algn="l">
              <a:lnSpc>
                <a:spcPct val="130000"/>
              </a:lnSpc>
            </a:pPr>
            <a:r>
              <a:rPr lang="zh-CN" sz="1400" dirty="0">
                <a:solidFill>
                  <a:schemeClr val="tx1">
                    <a:lumMod val="85000"/>
                    <a:lumOff val="15000"/>
                  </a:schemeClr>
                </a:solidFill>
                <a:cs typeface="+mn-ea"/>
                <a:sym typeface="+mn-lt"/>
              </a:rPr>
              <a:t>请在此添加您的文字内容，请在此添加您的文字内容。</a:t>
            </a:r>
            <a:endParaRPr lang="zh-CN" altLang="zh-CN" sz="1400" dirty="0">
              <a:solidFill>
                <a:schemeClr val="tx1">
                  <a:lumMod val="85000"/>
                  <a:lumOff val="15000"/>
                </a:schemeClr>
              </a:solidFill>
              <a:cs typeface="+mn-ea"/>
              <a:sym typeface="+mn-lt"/>
            </a:endParaRPr>
          </a:p>
        </p:txBody>
      </p:sp>
      <p:sp>
        <p:nvSpPr>
          <p:cNvPr id="11" name="飞印象"/>
          <p:cNvSpPr txBox="1"/>
          <p:nvPr/>
        </p:nvSpPr>
        <p:spPr>
          <a:xfrm>
            <a:off x="2511425" y="4855845"/>
            <a:ext cx="1303655" cy="398780"/>
          </a:xfrm>
          <a:prstGeom prst="rect">
            <a:avLst/>
          </a:prstGeom>
          <a:noFill/>
        </p:spPr>
        <p:txBody>
          <a:bodyPr wrap="square" rtlCol="0">
            <a:spAutoFit/>
          </a:bodyPr>
          <a:lstStyle/>
          <a:p>
            <a:pPr algn="l"/>
            <a:r>
              <a:rPr lang="zh-CN" altLang="en-US" sz="2000" dirty="0">
                <a:solidFill>
                  <a:schemeClr val="tx1">
                    <a:lumMod val="85000"/>
                    <a:lumOff val="15000"/>
                  </a:schemeClr>
                </a:solidFill>
                <a:cs typeface="+mn-ea"/>
                <a:sym typeface="+mn-lt"/>
              </a:rPr>
              <a:t>添加标题</a:t>
            </a:r>
            <a:endParaRPr lang="zh-CN" altLang="en-US" sz="2000" dirty="0">
              <a:solidFill>
                <a:schemeClr val="tx1">
                  <a:lumMod val="85000"/>
                  <a:lumOff val="15000"/>
                </a:schemeClr>
              </a:solidFill>
              <a:cs typeface="+mn-ea"/>
              <a:sym typeface="+mn-lt"/>
            </a:endParaRPr>
          </a:p>
        </p:txBody>
      </p:sp>
      <p:sp>
        <p:nvSpPr>
          <p:cNvPr id="12" name="文本框 11"/>
          <p:cNvSpPr txBox="1"/>
          <p:nvPr/>
        </p:nvSpPr>
        <p:spPr>
          <a:xfrm>
            <a:off x="2511425" y="5254625"/>
            <a:ext cx="3349625" cy="625171"/>
          </a:xfrm>
          <a:prstGeom prst="rect">
            <a:avLst/>
          </a:prstGeom>
          <a:noFill/>
        </p:spPr>
        <p:txBody>
          <a:bodyPr wrap="square" rtlCol="0">
            <a:spAutoFit/>
          </a:bodyPr>
          <a:lstStyle/>
          <a:p>
            <a:pPr algn="l">
              <a:lnSpc>
                <a:spcPct val="130000"/>
              </a:lnSpc>
            </a:pPr>
            <a:r>
              <a:rPr lang="zh-CN" sz="1400" dirty="0">
                <a:solidFill>
                  <a:schemeClr val="tx1">
                    <a:lumMod val="85000"/>
                    <a:lumOff val="15000"/>
                  </a:schemeClr>
                </a:solidFill>
                <a:cs typeface="+mn-ea"/>
                <a:sym typeface="+mn-lt"/>
              </a:rPr>
              <a:t>请在此添加您的文字内容，请在此添加您的文字内容。</a:t>
            </a:r>
            <a:endParaRPr lang="zh-CN" altLang="zh-CN" sz="1400" dirty="0">
              <a:solidFill>
                <a:schemeClr val="tx1">
                  <a:lumMod val="85000"/>
                  <a:lumOff val="15000"/>
                </a:schemeClr>
              </a:solidFill>
              <a:cs typeface="+mn-ea"/>
              <a:sym typeface="+mn-lt"/>
            </a:endParaRPr>
          </a:p>
        </p:txBody>
      </p:sp>
      <p:sp>
        <p:nvSpPr>
          <p:cNvPr id="13" name="矩形 12"/>
          <p:cNvSpPr/>
          <p:nvPr/>
        </p:nvSpPr>
        <p:spPr>
          <a:xfrm>
            <a:off x="6757670" y="4095750"/>
            <a:ext cx="1085850" cy="1076325"/>
          </a:xfrm>
          <a:prstGeom prst="rect">
            <a:avLst/>
          </a:prstGeom>
        </p:spPr>
        <p:txBody>
          <a:bodyPr wrap="square">
            <a:spAutoFit/>
          </a:bodyPr>
          <a:lstStyle/>
          <a:p>
            <a:pPr algn="l"/>
            <a:r>
              <a:rPr lang="zh-CN" altLang="en-US" sz="3200" dirty="0">
                <a:solidFill>
                  <a:schemeClr val="bg1"/>
                </a:solidFill>
                <a:cs typeface="+mn-ea"/>
                <a:sym typeface="+mn-lt"/>
              </a:rPr>
              <a:t>添加标题</a:t>
            </a:r>
            <a:endParaRPr lang="zh-CN" altLang="en-US" sz="3200" dirty="0">
              <a:solidFill>
                <a:schemeClr val="bg1"/>
              </a:solidFill>
              <a:cs typeface="+mn-ea"/>
              <a:sym typeface="+mn-lt"/>
            </a:endParaRPr>
          </a:p>
        </p:txBody>
      </p:sp>
      <p:sp>
        <p:nvSpPr>
          <p:cNvPr id="14" name="矩形 13"/>
          <p:cNvSpPr/>
          <p:nvPr/>
        </p:nvSpPr>
        <p:spPr>
          <a:xfrm>
            <a:off x="7980680" y="2078990"/>
            <a:ext cx="1085850" cy="1076325"/>
          </a:xfrm>
          <a:prstGeom prst="rect">
            <a:avLst/>
          </a:prstGeom>
        </p:spPr>
        <p:txBody>
          <a:bodyPr wrap="square">
            <a:spAutoFit/>
          </a:bodyPr>
          <a:lstStyle/>
          <a:p>
            <a:pPr algn="l"/>
            <a:r>
              <a:rPr lang="zh-CN" altLang="en-US" sz="3200" dirty="0">
                <a:solidFill>
                  <a:schemeClr val="bg1"/>
                </a:solidFill>
                <a:cs typeface="+mn-ea"/>
                <a:sym typeface="+mn-lt"/>
              </a:rPr>
              <a:t>添加标题</a:t>
            </a:r>
            <a:endParaRPr lang="zh-CN" altLang="en-US" sz="3200" dirty="0">
              <a:solidFill>
                <a:schemeClr val="bg1"/>
              </a:solidFill>
              <a:cs typeface="+mn-ea"/>
              <a:sym typeface="+mn-lt"/>
            </a:endParaRPr>
          </a:p>
        </p:txBody>
      </p:sp>
      <p:grpSp>
        <p:nvGrpSpPr>
          <p:cNvPr id="16" name="组合 15"/>
          <p:cNvGrpSpPr/>
          <p:nvPr/>
        </p:nvGrpSpPr>
        <p:grpSpPr>
          <a:xfrm>
            <a:off x="1369695" y="3574415"/>
            <a:ext cx="818515" cy="791210"/>
            <a:chOff x="9657" y="2541"/>
            <a:chExt cx="1289" cy="1246"/>
          </a:xfrm>
        </p:grpSpPr>
        <p:sp>
          <p:nvSpPr>
            <p:cNvPr id="17" name="椭圆 16"/>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8" name="椭圆 17"/>
            <p:cNvSpPr/>
            <p:nvPr/>
          </p:nvSpPr>
          <p:spPr>
            <a:xfrm>
              <a:off x="9793" y="2769"/>
              <a:ext cx="883" cy="883"/>
            </a:xfrm>
            <a:prstGeom prst="ellipse">
              <a:avLst/>
            </a:prstGeom>
            <a:solidFill>
              <a:srgbClr val="BE0010"/>
            </a:solidFill>
            <a:ln w="22225">
              <a:solidFill>
                <a:srgbClr val="BE0010"/>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0" name="任意多边形 19"/>
            <p:cNvSpPr/>
            <p:nvPr/>
          </p:nvSpPr>
          <p:spPr>
            <a:xfrm>
              <a:off x="9797" y="2778"/>
              <a:ext cx="846" cy="497"/>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1" name="TextBox 147"/>
            <p:cNvSpPr txBox="1"/>
            <p:nvPr/>
          </p:nvSpPr>
          <p:spPr>
            <a:xfrm>
              <a:off x="9876" y="2786"/>
              <a:ext cx="368" cy="921"/>
            </a:xfrm>
            <a:prstGeom prst="rect">
              <a:avLst/>
            </a:prstGeom>
            <a:noFill/>
          </p:spPr>
          <p:txBody>
            <a:bodyPr wrap="square" rtlCol="0">
              <a:spAutoFit/>
            </a:bodyPr>
            <a:lstStyle/>
            <a:p>
              <a:r>
                <a:rPr lang="zh-CN" altLang="en-US" sz="3200" dirty="0">
                  <a:solidFill>
                    <a:schemeClr val="bg1"/>
                  </a:solidFill>
                  <a:cs typeface="+mn-ea"/>
                  <a:sym typeface="+mn-lt"/>
                </a:rPr>
                <a:t>√</a:t>
              </a:r>
              <a:endParaRPr lang="zh-CN" altLang="en-US" sz="3200" dirty="0">
                <a:solidFill>
                  <a:schemeClr val="bg1"/>
                </a:solidFill>
                <a:cs typeface="+mn-ea"/>
                <a:sym typeface="+mn-lt"/>
              </a:endParaRPr>
            </a:p>
          </p:txBody>
        </p:sp>
      </p:grpSp>
      <p:grpSp>
        <p:nvGrpSpPr>
          <p:cNvPr id="22" name="组合 21"/>
          <p:cNvGrpSpPr/>
          <p:nvPr/>
        </p:nvGrpSpPr>
        <p:grpSpPr>
          <a:xfrm>
            <a:off x="1369695" y="4998720"/>
            <a:ext cx="818515" cy="791210"/>
            <a:chOff x="9657" y="2541"/>
            <a:chExt cx="1289" cy="1246"/>
          </a:xfrm>
        </p:grpSpPr>
        <p:sp>
          <p:nvSpPr>
            <p:cNvPr id="23" name="椭圆 22"/>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4" name="椭圆 23"/>
            <p:cNvSpPr/>
            <p:nvPr/>
          </p:nvSpPr>
          <p:spPr>
            <a:xfrm>
              <a:off x="9793" y="2769"/>
              <a:ext cx="883" cy="883"/>
            </a:xfrm>
            <a:prstGeom prst="ellipse">
              <a:avLst/>
            </a:prstGeom>
            <a:solidFill>
              <a:srgbClr val="BE0010"/>
            </a:solidFill>
            <a:ln w="22225">
              <a:solidFill>
                <a:srgbClr val="BE0010"/>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6" name="任意多边形 25"/>
            <p:cNvSpPr/>
            <p:nvPr/>
          </p:nvSpPr>
          <p:spPr>
            <a:xfrm>
              <a:off x="9797" y="2778"/>
              <a:ext cx="846" cy="497"/>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7" name="TextBox 147"/>
            <p:cNvSpPr txBox="1"/>
            <p:nvPr/>
          </p:nvSpPr>
          <p:spPr>
            <a:xfrm>
              <a:off x="9876" y="2786"/>
              <a:ext cx="368" cy="921"/>
            </a:xfrm>
            <a:prstGeom prst="rect">
              <a:avLst/>
            </a:prstGeom>
            <a:noFill/>
          </p:spPr>
          <p:txBody>
            <a:bodyPr wrap="square" rtlCol="0">
              <a:spAutoFit/>
            </a:bodyPr>
            <a:lstStyle/>
            <a:p>
              <a:r>
                <a:rPr lang="zh-CN" altLang="en-US" sz="3200" dirty="0">
                  <a:solidFill>
                    <a:schemeClr val="bg1"/>
                  </a:solidFill>
                  <a:cs typeface="+mn-ea"/>
                  <a:sym typeface="+mn-lt"/>
                </a:rPr>
                <a:t>√</a:t>
              </a:r>
              <a:endParaRPr lang="zh-CN" altLang="en-US" sz="3200" dirty="0">
                <a:solidFill>
                  <a:schemeClr val="bg1"/>
                </a:solidFill>
                <a:cs typeface="+mn-ea"/>
                <a:sym typeface="+mn-lt"/>
              </a:endParaRPr>
            </a:p>
          </p:txBody>
        </p:sp>
      </p:grpSp>
      <p:sp>
        <p:nvSpPr>
          <p:cNvPr id="48" name="矩形 47"/>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工作总结</a:t>
            </a:r>
            <a:endParaRPr lang="zh-CN" altLang="en-US" sz="3200" b="1" spc="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132"/>
                                        </p:tgtEl>
                                        <p:attrNameLst>
                                          <p:attrName>style.visibility</p:attrName>
                                        </p:attrNameLst>
                                      </p:cBhvr>
                                      <p:to>
                                        <p:strVal val="visible"/>
                                      </p:to>
                                    </p:set>
                                    <p:anim calcmode="lin" valueType="num">
                                      <p:cBhvr>
                                        <p:cTn id="17" dur="1000" fill="hold"/>
                                        <p:tgtEl>
                                          <p:spTgt spid="132"/>
                                        </p:tgtEl>
                                        <p:attrNameLst>
                                          <p:attrName>ppt_w</p:attrName>
                                        </p:attrNameLst>
                                      </p:cBhvr>
                                      <p:tavLst>
                                        <p:tav tm="0">
                                          <p:val>
                                            <p:fltVal val="0"/>
                                          </p:val>
                                        </p:tav>
                                        <p:tav tm="100000">
                                          <p:val>
                                            <p:strVal val="#ppt_w"/>
                                          </p:val>
                                        </p:tav>
                                      </p:tavLst>
                                    </p:anim>
                                    <p:anim calcmode="lin" valueType="num">
                                      <p:cBhvr>
                                        <p:cTn id="18" dur="1000" fill="hold"/>
                                        <p:tgtEl>
                                          <p:spTgt spid="132"/>
                                        </p:tgtEl>
                                        <p:attrNameLst>
                                          <p:attrName>ppt_h</p:attrName>
                                        </p:attrNameLst>
                                      </p:cBhvr>
                                      <p:tavLst>
                                        <p:tav tm="0">
                                          <p:val>
                                            <p:fltVal val="0"/>
                                          </p:val>
                                        </p:tav>
                                        <p:tav tm="100000">
                                          <p:val>
                                            <p:strVal val="#ppt_h"/>
                                          </p:val>
                                        </p:tav>
                                      </p:tavLst>
                                    </p:anim>
                                    <p:anim calcmode="lin" valueType="num">
                                      <p:cBhvr>
                                        <p:cTn id="19" dur="1000" fill="hold"/>
                                        <p:tgtEl>
                                          <p:spTgt spid="132"/>
                                        </p:tgtEl>
                                        <p:attrNameLst>
                                          <p:attrName>style.rotation</p:attrName>
                                        </p:attrNameLst>
                                      </p:cBhvr>
                                      <p:tavLst>
                                        <p:tav tm="0">
                                          <p:val>
                                            <p:fltVal val="360"/>
                                          </p:val>
                                        </p:tav>
                                        <p:tav tm="100000">
                                          <p:val>
                                            <p:fltVal val="0"/>
                                          </p:val>
                                        </p:tav>
                                      </p:tavLst>
                                    </p:anim>
                                    <p:animEffect transition="in" filter="fade">
                                      <p:cBhvr>
                                        <p:cTn id="20" dur="1000"/>
                                        <p:tgtEl>
                                          <p:spTgt spid="13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heel(1)">
                                      <p:cBhvr>
                                        <p:cTn id="29" dur="2000"/>
                                        <p:tgtEl>
                                          <p:spTgt spid="88"/>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heel(1)">
                                      <p:cBhvr>
                                        <p:cTn id="32" dur="20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bldLvl="0" animBg="1"/>
      <p:bldP spid="132" grpId="0" bldLvl="0" animBg="1"/>
      <p:bldP spid="88" grpId="0"/>
      <p:bldP spid="89" grpId="0"/>
      <p:bldP spid="4"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工作总结</a:t>
            </a:r>
            <a:endParaRPr lang="zh-CN" altLang="en-US" sz="3200" b="1" spc="600" dirty="0">
              <a:solidFill>
                <a:schemeClr val="tx1">
                  <a:lumMod val="85000"/>
                  <a:lumOff val="15000"/>
                </a:schemeClr>
              </a:solidFill>
              <a:cs typeface="+mn-ea"/>
              <a:sym typeface="+mn-lt"/>
            </a:endParaRPr>
          </a:p>
        </p:txBody>
      </p:sp>
      <p:grpSp>
        <p:nvGrpSpPr>
          <p:cNvPr id="17" name="Group 1"/>
          <p:cNvGrpSpPr/>
          <p:nvPr/>
        </p:nvGrpSpPr>
        <p:grpSpPr>
          <a:xfrm>
            <a:off x="1875341" y="1435514"/>
            <a:ext cx="1145243" cy="790786"/>
            <a:chOff x="1668087" y="1131991"/>
            <a:chExt cx="1145243" cy="790786"/>
          </a:xfrm>
        </p:grpSpPr>
        <p:sp>
          <p:nvSpPr>
            <p:cNvPr id="18" name="Freeform 27"/>
            <p:cNvSpPr/>
            <p:nvPr/>
          </p:nvSpPr>
          <p:spPr bwMode="auto">
            <a:xfrm rot="16200000">
              <a:off x="1845316" y="954762"/>
              <a:ext cx="790786" cy="1145243"/>
            </a:xfrm>
            <a:custGeom>
              <a:avLst/>
              <a:gdLst>
                <a:gd name="T0" fmla="*/ 0 w 482"/>
                <a:gd name="T1" fmla="*/ 0 h 696"/>
                <a:gd name="T2" fmla="*/ 0 w 482"/>
                <a:gd name="T3" fmla="*/ 223 h 696"/>
                <a:gd name="T4" fmla="*/ 0 w 482"/>
                <a:gd name="T5" fmla="*/ 223 h 696"/>
                <a:gd name="T6" fmla="*/ 125 w 482"/>
                <a:gd name="T7" fmla="*/ 348 h 696"/>
                <a:gd name="T8" fmla="*/ 0 w 482"/>
                <a:gd name="T9" fmla="*/ 473 h 696"/>
                <a:gd name="T10" fmla="*/ 0 w 482"/>
                <a:gd name="T11" fmla="*/ 473 h 696"/>
                <a:gd name="T12" fmla="*/ 0 w 482"/>
                <a:gd name="T13" fmla="*/ 696 h 696"/>
                <a:gd name="T14" fmla="*/ 388 w 482"/>
                <a:gd name="T15" fmla="*/ 441 h 696"/>
                <a:gd name="T16" fmla="*/ 482 w 482"/>
                <a:gd name="T17" fmla="*/ 348 h 696"/>
                <a:gd name="T18" fmla="*/ 388 w 482"/>
                <a:gd name="T19" fmla="*/ 255 h 696"/>
                <a:gd name="T20" fmla="*/ 0 w 482"/>
                <a:gd name="T21"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0" y="696"/>
                    <a:pt x="380" y="441"/>
                    <a:pt x="388" y="441"/>
                  </a:cubicBezTo>
                  <a:cubicBezTo>
                    <a:pt x="440" y="441"/>
                    <a:pt x="482" y="400"/>
                    <a:pt x="482" y="348"/>
                  </a:cubicBezTo>
                  <a:cubicBezTo>
                    <a:pt x="482" y="296"/>
                    <a:pt x="440" y="255"/>
                    <a:pt x="388" y="255"/>
                  </a:cubicBezTo>
                  <a:cubicBezTo>
                    <a:pt x="380" y="255"/>
                    <a:pt x="0" y="0"/>
                    <a:pt x="0"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b="1" dirty="0">
                <a:solidFill>
                  <a:schemeClr val="bg1"/>
                </a:solidFill>
                <a:cs typeface="+mn-ea"/>
                <a:sym typeface="+mn-lt"/>
              </a:endParaRPr>
            </a:p>
          </p:txBody>
        </p:sp>
        <p:sp>
          <p:nvSpPr>
            <p:cNvPr id="19" name="Freeform 28"/>
            <p:cNvSpPr/>
            <p:nvPr/>
          </p:nvSpPr>
          <p:spPr bwMode="auto">
            <a:xfrm rot="16200000">
              <a:off x="2135239" y="1083831"/>
              <a:ext cx="209977" cy="306297"/>
            </a:xfrm>
            <a:custGeom>
              <a:avLst/>
              <a:gdLst>
                <a:gd name="T0" fmla="*/ 34 w 128"/>
                <a:gd name="T1" fmla="*/ 186 h 186"/>
                <a:gd name="T2" fmla="*/ 128 w 128"/>
                <a:gd name="T3" fmla="*/ 93 h 186"/>
                <a:gd name="T4" fmla="*/ 34 w 128"/>
                <a:gd name="T5" fmla="*/ 0 h 186"/>
                <a:gd name="T6" fmla="*/ 0 w 128"/>
                <a:gd name="T7" fmla="*/ 93 h 186"/>
                <a:gd name="T8" fmla="*/ 34 w 128"/>
                <a:gd name="T9" fmla="*/ 186 h 186"/>
              </a:gdLst>
              <a:ahLst/>
              <a:cxnLst>
                <a:cxn ang="0">
                  <a:pos x="T0" y="T1"/>
                </a:cxn>
                <a:cxn ang="0">
                  <a:pos x="T2" y="T3"/>
                </a:cxn>
                <a:cxn ang="0">
                  <a:pos x="T4" y="T5"/>
                </a:cxn>
                <a:cxn ang="0">
                  <a:pos x="T6" y="T7"/>
                </a:cxn>
                <a:cxn ang="0">
                  <a:pos x="T8" y="T9"/>
                </a:cxn>
              </a:cxnLst>
              <a:rect l="0" t="0" r="r" b="b"/>
              <a:pathLst>
                <a:path w="128" h="186">
                  <a:moveTo>
                    <a:pt x="34" y="186"/>
                  </a:moveTo>
                  <a:cubicBezTo>
                    <a:pt x="86" y="186"/>
                    <a:pt x="128" y="145"/>
                    <a:pt x="128" y="93"/>
                  </a:cubicBezTo>
                  <a:cubicBezTo>
                    <a:pt x="128" y="41"/>
                    <a:pt x="86" y="0"/>
                    <a:pt x="34" y="0"/>
                  </a:cubicBezTo>
                  <a:cubicBezTo>
                    <a:pt x="30" y="0"/>
                    <a:pt x="0" y="46"/>
                    <a:pt x="0" y="93"/>
                  </a:cubicBezTo>
                  <a:cubicBezTo>
                    <a:pt x="0" y="140"/>
                    <a:pt x="30" y="186"/>
                    <a:pt x="34" y="18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b="1" dirty="0">
                <a:solidFill>
                  <a:schemeClr val="bg1"/>
                </a:solidFill>
                <a:cs typeface="+mn-ea"/>
                <a:sym typeface="+mn-lt"/>
              </a:endParaRPr>
            </a:p>
          </p:txBody>
        </p:sp>
      </p:grpSp>
      <p:sp>
        <p:nvSpPr>
          <p:cNvPr id="21" name="Freeform 26"/>
          <p:cNvSpPr/>
          <p:nvPr/>
        </p:nvSpPr>
        <p:spPr bwMode="auto">
          <a:xfrm rot="16200000">
            <a:off x="1876305" y="2072188"/>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solidFill>
            <a:srgbClr val="404040"/>
          </a:solidFill>
          <a:ln w="127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400" b="1" dirty="0">
              <a:solidFill>
                <a:schemeClr val="bg1"/>
              </a:solidFill>
              <a:cs typeface="+mn-ea"/>
              <a:sym typeface="+mn-lt"/>
            </a:endParaRPr>
          </a:p>
        </p:txBody>
      </p:sp>
      <p:sp>
        <p:nvSpPr>
          <p:cNvPr id="23" name="TextBox 12"/>
          <p:cNvSpPr txBox="1"/>
          <p:nvPr/>
        </p:nvSpPr>
        <p:spPr>
          <a:xfrm>
            <a:off x="2166011" y="2350023"/>
            <a:ext cx="562939" cy="461647"/>
          </a:xfrm>
          <a:prstGeom prst="rect">
            <a:avLst/>
          </a:prstGeom>
          <a:noFill/>
        </p:spPr>
        <p:txBody>
          <a:bodyPr wrap="none" lIns="91422" tIns="45711" rIns="91422" bIns="45711" rtlCol="0">
            <a:spAutoFit/>
          </a:bodyPr>
          <a:lstStyle/>
          <a:p>
            <a:pPr algn="ctr"/>
            <a:r>
              <a:rPr lang="en-US" sz="2400" b="1" dirty="0">
                <a:solidFill>
                  <a:schemeClr val="bg1"/>
                </a:solidFill>
                <a:cs typeface="+mn-ea"/>
                <a:sym typeface="+mn-lt"/>
              </a:rPr>
              <a:t>01</a:t>
            </a:r>
            <a:endParaRPr lang="id-ID" sz="2400" b="1" dirty="0">
              <a:solidFill>
                <a:schemeClr val="bg1"/>
              </a:solidFill>
              <a:cs typeface="+mn-ea"/>
              <a:sym typeface="+mn-lt"/>
            </a:endParaRPr>
          </a:p>
        </p:txBody>
      </p:sp>
      <p:sp>
        <p:nvSpPr>
          <p:cNvPr id="24" name="Freeform 25"/>
          <p:cNvSpPr/>
          <p:nvPr/>
        </p:nvSpPr>
        <p:spPr bwMode="auto">
          <a:xfrm rot="16200000">
            <a:off x="1876305" y="3069099"/>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solidFill>
            <a:schemeClr val="accent1"/>
          </a:solidFill>
          <a:ln w="12700">
            <a:solidFill>
              <a:schemeClr val="accent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400" b="1" dirty="0">
              <a:solidFill>
                <a:schemeClr val="bg1"/>
              </a:solidFill>
              <a:cs typeface="+mn-ea"/>
              <a:sym typeface="+mn-lt"/>
            </a:endParaRPr>
          </a:p>
        </p:txBody>
      </p:sp>
      <p:sp>
        <p:nvSpPr>
          <p:cNvPr id="25" name="TextBox 13"/>
          <p:cNvSpPr txBox="1"/>
          <p:nvPr/>
        </p:nvSpPr>
        <p:spPr>
          <a:xfrm>
            <a:off x="2166011" y="3349342"/>
            <a:ext cx="562939" cy="461647"/>
          </a:xfrm>
          <a:prstGeom prst="rect">
            <a:avLst/>
          </a:prstGeom>
          <a:noFill/>
        </p:spPr>
        <p:txBody>
          <a:bodyPr wrap="none" lIns="91422" tIns="45711" rIns="91422" bIns="45711" rtlCol="0">
            <a:spAutoFit/>
          </a:bodyPr>
          <a:lstStyle/>
          <a:p>
            <a:pPr algn="ctr"/>
            <a:r>
              <a:rPr lang="en-US" sz="2400" b="1" dirty="0">
                <a:solidFill>
                  <a:schemeClr val="bg1"/>
                </a:solidFill>
                <a:cs typeface="+mn-ea"/>
                <a:sym typeface="+mn-lt"/>
              </a:rPr>
              <a:t>02</a:t>
            </a:r>
            <a:endParaRPr lang="id-ID" sz="2400" b="1" dirty="0">
              <a:solidFill>
                <a:schemeClr val="bg1"/>
              </a:solidFill>
              <a:cs typeface="+mn-ea"/>
              <a:sym typeface="+mn-lt"/>
            </a:endParaRPr>
          </a:p>
        </p:txBody>
      </p:sp>
      <p:sp>
        <p:nvSpPr>
          <p:cNvPr id="26" name="Freeform 24"/>
          <p:cNvSpPr/>
          <p:nvPr/>
        </p:nvSpPr>
        <p:spPr bwMode="auto">
          <a:xfrm rot="16200000">
            <a:off x="1876786" y="4066491"/>
            <a:ext cx="1142354"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solidFill>
            <a:srgbClr val="404040"/>
          </a:solidFill>
          <a:ln w="12700">
            <a:no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400" b="1" dirty="0">
              <a:solidFill>
                <a:schemeClr val="bg1"/>
              </a:solidFill>
              <a:cs typeface="+mn-ea"/>
              <a:sym typeface="+mn-lt"/>
            </a:endParaRPr>
          </a:p>
        </p:txBody>
      </p:sp>
      <p:sp>
        <p:nvSpPr>
          <p:cNvPr id="27" name="TextBox 14"/>
          <p:cNvSpPr txBox="1"/>
          <p:nvPr/>
        </p:nvSpPr>
        <p:spPr>
          <a:xfrm>
            <a:off x="2166011" y="4346735"/>
            <a:ext cx="562939" cy="461647"/>
          </a:xfrm>
          <a:prstGeom prst="rect">
            <a:avLst/>
          </a:prstGeom>
          <a:noFill/>
        </p:spPr>
        <p:txBody>
          <a:bodyPr wrap="none" lIns="91422" tIns="45711" rIns="91422" bIns="45711" rtlCol="0">
            <a:spAutoFit/>
          </a:bodyPr>
          <a:lstStyle/>
          <a:p>
            <a:pPr algn="ctr"/>
            <a:r>
              <a:rPr lang="en-US" sz="2400" b="1" dirty="0">
                <a:solidFill>
                  <a:schemeClr val="bg1"/>
                </a:solidFill>
                <a:cs typeface="+mn-ea"/>
                <a:sym typeface="+mn-lt"/>
              </a:rPr>
              <a:t>03</a:t>
            </a:r>
            <a:endParaRPr lang="id-ID" sz="2400" b="1" dirty="0">
              <a:solidFill>
                <a:schemeClr val="bg1"/>
              </a:solidFill>
              <a:cs typeface="+mn-ea"/>
              <a:sym typeface="+mn-lt"/>
            </a:endParaRPr>
          </a:p>
        </p:txBody>
      </p:sp>
      <p:sp>
        <p:nvSpPr>
          <p:cNvPr id="28" name="Freeform 23"/>
          <p:cNvSpPr/>
          <p:nvPr/>
        </p:nvSpPr>
        <p:spPr bwMode="auto">
          <a:xfrm rot="16200000">
            <a:off x="1876305" y="5063884"/>
            <a:ext cx="1143317" cy="1145243"/>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solidFill>
            <a:schemeClr val="accent1"/>
          </a:solidFill>
          <a:ln w="12700">
            <a:solidFill>
              <a:schemeClr val="accent1"/>
            </a:solidFill>
          </a:ln>
          <a:effectLst>
            <a:outerShdw blurRad="419100" dist="838200" dir="2700000" sx="90000" sy="9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400" b="1" dirty="0">
              <a:solidFill>
                <a:schemeClr val="bg1"/>
              </a:solidFill>
              <a:cs typeface="+mn-ea"/>
              <a:sym typeface="+mn-lt"/>
            </a:endParaRPr>
          </a:p>
        </p:txBody>
      </p:sp>
      <p:sp>
        <p:nvSpPr>
          <p:cNvPr id="29" name="TextBox 15"/>
          <p:cNvSpPr txBox="1"/>
          <p:nvPr/>
        </p:nvSpPr>
        <p:spPr>
          <a:xfrm>
            <a:off x="2166011" y="5344126"/>
            <a:ext cx="562939" cy="461647"/>
          </a:xfrm>
          <a:prstGeom prst="rect">
            <a:avLst/>
          </a:prstGeom>
          <a:noFill/>
        </p:spPr>
        <p:txBody>
          <a:bodyPr wrap="none" lIns="91422" tIns="45711" rIns="91422" bIns="45711" rtlCol="0">
            <a:spAutoFit/>
          </a:bodyPr>
          <a:lstStyle/>
          <a:p>
            <a:pPr algn="ctr"/>
            <a:r>
              <a:rPr lang="en-US" sz="2400" b="1" dirty="0">
                <a:solidFill>
                  <a:schemeClr val="bg1"/>
                </a:solidFill>
                <a:cs typeface="+mn-ea"/>
                <a:sym typeface="+mn-lt"/>
              </a:rPr>
              <a:t>04</a:t>
            </a:r>
            <a:endParaRPr lang="id-ID" sz="2400" b="1" dirty="0">
              <a:solidFill>
                <a:schemeClr val="bg1"/>
              </a:solidFill>
              <a:cs typeface="+mn-ea"/>
              <a:sym typeface="+mn-lt"/>
            </a:endParaRPr>
          </a:p>
        </p:txBody>
      </p:sp>
      <p:cxnSp>
        <p:nvCxnSpPr>
          <p:cNvPr id="30" name="Straight Connector 3"/>
          <p:cNvCxnSpPr/>
          <p:nvPr/>
        </p:nvCxnSpPr>
        <p:spPr>
          <a:xfrm>
            <a:off x="3156916" y="2338552"/>
            <a:ext cx="2518117" cy="0"/>
          </a:xfrm>
          <a:prstGeom prst="line">
            <a:avLst/>
          </a:prstGeom>
          <a:ln w="12700">
            <a:solidFill>
              <a:schemeClr val="bg1">
                <a:lumMod val="65000"/>
              </a:schemeClr>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18"/>
          <p:cNvCxnSpPr/>
          <p:nvPr/>
        </p:nvCxnSpPr>
        <p:spPr>
          <a:xfrm>
            <a:off x="3156916" y="3333842"/>
            <a:ext cx="2518117" cy="0"/>
          </a:xfrm>
          <a:prstGeom prst="line">
            <a:avLst/>
          </a:prstGeom>
          <a:ln w="12700">
            <a:solidFill>
              <a:schemeClr val="bg1">
                <a:lumMod val="65000"/>
              </a:schemeClr>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19"/>
          <p:cNvCxnSpPr/>
          <p:nvPr/>
        </p:nvCxnSpPr>
        <p:spPr>
          <a:xfrm>
            <a:off x="3156916" y="4307252"/>
            <a:ext cx="2518117" cy="0"/>
          </a:xfrm>
          <a:prstGeom prst="line">
            <a:avLst/>
          </a:prstGeom>
          <a:ln w="12700">
            <a:solidFill>
              <a:schemeClr val="bg1">
                <a:lumMod val="65000"/>
              </a:schemeClr>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21"/>
          <p:cNvCxnSpPr/>
          <p:nvPr/>
        </p:nvCxnSpPr>
        <p:spPr>
          <a:xfrm>
            <a:off x="3156916" y="5291990"/>
            <a:ext cx="2518117" cy="0"/>
          </a:xfrm>
          <a:prstGeom prst="line">
            <a:avLst/>
          </a:prstGeom>
          <a:ln w="12700">
            <a:solidFill>
              <a:schemeClr val="bg1">
                <a:lumMod val="65000"/>
              </a:schemeClr>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itle 20"/>
          <p:cNvSpPr txBox="1"/>
          <p:nvPr/>
        </p:nvSpPr>
        <p:spPr>
          <a:xfrm>
            <a:off x="6917104" y="2006548"/>
            <a:ext cx="1352239" cy="215444"/>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400" b="1" dirty="0">
                <a:solidFill>
                  <a:schemeClr val="tx1">
                    <a:lumMod val="85000"/>
                    <a:lumOff val="15000"/>
                  </a:schemeClr>
                </a:solidFill>
                <a:latin typeface="+mn-lt"/>
                <a:ea typeface="+mn-ea"/>
                <a:cs typeface="+mn-ea"/>
                <a:sym typeface="+mn-lt"/>
              </a:rPr>
              <a:t>填写段落标题</a:t>
            </a:r>
            <a:endParaRPr lang="zh-CN" altLang="en-US" sz="1400" b="1" dirty="0">
              <a:solidFill>
                <a:schemeClr val="tx1">
                  <a:lumMod val="85000"/>
                  <a:lumOff val="15000"/>
                </a:schemeClr>
              </a:solidFill>
              <a:latin typeface="+mn-lt"/>
              <a:ea typeface="+mn-ea"/>
              <a:cs typeface="+mn-ea"/>
              <a:sym typeface="+mn-lt"/>
            </a:endParaRPr>
          </a:p>
        </p:txBody>
      </p:sp>
      <p:sp>
        <p:nvSpPr>
          <p:cNvPr id="35" name="Title 20"/>
          <p:cNvSpPr txBox="1"/>
          <p:nvPr/>
        </p:nvSpPr>
        <p:spPr>
          <a:xfrm>
            <a:off x="6928243" y="2216936"/>
            <a:ext cx="3492496" cy="512163"/>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endParaRPr lang="zh-CN" altLang="en-US" sz="1050" dirty="0">
              <a:solidFill>
                <a:schemeClr val="bg1">
                  <a:lumMod val="50000"/>
                </a:schemeClr>
              </a:solidFill>
              <a:latin typeface="+mn-lt"/>
              <a:ea typeface="+mn-ea"/>
              <a:cs typeface="+mn-ea"/>
              <a:sym typeface="+mn-lt"/>
            </a:endParaRPr>
          </a:p>
        </p:txBody>
      </p:sp>
      <p:sp>
        <p:nvSpPr>
          <p:cNvPr id="36" name="Title 20"/>
          <p:cNvSpPr txBox="1"/>
          <p:nvPr/>
        </p:nvSpPr>
        <p:spPr>
          <a:xfrm>
            <a:off x="6916715" y="4923690"/>
            <a:ext cx="1352239" cy="215444"/>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400" b="1" dirty="0">
                <a:solidFill>
                  <a:schemeClr val="tx1">
                    <a:lumMod val="85000"/>
                    <a:lumOff val="15000"/>
                  </a:schemeClr>
                </a:solidFill>
                <a:latin typeface="+mn-lt"/>
                <a:ea typeface="+mn-ea"/>
                <a:cs typeface="+mn-ea"/>
                <a:sym typeface="+mn-lt"/>
              </a:rPr>
              <a:t>填写段落标题</a:t>
            </a:r>
            <a:endParaRPr lang="zh-CN" altLang="en-US" sz="1400" b="1" dirty="0">
              <a:solidFill>
                <a:schemeClr val="tx1">
                  <a:lumMod val="85000"/>
                  <a:lumOff val="15000"/>
                </a:schemeClr>
              </a:solidFill>
              <a:latin typeface="+mn-lt"/>
              <a:ea typeface="+mn-ea"/>
              <a:cs typeface="+mn-ea"/>
              <a:sym typeface="+mn-lt"/>
            </a:endParaRPr>
          </a:p>
        </p:txBody>
      </p:sp>
      <p:sp>
        <p:nvSpPr>
          <p:cNvPr id="37" name="Title 20"/>
          <p:cNvSpPr txBox="1"/>
          <p:nvPr/>
        </p:nvSpPr>
        <p:spPr>
          <a:xfrm>
            <a:off x="6927854" y="5134078"/>
            <a:ext cx="3492496" cy="512163"/>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endParaRPr lang="zh-CN" altLang="en-US" sz="1050" dirty="0">
              <a:solidFill>
                <a:schemeClr val="bg1">
                  <a:lumMod val="50000"/>
                </a:schemeClr>
              </a:solidFill>
              <a:latin typeface="+mn-lt"/>
              <a:ea typeface="+mn-ea"/>
              <a:cs typeface="+mn-ea"/>
              <a:sym typeface="+mn-lt"/>
            </a:endParaRPr>
          </a:p>
        </p:txBody>
      </p:sp>
      <p:sp>
        <p:nvSpPr>
          <p:cNvPr id="38" name="Title 20"/>
          <p:cNvSpPr txBox="1"/>
          <p:nvPr/>
        </p:nvSpPr>
        <p:spPr>
          <a:xfrm>
            <a:off x="6916033" y="3038228"/>
            <a:ext cx="1352239" cy="215444"/>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400" b="1" dirty="0">
                <a:solidFill>
                  <a:schemeClr val="tx1">
                    <a:lumMod val="85000"/>
                    <a:lumOff val="15000"/>
                  </a:schemeClr>
                </a:solidFill>
                <a:latin typeface="+mn-lt"/>
                <a:ea typeface="+mn-ea"/>
                <a:cs typeface="+mn-ea"/>
                <a:sym typeface="+mn-lt"/>
              </a:rPr>
              <a:t>填写段落标题</a:t>
            </a:r>
            <a:endParaRPr lang="zh-CN" altLang="en-US" sz="1400" b="1" dirty="0">
              <a:solidFill>
                <a:schemeClr val="tx1">
                  <a:lumMod val="85000"/>
                  <a:lumOff val="15000"/>
                </a:schemeClr>
              </a:solidFill>
              <a:latin typeface="+mn-lt"/>
              <a:ea typeface="+mn-ea"/>
              <a:cs typeface="+mn-ea"/>
              <a:sym typeface="+mn-lt"/>
            </a:endParaRPr>
          </a:p>
        </p:txBody>
      </p:sp>
      <p:sp>
        <p:nvSpPr>
          <p:cNvPr id="39" name="Title 20"/>
          <p:cNvSpPr txBox="1"/>
          <p:nvPr/>
        </p:nvSpPr>
        <p:spPr>
          <a:xfrm>
            <a:off x="6927172" y="3248616"/>
            <a:ext cx="3492496" cy="512163"/>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endParaRPr lang="zh-CN" altLang="en-US" sz="1050" dirty="0">
              <a:solidFill>
                <a:schemeClr val="bg1">
                  <a:lumMod val="50000"/>
                </a:schemeClr>
              </a:solidFill>
              <a:latin typeface="+mn-lt"/>
              <a:ea typeface="+mn-ea"/>
              <a:cs typeface="+mn-ea"/>
              <a:sym typeface="+mn-lt"/>
            </a:endParaRPr>
          </a:p>
        </p:txBody>
      </p:sp>
      <p:sp>
        <p:nvSpPr>
          <p:cNvPr id="40" name="Title 20"/>
          <p:cNvSpPr txBox="1"/>
          <p:nvPr/>
        </p:nvSpPr>
        <p:spPr>
          <a:xfrm>
            <a:off x="6916762" y="3978609"/>
            <a:ext cx="1352239" cy="215444"/>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400" b="1" dirty="0">
                <a:solidFill>
                  <a:schemeClr val="tx1">
                    <a:lumMod val="85000"/>
                    <a:lumOff val="15000"/>
                  </a:schemeClr>
                </a:solidFill>
                <a:latin typeface="+mn-lt"/>
                <a:ea typeface="+mn-ea"/>
                <a:cs typeface="+mn-ea"/>
                <a:sym typeface="+mn-lt"/>
              </a:rPr>
              <a:t>填写段落标题</a:t>
            </a:r>
            <a:endParaRPr lang="zh-CN" altLang="en-US" sz="1400" b="1" dirty="0">
              <a:solidFill>
                <a:schemeClr val="tx1">
                  <a:lumMod val="85000"/>
                  <a:lumOff val="15000"/>
                </a:schemeClr>
              </a:solidFill>
              <a:latin typeface="+mn-lt"/>
              <a:ea typeface="+mn-ea"/>
              <a:cs typeface="+mn-ea"/>
              <a:sym typeface="+mn-lt"/>
            </a:endParaRPr>
          </a:p>
        </p:txBody>
      </p:sp>
      <p:sp>
        <p:nvSpPr>
          <p:cNvPr id="41" name="Title 20"/>
          <p:cNvSpPr txBox="1"/>
          <p:nvPr/>
        </p:nvSpPr>
        <p:spPr>
          <a:xfrm>
            <a:off x="6927901" y="4199755"/>
            <a:ext cx="3492496" cy="512163"/>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endParaRPr lang="zh-CN" altLang="en-US" sz="1050" dirty="0">
              <a:solidFill>
                <a:schemeClr val="bg1">
                  <a:lumMod val="50000"/>
                </a:schemeClr>
              </a:solidFill>
              <a:latin typeface="+mn-lt"/>
              <a:ea typeface="+mn-ea"/>
              <a:cs typeface="+mn-ea"/>
              <a:sym typeface="+mn-lt"/>
            </a:endParaRPr>
          </a:p>
        </p:txBody>
      </p:sp>
      <p:grpSp>
        <p:nvGrpSpPr>
          <p:cNvPr id="42" name="组合 41"/>
          <p:cNvGrpSpPr/>
          <p:nvPr/>
        </p:nvGrpSpPr>
        <p:grpSpPr>
          <a:xfrm>
            <a:off x="6162023" y="5003823"/>
            <a:ext cx="607243" cy="607243"/>
            <a:chOff x="6162023" y="5416573"/>
            <a:chExt cx="607243" cy="607243"/>
          </a:xfrm>
        </p:grpSpPr>
        <p:sp>
          <p:nvSpPr>
            <p:cNvPr id="43" name="圆角矩形 8"/>
            <p:cNvSpPr/>
            <p:nvPr/>
          </p:nvSpPr>
          <p:spPr>
            <a:xfrm rot="2700000">
              <a:off x="6162023" y="5416573"/>
              <a:ext cx="607243" cy="607243"/>
            </a:xfrm>
            <a:prstGeom prst="roundRect">
              <a:avLst>
                <a:gd name="adj" fmla="val 25832"/>
              </a:avLst>
            </a:prstGeom>
            <a:gradFill flip="none" rotWithShape="0">
              <a:gsLst>
                <a:gs pos="56000">
                  <a:schemeClr val="bg1"/>
                </a:gs>
                <a:gs pos="99000">
                  <a:schemeClr val="bg1">
                    <a:lumMod val="75000"/>
                  </a:schemeClr>
                </a:gs>
              </a:gsLst>
              <a:lin ang="13500000" scaled="1"/>
              <a:tileRect/>
            </a:gradFill>
            <a:ln>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cs typeface="+mn-ea"/>
                <a:sym typeface="+mn-lt"/>
              </a:endParaRPr>
            </a:p>
          </p:txBody>
        </p:sp>
        <p:sp>
          <p:nvSpPr>
            <p:cNvPr id="44" name="Freeform 526"/>
            <p:cNvSpPr>
              <a:spLocks noChangeAspect="1" noChangeArrowheads="1"/>
            </p:cNvSpPr>
            <p:nvPr/>
          </p:nvSpPr>
          <p:spPr bwMode="auto">
            <a:xfrm>
              <a:off x="6339488" y="5539835"/>
              <a:ext cx="280645" cy="36381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accent1"/>
            </a:solidFill>
            <a:ln>
              <a:noFill/>
            </a:ln>
            <a:effectLst/>
          </p:spPr>
          <p:txBody>
            <a:bodyPr wrap="none" lIns="243785" tIns="121892" rIns="243785" bIns="121892" anchor="ctr"/>
            <a:lstStyle/>
            <a:p>
              <a:pPr>
                <a:defRPr/>
              </a:pPr>
              <a:endParaRPr lang="en-US" sz="2400" dirty="0">
                <a:cs typeface="+mn-ea"/>
                <a:sym typeface="+mn-lt"/>
              </a:endParaRPr>
            </a:p>
          </p:txBody>
        </p:sp>
      </p:grpSp>
      <p:grpSp>
        <p:nvGrpSpPr>
          <p:cNvPr id="45" name="组合 44"/>
          <p:cNvGrpSpPr/>
          <p:nvPr/>
        </p:nvGrpSpPr>
        <p:grpSpPr>
          <a:xfrm>
            <a:off x="6162023" y="1996094"/>
            <a:ext cx="607243" cy="607243"/>
            <a:chOff x="6162023" y="2408844"/>
            <a:chExt cx="607243" cy="607243"/>
          </a:xfrm>
        </p:grpSpPr>
        <p:sp>
          <p:nvSpPr>
            <p:cNvPr id="46" name="圆角矩形 8"/>
            <p:cNvSpPr/>
            <p:nvPr/>
          </p:nvSpPr>
          <p:spPr>
            <a:xfrm rot="2700000">
              <a:off x="6162023" y="2408844"/>
              <a:ext cx="607243" cy="607243"/>
            </a:xfrm>
            <a:prstGeom prst="roundRect">
              <a:avLst>
                <a:gd name="adj" fmla="val 25832"/>
              </a:avLst>
            </a:prstGeom>
            <a:gradFill flip="none" rotWithShape="0">
              <a:gsLst>
                <a:gs pos="56000">
                  <a:schemeClr val="bg1"/>
                </a:gs>
                <a:gs pos="99000">
                  <a:schemeClr val="bg1">
                    <a:lumMod val="75000"/>
                  </a:schemeClr>
                </a:gs>
              </a:gsLst>
              <a:lin ang="13500000" scaled="1"/>
              <a:tileRect/>
            </a:gradFill>
            <a:ln>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cs typeface="+mn-ea"/>
                <a:sym typeface="+mn-lt"/>
              </a:endParaRPr>
            </a:p>
          </p:txBody>
        </p:sp>
        <p:sp>
          <p:nvSpPr>
            <p:cNvPr id="47" name="Freeform 106"/>
            <p:cNvSpPr>
              <a:spLocks noChangeAspect="1" noChangeArrowheads="1"/>
            </p:cNvSpPr>
            <p:nvPr/>
          </p:nvSpPr>
          <p:spPr bwMode="auto">
            <a:xfrm>
              <a:off x="6327476" y="2604153"/>
              <a:ext cx="304668" cy="263672"/>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rgbClr val="404040"/>
            </a:solidFill>
            <a:ln>
              <a:noFill/>
            </a:ln>
            <a:effectLst/>
          </p:spPr>
          <p:txBody>
            <a:bodyPr wrap="none" lIns="243785" tIns="121892" rIns="243785" bIns="121892" anchor="ctr"/>
            <a:lstStyle/>
            <a:p>
              <a:pPr>
                <a:defRPr/>
              </a:pPr>
              <a:endParaRPr lang="en-US" sz="2400" dirty="0">
                <a:cs typeface="+mn-ea"/>
                <a:sym typeface="+mn-lt"/>
              </a:endParaRPr>
            </a:p>
          </p:txBody>
        </p:sp>
      </p:grpSp>
      <p:grpSp>
        <p:nvGrpSpPr>
          <p:cNvPr id="48" name="组合 47"/>
          <p:cNvGrpSpPr/>
          <p:nvPr/>
        </p:nvGrpSpPr>
        <p:grpSpPr>
          <a:xfrm>
            <a:off x="6162023" y="2998670"/>
            <a:ext cx="607243" cy="607243"/>
            <a:chOff x="6162023" y="3411420"/>
            <a:chExt cx="607243" cy="607243"/>
          </a:xfrm>
        </p:grpSpPr>
        <p:sp>
          <p:nvSpPr>
            <p:cNvPr id="49" name="圆角矩形 8"/>
            <p:cNvSpPr/>
            <p:nvPr/>
          </p:nvSpPr>
          <p:spPr>
            <a:xfrm rot="2700000">
              <a:off x="6162023" y="3411420"/>
              <a:ext cx="607243" cy="607243"/>
            </a:xfrm>
            <a:prstGeom prst="roundRect">
              <a:avLst>
                <a:gd name="adj" fmla="val 25832"/>
              </a:avLst>
            </a:prstGeom>
            <a:gradFill flip="none" rotWithShape="0">
              <a:gsLst>
                <a:gs pos="56000">
                  <a:schemeClr val="bg1"/>
                </a:gs>
                <a:gs pos="99000">
                  <a:schemeClr val="bg1">
                    <a:lumMod val="75000"/>
                  </a:schemeClr>
                </a:gs>
              </a:gsLst>
              <a:lin ang="13500000" scaled="1"/>
              <a:tileRect/>
            </a:gradFill>
            <a:ln>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cs typeface="+mn-ea"/>
                <a:sym typeface="+mn-lt"/>
              </a:endParaRPr>
            </a:p>
          </p:txBody>
        </p:sp>
        <p:sp>
          <p:nvSpPr>
            <p:cNvPr id="50" name="Freeform 237"/>
            <p:cNvSpPr>
              <a:spLocks noChangeAspect="1" noChangeArrowheads="1"/>
            </p:cNvSpPr>
            <p:nvPr/>
          </p:nvSpPr>
          <p:spPr bwMode="auto">
            <a:xfrm>
              <a:off x="6327476" y="3631445"/>
              <a:ext cx="281629" cy="206890"/>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1"/>
            </a:solidFill>
            <a:ln>
              <a:noFill/>
            </a:ln>
            <a:effectLst/>
          </p:spPr>
          <p:txBody>
            <a:bodyPr wrap="none" lIns="121893" tIns="60946" rIns="121893" bIns="60946" anchor="ctr"/>
            <a:lstStyle/>
            <a:p>
              <a:pPr>
                <a:defRPr/>
              </a:pPr>
              <a:endParaRPr lang="en-US" sz="1050" dirty="0">
                <a:cs typeface="+mn-ea"/>
                <a:sym typeface="+mn-lt"/>
              </a:endParaRPr>
            </a:p>
          </p:txBody>
        </p:sp>
      </p:grpSp>
      <p:grpSp>
        <p:nvGrpSpPr>
          <p:cNvPr id="51" name="组合 50"/>
          <p:cNvGrpSpPr/>
          <p:nvPr/>
        </p:nvGrpSpPr>
        <p:grpSpPr>
          <a:xfrm>
            <a:off x="6162023" y="4001246"/>
            <a:ext cx="607243" cy="607243"/>
            <a:chOff x="6162023" y="4413996"/>
            <a:chExt cx="607243" cy="607243"/>
          </a:xfrm>
        </p:grpSpPr>
        <p:sp>
          <p:nvSpPr>
            <p:cNvPr id="52" name="圆角矩形 8"/>
            <p:cNvSpPr/>
            <p:nvPr/>
          </p:nvSpPr>
          <p:spPr>
            <a:xfrm rot="2700000">
              <a:off x="6162023" y="4413996"/>
              <a:ext cx="607243" cy="607243"/>
            </a:xfrm>
            <a:prstGeom prst="roundRect">
              <a:avLst>
                <a:gd name="adj" fmla="val 25832"/>
              </a:avLst>
            </a:prstGeom>
            <a:gradFill flip="none" rotWithShape="0">
              <a:gsLst>
                <a:gs pos="56000">
                  <a:schemeClr val="bg1"/>
                </a:gs>
                <a:gs pos="99000">
                  <a:schemeClr val="bg1">
                    <a:lumMod val="75000"/>
                  </a:schemeClr>
                </a:gs>
              </a:gsLst>
              <a:lin ang="13500000" scaled="1"/>
              <a:tileRect/>
            </a:gradFill>
            <a:ln>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cs typeface="+mn-ea"/>
                <a:sym typeface="+mn-lt"/>
              </a:endParaRPr>
            </a:p>
          </p:txBody>
        </p:sp>
        <p:sp>
          <p:nvSpPr>
            <p:cNvPr id="53" name="Freeform 290"/>
            <p:cNvSpPr>
              <a:spLocks noChangeAspect="1" noChangeArrowheads="1"/>
            </p:cNvSpPr>
            <p:nvPr/>
          </p:nvSpPr>
          <p:spPr bwMode="auto">
            <a:xfrm>
              <a:off x="6288275" y="4639112"/>
              <a:ext cx="343869" cy="266339"/>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rgbClr val="404040"/>
            </a:solidFill>
            <a:ln>
              <a:noFill/>
            </a:ln>
            <a:effectLst/>
          </p:spPr>
          <p:txBody>
            <a:bodyPr wrap="none" lIns="182843" tIns="91422" rIns="182843" bIns="91422" anchor="ctr"/>
            <a:lstStyle/>
            <a:p>
              <a:pPr>
                <a:defRPr/>
              </a:pPr>
              <a:endParaRPr lang="en-US" sz="2400" dirty="0">
                <a:cs typeface="+mn-ea"/>
                <a:sym typeface="+mn-lt"/>
              </a:endParaRPr>
            </a:p>
          </p:txBody>
        </p:sp>
      </p:grpSp>
      <p:sp>
        <p:nvSpPr>
          <p:cNvPr id="54" name="Title 20"/>
          <p:cNvSpPr txBox="1"/>
          <p:nvPr/>
        </p:nvSpPr>
        <p:spPr>
          <a:xfrm>
            <a:off x="3849779" y="1983494"/>
            <a:ext cx="1169496" cy="339745"/>
          </a:xfrm>
          <a:prstGeom prst="rect">
            <a:avLst/>
          </a:prstGeom>
        </p:spPr>
        <p:txBody>
          <a:bodyPr vert="horz" wrap="non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填写描述内容</a:t>
            </a:r>
            <a:endParaRPr lang="en-US" sz="1200" b="1" dirty="0">
              <a:solidFill>
                <a:schemeClr val="tx1">
                  <a:lumMod val="85000"/>
                  <a:lumOff val="15000"/>
                </a:schemeClr>
              </a:solidFill>
              <a:latin typeface="+mn-lt"/>
              <a:ea typeface="+mn-ea"/>
              <a:cs typeface="+mn-ea"/>
              <a:sym typeface="+mn-lt"/>
            </a:endParaRPr>
          </a:p>
        </p:txBody>
      </p:sp>
      <p:sp>
        <p:nvSpPr>
          <p:cNvPr id="55" name="Title 20"/>
          <p:cNvSpPr txBox="1"/>
          <p:nvPr/>
        </p:nvSpPr>
        <p:spPr>
          <a:xfrm>
            <a:off x="3853366" y="2982395"/>
            <a:ext cx="1169496" cy="339745"/>
          </a:xfrm>
          <a:prstGeom prst="rect">
            <a:avLst/>
          </a:prstGeom>
        </p:spPr>
        <p:txBody>
          <a:bodyPr vert="horz" wrap="non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填写描述内容</a:t>
            </a:r>
            <a:endParaRPr lang="en-US" altLang="zh-CN" sz="1200" b="1" dirty="0">
              <a:solidFill>
                <a:schemeClr val="tx1">
                  <a:lumMod val="85000"/>
                  <a:lumOff val="15000"/>
                </a:schemeClr>
              </a:solidFill>
              <a:latin typeface="+mn-lt"/>
              <a:ea typeface="+mn-ea"/>
              <a:cs typeface="+mn-ea"/>
              <a:sym typeface="+mn-lt"/>
            </a:endParaRPr>
          </a:p>
        </p:txBody>
      </p:sp>
      <p:sp>
        <p:nvSpPr>
          <p:cNvPr id="56" name="Title 20"/>
          <p:cNvSpPr txBox="1"/>
          <p:nvPr/>
        </p:nvSpPr>
        <p:spPr>
          <a:xfrm>
            <a:off x="3849779" y="3950674"/>
            <a:ext cx="1169496" cy="339745"/>
          </a:xfrm>
          <a:prstGeom prst="rect">
            <a:avLst/>
          </a:prstGeom>
        </p:spPr>
        <p:txBody>
          <a:bodyPr vert="horz" wrap="non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填写描述内容</a:t>
            </a:r>
            <a:endParaRPr lang="en-US" altLang="zh-CN" sz="1200" b="1" dirty="0">
              <a:solidFill>
                <a:schemeClr val="tx1">
                  <a:lumMod val="85000"/>
                  <a:lumOff val="15000"/>
                </a:schemeClr>
              </a:solidFill>
              <a:latin typeface="+mn-lt"/>
              <a:ea typeface="+mn-ea"/>
              <a:cs typeface="+mn-ea"/>
              <a:sym typeface="+mn-lt"/>
            </a:endParaRPr>
          </a:p>
        </p:txBody>
      </p:sp>
      <p:sp>
        <p:nvSpPr>
          <p:cNvPr id="57" name="Title 20"/>
          <p:cNvSpPr txBox="1"/>
          <p:nvPr/>
        </p:nvSpPr>
        <p:spPr>
          <a:xfrm>
            <a:off x="3853366" y="4943077"/>
            <a:ext cx="1169496" cy="339745"/>
          </a:xfrm>
          <a:prstGeom prst="rect">
            <a:avLst/>
          </a:prstGeom>
        </p:spPr>
        <p:txBody>
          <a:bodyPr vert="horz" wrap="non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zh-CN" altLang="en-US" sz="1200" b="1" dirty="0">
                <a:solidFill>
                  <a:schemeClr val="tx1">
                    <a:lumMod val="85000"/>
                    <a:lumOff val="15000"/>
                  </a:schemeClr>
                </a:solidFill>
                <a:latin typeface="+mn-lt"/>
                <a:ea typeface="+mn-ea"/>
                <a:cs typeface="+mn-ea"/>
                <a:sym typeface="+mn-lt"/>
              </a:rPr>
              <a:t>填写描述内容</a:t>
            </a:r>
            <a:endParaRPr lang="en-US" altLang="zh-CN" sz="1200" b="1" dirty="0">
              <a:solidFill>
                <a:schemeClr val="tx1">
                  <a:lumMod val="85000"/>
                  <a:lumOff val="1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randombar(horizontal)">
                                      <p:cBhvr>
                                        <p:cTn id="25" dur="500"/>
                                        <p:tgtEl>
                                          <p:spTgt spid="4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par>
                          <p:cTn id="47" fill="hold">
                            <p:stCondLst>
                              <p:cond delay="3500"/>
                            </p:stCondLst>
                            <p:childTnLst>
                              <p:par>
                                <p:cTn id="48" presetID="14" presetClass="entr" presetSubtype="1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5000"/>
                            </p:stCondLst>
                            <p:childTnLst>
                              <p:par>
                                <p:cTn id="66" presetID="22" presetClass="entr" presetSubtype="8"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par>
                          <p:cTn id="72" fill="hold">
                            <p:stCondLst>
                              <p:cond delay="5500"/>
                            </p:stCondLst>
                            <p:childTnLst>
                              <p:par>
                                <p:cTn id="73" presetID="14" presetClass="entr" presetSubtype="10"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randombar(horizontal)">
                                      <p:cBhvr>
                                        <p:cTn id="75" dur="500"/>
                                        <p:tgtEl>
                                          <p:spTgt spid="51"/>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par>
                          <p:cTn id="90" fill="hold">
                            <p:stCondLst>
                              <p:cond delay="7000"/>
                            </p:stCondLst>
                            <p:childTnLst>
                              <p:par>
                                <p:cTn id="91" presetID="22" presetClass="entr" presetSubtype="8"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left)">
                                      <p:cBhvr>
                                        <p:cTn id="93" dur="500"/>
                                        <p:tgtEl>
                                          <p:spTgt spid="3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par>
                          <p:cTn id="97" fill="hold">
                            <p:stCondLst>
                              <p:cond delay="7500"/>
                            </p:stCondLst>
                            <p:childTnLst>
                              <p:par>
                                <p:cTn id="98" presetID="14" presetClass="entr" presetSubtype="10" fill="hold"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randombar(horizontal)">
                                      <p:cBhvr>
                                        <p:cTn id="100" dur="500"/>
                                        <p:tgtEl>
                                          <p:spTgt spid="42"/>
                                        </p:tgtEl>
                                      </p:cBhvr>
                                    </p:animEffect>
                                  </p:childTnLst>
                                </p:cTn>
                              </p:par>
                            </p:childTnLst>
                          </p:cTn>
                        </p:par>
                        <p:par>
                          <p:cTn id="101" fill="hold">
                            <p:stCondLst>
                              <p:cond delay="8000"/>
                            </p:stCondLst>
                            <p:childTnLst>
                              <p:par>
                                <p:cTn id="102" presetID="10"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animBg="1"/>
      <p:bldP spid="25" grpId="0"/>
      <p:bldP spid="26" grpId="0" animBg="1"/>
      <p:bldP spid="27" grpId="0"/>
      <p:bldP spid="28" grpId="0" animBg="1"/>
      <p:bldP spid="29" grpId="0"/>
      <p:bldP spid="34" grpId="0"/>
      <p:bldP spid="35" grpId="0"/>
      <p:bldP spid="36" grpId="0"/>
      <p:bldP spid="37" grpId="0"/>
      <p:bldP spid="38" grpId="0"/>
      <p:bldP spid="39" grpId="0"/>
      <p:bldP spid="40" grpId="0"/>
      <p:bldP spid="41"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 y="2493690"/>
            <a:ext cx="12190414" cy="23044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5400000">
            <a:off x="2069901" y="2158707"/>
            <a:ext cx="3083386" cy="2732788"/>
            <a:chOff x="3385822" y="2342962"/>
            <a:chExt cx="2463822" cy="2183669"/>
          </a:xfrm>
        </p:grpSpPr>
        <p:sp>
          <p:nvSpPr>
            <p:cNvPr id="48"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grpSp>
        <p:nvGrpSpPr>
          <p:cNvPr id="121" name="组合 120"/>
          <p:cNvGrpSpPr/>
          <p:nvPr/>
        </p:nvGrpSpPr>
        <p:grpSpPr>
          <a:xfrm rot="5400000">
            <a:off x="4944148" y="781837"/>
            <a:ext cx="1240487" cy="1099436"/>
            <a:chOff x="3385822" y="2342962"/>
            <a:chExt cx="2463822" cy="2183669"/>
          </a:xfrm>
          <a:solidFill>
            <a:srgbClr val="BE0010"/>
          </a:solidFill>
          <a:effectLst>
            <a:outerShdw blurRad="127000" dist="38100" dir="2700000" algn="tl" rotWithShape="0">
              <a:prstClr val="black">
                <a:alpha val="20000"/>
              </a:prstClr>
            </a:outerShdw>
          </a:effectLst>
        </p:grpSpPr>
        <p:sp>
          <p:nvSpPr>
            <p:cNvPr id="122"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1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
        <p:nvSpPr>
          <p:cNvPr id="21" name="矩形 20"/>
          <p:cNvSpPr/>
          <p:nvPr/>
        </p:nvSpPr>
        <p:spPr>
          <a:xfrm>
            <a:off x="5952490" y="2717574"/>
            <a:ext cx="4256405" cy="1015663"/>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6000" b="1" spc="600">
                <a:solidFill>
                  <a:schemeClr val="tx1">
                    <a:lumMod val="85000"/>
                    <a:lumOff val="15000"/>
                  </a:schemeClr>
                </a:solidFill>
                <a:cs typeface="+mn-ea"/>
                <a:sym typeface="+mn-lt"/>
              </a:rPr>
              <a:t>工作计划</a:t>
            </a:r>
            <a:endParaRPr lang="zh-CN" altLang="en-US" sz="6000" b="1" spc="600" dirty="0">
              <a:solidFill>
                <a:schemeClr val="tx1">
                  <a:lumMod val="85000"/>
                  <a:lumOff val="15000"/>
                </a:schemeClr>
              </a:solidFill>
              <a:cs typeface="+mn-ea"/>
              <a:sym typeface="+mn-lt"/>
            </a:endParaRPr>
          </a:p>
        </p:txBody>
      </p:sp>
      <p:sp>
        <p:nvSpPr>
          <p:cNvPr id="22" name="TextBox 29"/>
          <p:cNvSpPr txBox="1"/>
          <p:nvPr/>
        </p:nvSpPr>
        <p:spPr>
          <a:xfrm>
            <a:off x="6042660" y="3696109"/>
            <a:ext cx="5368290" cy="777457"/>
          </a:xfrm>
          <a:prstGeom prst="rect">
            <a:avLst/>
          </a:prstGeom>
          <a:noFill/>
        </p:spPr>
        <p:txBody>
          <a:bodyPr wrap="square">
            <a:spAutoFit/>
          </a:bodyPr>
          <a:lstStyle/>
          <a:p>
            <a:pPr algn="l">
              <a:lnSpc>
                <a:spcPct val="130000"/>
              </a:lnSpc>
              <a:spcBef>
                <a:spcPts val="0"/>
              </a:spcBef>
              <a:spcAft>
                <a:spcPts val="0"/>
              </a:spcAft>
            </a:pPr>
            <a:r>
              <a:rPr lang="zh-CN" altLang="en-US" spc="300" dirty="0">
                <a:solidFill>
                  <a:schemeClr val="tx1">
                    <a:lumMod val="85000"/>
                    <a:lumOff val="15000"/>
                  </a:schemeClr>
                </a:solidFill>
                <a:cs typeface="+mn-ea"/>
                <a:sym typeface="+mn-lt"/>
              </a:rPr>
              <a:t>Pleaseaddaclearbusinesstemplateforthetitlecontentyouwantto</a:t>
            </a:r>
            <a:r>
              <a:rPr lang="zh-CN" altLang="en-US" spc="300">
                <a:solidFill>
                  <a:schemeClr val="tx1">
                    <a:lumMod val="85000"/>
                    <a:lumOff val="15000"/>
                  </a:schemeClr>
                </a:solidFill>
                <a:cs typeface="+mn-ea"/>
                <a:sym typeface="+mn-lt"/>
              </a:rPr>
              <a:t>ad</a:t>
            </a:r>
            <a:endParaRPr lang="zh-CN" altLang="en-US" spc="300" dirty="0">
              <a:solidFill>
                <a:schemeClr val="tx1">
                  <a:lumMod val="85000"/>
                  <a:lumOff val="15000"/>
                </a:schemeClr>
              </a:solidFill>
              <a:cs typeface="+mn-ea"/>
              <a:sym typeface="+mn-lt"/>
            </a:endParaRPr>
          </a:p>
        </p:txBody>
      </p:sp>
      <p:sp>
        <p:nvSpPr>
          <p:cNvPr id="4" name="文本框 32"/>
          <p:cNvSpPr txBox="1"/>
          <p:nvPr/>
        </p:nvSpPr>
        <p:spPr>
          <a:xfrm>
            <a:off x="2106128" y="2633265"/>
            <a:ext cx="2908958" cy="156845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dirty="0">
                <a:sym typeface="+mn-lt"/>
              </a:rPr>
              <a:t>04</a:t>
            </a:r>
            <a:endParaRPr lang="zh-CN" altLang="en-US" dirty="0">
              <a:sym typeface="+mn-lt"/>
            </a:endParaRPr>
          </a:p>
        </p:txBody>
      </p:sp>
      <p:grpSp>
        <p:nvGrpSpPr>
          <p:cNvPr id="15" name="组合 14"/>
          <p:cNvGrpSpPr/>
          <p:nvPr/>
        </p:nvGrpSpPr>
        <p:grpSpPr>
          <a:xfrm rot="5400000">
            <a:off x="579775" y="4419587"/>
            <a:ext cx="1460479" cy="1294414"/>
            <a:chOff x="3385822" y="2342962"/>
            <a:chExt cx="2463822" cy="2183669"/>
          </a:xfrm>
          <a:effectLst>
            <a:outerShdw blurRad="127000" dist="38100" dir="2700000" algn="tl" rotWithShape="0">
              <a:prstClr val="black">
                <a:alpha val="20000"/>
              </a:prstClr>
            </a:outerShdw>
          </a:effectLst>
        </p:grpSpPr>
        <p:sp>
          <p:nvSpPr>
            <p:cNvPr id="16"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1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1">
                <a:lumMod val="75000"/>
                <a:lumOff val="25000"/>
              </a:schemeClr>
            </a:solidFill>
            <a:ln w="25400">
              <a:noFill/>
            </a:ln>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par>
                                <p:cTn id="8" presetID="52" presetClass="entr" presetSubtype="0" fill="hold" nodeType="withEffect">
                                  <p:stCondLst>
                                    <p:cond delay="500"/>
                                  </p:stCondLst>
                                  <p:childTnLst>
                                    <p:set>
                                      <p:cBhvr>
                                        <p:cTn id="9" dur="1" fill="hold">
                                          <p:stCondLst>
                                            <p:cond delay="0"/>
                                          </p:stCondLst>
                                        </p:cTn>
                                        <p:tgtEl>
                                          <p:spTgt spid="121"/>
                                        </p:tgtEl>
                                        <p:attrNameLst>
                                          <p:attrName>style.visibility</p:attrName>
                                        </p:attrNameLst>
                                      </p:cBhvr>
                                      <p:to>
                                        <p:strVal val="visible"/>
                                      </p:to>
                                    </p:set>
                                    <p:animScale>
                                      <p:cBhvr>
                                        <p:cTn id="10"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21"/>
                                        </p:tgtEl>
                                        <p:attrNameLst>
                                          <p:attrName>ppt_x</p:attrName>
                                          <p:attrName>ppt_y</p:attrName>
                                        </p:attrNameLst>
                                      </p:cBhvr>
                                    </p:animMotion>
                                    <p:animEffect transition="in" filter="fade">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52" presetClass="entr" presetSubtype="0"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Scale>
                                      <p:cBhvr>
                                        <p:cTn id="2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5"/>
                                        </p:tgtEl>
                                        <p:attrNameLst>
                                          <p:attrName>ppt_x</p:attrName>
                                          <p:attrName>ppt_y</p:attrName>
                                        </p:attrNameLst>
                                      </p:cBhvr>
                                    </p:animMotion>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工作计划</a:t>
            </a:r>
            <a:endParaRPr lang="zh-CN" altLang="en-US" sz="3200" b="1" spc="600" dirty="0">
              <a:solidFill>
                <a:schemeClr val="tx1">
                  <a:lumMod val="85000"/>
                  <a:lumOff val="15000"/>
                </a:schemeClr>
              </a:solidFill>
              <a:cs typeface="+mn-ea"/>
              <a:sym typeface="+mn-lt"/>
            </a:endParaRPr>
          </a:p>
        </p:txBody>
      </p:sp>
      <p:sp>
        <p:nvSpPr>
          <p:cNvPr id="21" name="椭圆 20"/>
          <p:cNvSpPr/>
          <p:nvPr/>
        </p:nvSpPr>
        <p:spPr>
          <a:xfrm>
            <a:off x="3521747" y="4561059"/>
            <a:ext cx="1448739" cy="1448739"/>
          </a:xfrm>
          <a:prstGeom prst="ellipse">
            <a:avLst/>
          </a:prstGeom>
          <a:gradFill flip="none" rotWithShape="1">
            <a:gsLst>
              <a:gs pos="100000">
                <a:schemeClr val="bg1">
                  <a:lumMod val="79000"/>
                </a:schemeClr>
              </a:gs>
              <a:gs pos="0">
                <a:schemeClr val="bg1">
                  <a:lumMod val="93000"/>
                </a:schemeClr>
              </a:gs>
            </a:gsLst>
            <a:lin ang="2700000" scaled="1"/>
            <a:tileRect/>
          </a:gradFill>
          <a:ln>
            <a:noFill/>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dirty="0">
              <a:solidFill>
                <a:schemeClr val="tx1">
                  <a:lumMod val="50000"/>
                  <a:lumOff val="50000"/>
                </a:schemeClr>
              </a:solidFill>
              <a:cs typeface="+mn-ea"/>
              <a:sym typeface="+mn-lt"/>
            </a:endParaRPr>
          </a:p>
        </p:txBody>
      </p:sp>
      <p:sp>
        <p:nvSpPr>
          <p:cNvPr id="22" name="椭圆 21"/>
          <p:cNvSpPr/>
          <p:nvPr/>
        </p:nvSpPr>
        <p:spPr>
          <a:xfrm>
            <a:off x="4575486" y="3542342"/>
            <a:ext cx="1448739" cy="1448739"/>
          </a:xfrm>
          <a:prstGeom prst="ellipse">
            <a:avLst/>
          </a:prstGeom>
          <a:gradFill flip="none" rotWithShape="1">
            <a:gsLst>
              <a:gs pos="100000">
                <a:schemeClr val="bg1">
                  <a:lumMod val="79000"/>
                </a:schemeClr>
              </a:gs>
              <a:gs pos="0">
                <a:schemeClr val="bg1">
                  <a:lumMod val="93000"/>
                </a:schemeClr>
              </a:gs>
            </a:gsLst>
            <a:lin ang="2700000" scaled="1"/>
            <a:tileRect/>
          </a:gradFill>
          <a:ln>
            <a:noFill/>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dirty="0">
              <a:solidFill>
                <a:schemeClr val="tx1">
                  <a:lumMod val="50000"/>
                  <a:lumOff val="50000"/>
                </a:schemeClr>
              </a:solidFill>
              <a:cs typeface="+mn-ea"/>
              <a:sym typeface="+mn-lt"/>
            </a:endParaRPr>
          </a:p>
        </p:txBody>
      </p:sp>
      <p:sp>
        <p:nvSpPr>
          <p:cNvPr id="23" name="椭圆 22"/>
          <p:cNvSpPr/>
          <p:nvPr/>
        </p:nvSpPr>
        <p:spPr>
          <a:xfrm>
            <a:off x="5606008" y="2478183"/>
            <a:ext cx="1448739" cy="1448739"/>
          </a:xfrm>
          <a:prstGeom prst="ellipse">
            <a:avLst/>
          </a:prstGeom>
          <a:gradFill flip="none" rotWithShape="1">
            <a:gsLst>
              <a:gs pos="100000">
                <a:schemeClr val="bg1">
                  <a:lumMod val="79000"/>
                </a:schemeClr>
              </a:gs>
              <a:gs pos="0">
                <a:schemeClr val="bg1">
                  <a:lumMod val="93000"/>
                </a:schemeClr>
              </a:gs>
            </a:gsLst>
            <a:lin ang="2700000" scaled="1"/>
            <a:tileRect/>
          </a:gradFill>
          <a:ln>
            <a:noFill/>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dirty="0">
              <a:solidFill>
                <a:schemeClr val="tx1">
                  <a:lumMod val="50000"/>
                  <a:lumOff val="50000"/>
                </a:schemeClr>
              </a:solidFill>
              <a:cs typeface="+mn-ea"/>
              <a:sym typeface="+mn-lt"/>
            </a:endParaRPr>
          </a:p>
        </p:txBody>
      </p:sp>
      <p:sp>
        <p:nvSpPr>
          <p:cNvPr id="24" name="椭圆 23"/>
          <p:cNvSpPr/>
          <p:nvPr/>
        </p:nvSpPr>
        <p:spPr>
          <a:xfrm>
            <a:off x="6659746" y="1459466"/>
            <a:ext cx="1448739" cy="1448739"/>
          </a:xfrm>
          <a:prstGeom prst="ellipse">
            <a:avLst/>
          </a:prstGeom>
          <a:gradFill flip="none" rotWithShape="1">
            <a:gsLst>
              <a:gs pos="100000">
                <a:schemeClr val="bg1">
                  <a:lumMod val="79000"/>
                </a:schemeClr>
              </a:gs>
              <a:gs pos="0">
                <a:schemeClr val="bg1">
                  <a:lumMod val="93000"/>
                </a:schemeClr>
              </a:gs>
            </a:gsLst>
            <a:lin ang="2700000" scaled="1"/>
            <a:tileRect/>
          </a:gradFill>
          <a:ln>
            <a:noFill/>
          </a:ln>
          <a:effectLst>
            <a:outerShdw blurRad="203200" dist="88900" dir="2700000" algn="tl" rotWithShape="0">
              <a:prstClr val="black">
                <a:alpha val="35000"/>
              </a:prstClr>
            </a:outerShdw>
          </a:effectLst>
          <a:scene3d>
            <a:camera prst="orthographicFront"/>
            <a:lightRig rig="threePt" dir="t">
              <a:rot lat="0" lon="0" rev="0"/>
            </a:lightRig>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dirty="0">
              <a:solidFill>
                <a:schemeClr val="tx1">
                  <a:lumMod val="50000"/>
                  <a:lumOff val="50000"/>
                </a:schemeClr>
              </a:solidFill>
              <a:cs typeface="+mn-ea"/>
              <a:sym typeface="+mn-lt"/>
            </a:endParaRPr>
          </a:p>
        </p:txBody>
      </p:sp>
      <p:grpSp>
        <p:nvGrpSpPr>
          <p:cNvPr id="25" name="组合 24"/>
          <p:cNvGrpSpPr/>
          <p:nvPr/>
        </p:nvGrpSpPr>
        <p:grpSpPr>
          <a:xfrm flipH="1" flipV="1">
            <a:off x="3324138" y="1967906"/>
            <a:ext cx="2438687" cy="732476"/>
            <a:chOff x="5246304" y="4593021"/>
            <a:chExt cx="2438687" cy="732476"/>
          </a:xfrm>
        </p:grpSpPr>
        <p:sp>
          <p:nvSpPr>
            <p:cNvPr id="26" name="椭圆 25"/>
            <p:cNvSpPr/>
            <p:nvPr/>
          </p:nvSpPr>
          <p:spPr>
            <a:xfrm>
              <a:off x="5246304" y="4593021"/>
              <a:ext cx="118623" cy="118623"/>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28" name="任意多边形 40"/>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grpSp>
      <p:grpSp>
        <p:nvGrpSpPr>
          <p:cNvPr id="29" name="Group 52"/>
          <p:cNvGrpSpPr>
            <a:grpSpLocks noChangeAspect="1"/>
          </p:cNvGrpSpPr>
          <p:nvPr/>
        </p:nvGrpSpPr>
        <p:grpSpPr bwMode="auto">
          <a:xfrm>
            <a:off x="6024453" y="2811457"/>
            <a:ext cx="611849" cy="606575"/>
            <a:chOff x="3783" y="2102"/>
            <a:chExt cx="116" cy="115"/>
          </a:xfrm>
          <a:solidFill>
            <a:schemeClr val="accent1"/>
          </a:solidFill>
          <a:effectLst>
            <a:reflection blurRad="6350" stA="50000" endA="300" endPos="55000" dir="5400000" sy="-100000" algn="bl" rotWithShape="0"/>
          </a:effectLst>
        </p:grpSpPr>
        <p:sp>
          <p:nvSpPr>
            <p:cNvPr id="3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3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32"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33"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34"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35"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36"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grpSp>
      <p:grpSp>
        <p:nvGrpSpPr>
          <p:cNvPr id="50" name="Group 41"/>
          <p:cNvGrpSpPr>
            <a:grpSpLocks noChangeAspect="1"/>
          </p:cNvGrpSpPr>
          <p:nvPr/>
        </p:nvGrpSpPr>
        <p:grpSpPr bwMode="auto">
          <a:xfrm>
            <a:off x="4014812" y="4905567"/>
            <a:ext cx="462603" cy="556525"/>
            <a:chOff x="3783" y="2089"/>
            <a:chExt cx="116" cy="142"/>
          </a:xfrm>
          <a:solidFill>
            <a:srgbClr val="4A639A"/>
          </a:solidFill>
          <a:effectLst>
            <a:reflection blurRad="6350" stA="50000" endA="300" endPos="55000" dir="5400000" sy="-100000" algn="bl" rotWithShape="0"/>
          </a:effectLst>
        </p:grpSpPr>
        <p:sp>
          <p:nvSpPr>
            <p:cNvPr id="51"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52"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53"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56"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57"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60"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61"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62"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grpSp>
      <p:grpSp>
        <p:nvGrpSpPr>
          <p:cNvPr id="63" name="Group 62"/>
          <p:cNvGrpSpPr>
            <a:grpSpLocks noChangeAspect="1"/>
          </p:cNvGrpSpPr>
          <p:nvPr/>
        </p:nvGrpSpPr>
        <p:grpSpPr bwMode="auto">
          <a:xfrm>
            <a:off x="5000611" y="3925755"/>
            <a:ext cx="598485" cy="477861"/>
            <a:chOff x="3775" y="2110"/>
            <a:chExt cx="129" cy="103"/>
          </a:xfrm>
          <a:solidFill>
            <a:srgbClr val="404040"/>
          </a:solidFill>
          <a:effectLst>
            <a:reflection blurRad="6350" stA="50000" endA="300" endPos="55000" dir="5400000" sy="-100000" algn="bl" rotWithShape="0"/>
          </a:effectLst>
        </p:grpSpPr>
        <p:sp>
          <p:nvSpPr>
            <p:cNvPr id="64"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65"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66"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grpSp>
      <p:grpSp>
        <p:nvGrpSpPr>
          <p:cNvPr id="67" name="组合 66"/>
          <p:cNvGrpSpPr/>
          <p:nvPr/>
        </p:nvGrpSpPr>
        <p:grpSpPr>
          <a:xfrm>
            <a:off x="7131165" y="1850658"/>
            <a:ext cx="557231" cy="536895"/>
            <a:chOff x="6105730" y="1273212"/>
            <a:chExt cx="506571" cy="488084"/>
          </a:xfrm>
          <a:solidFill>
            <a:srgbClr val="404040"/>
          </a:solidFill>
          <a:effectLst>
            <a:reflection blurRad="6350" stA="50000" endA="300" endPos="55000" dir="5400000" sy="-100000" algn="bl" rotWithShape="0"/>
          </a:effectLst>
        </p:grpSpPr>
        <p:sp>
          <p:nvSpPr>
            <p:cNvPr id="68" name="Freeform 69"/>
            <p:cNvSpPr/>
            <p:nvPr/>
          </p:nvSpPr>
          <p:spPr bwMode="auto">
            <a:xfrm>
              <a:off x="6105730" y="1624485"/>
              <a:ext cx="506571" cy="136811"/>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69" name="Freeform 70"/>
            <p:cNvSpPr/>
            <p:nvPr/>
          </p:nvSpPr>
          <p:spPr bwMode="auto">
            <a:xfrm>
              <a:off x="6290610" y="1358257"/>
              <a:ext cx="136811" cy="255135"/>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70" name="Freeform 71"/>
            <p:cNvSpPr/>
            <p:nvPr/>
          </p:nvSpPr>
          <p:spPr bwMode="auto">
            <a:xfrm>
              <a:off x="6327586" y="1273212"/>
              <a:ext cx="62859" cy="73952"/>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71" name="Freeform 72"/>
            <p:cNvSpPr/>
            <p:nvPr/>
          </p:nvSpPr>
          <p:spPr bwMode="auto">
            <a:xfrm>
              <a:off x="6464397" y="1421116"/>
              <a:ext cx="129416" cy="240344"/>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72" name="Freeform 73"/>
            <p:cNvSpPr/>
            <p:nvPr/>
          </p:nvSpPr>
          <p:spPr bwMode="auto">
            <a:xfrm>
              <a:off x="6493978" y="1347164"/>
              <a:ext cx="62859" cy="66557"/>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73" name="Freeform 74"/>
            <p:cNvSpPr/>
            <p:nvPr/>
          </p:nvSpPr>
          <p:spPr bwMode="auto">
            <a:xfrm>
              <a:off x="6135311" y="1421116"/>
              <a:ext cx="129416" cy="240344"/>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sp>
          <p:nvSpPr>
            <p:cNvPr id="74" name="Freeform 75"/>
            <p:cNvSpPr/>
            <p:nvPr/>
          </p:nvSpPr>
          <p:spPr bwMode="auto">
            <a:xfrm>
              <a:off x="6161194" y="1347164"/>
              <a:ext cx="66557" cy="66557"/>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p:spPr>
          <p:txBody>
            <a:bodyPr vert="horz" wrap="square" lIns="121920" tIns="60960" rIns="121920" bIns="60960" numCol="1" anchor="t" anchorCtr="0" compatLnSpc="1"/>
            <a:lstStyle/>
            <a:p>
              <a:endParaRPr lang="zh-CN" altLang="en-US" dirty="0">
                <a:solidFill>
                  <a:schemeClr val="tx1">
                    <a:lumMod val="50000"/>
                    <a:lumOff val="50000"/>
                  </a:schemeClr>
                </a:solidFill>
                <a:cs typeface="+mn-ea"/>
                <a:sym typeface="+mn-lt"/>
              </a:endParaRPr>
            </a:p>
          </p:txBody>
        </p:sp>
      </p:grpSp>
      <p:grpSp>
        <p:nvGrpSpPr>
          <p:cNvPr id="75" name="组合 74"/>
          <p:cNvGrpSpPr/>
          <p:nvPr/>
        </p:nvGrpSpPr>
        <p:grpSpPr>
          <a:xfrm>
            <a:off x="7980244" y="2729500"/>
            <a:ext cx="2438687" cy="732476"/>
            <a:chOff x="5246304" y="4593021"/>
            <a:chExt cx="2438687" cy="732476"/>
          </a:xfrm>
        </p:grpSpPr>
        <p:sp>
          <p:nvSpPr>
            <p:cNvPr id="76" name="椭圆 75"/>
            <p:cNvSpPr/>
            <p:nvPr/>
          </p:nvSpPr>
          <p:spPr>
            <a:xfrm>
              <a:off x="5246304" y="4593021"/>
              <a:ext cx="118623" cy="118623"/>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77" name="任意多边形 89"/>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grpSp>
      <p:grpSp>
        <p:nvGrpSpPr>
          <p:cNvPr id="78" name="组合 77"/>
          <p:cNvGrpSpPr/>
          <p:nvPr/>
        </p:nvGrpSpPr>
        <p:grpSpPr>
          <a:xfrm>
            <a:off x="5996066" y="4624843"/>
            <a:ext cx="2438687" cy="732476"/>
            <a:chOff x="5246304" y="4593021"/>
            <a:chExt cx="2438687" cy="732476"/>
          </a:xfrm>
        </p:grpSpPr>
        <p:sp>
          <p:nvSpPr>
            <p:cNvPr id="79" name="椭圆 78"/>
            <p:cNvSpPr/>
            <p:nvPr/>
          </p:nvSpPr>
          <p:spPr>
            <a:xfrm>
              <a:off x="5246304" y="4593021"/>
              <a:ext cx="118623" cy="118623"/>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80" name="任意多边形 9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grpSp>
      <p:grpSp>
        <p:nvGrpSpPr>
          <p:cNvPr id="81" name="组合 80"/>
          <p:cNvGrpSpPr/>
          <p:nvPr/>
        </p:nvGrpSpPr>
        <p:grpSpPr>
          <a:xfrm flipH="1" flipV="1">
            <a:off x="1248633" y="3966265"/>
            <a:ext cx="2438687" cy="732476"/>
            <a:chOff x="5246304" y="4593021"/>
            <a:chExt cx="2438687" cy="732476"/>
          </a:xfrm>
        </p:grpSpPr>
        <p:sp>
          <p:nvSpPr>
            <p:cNvPr id="82" name="椭圆 81"/>
            <p:cNvSpPr/>
            <p:nvPr/>
          </p:nvSpPr>
          <p:spPr>
            <a:xfrm>
              <a:off x="5246304" y="4593021"/>
              <a:ext cx="118623" cy="118623"/>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sp>
          <p:nvSpPr>
            <p:cNvPr id="83" name="任意多边形 99"/>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50000"/>
                    <a:lumOff val="50000"/>
                  </a:schemeClr>
                </a:solidFill>
                <a:cs typeface="+mn-ea"/>
                <a:sym typeface="+mn-lt"/>
              </a:endParaRPr>
            </a:p>
          </p:txBody>
        </p:sp>
      </p:grpSp>
      <p:grpSp>
        <p:nvGrpSpPr>
          <p:cNvPr id="84" name="Group 4"/>
          <p:cNvGrpSpPr>
            <a:grpSpLocks noChangeAspect="1"/>
          </p:cNvGrpSpPr>
          <p:nvPr/>
        </p:nvGrpSpPr>
        <p:grpSpPr bwMode="auto">
          <a:xfrm>
            <a:off x="10280663" y="2927340"/>
            <a:ext cx="315219" cy="369400"/>
            <a:chOff x="1776" y="1776"/>
            <a:chExt cx="64" cy="75"/>
          </a:xfrm>
          <a:solidFill>
            <a:srgbClr val="404040"/>
          </a:solidFill>
          <a:effectLst/>
        </p:grpSpPr>
        <p:sp>
          <p:nvSpPr>
            <p:cNvPr id="8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8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8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8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grpSp>
      <p:grpSp>
        <p:nvGrpSpPr>
          <p:cNvPr id="89" name="Group 18"/>
          <p:cNvGrpSpPr>
            <a:grpSpLocks noChangeAspect="1"/>
          </p:cNvGrpSpPr>
          <p:nvPr/>
        </p:nvGrpSpPr>
        <p:grpSpPr bwMode="auto">
          <a:xfrm>
            <a:off x="3307329" y="1545252"/>
            <a:ext cx="320131" cy="298304"/>
            <a:chOff x="3802" y="2858"/>
            <a:chExt cx="616" cy="574"/>
          </a:xfrm>
          <a:gradFill>
            <a:gsLst>
              <a:gs pos="0">
                <a:schemeClr val="accent1">
                  <a:lumMod val="50000"/>
                </a:schemeClr>
              </a:gs>
              <a:gs pos="100000">
                <a:srgbClr val="4A639A"/>
              </a:gs>
            </a:gsLst>
            <a:lin ang="2700000" scaled="1"/>
          </a:gradFill>
          <a:effectLst/>
        </p:grpSpPr>
        <p:sp>
          <p:nvSpPr>
            <p:cNvPr id="90" name="Rectangle 19"/>
            <p:cNvSpPr>
              <a:spLocks noChangeArrowheads="1"/>
            </p:cNvSpPr>
            <p:nvPr/>
          </p:nvSpPr>
          <p:spPr bwMode="auto">
            <a:xfrm>
              <a:off x="3802" y="3205"/>
              <a:ext cx="129" cy="2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91" name="Rectangle 20"/>
            <p:cNvSpPr>
              <a:spLocks noChangeArrowheads="1"/>
            </p:cNvSpPr>
            <p:nvPr/>
          </p:nvSpPr>
          <p:spPr bwMode="auto">
            <a:xfrm>
              <a:off x="3964" y="3174"/>
              <a:ext cx="129" cy="25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92" name="Rectangle 21"/>
            <p:cNvSpPr>
              <a:spLocks noChangeArrowheads="1"/>
            </p:cNvSpPr>
            <p:nvPr/>
          </p:nvSpPr>
          <p:spPr bwMode="auto">
            <a:xfrm>
              <a:off x="4129" y="3131"/>
              <a:ext cx="129" cy="3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93" name="Rectangle 22"/>
            <p:cNvSpPr>
              <a:spLocks noChangeArrowheads="1"/>
            </p:cNvSpPr>
            <p:nvPr/>
          </p:nvSpPr>
          <p:spPr bwMode="auto">
            <a:xfrm>
              <a:off x="4289" y="3078"/>
              <a:ext cx="129" cy="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9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grpSp>
      <p:grpSp>
        <p:nvGrpSpPr>
          <p:cNvPr id="95" name="Group 13"/>
          <p:cNvGrpSpPr>
            <a:grpSpLocks noChangeAspect="1"/>
          </p:cNvGrpSpPr>
          <p:nvPr/>
        </p:nvGrpSpPr>
        <p:grpSpPr bwMode="auto">
          <a:xfrm>
            <a:off x="8225865" y="4802470"/>
            <a:ext cx="384399" cy="388939"/>
            <a:chOff x="2426" y="2781"/>
            <a:chExt cx="593" cy="600"/>
          </a:xfrm>
          <a:solidFill>
            <a:srgbClr val="404040"/>
          </a:solidFill>
          <a:effectLst/>
        </p:grpSpPr>
        <p:sp>
          <p:nvSpPr>
            <p:cNvPr id="96"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sp>
          <p:nvSpPr>
            <p:cNvPr id="97"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dirty="0">
                <a:cs typeface="+mn-ea"/>
                <a:sym typeface="+mn-lt"/>
              </a:endParaRPr>
            </a:p>
          </p:txBody>
        </p:sp>
      </p:grpSp>
      <p:sp>
        <p:nvSpPr>
          <p:cNvPr id="98" name="Freeform 108"/>
          <p:cNvSpPr>
            <a:spLocks noEditPoints="1"/>
          </p:cNvSpPr>
          <p:nvPr/>
        </p:nvSpPr>
        <p:spPr bwMode="auto">
          <a:xfrm>
            <a:off x="1247169" y="3361768"/>
            <a:ext cx="444160" cy="44575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1"/>
          </a:solidFill>
          <a:ln>
            <a:noFill/>
          </a:ln>
          <a:effectLst/>
        </p:spPr>
        <p:txBody>
          <a:bodyPr vert="horz" wrap="square" lIns="91440" tIns="45720" rIns="91440" bIns="45720" numCol="1" anchor="t" anchorCtr="0" compatLnSpc="1"/>
          <a:lstStyle/>
          <a:p>
            <a:endParaRPr lang="zh-CN" altLang="en-US" sz="1350" dirty="0">
              <a:solidFill>
                <a:srgbClr val="1F4E79"/>
              </a:solidFill>
              <a:cs typeface="+mn-ea"/>
              <a:sym typeface="+mn-lt"/>
            </a:endParaRPr>
          </a:p>
        </p:txBody>
      </p:sp>
      <p:sp>
        <p:nvSpPr>
          <p:cNvPr id="99" name="TextBox 23"/>
          <p:cNvSpPr txBox="1"/>
          <p:nvPr/>
        </p:nvSpPr>
        <p:spPr>
          <a:xfrm>
            <a:off x="8830632" y="3631480"/>
            <a:ext cx="1851454" cy="581698"/>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1050" dirty="0">
                <a:solidFill>
                  <a:schemeClr val="bg1">
                    <a:lumMod val="50000"/>
                  </a:schemeClr>
                </a:solidFill>
                <a:cs typeface="+mn-ea"/>
                <a:sym typeface="+mn-lt"/>
              </a:rPr>
              <a:t>单击添加详细文字说明，或复制文本黏贴自此右键只保留文字单击添加详细文字说明</a:t>
            </a:r>
            <a:endParaRPr lang="zh-CN" altLang="en-US" sz="1050" dirty="0">
              <a:solidFill>
                <a:schemeClr val="bg1">
                  <a:lumMod val="50000"/>
                </a:schemeClr>
              </a:solidFill>
              <a:cs typeface="+mn-ea"/>
              <a:sym typeface="+mn-lt"/>
            </a:endParaRPr>
          </a:p>
        </p:txBody>
      </p:sp>
      <p:sp>
        <p:nvSpPr>
          <p:cNvPr id="100" name="TextBox 24"/>
          <p:cNvSpPr txBox="1"/>
          <p:nvPr/>
        </p:nvSpPr>
        <p:spPr>
          <a:xfrm>
            <a:off x="8808273" y="3081296"/>
            <a:ext cx="1290418" cy="215444"/>
          </a:xfrm>
          <a:prstGeom prst="rect">
            <a:avLst/>
          </a:prstGeom>
          <a:noFill/>
        </p:spPr>
        <p:txBody>
          <a:bodyPr wrap="none" lIns="0" tIns="0" rIns="0" bIns="0" rtlCol="0">
            <a:spAutoFit/>
          </a:bodyPr>
          <a:lstStyle/>
          <a:p>
            <a:pPr defTabSz="866775" fontAlgn="base">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zh-CN" altLang="en-US" sz="1400" b="1" dirty="0">
              <a:solidFill>
                <a:schemeClr val="tx1">
                  <a:lumMod val="85000"/>
                  <a:lumOff val="15000"/>
                </a:schemeClr>
              </a:solidFill>
              <a:cs typeface="+mn-ea"/>
              <a:sym typeface="+mn-lt"/>
            </a:endParaRPr>
          </a:p>
        </p:txBody>
      </p:sp>
      <p:sp>
        <p:nvSpPr>
          <p:cNvPr id="101" name="TextBox 23"/>
          <p:cNvSpPr txBox="1"/>
          <p:nvPr/>
        </p:nvSpPr>
        <p:spPr>
          <a:xfrm>
            <a:off x="6736688" y="5540632"/>
            <a:ext cx="1851454" cy="581698"/>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1050" dirty="0">
                <a:solidFill>
                  <a:schemeClr val="bg1">
                    <a:lumMod val="50000"/>
                  </a:schemeClr>
                </a:solidFill>
                <a:cs typeface="+mn-ea"/>
                <a:sym typeface="+mn-lt"/>
              </a:rPr>
              <a:t>单击添加详细文字说明，或复制文本黏贴自此右键只保留文字单击添加详细文字说明</a:t>
            </a:r>
            <a:endParaRPr lang="zh-CN" altLang="en-US" sz="1050" dirty="0">
              <a:solidFill>
                <a:schemeClr val="bg1">
                  <a:lumMod val="50000"/>
                </a:schemeClr>
              </a:solidFill>
              <a:cs typeface="+mn-ea"/>
              <a:sym typeface="+mn-lt"/>
            </a:endParaRPr>
          </a:p>
        </p:txBody>
      </p:sp>
      <p:sp>
        <p:nvSpPr>
          <p:cNvPr id="102" name="TextBox 24"/>
          <p:cNvSpPr txBox="1"/>
          <p:nvPr/>
        </p:nvSpPr>
        <p:spPr>
          <a:xfrm>
            <a:off x="6736688" y="4975965"/>
            <a:ext cx="1290418" cy="215444"/>
          </a:xfrm>
          <a:prstGeom prst="rect">
            <a:avLst/>
          </a:prstGeom>
          <a:noFill/>
        </p:spPr>
        <p:txBody>
          <a:bodyPr wrap="none" lIns="0" tIns="0" rIns="0" bIns="0" rtlCol="0">
            <a:spAutoFit/>
          </a:bodyPr>
          <a:lstStyle/>
          <a:p>
            <a:pPr defTabSz="866775" fontAlgn="base">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zh-CN" altLang="en-US" sz="1400" b="1" dirty="0">
              <a:solidFill>
                <a:schemeClr val="tx1">
                  <a:lumMod val="85000"/>
                  <a:lumOff val="15000"/>
                </a:schemeClr>
              </a:solidFill>
              <a:cs typeface="+mn-ea"/>
              <a:sym typeface="+mn-lt"/>
            </a:endParaRPr>
          </a:p>
        </p:txBody>
      </p:sp>
      <p:sp>
        <p:nvSpPr>
          <p:cNvPr id="103" name="TextBox 23"/>
          <p:cNvSpPr txBox="1"/>
          <p:nvPr/>
        </p:nvSpPr>
        <p:spPr>
          <a:xfrm>
            <a:off x="3372659" y="2163944"/>
            <a:ext cx="1851454" cy="581698"/>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1050" dirty="0">
                <a:solidFill>
                  <a:schemeClr val="bg1">
                    <a:lumMod val="50000"/>
                  </a:schemeClr>
                </a:solidFill>
                <a:cs typeface="+mn-ea"/>
                <a:sym typeface="+mn-lt"/>
              </a:rPr>
              <a:t>单击添加详细文字说明，或复制文本黏贴自此右键只保留文字单击添加详细文字说明</a:t>
            </a:r>
            <a:endParaRPr lang="zh-CN" altLang="en-US" sz="1050" dirty="0">
              <a:solidFill>
                <a:schemeClr val="bg1">
                  <a:lumMod val="50000"/>
                </a:schemeClr>
              </a:solidFill>
              <a:cs typeface="+mn-ea"/>
              <a:sym typeface="+mn-lt"/>
            </a:endParaRPr>
          </a:p>
        </p:txBody>
      </p:sp>
      <p:sp>
        <p:nvSpPr>
          <p:cNvPr id="104" name="TextBox 24"/>
          <p:cNvSpPr txBox="1"/>
          <p:nvPr/>
        </p:nvSpPr>
        <p:spPr>
          <a:xfrm>
            <a:off x="3729398" y="1628112"/>
            <a:ext cx="1290418" cy="215444"/>
          </a:xfrm>
          <a:prstGeom prst="rect">
            <a:avLst/>
          </a:prstGeom>
          <a:noFill/>
        </p:spPr>
        <p:txBody>
          <a:bodyPr wrap="none" lIns="0" tIns="0" rIns="0" bIns="0" rtlCol="0">
            <a:spAutoFit/>
          </a:bodyPr>
          <a:lstStyle/>
          <a:p>
            <a:pPr defTabSz="866775" fontAlgn="base">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zh-CN" altLang="en-US" sz="1400" b="1" dirty="0">
              <a:solidFill>
                <a:schemeClr val="tx1">
                  <a:lumMod val="85000"/>
                  <a:lumOff val="15000"/>
                </a:schemeClr>
              </a:solidFill>
              <a:cs typeface="+mn-ea"/>
              <a:sym typeface="+mn-lt"/>
            </a:endParaRPr>
          </a:p>
        </p:txBody>
      </p:sp>
      <p:sp>
        <p:nvSpPr>
          <p:cNvPr id="105" name="TextBox 23"/>
          <p:cNvSpPr txBox="1"/>
          <p:nvPr/>
        </p:nvSpPr>
        <p:spPr>
          <a:xfrm>
            <a:off x="1267715" y="4188961"/>
            <a:ext cx="1851454" cy="581698"/>
          </a:xfrm>
          <a:prstGeom prst="rect">
            <a:avLst/>
          </a:prstGeom>
          <a:noFill/>
        </p:spPr>
        <p:txBody>
          <a:bodyPr wrap="square" lIns="0" tIns="0" rIns="0" bIns="0" rtlCol="0">
            <a:spAutoFit/>
          </a:bodyPr>
          <a:lstStyle/>
          <a:p>
            <a:pPr defTabSz="866775" fontAlgn="base">
              <a:lnSpc>
                <a:spcPct val="120000"/>
              </a:lnSpc>
              <a:spcBef>
                <a:spcPct val="0"/>
              </a:spcBef>
              <a:spcAft>
                <a:spcPct val="0"/>
              </a:spcAft>
            </a:pPr>
            <a:r>
              <a:rPr lang="zh-CN" altLang="en-US" sz="1050" dirty="0">
                <a:solidFill>
                  <a:schemeClr val="bg1">
                    <a:lumMod val="50000"/>
                  </a:schemeClr>
                </a:solidFill>
                <a:cs typeface="+mn-ea"/>
                <a:sym typeface="+mn-lt"/>
              </a:rPr>
              <a:t>单击添加详细文字说明，或复制文本黏贴自此右键只保留文字单击添加详细文字说明</a:t>
            </a:r>
            <a:endParaRPr lang="zh-CN" altLang="en-US" sz="1050" dirty="0">
              <a:solidFill>
                <a:schemeClr val="bg1">
                  <a:lumMod val="50000"/>
                </a:schemeClr>
              </a:solidFill>
              <a:cs typeface="+mn-ea"/>
              <a:sym typeface="+mn-lt"/>
            </a:endParaRPr>
          </a:p>
        </p:txBody>
      </p:sp>
      <p:sp>
        <p:nvSpPr>
          <p:cNvPr id="106" name="TextBox 24"/>
          <p:cNvSpPr txBox="1"/>
          <p:nvPr/>
        </p:nvSpPr>
        <p:spPr>
          <a:xfrm>
            <a:off x="1898455" y="3592079"/>
            <a:ext cx="1290418" cy="215444"/>
          </a:xfrm>
          <a:prstGeom prst="rect">
            <a:avLst/>
          </a:prstGeom>
          <a:noFill/>
        </p:spPr>
        <p:txBody>
          <a:bodyPr wrap="none" lIns="0" tIns="0" rIns="0" bIns="0" rtlCol="0">
            <a:spAutoFit/>
          </a:bodyPr>
          <a:lstStyle/>
          <a:p>
            <a:pPr defTabSz="866775" fontAlgn="base">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zh-CN" altLang="en-US" sz="1400" b="1"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500"/>
                                        <p:tgtEl>
                                          <p:spTgt spid="75"/>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left)">
                                      <p:cBhvr>
                                        <p:cTn id="39" dur="500"/>
                                        <p:tgtEl>
                                          <p:spTgt spid="78"/>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wipe(right)">
                                      <p:cBhvr>
                                        <p:cTn id="43" dur="500"/>
                                        <p:tgtEl>
                                          <p:spTgt spid="81"/>
                                        </p:tgtEl>
                                      </p:cBhvr>
                                    </p:animEffect>
                                  </p:childTnLst>
                                </p:cTn>
                              </p:par>
                              <p:par>
                                <p:cTn id="44" presetID="2" presetClass="entr" presetSubtype="4" decel="10000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500" fill="hold"/>
                                        <p:tgtEl>
                                          <p:spTgt spid="24"/>
                                        </p:tgtEl>
                                        <p:attrNameLst>
                                          <p:attrName>ppt_x</p:attrName>
                                        </p:attrNameLst>
                                      </p:cBhvr>
                                      <p:tavLst>
                                        <p:tav tm="0">
                                          <p:val>
                                            <p:strVal val="#ppt_x"/>
                                          </p:val>
                                        </p:tav>
                                        <p:tav tm="100000">
                                          <p:val>
                                            <p:strVal val="#ppt_x"/>
                                          </p:val>
                                        </p:tav>
                                      </p:tavLst>
                                    </p:anim>
                                    <p:anim calcmode="lin" valueType="num">
                                      <p:cBhvr additive="base">
                                        <p:cTn id="47" dur="1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1500" fill="hold"/>
                                        <p:tgtEl>
                                          <p:spTgt spid="23"/>
                                        </p:tgtEl>
                                        <p:attrNameLst>
                                          <p:attrName>ppt_x</p:attrName>
                                        </p:attrNameLst>
                                      </p:cBhvr>
                                      <p:tavLst>
                                        <p:tav tm="0">
                                          <p:val>
                                            <p:strVal val="#ppt_x"/>
                                          </p:val>
                                        </p:tav>
                                        <p:tav tm="100000">
                                          <p:val>
                                            <p:strVal val="#ppt_x"/>
                                          </p:val>
                                        </p:tav>
                                      </p:tavLst>
                                    </p:anim>
                                    <p:anim calcmode="lin" valueType="num">
                                      <p:cBhvr additive="base">
                                        <p:cTn id="51" dur="1500" fill="hold"/>
                                        <p:tgtEl>
                                          <p:spTgt spid="23"/>
                                        </p:tgtEl>
                                        <p:attrNameLst>
                                          <p:attrName>ppt_y</p:attrName>
                                        </p:attrNameLst>
                                      </p:cBhvr>
                                      <p:tavLst>
                                        <p:tav tm="0">
                                          <p:val>
                                            <p:strVal val="1+#ppt_h/2"/>
                                          </p:val>
                                        </p:tav>
                                        <p:tav tm="100000">
                                          <p:val>
                                            <p:strVal val="#ppt_y"/>
                                          </p:val>
                                        </p:tav>
                                      </p:tavLst>
                                    </p:anim>
                                  </p:childTnLst>
                                </p:cTn>
                              </p:par>
                              <p:par>
                                <p:cTn id="52" presetID="2" presetClass="entr" presetSubtype="4" decel="10000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1500" fill="hold"/>
                                        <p:tgtEl>
                                          <p:spTgt spid="22"/>
                                        </p:tgtEl>
                                        <p:attrNameLst>
                                          <p:attrName>ppt_x</p:attrName>
                                        </p:attrNameLst>
                                      </p:cBhvr>
                                      <p:tavLst>
                                        <p:tav tm="0">
                                          <p:val>
                                            <p:strVal val="#ppt_x"/>
                                          </p:val>
                                        </p:tav>
                                        <p:tav tm="100000">
                                          <p:val>
                                            <p:strVal val="#ppt_x"/>
                                          </p:val>
                                        </p:tav>
                                      </p:tavLst>
                                    </p:anim>
                                    <p:anim calcmode="lin" valueType="num">
                                      <p:cBhvr additive="base">
                                        <p:cTn id="55" dur="1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500" fill="hold"/>
                                        <p:tgtEl>
                                          <p:spTgt spid="21"/>
                                        </p:tgtEl>
                                        <p:attrNameLst>
                                          <p:attrName>ppt_x</p:attrName>
                                        </p:attrNameLst>
                                      </p:cBhvr>
                                      <p:tavLst>
                                        <p:tav tm="0">
                                          <p:val>
                                            <p:strVal val="#ppt_x"/>
                                          </p:val>
                                        </p:tav>
                                        <p:tav tm="100000">
                                          <p:val>
                                            <p:strVal val="#ppt_x"/>
                                          </p:val>
                                        </p:tav>
                                      </p:tavLst>
                                    </p:anim>
                                    <p:anim calcmode="lin" valueType="num">
                                      <p:cBhvr additive="base">
                                        <p:cTn id="59" dur="1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14" presetClass="entr" presetSubtype="10"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randombar(horizontal)">
                                      <p:cBhvr>
                                        <p:cTn id="63" dur="500"/>
                                        <p:tgtEl>
                                          <p:spTgt spid="84"/>
                                        </p:tgtEl>
                                      </p:cBhvr>
                                    </p:animEffect>
                                  </p:childTnLst>
                                </p:cTn>
                              </p:par>
                              <p:par>
                                <p:cTn id="64" presetID="14" presetClass="entr" presetSubtype="10" fill="hold" nodeType="with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randombar(horizontal)">
                                      <p:cBhvr>
                                        <p:cTn id="66" dur="500"/>
                                        <p:tgtEl>
                                          <p:spTgt spid="89"/>
                                        </p:tgtEl>
                                      </p:cBhvr>
                                    </p:animEffect>
                                  </p:childTnLst>
                                </p:cTn>
                              </p:par>
                              <p:par>
                                <p:cTn id="67" presetID="14" presetClass="entr" presetSubtype="10" fill="hold"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randombar(horizontal)">
                                      <p:cBhvr>
                                        <p:cTn id="69" dur="500"/>
                                        <p:tgtEl>
                                          <p:spTgt spid="95"/>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randombar(horizontal)">
                                      <p:cBhvr>
                                        <p:cTn id="72" dur="500"/>
                                        <p:tgtEl>
                                          <p:spTgt spid="98"/>
                                        </p:tgtEl>
                                      </p:cBhvr>
                                    </p:animEffect>
                                  </p:childTnLst>
                                </p:cTn>
                              </p:par>
                            </p:childTnLst>
                          </p:cTn>
                        </p:par>
                        <p:par>
                          <p:cTn id="73" fill="hold">
                            <p:stCondLst>
                              <p:cond delay="4500"/>
                            </p:stCondLst>
                            <p:childTnLst>
                              <p:par>
                                <p:cTn id="74" presetID="12" presetClass="entr" presetSubtype="4"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additive="base">
                                        <p:cTn id="76" dur="500"/>
                                        <p:tgtEl>
                                          <p:spTgt spid="99"/>
                                        </p:tgtEl>
                                        <p:attrNameLst>
                                          <p:attrName>ppt_y</p:attrName>
                                        </p:attrNameLst>
                                      </p:cBhvr>
                                      <p:tavLst>
                                        <p:tav tm="0">
                                          <p:val>
                                            <p:strVal val="#ppt_y+#ppt_h*1.125000"/>
                                          </p:val>
                                        </p:tav>
                                        <p:tav tm="100000">
                                          <p:val>
                                            <p:strVal val="#ppt_y"/>
                                          </p:val>
                                        </p:tav>
                                      </p:tavLst>
                                    </p:anim>
                                    <p:animEffect transition="in" filter="wipe(up)">
                                      <p:cBhvr>
                                        <p:cTn id="77" dur="500"/>
                                        <p:tgtEl>
                                          <p:spTgt spid="99"/>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 calcmode="lin" valueType="num">
                                      <p:cBhvr additive="base">
                                        <p:cTn id="80" dur="500"/>
                                        <p:tgtEl>
                                          <p:spTgt spid="100"/>
                                        </p:tgtEl>
                                        <p:attrNameLst>
                                          <p:attrName>ppt_y</p:attrName>
                                        </p:attrNameLst>
                                      </p:cBhvr>
                                      <p:tavLst>
                                        <p:tav tm="0">
                                          <p:val>
                                            <p:strVal val="#ppt_y-#ppt_h*1.125000"/>
                                          </p:val>
                                        </p:tav>
                                        <p:tav tm="100000">
                                          <p:val>
                                            <p:strVal val="#ppt_y"/>
                                          </p:val>
                                        </p:tav>
                                      </p:tavLst>
                                    </p:anim>
                                    <p:animEffect transition="in" filter="wipe(down)">
                                      <p:cBhvr>
                                        <p:cTn id="81" dur="500"/>
                                        <p:tgtEl>
                                          <p:spTgt spid="100"/>
                                        </p:tgtEl>
                                      </p:cBhvr>
                                    </p:animEffect>
                                  </p:childTnLst>
                                </p:cTn>
                              </p:par>
                            </p:childTnLst>
                          </p:cTn>
                        </p:par>
                        <p:par>
                          <p:cTn id="82" fill="hold">
                            <p:stCondLst>
                              <p:cond delay="5000"/>
                            </p:stCondLst>
                            <p:childTnLst>
                              <p:par>
                                <p:cTn id="83" presetID="12" presetClass="entr" presetSubtype="4"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 calcmode="lin" valueType="num">
                                      <p:cBhvr additive="base">
                                        <p:cTn id="85" dur="500"/>
                                        <p:tgtEl>
                                          <p:spTgt spid="101"/>
                                        </p:tgtEl>
                                        <p:attrNameLst>
                                          <p:attrName>ppt_y</p:attrName>
                                        </p:attrNameLst>
                                      </p:cBhvr>
                                      <p:tavLst>
                                        <p:tav tm="0">
                                          <p:val>
                                            <p:strVal val="#ppt_y+#ppt_h*1.125000"/>
                                          </p:val>
                                        </p:tav>
                                        <p:tav tm="100000">
                                          <p:val>
                                            <p:strVal val="#ppt_y"/>
                                          </p:val>
                                        </p:tav>
                                      </p:tavLst>
                                    </p:anim>
                                    <p:animEffect transition="in" filter="wipe(up)">
                                      <p:cBhvr>
                                        <p:cTn id="86" dur="500"/>
                                        <p:tgtEl>
                                          <p:spTgt spid="101"/>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anim calcmode="lin" valueType="num">
                                      <p:cBhvr additive="base">
                                        <p:cTn id="89" dur="500"/>
                                        <p:tgtEl>
                                          <p:spTgt spid="102"/>
                                        </p:tgtEl>
                                        <p:attrNameLst>
                                          <p:attrName>ppt_y</p:attrName>
                                        </p:attrNameLst>
                                      </p:cBhvr>
                                      <p:tavLst>
                                        <p:tav tm="0">
                                          <p:val>
                                            <p:strVal val="#ppt_y-#ppt_h*1.125000"/>
                                          </p:val>
                                        </p:tav>
                                        <p:tav tm="100000">
                                          <p:val>
                                            <p:strVal val="#ppt_y"/>
                                          </p:val>
                                        </p:tav>
                                      </p:tavLst>
                                    </p:anim>
                                    <p:animEffect transition="in" filter="wipe(down)">
                                      <p:cBhvr>
                                        <p:cTn id="90" dur="500"/>
                                        <p:tgtEl>
                                          <p:spTgt spid="102"/>
                                        </p:tgtEl>
                                      </p:cBhvr>
                                    </p:animEffect>
                                  </p:childTnLst>
                                </p:cTn>
                              </p:par>
                            </p:childTnLst>
                          </p:cTn>
                        </p:par>
                        <p:par>
                          <p:cTn id="91" fill="hold">
                            <p:stCondLst>
                              <p:cond delay="5500"/>
                            </p:stCondLst>
                            <p:childTnLst>
                              <p:par>
                                <p:cTn id="92" presetID="12" presetClass="entr" presetSubtype="4" fill="hold" grpId="0" nodeType="afterEffect">
                                  <p:stCondLst>
                                    <p:cond delay="0"/>
                                  </p:stCondLst>
                                  <p:childTnLst>
                                    <p:set>
                                      <p:cBhvr>
                                        <p:cTn id="93" dur="1" fill="hold">
                                          <p:stCondLst>
                                            <p:cond delay="0"/>
                                          </p:stCondLst>
                                        </p:cTn>
                                        <p:tgtEl>
                                          <p:spTgt spid="103"/>
                                        </p:tgtEl>
                                        <p:attrNameLst>
                                          <p:attrName>style.visibility</p:attrName>
                                        </p:attrNameLst>
                                      </p:cBhvr>
                                      <p:to>
                                        <p:strVal val="visible"/>
                                      </p:to>
                                    </p:set>
                                    <p:anim calcmode="lin" valueType="num">
                                      <p:cBhvr additive="base">
                                        <p:cTn id="94" dur="500"/>
                                        <p:tgtEl>
                                          <p:spTgt spid="103"/>
                                        </p:tgtEl>
                                        <p:attrNameLst>
                                          <p:attrName>ppt_y</p:attrName>
                                        </p:attrNameLst>
                                      </p:cBhvr>
                                      <p:tavLst>
                                        <p:tav tm="0">
                                          <p:val>
                                            <p:strVal val="#ppt_y+#ppt_h*1.125000"/>
                                          </p:val>
                                        </p:tav>
                                        <p:tav tm="100000">
                                          <p:val>
                                            <p:strVal val="#ppt_y"/>
                                          </p:val>
                                        </p:tav>
                                      </p:tavLst>
                                    </p:anim>
                                    <p:animEffect transition="in" filter="wipe(up)">
                                      <p:cBhvr>
                                        <p:cTn id="95" dur="500"/>
                                        <p:tgtEl>
                                          <p:spTgt spid="103"/>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104"/>
                                        </p:tgtEl>
                                        <p:attrNameLst>
                                          <p:attrName>style.visibility</p:attrName>
                                        </p:attrNameLst>
                                      </p:cBhvr>
                                      <p:to>
                                        <p:strVal val="visible"/>
                                      </p:to>
                                    </p:set>
                                    <p:anim calcmode="lin" valueType="num">
                                      <p:cBhvr additive="base">
                                        <p:cTn id="98" dur="500"/>
                                        <p:tgtEl>
                                          <p:spTgt spid="104"/>
                                        </p:tgtEl>
                                        <p:attrNameLst>
                                          <p:attrName>ppt_y</p:attrName>
                                        </p:attrNameLst>
                                      </p:cBhvr>
                                      <p:tavLst>
                                        <p:tav tm="0">
                                          <p:val>
                                            <p:strVal val="#ppt_y-#ppt_h*1.125000"/>
                                          </p:val>
                                        </p:tav>
                                        <p:tav tm="100000">
                                          <p:val>
                                            <p:strVal val="#ppt_y"/>
                                          </p:val>
                                        </p:tav>
                                      </p:tavLst>
                                    </p:anim>
                                    <p:animEffect transition="in" filter="wipe(down)">
                                      <p:cBhvr>
                                        <p:cTn id="99" dur="500"/>
                                        <p:tgtEl>
                                          <p:spTgt spid="104"/>
                                        </p:tgtEl>
                                      </p:cBhvr>
                                    </p:animEffect>
                                  </p:childTnLst>
                                </p:cTn>
                              </p:par>
                            </p:childTnLst>
                          </p:cTn>
                        </p:par>
                        <p:par>
                          <p:cTn id="100" fill="hold">
                            <p:stCondLst>
                              <p:cond delay="6000"/>
                            </p:stCondLst>
                            <p:childTnLst>
                              <p:par>
                                <p:cTn id="101" presetID="12" presetClass="entr" presetSubtype="4"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 calcmode="lin" valueType="num">
                                      <p:cBhvr additive="base">
                                        <p:cTn id="103" dur="500"/>
                                        <p:tgtEl>
                                          <p:spTgt spid="105"/>
                                        </p:tgtEl>
                                        <p:attrNameLst>
                                          <p:attrName>ppt_y</p:attrName>
                                        </p:attrNameLst>
                                      </p:cBhvr>
                                      <p:tavLst>
                                        <p:tav tm="0">
                                          <p:val>
                                            <p:strVal val="#ppt_y+#ppt_h*1.125000"/>
                                          </p:val>
                                        </p:tav>
                                        <p:tav tm="100000">
                                          <p:val>
                                            <p:strVal val="#ppt_y"/>
                                          </p:val>
                                        </p:tav>
                                      </p:tavLst>
                                    </p:anim>
                                    <p:animEffect transition="in" filter="wipe(up)">
                                      <p:cBhvr>
                                        <p:cTn id="104" dur="500"/>
                                        <p:tgtEl>
                                          <p:spTgt spid="105"/>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106"/>
                                        </p:tgtEl>
                                        <p:attrNameLst>
                                          <p:attrName>style.visibility</p:attrName>
                                        </p:attrNameLst>
                                      </p:cBhvr>
                                      <p:to>
                                        <p:strVal val="visible"/>
                                      </p:to>
                                    </p:set>
                                    <p:anim calcmode="lin" valueType="num">
                                      <p:cBhvr additive="base">
                                        <p:cTn id="107" dur="500"/>
                                        <p:tgtEl>
                                          <p:spTgt spid="106"/>
                                        </p:tgtEl>
                                        <p:attrNameLst>
                                          <p:attrName>ppt_y</p:attrName>
                                        </p:attrNameLst>
                                      </p:cBhvr>
                                      <p:tavLst>
                                        <p:tav tm="0">
                                          <p:val>
                                            <p:strVal val="#ppt_y-#ppt_h*1.125000"/>
                                          </p:val>
                                        </p:tav>
                                        <p:tav tm="100000">
                                          <p:val>
                                            <p:strVal val="#ppt_y"/>
                                          </p:val>
                                        </p:tav>
                                      </p:tavLst>
                                    </p:anim>
                                    <p:animEffect transition="in" filter="wipe(down)">
                                      <p:cBhvr>
                                        <p:cTn id="10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98" grpId="0" animBg="1"/>
      <p:bldP spid="99" grpId="0"/>
      <p:bldP spid="100" grpId="0"/>
      <p:bldP spid="101" grpId="0"/>
      <p:bldP spid="102"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363364" y="1000606"/>
            <a:ext cx="4194810" cy="1002030"/>
            <a:chOff x="9382" y="2237"/>
            <a:chExt cx="6606" cy="1578"/>
          </a:xfrm>
        </p:grpSpPr>
        <p:grpSp>
          <p:nvGrpSpPr>
            <p:cNvPr id="176" name="组合 175"/>
            <p:cNvGrpSpPr/>
            <p:nvPr/>
          </p:nvGrpSpPr>
          <p:grpSpPr>
            <a:xfrm>
              <a:off x="9382" y="2368"/>
              <a:ext cx="1333" cy="1413"/>
              <a:chOff x="2380687" y="1784885"/>
              <a:chExt cx="3094487" cy="3280036"/>
            </a:xfrm>
            <a:effectLst>
              <a:outerShdw blurRad="190500" dist="63500" dir="2700000" algn="tl" rotWithShape="0">
                <a:prstClr val="black">
                  <a:alpha val="25000"/>
                </a:prstClr>
              </a:outerShdw>
            </a:effectLst>
          </p:grpSpPr>
          <p:grpSp>
            <p:nvGrpSpPr>
              <p:cNvPr id="177" name="组合 176"/>
              <p:cNvGrpSpPr/>
              <p:nvPr/>
            </p:nvGrpSpPr>
            <p:grpSpPr>
              <a:xfrm rot="5400000">
                <a:off x="2287916" y="1971364"/>
                <a:ext cx="3280036" cy="2907078"/>
                <a:chOff x="3385822" y="2342962"/>
                <a:chExt cx="2463822" cy="2183669"/>
              </a:xfrm>
            </p:grpSpPr>
            <p:sp>
              <p:nvSpPr>
                <p:cNvPr id="179"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p:spPr>
              <p:txBody>
                <a:bodyPr vert="horz" wrap="square" lIns="91440" tIns="45720" rIns="91440" bIns="45720" numCol="1" anchor="t" anchorCtr="0" compatLnSpc="1"/>
                <a:lstStyle/>
                <a:p>
                  <a:endParaRPr lang="zh-CN" altLang="en-US" sz="4800" b="1">
                    <a:solidFill>
                      <a:prstClr val="black"/>
                    </a:solidFill>
                    <a:cs typeface="+mn-ea"/>
                    <a:sym typeface="+mn-lt"/>
                  </a:endParaRPr>
                </a:p>
              </p:txBody>
            </p:sp>
            <p:sp>
              <p:nvSpPr>
                <p:cNvPr id="18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p:spPr>
              <p:txBody>
                <a:bodyPr vert="horz" wrap="square" lIns="91440" tIns="45720" rIns="91440" bIns="45720" numCol="1" anchor="t" anchorCtr="0" compatLnSpc="1"/>
                <a:lstStyle/>
                <a:p>
                  <a:endParaRPr lang="zh-CN" altLang="en-US" sz="4800" b="1" dirty="0">
                    <a:solidFill>
                      <a:prstClr val="black"/>
                    </a:solidFill>
                    <a:cs typeface="+mn-ea"/>
                    <a:sym typeface="+mn-lt"/>
                  </a:endParaRPr>
                </a:p>
              </p:txBody>
            </p:sp>
          </p:grpSp>
          <p:sp>
            <p:nvSpPr>
              <p:cNvPr id="178" name="文本框 32"/>
              <p:cNvSpPr txBox="1"/>
              <p:nvPr/>
            </p:nvSpPr>
            <p:spPr>
              <a:xfrm>
                <a:off x="2380687" y="2156517"/>
                <a:ext cx="3094487" cy="2137723"/>
              </a:xfrm>
              <a:prstGeom prst="rect">
                <a:avLst/>
              </a:prstGeom>
              <a:noFill/>
            </p:spPr>
            <p:txBody>
              <a:bodyPr wrap="square" rtlCol="0">
                <a:spAutoFit/>
              </a:bodyPr>
              <a:lstStyle/>
              <a:p>
                <a:pPr algn="ctr"/>
                <a:r>
                  <a:rPr lang="en-US" altLang="zh-CN" sz="3200" b="1" dirty="0">
                    <a:solidFill>
                      <a:schemeClr val="bg1"/>
                    </a:solidFill>
                    <a:cs typeface="+mn-ea"/>
                    <a:sym typeface="+mn-lt"/>
                  </a:rPr>
                  <a:t>01</a:t>
                </a:r>
                <a:endParaRPr lang="zh-CN" altLang="en-US" sz="3200" b="1" dirty="0">
                  <a:solidFill>
                    <a:schemeClr val="bg1"/>
                  </a:solidFill>
                  <a:cs typeface="+mn-ea"/>
                  <a:sym typeface="+mn-lt"/>
                </a:endParaRPr>
              </a:p>
            </p:txBody>
          </p:sp>
        </p:grpSp>
        <p:sp>
          <p:nvSpPr>
            <p:cNvPr id="26" name="文本框 25"/>
            <p:cNvSpPr txBox="1"/>
            <p:nvPr/>
          </p:nvSpPr>
          <p:spPr>
            <a:xfrm>
              <a:off x="11046" y="2237"/>
              <a:ext cx="4942" cy="1212"/>
            </a:xfrm>
            <a:prstGeom prst="rect">
              <a:avLst/>
            </a:prstGeom>
            <a:noFill/>
          </p:spPr>
          <p:txBody>
            <a:bodyPr wrap="square" rtlCol="0">
              <a:spAutoFit/>
            </a:bodyPr>
            <a:lstStyle/>
            <a:p>
              <a:pPr algn="dist"/>
              <a:r>
                <a:rPr lang="zh-CN" altLang="en-US" sz="4400" b="1">
                  <a:solidFill>
                    <a:schemeClr val="tx1">
                      <a:lumMod val="85000"/>
                      <a:lumOff val="15000"/>
                    </a:schemeClr>
                  </a:solidFill>
                  <a:cs typeface="+mn-ea"/>
                  <a:sym typeface="+mn-lt"/>
                </a:rPr>
                <a:t>工作概述</a:t>
              </a:r>
              <a:endParaRPr lang="zh-CN" altLang="en-US" sz="4400" b="1" dirty="0">
                <a:solidFill>
                  <a:schemeClr val="tx1">
                    <a:lumMod val="85000"/>
                    <a:lumOff val="15000"/>
                  </a:schemeClr>
                </a:solidFill>
                <a:cs typeface="+mn-ea"/>
                <a:sym typeface="+mn-lt"/>
              </a:endParaRPr>
            </a:p>
          </p:txBody>
        </p:sp>
        <p:sp>
          <p:nvSpPr>
            <p:cNvPr id="28" name="矩形 27"/>
            <p:cNvSpPr/>
            <p:nvPr/>
          </p:nvSpPr>
          <p:spPr>
            <a:xfrm>
              <a:off x="11108" y="3330"/>
              <a:ext cx="4880" cy="485"/>
            </a:xfrm>
            <a:prstGeom prst="rect">
              <a:avLst/>
            </a:prstGeom>
          </p:spPr>
          <p:txBody>
            <a:bodyPr wrap="square">
              <a:spAutoFit/>
            </a:bodyPr>
            <a:lstStyle/>
            <a:p>
              <a:pPr algn="dist"/>
              <a:r>
                <a:rPr lang="en-US" altLang="zh-CN" sz="1400" b="1" dirty="0">
                  <a:solidFill>
                    <a:schemeClr val="tx1">
                      <a:lumMod val="85000"/>
                      <a:lumOff val="15000"/>
                    </a:schemeClr>
                  </a:solidFill>
                  <a:cs typeface="+mn-ea"/>
                  <a:sym typeface="+mn-lt"/>
                </a:rPr>
                <a:t>INPUT TEXT HERE</a:t>
              </a:r>
              <a:endParaRPr lang="en-US" altLang="zh-CN" sz="1400" b="1" dirty="0">
                <a:solidFill>
                  <a:schemeClr val="tx1">
                    <a:lumMod val="85000"/>
                    <a:lumOff val="15000"/>
                  </a:schemeClr>
                </a:solidFill>
                <a:cs typeface="+mn-ea"/>
                <a:sym typeface="+mn-lt"/>
              </a:endParaRPr>
            </a:p>
          </p:txBody>
        </p:sp>
      </p:grpSp>
      <p:grpSp>
        <p:nvGrpSpPr>
          <p:cNvPr id="52" name="组合 51"/>
          <p:cNvGrpSpPr/>
          <p:nvPr/>
        </p:nvGrpSpPr>
        <p:grpSpPr>
          <a:xfrm>
            <a:off x="10817676" y="-447094"/>
            <a:ext cx="1726584" cy="1556877"/>
            <a:chOff x="3720691" y="2824413"/>
            <a:chExt cx="1341120" cy="1209172"/>
          </a:xfrm>
          <a:solidFill>
            <a:srgbClr val="BE0010"/>
          </a:solidFill>
        </p:grpSpPr>
        <p:sp>
          <p:nvSpPr>
            <p:cNvPr id="5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190500" dist="1143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sp>
          <p:nvSpPr>
            <p:cNvPr id="54" name="Freeform 5"/>
            <p:cNvSpPr/>
            <p:nvPr/>
          </p:nvSpPr>
          <p:spPr bwMode="auto">
            <a:xfrm rot="1855731">
              <a:off x="3764584" y="2863370"/>
              <a:ext cx="1264631" cy="114020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12700" cap="flat">
              <a:noFill/>
              <a:prstDash val="solid"/>
              <a:miter lim="800000"/>
            </a:ln>
            <a:effectLst>
              <a:outerShdw blurRad="50800" dist="381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grpSp>
      <p:grpSp>
        <p:nvGrpSpPr>
          <p:cNvPr id="43" name="组合 42"/>
          <p:cNvGrpSpPr/>
          <p:nvPr/>
        </p:nvGrpSpPr>
        <p:grpSpPr>
          <a:xfrm>
            <a:off x="-1355493" y="2031133"/>
            <a:ext cx="4326107" cy="3834447"/>
            <a:chOff x="3385822" y="2342962"/>
            <a:chExt cx="2463822" cy="2183669"/>
          </a:xfrm>
        </p:grpSpPr>
        <p:sp>
          <p:nvSpPr>
            <p:cNvPr id="44"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0">
              <a:blip r:embed="rId1"/>
              <a:srcRect/>
              <a:stretch>
                <a:fillRect l="-1000" r="-13000"/>
              </a:stretch>
            </a:blip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grpSp>
        <p:nvGrpSpPr>
          <p:cNvPr id="46" name="组合 45"/>
          <p:cNvGrpSpPr/>
          <p:nvPr/>
        </p:nvGrpSpPr>
        <p:grpSpPr>
          <a:xfrm>
            <a:off x="1364352" y="1457543"/>
            <a:ext cx="1784997" cy="1560704"/>
            <a:chOff x="3720691" y="2824413"/>
            <a:chExt cx="1341120" cy="1209172"/>
          </a:xfrm>
        </p:grpSpPr>
        <p:sp>
          <p:nvSpPr>
            <p:cNvPr id="4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sp>
          <p:nvSpPr>
            <p:cNvPr id="4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23" tIns="45711" rIns="91423" bIns="45711" numCol="1" anchor="t" anchorCtr="0" compatLnSpc="1"/>
            <a:lstStyle/>
            <a:p>
              <a:endParaRPr lang="zh-CN" altLang="en-US">
                <a:cs typeface="+mn-ea"/>
                <a:sym typeface="+mn-lt"/>
              </a:endParaRPr>
            </a:p>
          </p:txBody>
        </p:sp>
      </p:grpSp>
      <p:sp>
        <p:nvSpPr>
          <p:cNvPr id="22" name="矩形 21"/>
          <p:cNvSpPr/>
          <p:nvPr/>
        </p:nvSpPr>
        <p:spPr>
          <a:xfrm>
            <a:off x="1910286" y="1501621"/>
            <a:ext cx="1233193" cy="1446550"/>
          </a:xfrm>
          <a:prstGeom prst="rect">
            <a:avLst/>
          </a:prstGeom>
        </p:spPr>
        <p:txBody>
          <a:bodyPr wrap="square">
            <a:spAutoFit/>
          </a:bodyPr>
          <a:lstStyle/>
          <a:p>
            <a:r>
              <a:rPr lang="zh-CN" sz="4400" b="1" dirty="0">
                <a:solidFill>
                  <a:srgbClr val="BE0010"/>
                </a:solidFill>
                <a:cs typeface="+mn-ea"/>
                <a:sym typeface="+mn-lt"/>
              </a:rPr>
              <a:t>目  录</a:t>
            </a:r>
            <a:endParaRPr lang="zh-CN" sz="4400" b="1" dirty="0">
              <a:solidFill>
                <a:srgbClr val="BE0010"/>
              </a:solidFill>
              <a:cs typeface="+mn-ea"/>
              <a:sym typeface="+mn-lt"/>
            </a:endParaRPr>
          </a:p>
        </p:txBody>
      </p:sp>
      <p:grpSp>
        <p:nvGrpSpPr>
          <p:cNvPr id="49" name="组合 48"/>
          <p:cNvGrpSpPr/>
          <p:nvPr/>
        </p:nvGrpSpPr>
        <p:grpSpPr>
          <a:xfrm>
            <a:off x="5535146" y="2284167"/>
            <a:ext cx="4194810" cy="1002030"/>
            <a:chOff x="9382" y="2237"/>
            <a:chExt cx="6606" cy="1578"/>
          </a:xfrm>
        </p:grpSpPr>
        <p:grpSp>
          <p:nvGrpSpPr>
            <p:cNvPr id="50" name="组合 49"/>
            <p:cNvGrpSpPr/>
            <p:nvPr/>
          </p:nvGrpSpPr>
          <p:grpSpPr>
            <a:xfrm>
              <a:off x="9382" y="2368"/>
              <a:ext cx="1333" cy="1413"/>
              <a:chOff x="2380687" y="1784885"/>
              <a:chExt cx="3094487" cy="3280036"/>
            </a:xfrm>
            <a:effectLst>
              <a:outerShdw blurRad="190500" dist="63500" dir="2700000" algn="tl" rotWithShape="0">
                <a:prstClr val="black">
                  <a:alpha val="25000"/>
                </a:prstClr>
              </a:outerShdw>
            </a:effectLst>
          </p:grpSpPr>
          <p:grpSp>
            <p:nvGrpSpPr>
              <p:cNvPr id="56" name="组合 55"/>
              <p:cNvGrpSpPr/>
              <p:nvPr/>
            </p:nvGrpSpPr>
            <p:grpSpPr>
              <a:xfrm rot="5400000">
                <a:off x="2287916" y="1971364"/>
                <a:ext cx="3280036" cy="2907078"/>
                <a:chOff x="3385822" y="2342962"/>
                <a:chExt cx="2463822" cy="2183669"/>
              </a:xfrm>
            </p:grpSpPr>
            <p:sp>
              <p:nvSpPr>
                <p:cNvPr id="58"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p:spPr>
              <p:txBody>
                <a:bodyPr vert="horz" wrap="square" lIns="91440" tIns="45720" rIns="91440" bIns="45720" numCol="1" anchor="t" anchorCtr="0" compatLnSpc="1"/>
                <a:lstStyle/>
                <a:p>
                  <a:endParaRPr lang="zh-CN" altLang="en-US" sz="4800" b="1">
                    <a:solidFill>
                      <a:prstClr val="black"/>
                    </a:solidFill>
                    <a:cs typeface="+mn-ea"/>
                    <a:sym typeface="+mn-lt"/>
                  </a:endParaRPr>
                </a:p>
              </p:txBody>
            </p:sp>
            <p:sp>
              <p:nvSpPr>
                <p:cNvPr id="5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p:spPr>
              <p:txBody>
                <a:bodyPr vert="horz" wrap="square" lIns="91440" tIns="45720" rIns="91440" bIns="45720" numCol="1" anchor="t" anchorCtr="0" compatLnSpc="1"/>
                <a:lstStyle/>
                <a:p>
                  <a:endParaRPr lang="zh-CN" altLang="en-US" sz="4800" b="1" dirty="0">
                    <a:solidFill>
                      <a:prstClr val="black"/>
                    </a:solidFill>
                    <a:cs typeface="+mn-ea"/>
                    <a:sym typeface="+mn-lt"/>
                  </a:endParaRPr>
                </a:p>
              </p:txBody>
            </p:sp>
          </p:grpSp>
          <p:sp>
            <p:nvSpPr>
              <p:cNvPr id="57" name="文本框 32"/>
              <p:cNvSpPr txBox="1"/>
              <p:nvPr/>
            </p:nvSpPr>
            <p:spPr>
              <a:xfrm>
                <a:off x="2380687" y="2156517"/>
                <a:ext cx="3094487" cy="2137723"/>
              </a:xfrm>
              <a:prstGeom prst="rect">
                <a:avLst/>
              </a:prstGeom>
              <a:noFill/>
            </p:spPr>
            <p:txBody>
              <a:bodyPr wrap="square" rtlCol="0">
                <a:spAutoFit/>
              </a:bodyPr>
              <a:lstStyle/>
              <a:p>
                <a:pPr algn="ctr"/>
                <a:r>
                  <a:rPr lang="en-US" altLang="zh-CN" sz="3200" b="1" dirty="0" smtClean="0">
                    <a:solidFill>
                      <a:schemeClr val="bg1"/>
                    </a:solidFill>
                    <a:cs typeface="+mn-ea"/>
                    <a:sym typeface="+mn-lt"/>
                  </a:rPr>
                  <a:t>02</a:t>
                </a:r>
                <a:endParaRPr lang="zh-CN" altLang="en-US" sz="3200" b="1" dirty="0">
                  <a:solidFill>
                    <a:schemeClr val="bg1"/>
                  </a:solidFill>
                  <a:cs typeface="+mn-ea"/>
                  <a:sym typeface="+mn-lt"/>
                </a:endParaRPr>
              </a:p>
            </p:txBody>
          </p:sp>
        </p:grpSp>
        <p:sp>
          <p:nvSpPr>
            <p:cNvPr id="51" name="文本框 50"/>
            <p:cNvSpPr txBox="1"/>
            <p:nvPr/>
          </p:nvSpPr>
          <p:spPr>
            <a:xfrm>
              <a:off x="11046" y="2237"/>
              <a:ext cx="4942" cy="1212"/>
            </a:xfrm>
            <a:prstGeom prst="rect">
              <a:avLst/>
            </a:prstGeom>
            <a:noFill/>
          </p:spPr>
          <p:txBody>
            <a:bodyPr wrap="square" rtlCol="0">
              <a:spAutoFit/>
            </a:bodyPr>
            <a:lstStyle/>
            <a:p>
              <a:pPr algn="dist"/>
              <a:r>
                <a:rPr lang="zh-CN" altLang="en-US" sz="4400" b="1">
                  <a:solidFill>
                    <a:schemeClr val="tx1">
                      <a:lumMod val="85000"/>
                      <a:lumOff val="15000"/>
                    </a:schemeClr>
                  </a:solidFill>
                  <a:cs typeface="+mn-ea"/>
                  <a:sym typeface="+mn-lt"/>
                </a:rPr>
                <a:t>成果展示</a:t>
              </a:r>
              <a:endParaRPr lang="zh-CN" altLang="en-US" sz="4400" b="1" dirty="0">
                <a:solidFill>
                  <a:schemeClr val="tx1">
                    <a:lumMod val="85000"/>
                    <a:lumOff val="15000"/>
                  </a:schemeClr>
                </a:solidFill>
                <a:cs typeface="+mn-ea"/>
                <a:sym typeface="+mn-lt"/>
              </a:endParaRPr>
            </a:p>
          </p:txBody>
        </p:sp>
        <p:sp>
          <p:nvSpPr>
            <p:cNvPr id="55" name="矩形 54"/>
            <p:cNvSpPr/>
            <p:nvPr/>
          </p:nvSpPr>
          <p:spPr>
            <a:xfrm>
              <a:off x="11108" y="3330"/>
              <a:ext cx="4880" cy="485"/>
            </a:xfrm>
            <a:prstGeom prst="rect">
              <a:avLst/>
            </a:prstGeom>
          </p:spPr>
          <p:txBody>
            <a:bodyPr wrap="square">
              <a:spAutoFit/>
            </a:bodyPr>
            <a:lstStyle/>
            <a:p>
              <a:pPr algn="dist"/>
              <a:r>
                <a:rPr lang="en-US" altLang="zh-CN" sz="1400" b="1" dirty="0">
                  <a:solidFill>
                    <a:schemeClr val="tx1">
                      <a:lumMod val="85000"/>
                      <a:lumOff val="15000"/>
                    </a:schemeClr>
                  </a:solidFill>
                  <a:cs typeface="+mn-ea"/>
                  <a:sym typeface="+mn-lt"/>
                </a:rPr>
                <a:t>INPUT TEXT HERE</a:t>
              </a:r>
              <a:endParaRPr lang="en-US" altLang="zh-CN" sz="1400" b="1" dirty="0">
                <a:solidFill>
                  <a:schemeClr val="tx1">
                    <a:lumMod val="85000"/>
                    <a:lumOff val="15000"/>
                  </a:schemeClr>
                </a:solidFill>
                <a:cs typeface="+mn-ea"/>
                <a:sym typeface="+mn-lt"/>
              </a:endParaRPr>
            </a:p>
          </p:txBody>
        </p:sp>
      </p:grpSp>
      <p:grpSp>
        <p:nvGrpSpPr>
          <p:cNvPr id="60" name="组合 59"/>
          <p:cNvGrpSpPr/>
          <p:nvPr/>
        </p:nvGrpSpPr>
        <p:grpSpPr>
          <a:xfrm>
            <a:off x="5535146" y="3629324"/>
            <a:ext cx="4194810" cy="1002030"/>
            <a:chOff x="9382" y="2237"/>
            <a:chExt cx="6606" cy="1578"/>
          </a:xfrm>
        </p:grpSpPr>
        <p:grpSp>
          <p:nvGrpSpPr>
            <p:cNvPr id="61" name="组合 60"/>
            <p:cNvGrpSpPr/>
            <p:nvPr/>
          </p:nvGrpSpPr>
          <p:grpSpPr>
            <a:xfrm>
              <a:off x="9382" y="2368"/>
              <a:ext cx="1333" cy="1413"/>
              <a:chOff x="2380687" y="1784885"/>
              <a:chExt cx="3094487" cy="3280036"/>
            </a:xfrm>
            <a:effectLst>
              <a:outerShdw blurRad="190500" dist="63500" dir="2700000" algn="tl" rotWithShape="0">
                <a:prstClr val="black">
                  <a:alpha val="25000"/>
                </a:prstClr>
              </a:outerShdw>
            </a:effectLst>
          </p:grpSpPr>
          <p:grpSp>
            <p:nvGrpSpPr>
              <p:cNvPr id="64" name="组合 63"/>
              <p:cNvGrpSpPr/>
              <p:nvPr/>
            </p:nvGrpSpPr>
            <p:grpSpPr>
              <a:xfrm rot="5400000">
                <a:off x="2287916" y="1971364"/>
                <a:ext cx="3280036" cy="2907078"/>
                <a:chOff x="3385822" y="2342962"/>
                <a:chExt cx="2463822" cy="2183669"/>
              </a:xfrm>
            </p:grpSpPr>
            <p:sp>
              <p:nvSpPr>
                <p:cNvPr id="66"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p:spPr>
              <p:txBody>
                <a:bodyPr vert="horz" wrap="square" lIns="91440" tIns="45720" rIns="91440" bIns="45720" numCol="1" anchor="t" anchorCtr="0" compatLnSpc="1"/>
                <a:lstStyle/>
                <a:p>
                  <a:endParaRPr lang="zh-CN" altLang="en-US" sz="4800" b="1">
                    <a:solidFill>
                      <a:prstClr val="black"/>
                    </a:solidFill>
                    <a:cs typeface="+mn-ea"/>
                    <a:sym typeface="+mn-lt"/>
                  </a:endParaRPr>
                </a:p>
              </p:txBody>
            </p:sp>
            <p:sp>
              <p:nvSpPr>
                <p:cNvPr id="6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p:spPr>
              <p:txBody>
                <a:bodyPr vert="horz" wrap="square" lIns="91440" tIns="45720" rIns="91440" bIns="45720" numCol="1" anchor="t" anchorCtr="0" compatLnSpc="1"/>
                <a:lstStyle/>
                <a:p>
                  <a:endParaRPr lang="zh-CN" altLang="en-US" sz="4800" b="1" dirty="0">
                    <a:solidFill>
                      <a:prstClr val="black"/>
                    </a:solidFill>
                    <a:cs typeface="+mn-ea"/>
                    <a:sym typeface="+mn-lt"/>
                  </a:endParaRPr>
                </a:p>
              </p:txBody>
            </p:sp>
          </p:grpSp>
          <p:sp>
            <p:nvSpPr>
              <p:cNvPr id="65" name="文本框 32"/>
              <p:cNvSpPr txBox="1"/>
              <p:nvPr/>
            </p:nvSpPr>
            <p:spPr>
              <a:xfrm>
                <a:off x="2380687" y="2156517"/>
                <a:ext cx="3094487" cy="2137723"/>
              </a:xfrm>
              <a:prstGeom prst="rect">
                <a:avLst/>
              </a:prstGeom>
              <a:noFill/>
            </p:spPr>
            <p:txBody>
              <a:bodyPr wrap="square" rtlCol="0">
                <a:spAutoFit/>
              </a:bodyPr>
              <a:lstStyle/>
              <a:p>
                <a:pPr algn="ctr"/>
                <a:r>
                  <a:rPr lang="en-US" altLang="zh-CN" sz="3200" b="1" dirty="0" smtClean="0">
                    <a:solidFill>
                      <a:schemeClr val="bg1"/>
                    </a:solidFill>
                    <a:cs typeface="+mn-ea"/>
                    <a:sym typeface="+mn-lt"/>
                  </a:rPr>
                  <a:t>03</a:t>
                </a:r>
                <a:endParaRPr lang="zh-CN" altLang="en-US" sz="3200" b="1" dirty="0">
                  <a:solidFill>
                    <a:schemeClr val="bg1"/>
                  </a:solidFill>
                  <a:cs typeface="+mn-ea"/>
                  <a:sym typeface="+mn-lt"/>
                </a:endParaRPr>
              </a:p>
            </p:txBody>
          </p:sp>
        </p:grpSp>
        <p:sp>
          <p:nvSpPr>
            <p:cNvPr id="62" name="文本框 61"/>
            <p:cNvSpPr txBox="1"/>
            <p:nvPr/>
          </p:nvSpPr>
          <p:spPr>
            <a:xfrm>
              <a:off x="11046" y="2237"/>
              <a:ext cx="4942" cy="1212"/>
            </a:xfrm>
            <a:prstGeom prst="rect">
              <a:avLst/>
            </a:prstGeom>
            <a:noFill/>
          </p:spPr>
          <p:txBody>
            <a:bodyPr wrap="square" rtlCol="0">
              <a:spAutoFit/>
            </a:bodyPr>
            <a:lstStyle/>
            <a:p>
              <a:pPr algn="dist"/>
              <a:r>
                <a:rPr lang="zh-CN" altLang="en-US" sz="4400" b="1">
                  <a:solidFill>
                    <a:schemeClr val="tx1">
                      <a:lumMod val="85000"/>
                      <a:lumOff val="15000"/>
                    </a:schemeClr>
                  </a:solidFill>
                  <a:cs typeface="+mn-ea"/>
                  <a:sym typeface="+mn-lt"/>
                </a:rPr>
                <a:t>工作总结</a:t>
              </a:r>
              <a:endParaRPr lang="zh-CN" altLang="en-US" sz="4400" b="1" dirty="0">
                <a:solidFill>
                  <a:schemeClr val="tx1">
                    <a:lumMod val="85000"/>
                    <a:lumOff val="15000"/>
                  </a:schemeClr>
                </a:solidFill>
                <a:cs typeface="+mn-ea"/>
                <a:sym typeface="+mn-lt"/>
              </a:endParaRPr>
            </a:p>
          </p:txBody>
        </p:sp>
        <p:sp>
          <p:nvSpPr>
            <p:cNvPr id="63" name="矩形 62"/>
            <p:cNvSpPr/>
            <p:nvPr/>
          </p:nvSpPr>
          <p:spPr>
            <a:xfrm>
              <a:off x="11108" y="3330"/>
              <a:ext cx="4880" cy="485"/>
            </a:xfrm>
            <a:prstGeom prst="rect">
              <a:avLst/>
            </a:prstGeom>
          </p:spPr>
          <p:txBody>
            <a:bodyPr wrap="square">
              <a:spAutoFit/>
            </a:bodyPr>
            <a:lstStyle/>
            <a:p>
              <a:pPr algn="dist"/>
              <a:r>
                <a:rPr lang="en-US" altLang="zh-CN" sz="1400" b="1" dirty="0">
                  <a:solidFill>
                    <a:schemeClr val="tx1">
                      <a:lumMod val="85000"/>
                      <a:lumOff val="15000"/>
                    </a:schemeClr>
                  </a:solidFill>
                  <a:cs typeface="+mn-ea"/>
                  <a:sym typeface="+mn-lt"/>
                </a:rPr>
                <a:t>INPUT TEXT HERE</a:t>
              </a:r>
              <a:endParaRPr lang="en-US" altLang="zh-CN" sz="1400" b="1" dirty="0">
                <a:solidFill>
                  <a:schemeClr val="tx1">
                    <a:lumMod val="85000"/>
                    <a:lumOff val="15000"/>
                  </a:schemeClr>
                </a:solidFill>
                <a:cs typeface="+mn-ea"/>
                <a:sym typeface="+mn-lt"/>
              </a:endParaRPr>
            </a:p>
          </p:txBody>
        </p:sp>
      </p:grpSp>
      <p:grpSp>
        <p:nvGrpSpPr>
          <p:cNvPr id="68" name="组合 67"/>
          <p:cNvGrpSpPr/>
          <p:nvPr/>
        </p:nvGrpSpPr>
        <p:grpSpPr>
          <a:xfrm>
            <a:off x="4388996" y="4802805"/>
            <a:ext cx="4194810" cy="1002030"/>
            <a:chOff x="9382" y="2237"/>
            <a:chExt cx="6606" cy="1578"/>
          </a:xfrm>
        </p:grpSpPr>
        <p:grpSp>
          <p:nvGrpSpPr>
            <p:cNvPr id="69" name="组合 68"/>
            <p:cNvGrpSpPr/>
            <p:nvPr/>
          </p:nvGrpSpPr>
          <p:grpSpPr>
            <a:xfrm>
              <a:off x="9382" y="2368"/>
              <a:ext cx="1333" cy="1413"/>
              <a:chOff x="2380687" y="1784885"/>
              <a:chExt cx="3094487" cy="3280036"/>
            </a:xfrm>
            <a:effectLst>
              <a:outerShdw blurRad="190500" dist="63500" dir="2700000" algn="tl" rotWithShape="0">
                <a:prstClr val="black">
                  <a:alpha val="25000"/>
                </a:prstClr>
              </a:outerShdw>
            </a:effectLst>
          </p:grpSpPr>
          <p:grpSp>
            <p:nvGrpSpPr>
              <p:cNvPr id="72" name="组合 71"/>
              <p:cNvGrpSpPr/>
              <p:nvPr/>
            </p:nvGrpSpPr>
            <p:grpSpPr>
              <a:xfrm rot="5400000">
                <a:off x="2287916" y="1971364"/>
                <a:ext cx="3280036" cy="2907078"/>
                <a:chOff x="3385822" y="2342962"/>
                <a:chExt cx="2463822" cy="2183669"/>
              </a:xfrm>
            </p:grpSpPr>
            <p:sp>
              <p:nvSpPr>
                <p:cNvPr id="74"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p:spPr>
              <p:txBody>
                <a:bodyPr vert="horz" wrap="square" lIns="91440" tIns="45720" rIns="91440" bIns="45720" numCol="1" anchor="t" anchorCtr="0" compatLnSpc="1"/>
                <a:lstStyle/>
                <a:p>
                  <a:endParaRPr lang="zh-CN" altLang="en-US" sz="4800" b="1">
                    <a:solidFill>
                      <a:prstClr val="black"/>
                    </a:solidFill>
                    <a:cs typeface="+mn-ea"/>
                    <a:sym typeface="+mn-lt"/>
                  </a:endParaRPr>
                </a:p>
              </p:txBody>
            </p:sp>
            <p:sp>
              <p:nvSpPr>
                <p:cNvPr id="7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p:spPr>
              <p:txBody>
                <a:bodyPr vert="horz" wrap="square" lIns="91440" tIns="45720" rIns="91440" bIns="45720" numCol="1" anchor="t" anchorCtr="0" compatLnSpc="1"/>
                <a:lstStyle/>
                <a:p>
                  <a:endParaRPr lang="zh-CN" altLang="en-US" sz="4800" b="1" dirty="0">
                    <a:solidFill>
                      <a:prstClr val="black"/>
                    </a:solidFill>
                    <a:cs typeface="+mn-ea"/>
                    <a:sym typeface="+mn-lt"/>
                  </a:endParaRPr>
                </a:p>
              </p:txBody>
            </p:sp>
          </p:grpSp>
          <p:sp>
            <p:nvSpPr>
              <p:cNvPr id="73" name="文本框 32"/>
              <p:cNvSpPr txBox="1"/>
              <p:nvPr/>
            </p:nvSpPr>
            <p:spPr>
              <a:xfrm>
                <a:off x="2380687" y="2156517"/>
                <a:ext cx="3094487" cy="2137723"/>
              </a:xfrm>
              <a:prstGeom prst="rect">
                <a:avLst/>
              </a:prstGeom>
              <a:noFill/>
            </p:spPr>
            <p:txBody>
              <a:bodyPr wrap="square" rtlCol="0">
                <a:spAutoFit/>
              </a:bodyPr>
              <a:lstStyle/>
              <a:p>
                <a:pPr algn="ctr"/>
                <a:r>
                  <a:rPr lang="en-US" altLang="zh-CN" sz="3200" b="1" dirty="0" smtClean="0">
                    <a:solidFill>
                      <a:schemeClr val="bg1"/>
                    </a:solidFill>
                    <a:cs typeface="+mn-ea"/>
                    <a:sym typeface="+mn-lt"/>
                  </a:rPr>
                  <a:t>04</a:t>
                </a:r>
                <a:endParaRPr lang="zh-CN" altLang="en-US" sz="3200" b="1" dirty="0">
                  <a:solidFill>
                    <a:schemeClr val="bg1"/>
                  </a:solidFill>
                  <a:cs typeface="+mn-ea"/>
                  <a:sym typeface="+mn-lt"/>
                </a:endParaRPr>
              </a:p>
            </p:txBody>
          </p:sp>
        </p:grpSp>
        <p:sp>
          <p:nvSpPr>
            <p:cNvPr id="70" name="文本框 69"/>
            <p:cNvSpPr txBox="1"/>
            <p:nvPr/>
          </p:nvSpPr>
          <p:spPr>
            <a:xfrm>
              <a:off x="11046" y="2237"/>
              <a:ext cx="4942" cy="1212"/>
            </a:xfrm>
            <a:prstGeom prst="rect">
              <a:avLst/>
            </a:prstGeom>
            <a:noFill/>
          </p:spPr>
          <p:txBody>
            <a:bodyPr wrap="square" rtlCol="0">
              <a:spAutoFit/>
            </a:bodyPr>
            <a:lstStyle/>
            <a:p>
              <a:pPr algn="dist"/>
              <a:r>
                <a:rPr lang="zh-CN" altLang="en-US" sz="4400" b="1">
                  <a:solidFill>
                    <a:schemeClr val="tx1">
                      <a:lumMod val="85000"/>
                      <a:lumOff val="15000"/>
                    </a:schemeClr>
                  </a:solidFill>
                  <a:cs typeface="+mn-ea"/>
                  <a:sym typeface="+mn-lt"/>
                </a:rPr>
                <a:t>工作计划</a:t>
              </a:r>
              <a:endParaRPr lang="zh-CN" altLang="en-US" sz="4400" b="1" dirty="0">
                <a:solidFill>
                  <a:schemeClr val="tx1">
                    <a:lumMod val="85000"/>
                    <a:lumOff val="15000"/>
                  </a:schemeClr>
                </a:solidFill>
                <a:cs typeface="+mn-ea"/>
                <a:sym typeface="+mn-lt"/>
              </a:endParaRPr>
            </a:p>
          </p:txBody>
        </p:sp>
        <p:sp>
          <p:nvSpPr>
            <p:cNvPr id="71" name="矩形 70"/>
            <p:cNvSpPr/>
            <p:nvPr/>
          </p:nvSpPr>
          <p:spPr>
            <a:xfrm>
              <a:off x="11108" y="3330"/>
              <a:ext cx="4880" cy="485"/>
            </a:xfrm>
            <a:prstGeom prst="rect">
              <a:avLst/>
            </a:prstGeom>
          </p:spPr>
          <p:txBody>
            <a:bodyPr wrap="square">
              <a:spAutoFit/>
            </a:bodyPr>
            <a:lstStyle/>
            <a:p>
              <a:pPr algn="dist"/>
              <a:r>
                <a:rPr lang="en-US" altLang="zh-CN" sz="1400" b="1" dirty="0">
                  <a:solidFill>
                    <a:schemeClr val="tx1">
                      <a:lumMod val="85000"/>
                      <a:lumOff val="15000"/>
                    </a:schemeClr>
                  </a:solidFill>
                  <a:cs typeface="+mn-ea"/>
                  <a:sym typeface="+mn-lt"/>
                </a:rPr>
                <a:t>INPUT TEXT HERE</a:t>
              </a:r>
              <a:endParaRPr lang="en-US" altLang="zh-CN" sz="14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plus(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工作计划</a:t>
            </a:r>
            <a:endParaRPr lang="zh-CN" altLang="en-US" sz="3200" b="1" spc="600" dirty="0">
              <a:solidFill>
                <a:schemeClr val="tx1">
                  <a:lumMod val="85000"/>
                  <a:lumOff val="15000"/>
                </a:schemeClr>
              </a:solidFill>
              <a:cs typeface="+mn-ea"/>
              <a:sym typeface="+mn-lt"/>
            </a:endParaRPr>
          </a:p>
        </p:txBody>
      </p:sp>
      <p:graphicFrame>
        <p:nvGraphicFramePr>
          <p:cNvPr id="46" name="图表 45"/>
          <p:cNvGraphicFramePr/>
          <p:nvPr/>
        </p:nvGraphicFramePr>
        <p:xfrm>
          <a:off x="1688266" y="1474406"/>
          <a:ext cx="8697466" cy="3669633"/>
        </p:xfrm>
        <a:graphic>
          <a:graphicData uri="http://schemas.openxmlformats.org/drawingml/2006/chart">
            <c:chart xmlns:c="http://schemas.openxmlformats.org/drawingml/2006/chart" xmlns:r="http://schemas.openxmlformats.org/officeDocument/2006/relationships" r:id="rId1"/>
          </a:graphicData>
        </a:graphic>
      </p:graphicFrame>
      <p:sp>
        <p:nvSpPr>
          <p:cNvPr id="47" name="文本框 46"/>
          <p:cNvSpPr txBox="1"/>
          <p:nvPr/>
        </p:nvSpPr>
        <p:spPr>
          <a:xfrm>
            <a:off x="1688266" y="5333472"/>
            <a:ext cx="1136850" cy="276999"/>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sz="1200" dirty="0">
                <a:solidFill>
                  <a:schemeClr val="tx1">
                    <a:lumMod val="85000"/>
                    <a:lumOff val="15000"/>
                  </a:schemeClr>
                </a:solidFill>
                <a:effectLst/>
                <a:latin typeface="+mn-lt"/>
                <a:ea typeface="+mn-ea"/>
                <a:cs typeface="+mn-ea"/>
                <a:sym typeface="+mn-lt"/>
              </a:rPr>
              <a:t>填写段落标题</a:t>
            </a:r>
            <a:endParaRPr lang="zh-CN" altLang="en-US" sz="1200" dirty="0">
              <a:solidFill>
                <a:schemeClr val="tx1">
                  <a:lumMod val="85000"/>
                  <a:lumOff val="15000"/>
                </a:schemeClr>
              </a:solidFill>
              <a:effectLst/>
              <a:latin typeface="+mn-lt"/>
              <a:ea typeface="+mn-ea"/>
              <a:cs typeface="+mn-ea"/>
              <a:sym typeface="+mn-lt"/>
            </a:endParaRPr>
          </a:p>
        </p:txBody>
      </p:sp>
      <p:sp>
        <p:nvSpPr>
          <p:cNvPr id="48" name="TextBox 11"/>
          <p:cNvSpPr txBox="1"/>
          <p:nvPr/>
        </p:nvSpPr>
        <p:spPr>
          <a:xfrm>
            <a:off x="1688266" y="5563429"/>
            <a:ext cx="2020572" cy="472950"/>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a:t>
            </a:r>
            <a:endParaRPr lang="zh-CN" altLang="en-US" sz="1000" dirty="0">
              <a:solidFill>
                <a:schemeClr val="bg1">
                  <a:lumMod val="50000"/>
                </a:schemeClr>
              </a:solidFill>
              <a:cs typeface="+mn-ea"/>
              <a:sym typeface="+mn-lt"/>
            </a:endParaRPr>
          </a:p>
        </p:txBody>
      </p:sp>
      <p:sp>
        <p:nvSpPr>
          <p:cNvPr id="71" name="文本框 70"/>
          <p:cNvSpPr txBox="1"/>
          <p:nvPr/>
        </p:nvSpPr>
        <p:spPr>
          <a:xfrm>
            <a:off x="3945329" y="5333472"/>
            <a:ext cx="1136850" cy="276999"/>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sz="1200" dirty="0">
                <a:solidFill>
                  <a:schemeClr val="tx1">
                    <a:lumMod val="85000"/>
                    <a:lumOff val="15000"/>
                  </a:schemeClr>
                </a:solidFill>
                <a:effectLst/>
                <a:latin typeface="+mn-lt"/>
                <a:ea typeface="+mn-ea"/>
                <a:cs typeface="+mn-ea"/>
                <a:sym typeface="+mn-lt"/>
              </a:rPr>
              <a:t>填写段落标题</a:t>
            </a:r>
            <a:endParaRPr lang="zh-CN" altLang="en-US" sz="1200" dirty="0">
              <a:solidFill>
                <a:schemeClr val="tx1">
                  <a:lumMod val="85000"/>
                  <a:lumOff val="15000"/>
                </a:schemeClr>
              </a:solidFill>
              <a:effectLst/>
              <a:latin typeface="+mn-lt"/>
              <a:ea typeface="+mn-ea"/>
              <a:cs typeface="+mn-ea"/>
              <a:sym typeface="+mn-lt"/>
            </a:endParaRPr>
          </a:p>
        </p:txBody>
      </p:sp>
      <p:sp>
        <p:nvSpPr>
          <p:cNvPr id="72" name="TextBox 11"/>
          <p:cNvSpPr txBox="1"/>
          <p:nvPr/>
        </p:nvSpPr>
        <p:spPr>
          <a:xfrm>
            <a:off x="3945329" y="5563429"/>
            <a:ext cx="2020572" cy="472950"/>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a:t>
            </a:r>
            <a:endParaRPr lang="zh-CN" altLang="en-US" sz="1000" dirty="0">
              <a:solidFill>
                <a:schemeClr val="bg1">
                  <a:lumMod val="50000"/>
                </a:schemeClr>
              </a:solidFill>
              <a:cs typeface="+mn-ea"/>
              <a:sym typeface="+mn-lt"/>
            </a:endParaRPr>
          </a:p>
        </p:txBody>
      </p:sp>
      <p:sp>
        <p:nvSpPr>
          <p:cNvPr id="73" name="文本框 72"/>
          <p:cNvSpPr txBox="1"/>
          <p:nvPr/>
        </p:nvSpPr>
        <p:spPr>
          <a:xfrm>
            <a:off x="6202392" y="5333472"/>
            <a:ext cx="1136850" cy="276999"/>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sz="1200" dirty="0">
                <a:solidFill>
                  <a:schemeClr val="tx1">
                    <a:lumMod val="85000"/>
                    <a:lumOff val="15000"/>
                  </a:schemeClr>
                </a:solidFill>
                <a:effectLst/>
                <a:latin typeface="+mn-lt"/>
                <a:ea typeface="+mn-ea"/>
                <a:cs typeface="+mn-ea"/>
                <a:sym typeface="+mn-lt"/>
              </a:rPr>
              <a:t>填写段落标题</a:t>
            </a:r>
            <a:endParaRPr lang="zh-CN" altLang="en-US" sz="1200" dirty="0">
              <a:solidFill>
                <a:schemeClr val="tx1">
                  <a:lumMod val="85000"/>
                  <a:lumOff val="15000"/>
                </a:schemeClr>
              </a:solidFill>
              <a:effectLst/>
              <a:latin typeface="+mn-lt"/>
              <a:ea typeface="+mn-ea"/>
              <a:cs typeface="+mn-ea"/>
              <a:sym typeface="+mn-lt"/>
            </a:endParaRPr>
          </a:p>
        </p:txBody>
      </p:sp>
      <p:sp>
        <p:nvSpPr>
          <p:cNvPr id="74" name="TextBox 11"/>
          <p:cNvSpPr txBox="1"/>
          <p:nvPr/>
        </p:nvSpPr>
        <p:spPr>
          <a:xfrm>
            <a:off x="6202392" y="5563429"/>
            <a:ext cx="2020572" cy="472950"/>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a:t>
            </a:r>
            <a:endParaRPr lang="zh-CN" altLang="en-US" sz="1000" dirty="0">
              <a:solidFill>
                <a:schemeClr val="bg1">
                  <a:lumMod val="50000"/>
                </a:schemeClr>
              </a:solidFill>
              <a:cs typeface="+mn-ea"/>
              <a:sym typeface="+mn-lt"/>
            </a:endParaRPr>
          </a:p>
        </p:txBody>
      </p:sp>
      <p:sp>
        <p:nvSpPr>
          <p:cNvPr id="76" name="文本框 75"/>
          <p:cNvSpPr txBox="1"/>
          <p:nvPr/>
        </p:nvSpPr>
        <p:spPr>
          <a:xfrm>
            <a:off x="8459455" y="5333472"/>
            <a:ext cx="1136850" cy="276999"/>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charset="-122"/>
                <a:ea typeface="微软雅黑" panose="020B0503020204020204" charset="-122"/>
              </a:defRPr>
            </a:lvl1pPr>
          </a:lstStyle>
          <a:p>
            <a:pPr algn="l"/>
            <a:r>
              <a:rPr lang="zh-CN" altLang="en-US" sz="1200" dirty="0">
                <a:solidFill>
                  <a:schemeClr val="tx1">
                    <a:lumMod val="85000"/>
                    <a:lumOff val="15000"/>
                  </a:schemeClr>
                </a:solidFill>
                <a:effectLst/>
                <a:latin typeface="+mn-lt"/>
                <a:ea typeface="+mn-ea"/>
                <a:cs typeface="+mn-ea"/>
                <a:sym typeface="+mn-lt"/>
              </a:rPr>
              <a:t>填写段落标题</a:t>
            </a:r>
            <a:endParaRPr lang="zh-CN" altLang="en-US" sz="1200" dirty="0">
              <a:solidFill>
                <a:schemeClr val="tx1">
                  <a:lumMod val="85000"/>
                  <a:lumOff val="15000"/>
                </a:schemeClr>
              </a:solidFill>
              <a:effectLst/>
              <a:latin typeface="+mn-lt"/>
              <a:ea typeface="+mn-ea"/>
              <a:cs typeface="+mn-ea"/>
              <a:sym typeface="+mn-lt"/>
            </a:endParaRPr>
          </a:p>
        </p:txBody>
      </p:sp>
      <p:sp>
        <p:nvSpPr>
          <p:cNvPr id="77" name="TextBox 11"/>
          <p:cNvSpPr txBox="1"/>
          <p:nvPr/>
        </p:nvSpPr>
        <p:spPr>
          <a:xfrm>
            <a:off x="8459455" y="5563429"/>
            <a:ext cx="2020572" cy="472950"/>
          </a:xfrm>
          <a:prstGeom prst="rect">
            <a:avLst/>
          </a:prstGeom>
          <a:noFill/>
        </p:spPr>
        <p:txBody>
          <a:bodyPr wrap="square" rtlCol="0">
            <a:spAutoFit/>
          </a:bodyPr>
          <a:lstStyle/>
          <a:p>
            <a:pPr>
              <a:lnSpc>
                <a:spcPct val="130000"/>
              </a:lnSpc>
            </a:pPr>
            <a:r>
              <a:rPr lang="zh-CN" altLang="en-US" sz="1000" dirty="0">
                <a:solidFill>
                  <a:schemeClr val="bg1">
                    <a:lumMod val="50000"/>
                  </a:schemeClr>
                </a:solidFill>
                <a:cs typeface="+mn-ea"/>
                <a:sym typeface="+mn-lt"/>
              </a:rPr>
              <a:t>您的内容打在这里，或者通过复制您的文本后，在此框中</a:t>
            </a:r>
            <a:endParaRPr lang="zh-CN" altLang="en-US" sz="1000" dirty="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p:stCondLst>
                              <p:cond delay="500"/>
                            </p:stCondLst>
                            <p:childTnLst>
                              <p:par>
                                <p:cTn id="9" presetID="2" presetClass="entr" presetSubtype="2" accel="10000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1+#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par>
                                <p:cTn id="18" presetID="2" presetClass="entr" presetSubtype="2" accel="100000"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1+#ppt_w/2"/>
                                          </p:val>
                                        </p:tav>
                                        <p:tav tm="100000">
                                          <p:val>
                                            <p:strVal val="#ppt_x"/>
                                          </p:val>
                                        </p:tav>
                                      </p:tavLst>
                                    </p:anim>
                                    <p:anim calcmode="lin" valueType="num">
                                      <p:cBhvr additive="base">
                                        <p:cTn id="21" dur="500" fill="hold"/>
                                        <p:tgtEl>
                                          <p:spTgt spid="71"/>
                                        </p:tgtEl>
                                        <p:attrNameLst>
                                          <p:attrName>ppt_y</p:attrName>
                                        </p:attrNameLst>
                                      </p:cBhvr>
                                      <p:tavLst>
                                        <p:tav tm="0">
                                          <p:val>
                                            <p:strVal val="#ppt_y"/>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par>
                                <p:cTn id="27" presetID="2" presetClass="entr" presetSubtype="2" accel="10000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fill="hold"/>
                                        <p:tgtEl>
                                          <p:spTgt spid="73"/>
                                        </p:tgtEl>
                                        <p:attrNameLst>
                                          <p:attrName>ppt_x</p:attrName>
                                        </p:attrNameLst>
                                      </p:cBhvr>
                                      <p:tavLst>
                                        <p:tav tm="0">
                                          <p:val>
                                            <p:strVal val="1+#ppt_w/2"/>
                                          </p:val>
                                        </p:tav>
                                        <p:tav tm="100000">
                                          <p:val>
                                            <p:strVal val="#ppt_x"/>
                                          </p:val>
                                        </p:tav>
                                      </p:tavLst>
                                    </p:anim>
                                    <p:anim calcmode="lin" valueType="num">
                                      <p:cBhvr additive="base">
                                        <p:cTn id="30" dur="500" fill="hold"/>
                                        <p:tgtEl>
                                          <p:spTgt spid="73"/>
                                        </p:tgtEl>
                                        <p:attrNameLst>
                                          <p:attrName>ppt_y</p:attrName>
                                        </p:attrNameLst>
                                      </p:cBhvr>
                                      <p:tavLst>
                                        <p:tav tm="0">
                                          <p:val>
                                            <p:strVal val="#ppt_y"/>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1000"/>
                                        <p:tgtEl>
                                          <p:spTgt spid="74"/>
                                        </p:tgtEl>
                                      </p:cBhvr>
                                    </p:animEffect>
                                    <p:anim calcmode="lin" valueType="num">
                                      <p:cBhvr>
                                        <p:cTn id="34" dur="1000" fill="hold"/>
                                        <p:tgtEl>
                                          <p:spTgt spid="74"/>
                                        </p:tgtEl>
                                        <p:attrNameLst>
                                          <p:attrName>ppt_x</p:attrName>
                                        </p:attrNameLst>
                                      </p:cBhvr>
                                      <p:tavLst>
                                        <p:tav tm="0">
                                          <p:val>
                                            <p:strVal val="#ppt_x"/>
                                          </p:val>
                                        </p:tav>
                                        <p:tav tm="100000">
                                          <p:val>
                                            <p:strVal val="#ppt_x"/>
                                          </p:val>
                                        </p:tav>
                                      </p:tavLst>
                                    </p:anim>
                                    <p:anim calcmode="lin" valueType="num">
                                      <p:cBhvr>
                                        <p:cTn id="35" dur="1000" fill="hold"/>
                                        <p:tgtEl>
                                          <p:spTgt spid="74"/>
                                        </p:tgtEl>
                                        <p:attrNameLst>
                                          <p:attrName>ppt_y</p:attrName>
                                        </p:attrNameLst>
                                      </p:cBhvr>
                                      <p:tavLst>
                                        <p:tav tm="0">
                                          <p:val>
                                            <p:strVal val="#ppt_y+.1"/>
                                          </p:val>
                                        </p:tav>
                                        <p:tav tm="100000">
                                          <p:val>
                                            <p:strVal val="#ppt_y"/>
                                          </p:val>
                                        </p:tav>
                                      </p:tavLst>
                                    </p:anim>
                                  </p:childTnLst>
                                </p:cTn>
                              </p:par>
                              <p:par>
                                <p:cTn id="36" presetID="2" presetClass="entr" presetSubtype="2" accel="100000" fill="hold" grpId="0" nodeType="with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additive="base">
                                        <p:cTn id="38" dur="500" fill="hold"/>
                                        <p:tgtEl>
                                          <p:spTgt spid="76"/>
                                        </p:tgtEl>
                                        <p:attrNameLst>
                                          <p:attrName>ppt_x</p:attrName>
                                        </p:attrNameLst>
                                      </p:cBhvr>
                                      <p:tavLst>
                                        <p:tav tm="0">
                                          <p:val>
                                            <p:strVal val="1+#ppt_w/2"/>
                                          </p:val>
                                        </p:tav>
                                        <p:tav tm="100000">
                                          <p:val>
                                            <p:strVal val="#ppt_x"/>
                                          </p:val>
                                        </p:tav>
                                      </p:tavLst>
                                    </p:anim>
                                    <p:anim calcmode="lin" valueType="num">
                                      <p:cBhvr additive="base">
                                        <p:cTn id="39" dur="500" fill="hold"/>
                                        <p:tgtEl>
                                          <p:spTgt spid="76"/>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p:bldAsOne/>
      </p:bldGraphic>
      <p:bldP spid="47" grpId="0"/>
      <p:bldP spid="48" grpId="0"/>
      <p:bldP spid="71" grpId="0"/>
      <p:bldP spid="72" grpId="0"/>
      <p:bldP spid="73" grpId="0"/>
      <p:bldP spid="74" grpId="0"/>
      <p:bldP spid="7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工作计划</a:t>
            </a:r>
            <a:endParaRPr lang="zh-CN" altLang="en-US" sz="3200" b="1" spc="600" dirty="0">
              <a:solidFill>
                <a:schemeClr val="tx1">
                  <a:lumMod val="85000"/>
                  <a:lumOff val="15000"/>
                </a:schemeClr>
              </a:solidFill>
              <a:cs typeface="+mn-ea"/>
              <a:sym typeface="+mn-lt"/>
            </a:endParaRPr>
          </a:p>
        </p:txBody>
      </p:sp>
      <p:grpSp>
        <p:nvGrpSpPr>
          <p:cNvPr id="56" name="组合 55"/>
          <p:cNvGrpSpPr/>
          <p:nvPr/>
        </p:nvGrpSpPr>
        <p:grpSpPr>
          <a:xfrm>
            <a:off x="971599" y="1662809"/>
            <a:ext cx="1934629" cy="800579"/>
            <a:chOff x="468937" y="2419540"/>
            <a:chExt cx="1934629" cy="800579"/>
          </a:xfrm>
        </p:grpSpPr>
        <p:sp>
          <p:nvSpPr>
            <p:cNvPr id="63" name="TextBox 18"/>
            <p:cNvSpPr txBox="1"/>
            <p:nvPr/>
          </p:nvSpPr>
          <p:spPr>
            <a:xfrm flipH="1">
              <a:off x="468937" y="2419540"/>
              <a:ext cx="12410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prstClr val="black"/>
                  </a:solidFill>
                  <a:effectLst/>
                  <a:uLnTx/>
                  <a:uFillTx/>
                  <a:cs typeface="+mn-ea"/>
                  <a:sym typeface="+mn-lt"/>
                </a:rPr>
                <a:t>PRESENT</a:t>
              </a:r>
              <a:endParaRPr kumimoji="0" lang="en-US" b="1" i="0" u="none" strike="noStrike" kern="0" cap="none" spc="0" normalizeH="0" baseline="0" noProof="0" dirty="0">
                <a:ln>
                  <a:noFill/>
                </a:ln>
                <a:solidFill>
                  <a:prstClr val="black"/>
                </a:solidFill>
                <a:effectLst/>
                <a:uLnTx/>
                <a:uFillTx/>
                <a:cs typeface="+mn-ea"/>
                <a:sym typeface="+mn-lt"/>
              </a:endParaRPr>
            </a:p>
          </p:txBody>
        </p:sp>
        <p:sp>
          <p:nvSpPr>
            <p:cNvPr id="64" name="矩形 63"/>
            <p:cNvSpPr/>
            <p:nvPr/>
          </p:nvSpPr>
          <p:spPr>
            <a:xfrm>
              <a:off x="470268" y="2823664"/>
              <a:ext cx="1933298" cy="3964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700" b="0" i="0" u="none" strike="noStrike" kern="0" cap="none" spc="0" normalizeH="0" baseline="0" noProof="0" dirty="0">
                  <a:ln>
                    <a:noFill/>
                  </a:ln>
                  <a:solidFill>
                    <a:prstClr val="black"/>
                  </a:solidFill>
                  <a:effectLst/>
                  <a:uLnTx/>
                  <a:uFillTx/>
                  <a:cs typeface="+mn-ea"/>
                  <a:sym typeface="+mn-lt"/>
                </a:rPr>
                <a:t>OF THIS SCHEME, WE THANK YOU FOR YOUR READING, THE PROPOSAL</a:t>
              </a:r>
              <a:endParaRPr kumimoji="0" lang="en-US" altLang="zh-CN" sz="700" b="0" i="0" u="none" strike="noStrike" kern="0" cap="none" spc="0" normalizeH="0" baseline="0" noProof="0" dirty="0">
                <a:ln>
                  <a:noFill/>
                </a:ln>
                <a:solidFill>
                  <a:prstClr val="black"/>
                </a:solidFill>
                <a:effectLst/>
                <a:uLnTx/>
                <a:uFillTx/>
                <a:cs typeface="+mn-ea"/>
                <a:sym typeface="+mn-lt"/>
              </a:endParaRPr>
            </a:p>
          </p:txBody>
        </p:sp>
      </p:grpSp>
      <p:grpSp>
        <p:nvGrpSpPr>
          <p:cNvPr id="71" name="组合 70"/>
          <p:cNvGrpSpPr/>
          <p:nvPr/>
        </p:nvGrpSpPr>
        <p:grpSpPr>
          <a:xfrm>
            <a:off x="971599" y="2805809"/>
            <a:ext cx="1934629" cy="800579"/>
            <a:chOff x="468937" y="2419540"/>
            <a:chExt cx="1934629" cy="800579"/>
          </a:xfrm>
        </p:grpSpPr>
        <p:sp>
          <p:nvSpPr>
            <p:cNvPr id="72" name="TextBox 18"/>
            <p:cNvSpPr txBox="1"/>
            <p:nvPr/>
          </p:nvSpPr>
          <p:spPr>
            <a:xfrm flipH="1">
              <a:off x="468937" y="2419540"/>
              <a:ext cx="12410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prstClr val="black"/>
                  </a:solidFill>
                  <a:effectLst/>
                  <a:uLnTx/>
                  <a:uFillTx/>
                  <a:cs typeface="+mn-ea"/>
                  <a:sym typeface="+mn-lt"/>
                </a:rPr>
                <a:t>PRESENT</a:t>
              </a:r>
              <a:endParaRPr kumimoji="0" lang="en-US" b="1" i="0" u="none" strike="noStrike" kern="0" cap="none" spc="0" normalizeH="0" baseline="0" noProof="0" dirty="0">
                <a:ln>
                  <a:noFill/>
                </a:ln>
                <a:solidFill>
                  <a:prstClr val="black"/>
                </a:solidFill>
                <a:effectLst/>
                <a:uLnTx/>
                <a:uFillTx/>
                <a:cs typeface="+mn-ea"/>
                <a:sym typeface="+mn-lt"/>
              </a:endParaRPr>
            </a:p>
          </p:txBody>
        </p:sp>
        <p:sp>
          <p:nvSpPr>
            <p:cNvPr id="73" name="矩形 72"/>
            <p:cNvSpPr/>
            <p:nvPr/>
          </p:nvSpPr>
          <p:spPr>
            <a:xfrm>
              <a:off x="470268" y="2823664"/>
              <a:ext cx="1933298" cy="3964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700" b="0" i="0" u="none" strike="noStrike" kern="0" cap="none" spc="0" normalizeH="0" baseline="0" noProof="0" dirty="0">
                  <a:ln>
                    <a:noFill/>
                  </a:ln>
                  <a:solidFill>
                    <a:prstClr val="black"/>
                  </a:solidFill>
                  <a:effectLst/>
                  <a:uLnTx/>
                  <a:uFillTx/>
                  <a:cs typeface="+mn-ea"/>
                  <a:sym typeface="+mn-lt"/>
                </a:rPr>
                <a:t>OF THIS SCHEME, WE THANK YOU FOR YOUR READING, THE PROPOSAL</a:t>
              </a:r>
              <a:endParaRPr kumimoji="0" lang="en-US" altLang="zh-CN" sz="700" b="0" i="0" u="none" strike="noStrike" kern="0" cap="none" spc="0" normalizeH="0" baseline="0" noProof="0" dirty="0">
                <a:ln>
                  <a:noFill/>
                </a:ln>
                <a:solidFill>
                  <a:prstClr val="black"/>
                </a:solidFill>
                <a:effectLst/>
                <a:uLnTx/>
                <a:uFillTx/>
                <a:cs typeface="+mn-ea"/>
                <a:sym typeface="+mn-lt"/>
              </a:endParaRPr>
            </a:p>
          </p:txBody>
        </p:sp>
      </p:grpSp>
      <p:grpSp>
        <p:nvGrpSpPr>
          <p:cNvPr id="74" name="组合 73"/>
          <p:cNvGrpSpPr/>
          <p:nvPr/>
        </p:nvGrpSpPr>
        <p:grpSpPr>
          <a:xfrm>
            <a:off x="971599" y="3948809"/>
            <a:ext cx="1934629" cy="800579"/>
            <a:chOff x="468937" y="2419540"/>
            <a:chExt cx="1934629" cy="800579"/>
          </a:xfrm>
        </p:grpSpPr>
        <p:sp>
          <p:nvSpPr>
            <p:cNvPr id="75" name="TextBox 18"/>
            <p:cNvSpPr txBox="1"/>
            <p:nvPr/>
          </p:nvSpPr>
          <p:spPr>
            <a:xfrm flipH="1">
              <a:off x="468937" y="2419540"/>
              <a:ext cx="12410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prstClr val="black"/>
                  </a:solidFill>
                  <a:effectLst/>
                  <a:uLnTx/>
                  <a:uFillTx/>
                  <a:cs typeface="+mn-ea"/>
                  <a:sym typeface="+mn-lt"/>
                </a:rPr>
                <a:t>PRESENT</a:t>
              </a:r>
              <a:endParaRPr kumimoji="0" lang="en-US" b="1" i="0" u="none" strike="noStrike" kern="0" cap="none" spc="0" normalizeH="0" baseline="0" noProof="0" dirty="0">
                <a:ln>
                  <a:noFill/>
                </a:ln>
                <a:solidFill>
                  <a:prstClr val="black"/>
                </a:solidFill>
                <a:effectLst/>
                <a:uLnTx/>
                <a:uFillTx/>
                <a:cs typeface="+mn-ea"/>
                <a:sym typeface="+mn-lt"/>
              </a:endParaRPr>
            </a:p>
          </p:txBody>
        </p:sp>
        <p:sp>
          <p:nvSpPr>
            <p:cNvPr id="76" name="矩形 75"/>
            <p:cNvSpPr/>
            <p:nvPr/>
          </p:nvSpPr>
          <p:spPr>
            <a:xfrm>
              <a:off x="470268" y="2823664"/>
              <a:ext cx="1933298" cy="3964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700" b="0" i="0" u="none" strike="noStrike" kern="0" cap="none" spc="0" normalizeH="0" baseline="0" noProof="0" dirty="0">
                  <a:ln>
                    <a:noFill/>
                  </a:ln>
                  <a:solidFill>
                    <a:prstClr val="black"/>
                  </a:solidFill>
                  <a:effectLst/>
                  <a:uLnTx/>
                  <a:uFillTx/>
                  <a:cs typeface="+mn-ea"/>
                  <a:sym typeface="+mn-lt"/>
                </a:rPr>
                <a:t>OF THIS SCHEME, WE THANK YOU FOR YOUR READING, THE PROPOSAL</a:t>
              </a:r>
              <a:endParaRPr kumimoji="0" lang="en-US" altLang="zh-CN" sz="700" b="0" i="0" u="none" strike="noStrike" kern="0" cap="none" spc="0" normalizeH="0" baseline="0" noProof="0" dirty="0">
                <a:ln>
                  <a:noFill/>
                </a:ln>
                <a:solidFill>
                  <a:prstClr val="black"/>
                </a:solidFill>
                <a:effectLst/>
                <a:uLnTx/>
                <a:uFillTx/>
                <a:cs typeface="+mn-ea"/>
                <a:sym typeface="+mn-lt"/>
              </a:endParaRPr>
            </a:p>
          </p:txBody>
        </p:sp>
      </p:grpSp>
      <p:grpSp>
        <p:nvGrpSpPr>
          <p:cNvPr id="77" name="组合 76"/>
          <p:cNvGrpSpPr/>
          <p:nvPr/>
        </p:nvGrpSpPr>
        <p:grpSpPr>
          <a:xfrm>
            <a:off x="971599" y="5091809"/>
            <a:ext cx="1934629" cy="800579"/>
            <a:chOff x="468937" y="2419540"/>
            <a:chExt cx="1934629" cy="800579"/>
          </a:xfrm>
        </p:grpSpPr>
        <p:sp>
          <p:nvSpPr>
            <p:cNvPr id="78" name="TextBox 18"/>
            <p:cNvSpPr txBox="1"/>
            <p:nvPr/>
          </p:nvSpPr>
          <p:spPr>
            <a:xfrm flipH="1">
              <a:off x="468937" y="2419540"/>
              <a:ext cx="12410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b="1" i="0" u="none" strike="noStrike" kern="0" cap="none" spc="0" normalizeH="0" baseline="0" noProof="0" dirty="0">
                  <a:ln>
                    <a:noFill/>
                  </a:ln>
                  <a:solidFill>
                    <a:prstClr val="black"/>
                  </a:solidFill>
                  <a:effectLst/>
                  <a:uLnTx/>
                  <a:uFillTx/>
                  <a:cs typeface="+mn-ea"/>
                  <a:sym typeface="+mn-lt"/>
                </a:rPr>
                <a:t>PRESENT</a:t>
              </a:r>
              <a:endParaRPr kumimoji="0" lang="en-US" b="1" i="0" u="none" strike="noStrike" kern="0" cap="none" spc="0" normalizeH="0" baseline="0" noProof="0" dirty="0">
                <a:ln>
                  <a:noFill/>
                </a:ln>
                <a:solidFill>
                  <a:prstClr val="black"/>
                </a:solidFill>
                <a:effectLst/>
                <a:uLnTx/>
                <a:uFillTx/>
                <a:cs typeface="+mn-ea"/>
                <a:sym typeface="+mn-lt"/>
              </a:endParaRPr>
            </a:p>
          </p:txBody>
        </p:sp>
        <p:sp>
          <p:nvSpPr>
            <p:cNvPr id="79" name="矩形 78"/>
            <p:cNvSpPr/>
            <p:nvPr/>
          </p:nvSpPr>
          <p:spPr>
            <a:xfrm>
              <a:off x="470268" y="2823664"/>
              <a:ext cx="1933298" cy="3964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700" b="0" i="0" u="none" strike="noStrike" kern="0" cap="none" spc="0" normalizeH="0" baseline="0" noProof="0" dirty="0">
                  <a:ln>
                    <a:noFill/>
                  </a:ln>
                  <a:solidFill>
                    <a:prstClr val="black"/>
                  </a:solidFill>
                  <a:effectLst/>
                  <a:uLnTx/>
                  <a:uFillTx/>
                  <a:cs typeface="+mn-ea"/>
                  <a:sym typeface="+mn-lt"/>
                </a:rPr>
                <a:t>OF THIS SCHEME, WE THANK YOU FOR YOUR READING, THE PROPOSAL</a:t>
              </a:r>
              <a:endParaRPr kumimoji="0" lang="en-US" altLang="zh-CN" sz="700" b="0" i="0" u="none" strike="noStrike" kern="0" cap="none" spc="0" normalizeH="0" baseline="0" noProof="0" dirty="0">
                <a:ln>
                  <a:noFill/>
                </a:ln>
                <a:solidFill>
                  <a:prstClr val="black"/>
                </a:solidFill>
                <a:effectLst/>
                <a:uLnTx/>
                <a:uFillTx/>
                <a:cs typeface="+mn-ea"/>
                <a:sym typeface="+mn-lt"/>
              </a:endParaRPr>
            </a:p>
          </p:txBody>
        </p:sp>
      </p:grpSp>
      <p:grpSp>
        <p:nvGrpSpPr>
          <p:cNvPr id="80" name="组合 4"/>
          <p:cNvGrpSpPr/>
          <p:nvPr/>
        </p:nvGrpSpPr>
        <p:grpSpPr>
          <a:xfrm>
            <a:off x="3156062" y="1653081"/>
            <a:ext cx="2375531" cy="4320480"/>
            <a:chOff x="2068615" y="1696036"/>
            <a:chExt cx="2376264" cy="4320480"/>
          </a:xfrm>
        </p:grpSpPr>
        <p:sp>
          <p:nvSpPr>
            <p:cNvPr id="81" name="圆角矩形 5"/>
            <p:cNvSpPr/>
            <p:nvPr/>
          </p:nvSpPr>
          <p:spPr>
            <a:xfrm>
              <a:off x="2068615" y="1696036"/>
              <a:ext cx="2376264" cy="4320480"/>
            </a:xfrm>
            <a:prstGeom prst="roundRect">
              <a:avLst>
                <a:gd name="adj" fmla="val 7822"/>
              </a:avLst>
            </a:prstGeom>
            <a:gradFill flip="none" rotWithShape="1">
              <a:gsLst>
                <a:gs pos="0">
                  <a:srgbClr val="C9CBC8"/>
                </a:gs>
                <a:gs pos="100000">
                  <a:srgbClr val="FCFCFC"/>
                </a:gs>
              </a:gsLst>
              <a:lin ang="8100000" scaled="1"/>
              <a:tileRect/>
            </a:gradFill>
            <a:ln w="254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cs typeface="+mn-ea"/>
                <a:sym typeface="+mn-lt"/>
              </a:endParaRPr>
            </a:p>
          </p:txBody>
        </p:sp>
        <p:sp>
          <p:nvSpPr>
            <p:cNvPr id="82" name="圆角矩形 6"/>
            <p:cNvSpPr/>
            <p:nvPr/>
          </p:nvSpPr>
          <p:spPr>
            <a:xfrm>
              <a:off x="2068615" y="2043296"/>
              <a:ext cx="792088" cy="876875"/>
            </a:xfrm>
            <a:custGeom>
              <a:avLst/>
              <a:gdLst/>
              <a:ahLst/>
              <a:cxnLst/>
              <a:rect l="l" t="t" r="r" b="b"/>
              <a:pathLst>
                <a:path w="792088" h="876875">
                  <a:moveTo>
                    <a:pt x="0" y="0"/>
                  </a:moveTo>
                  <a:lnTo>
                    <a:pt x="723499" y="0"/>
                  </a:lnTo>
                  <a:cubicBezTo>
                    <a:pt x="761380" y="0"/>
                    <a:pt x="792088" y="30708"/>
                    <a:pt x="792088" y="68589"/>
                  </a:cubicBezTo>
                  <a:lnTo>
                    <a:pt x="792088" y="808286"/>
                  </a:lnTo>
                  <a:cubicBezTo>
                    <a:pt x="792088" y="846167"/>
                    <a:pt x="761380" y="876875"/>
                    <a:pt x="723499" y="876875"/>
                  </a:cubicBezTo>
                  <a:lnTo>
                    <a:pt x="0" y="876875"/>
                  </a:lnTo>
                  <a:close/>
                </a:path>
              </a:pathLst>
            </a:custGeom>
            <a:solidFill>
              <a:schemeClr val="accent1"/>
            </a:solidFill>
            <a:ln w="25400" cap="flat" cmpd="sng" algn="ctr">
              <a:solidFill>
                <a:schemeClr val="accent1"/>
              </a:solidFill>
              <a:prstDash val="solid"/>
            </a:ln>
            <a:effectLst/>
          </p:spPr>
          <p:txBody>
            <a:bodyPr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cs typeface="+mn-ea"/>
                <a:sym typeface="+mn-lt"/>
              </a:endParaRPr>
            </a:p>
          </p:txBody>
        </p:sp>
        <p:sp>
          <p:nvSpPr>
            <p:cNvPr id="83" name="TextBox 7"/>
            <p:cNvSpPr txBox="1"/>
            <p:nvPr/>
          </p:nvSpPr>
          <p:spPr>
            <a:xfrm>
              <a:off x="2165202" y="2220124"/>
              <a:ext cx="598911" cy="953851"/>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cs typeface="+mn-ea"/>
                  <a:sym typeface="+mn-lt"/>
                </a:rPr>
                <a:t>01</a:t>
              </a:r>
              <a:endParaRPr kumimoji="0" lang="zh-CN" altLang="en-US" sz="2800" b="0" i="0" u="none" strike="noStrike" kern="0" cap="none" spc="0" normalizeH="0" baseline="0" noProof="0" dirty="0">
                <a:ln>
                  <a:noFill/>
                </a:ln>
                <a:solidFill>
                  <a:srgbClr val="FFFFFF"/>
                </a:solidFill>
                <a:effectLst/>
                <a:uLnTx/>
                <a:uFillTx/>
                <a:cs typeface="+mn-ea"/>
                <a:sym typeface="+mn-lt"/>
              </a:endParaRPr>
            </a:p>
          </p:txBody>
        </p:sp>
        <p:sp>
          <p:nvSpPr>
            <p:cNvPr id="84" name="TextBox 8"/>
            <p:cNvSpPr txBox="1"/>
            <p:nvPr/>
          </p:nvSpPr>
          <p:spPr>
            <a:xfrm>
              <a:off x="2462805" y="3256390"/>
              <a:ext cx="1635577" cy="338426"/>
            </a:xfrm>
            <a:prstGeom prst="rect">
              <a:avLst/>
            </a:prstGeom>
            <a:noFill/>
          </p:spPr>
          <p:txBody>
            <a:bodyPr wrap="square"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lumMod val="75000"/>
                      <a:lumOff val="25000"/>
                    </a:srgbClr>
                  </a:solidFill>
                  <a:effectLst/>
                  <a:uLnTx/>
                  <a:uFillTx/>
                  <a:cs typeface="+mn-ea"/>
                  <a:sym typeface="+mn-lt"/>
                </a:rPr>
                <a:t>添加标题</a:t>
              </a:r>
              <a:endParaRPr kumimoji="0" lang="zh-CN" altLang="en-US" sz="1600" b="1" i="0" u="none" strike="noStrike" kern="0" cap="none" spc="0" normalizeH="0" baseline="0" noProof="0" dirty="0">
                <a:ln>
                  <a:noFill/>
                </a:ln>
                <a:solidFill>
                  <a:srgbClr val="000000">
                    <a:lumMod val="75000"/>
                    <a:lumOff val="25000"/>
                  </a:srgbClr>
                </a:solidFill>
                <a:effectLst/>
                <a:uLnTx/>
                <a:uFillTx/>
                <a:cs typeface="+mn-ea"/>
                <a:sym typeface="+mn-lt"/>
              </a:endParaRPr>
            </a:p>
          </p:txBody>
        </p:sp>
        <p:sp>
          <p:nvSpPr>
            <p:cNvPr id="85" name="TextBox 9"/>
            <p:cNvSpPr txBox="1"/>
            <p:nvPr/>
          </p:nvSpPr>
          <p:spPr>
            <a:xfrm>
              <a:off x="2415112" y="3639941"/>
              <a:ext cx="1683269" cy="1200329"/>
            </a:xfrm>
            <a:prstGeom prst="rect">
              <a:avLst/>
            </a:prstGeom>
            <a:noFill/>
          </p:spPr>
          <p:txBody>
            <a:bodyPr wrap="square" rtlCol="0">
              <a:spAutoFit/>
            </a:bodyPr>
            <a:lstStyle/>
            <a:p>
              <a:pPr marL="0" marR="0" lvl="0" indent="0" algn="ctr" defTabSz="1218565"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00000">
                      <a:lumMod val="50000"/>
                      <a:lumOff val="50000"/>
                    </a:srgbClr>
                  </a:solidFill>
                  <a:effectLst/>
                  <a:uLnTx/>
                  <a:uFillTx/>
                  <a:cs typeface="+mn-ea"/>
                  <a:sym typeface="+mn-lt"/>
                </a:rPr>
                <a:t>单击此处添加文本单击此处添加文本单击此处添加文本单击此处添加文本</a:t>
              </a:r>
              <a:endParaRPr kumimoji="0" lang="zh-CN" altLang="en-US" sz="1200" b="0" i="0" u="none" strike="noStrike" kern="0" cap="none" spc="0" normalizeH="0" baseline="0" noProof="0" dirty="0">
                <a:ln>
                  <a:noFill/>
                </a:ln>
                <a:solidFill>
                  <a:srgbClr val="000000">
                    <a:lumMod val="50000"/>
                    <a:lumOff val="50000"/>
                  </a:srgbClr>
                </a:solidFill>
                <a:effectLst/>
                <a:uLnTx/>
                <a:uFillTx/>
                <a:cs typeface="+mn-ea"/>
                <a:sym typeface="+mn-lt"/>
              </a:endParaRPr>
            </a:p>
          </p:txBody>
        </p:sp>
        <p:graphicFrame>
          <p:nvGraphicFramePr>
            <p:cNvPr id="86" name="图表 85"/>
            <p:cNvGraphicFramePr/>
            <p:nvPr/>
          </p:nvGraphicFramePr>
          <p:xfrm>
            <a:off x="2841408" y="4487580"/>
            <a:ext cx="1211794" cy="807863"/>
          </p:xfrm>
          <a:graphic>
            <a:graphicData uri="http://schemas.openxmlformats.org/drawingml/2006/chart">
              <c:chart xmlns:c="http://schemas.openxmlformats.org/drawingml/2006/chart" xmlns:r="http://schemas.openxmlformats.org/officeDocument/2006/relationships" r:id="rId1"/>
            </a:graphicData>
          </a:graphic>
        </p:graphicFrame>
        <p:sp>
          <p:nvSpPr>
            <p:cNvPr id="87" name="Freeform 11"/>
            <p:cNvSpPr>
              <a:spLocks noEditPoints="1"/>
            </p:cNvSpPr>
            <p:nvPr/>
          </p:nvSpPr>
          <p:spPr bwMode="auto">
            <a:xfrm>
              <a:off x="3213617" y="2164211"/>
              <a:ext cx="609600" cy="608013"/>
            </a:xfrm>
            <a:custGeom>
              <a:avLst/>
              <a:gdLst>
                <a:gd name="T0" fmla="*/ 292 w 384"/>
                <a:gd name="T1" fmla="*/ 325 h 383"/>
                <a:gd name="T2" fmla="*/ 336 w 384"/>
                <a:gd name="T3" fmla="*/ 360 h 383"/>
                <a:gd name="T4" fmla="*/ 359 w 384"/>
                <a:gd name="T5" fmla="*/ 344 h 383"/>
                <a:gd name="T6" fmla="*/ 354 w 384"/>
                <a:gd name="T7" fmla="*/ 318 h 383"/>
                <a:gd name="T8" fmla="*/ 31 w 384"/>
                <a:gd name="T9" fmla="*/ 318 h 383"/>
                <a:gd name="T10" fmla="*/ 25 w 384"/>
                <a:gd name="T11" fmla="*/ 344 h 383"/>
                <a:gd name="T12" fmla="*/ 48 w 384"/>
                <a:gd name="T13" fmla="*/ 360 h 383"/>
                <a:gd name="T14" fmla="*/ 92 w 384"/>
                <a:gd name="T15" fmla="*/ 325 h 383"/>
                <a:gd name="T16" fmla="*/ 285 w 384"/>
                <a:gd name="T17" fmla="*/ 216 h 383"/>
                <a:gd name="T18" fmla="*/ 339 w 384"/>
                <a:gd name="T19" fmla="*/ 271 h 383"/>
                <a:gd name="T20" fmla="*/ 384 w 384"/>
                <a:gd name="T21" fmla="*/ 328 h 383"/>
                <a:gd name="T22" fmla="*/ 370 w 384"/>
                <a:gd name="T23" fmla="*/ 369 h 383"/>
                <a:gd name="T24" fmla="*/ 329 w 384"/>
                <a:gd name="T25" fmla="*/ 383 h 383"/>
                <a:gd name="T26" fmla="*/ 272 w 384"/>
                <a:gd name="T27" fmla="*/ 338 h 383"/>
                <a:gd name="T28" fmla="*/ 216 w 384"/>
                <a:gd name="T29" fmla="*/ 284 h 383"/>
                <a:gd name="T30" fmla="*/ 275 w 384"/>
                <a:gd name="T31" fmla="*/ 240 h 383"/>
                <a:gd name="T32" fmla="*/ 99 w 384"/>
                <a:gd name="T33" fmla="*/ 216 h 383"/>
                <a:gd name="T34" fmla="*/ 144 w 384"/>
                <a:gd name="T35" fmla="*/ 274 h 383"/>
                <a:gd name="T36" fmla="*/ 139 w 384"/>
                <a:gd name="T37" fmla="*/ 350 h 383"/>
                <a:gd name="T38" fmla="*/ 69 w 384"/>
                <a:gd name="T39" fmla="*/ 379 h 383"/>
                <a:gd name="T40" fmla="*/ 26 w 384"/>
                <a:gd name="T41" fmla="*/ 379 h 383"/>
                <a:gd name="T42" fmla="*/ 0 w 384"/>
                <a:gd name="T43" fmla="*/ 343 h 383"/>
                <a:gd name="T44" fmla="*/ 13 w 384"/>
                <a:gd name="T45" fmla="*/ 302 h 383"/>
                <a:gd name="T46" fmla="*/ 26 w 384"/>
                <a:gd name="T47" fmla="*/ 216 h 383"/>
                <a:gd name="T48" fmla="*/ 319 w 384"/>
                <a:gd name="T49" fmla="*/ 30 h 383"/>
                <a:gd name="T50" fmla="*/ 326 w 384"/>
                <a:gd name="T51" fmla="*/ 91 h 383"/>
                <a:gd name="T52" fmla="*/ 360 w 384"/>
                <a:gd name="T53" fmla="*/ 48 h 383"/>
                <a:gd name="T54" fmla="*/ 345 w 384"/>
                <a:gd name="T55" fmla="*/ 25 h 383"/>
                <a:gd name="T56" fmla="*/ 38 w 384"/>
                <a:gd name="T57" fmla="*/ 25 h 383"/>
                <a:gd name="T58" fmla="*/ 24 w 384"/>
                <a:gd name="T59" fmla="*/ 48 h 383"/>
                <a:gd name="T60" fmla="*/ 57 w 384"/>
                <a:gd name="T61" fmla="*/ 91 h 383"/>
                <a:gd name="T62" fmla="*/ 64 w 384"/>
                <a:gd name="T63" fmla="*/ 30 h 383"/>
                <a:gd name="T64" fmla="*/ 329 w 384"/>
                <a:gd name="T65" fmla="*/ 0 h 383"/>
                <a:gd name="T66" fmla="*/ 370 w 384"/>
                <a:gd name="T67" fmla="*/ 13 h 383"/>
                <a:gd name="T68" fmla="*/ 384 w 384"/>
                <a:gd name="T69" fmla="*/ 55 h 383"/>
                <a:gd name="T70" fmla="*/ 339 w 384"/>
                <a:gd name="T71" fmla="*/ 112 h 383"/>
                <a:gd name="T72" fmla="*/ 285 w 384"/>
                <a:gd name="T73" fmla="*/ 167 h 383"/>
                <a:gd name="T74" fmla="*/ 239 w 384"/>
                <a:gd name="T75" fmla="*/ 109 h 383"/>
                <a:gd name="T76" fmla="*/ 244 w 384"/>
                <a:gd name="T77" fmla="*/ 32 h 383"/>
                <a:gd name="T78" fmla="*/ 314 w 384"/>
                <a:gd name="T79" fmla="*/ 5 h 383"/>
                <a:gd name="T80" fmla="*/ 55 w 384"/>
                <a:gd name="T81" fmla="*/ 0 h 383"/>
                <a:gd name="T82" fmla="*/ 112 w 384"/>
                <a:gd name="T83" fmla="*/ 44 h 383"/>
                <a:gd name="T84" fmla="*/ 168 w 384"/>
                <a:gd name="T85" fmla="*/ 99 h 383"/>
                <a:gd name="T86" fmla="*/ 108 w 384"/>
                <a:gd name="T87" fmla="*/ 144 h 383"/>
                <a:gd name="T88" fmla="*/ 33 w 384"/>
                <a:gd name="T89" fmla="*/ 138 h 383"/>
                <a:gd name="T90" fmla="*/ 5 w 384"/>
                <a:gd name="T91" fmla="*/ 69 h 383"/>
                <a:gd name="T92" fmla="*/ 5 w 384"/>
                <a:gd name="T93" fmla="*/ 26 h 383"/>
                <a:gd name="T94" fmla="*/ 41 w 384"/>
                <a:gd name="T9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4" h="383">
                  <a:moveTo>
                    <a:pt x="326" y="292"/>
                  </a:moveTo>
                  <a:lnTo>
                    <a:pt x="311" y="310"/>
                  </a:lnTo>
                  <a:lnTo>
                    <a:pt x="292" y="325"/>
                  </a:lnTo>
                  <a:lnTo>
                    <a:pt x="319" y="353"/>
                  </a:lnTo>
                  <a:lnTo>
                    <a:pt x="328" y="358"/>
                  </a:lnTo>
                  <a:lnTo>
                    <a:pt x="336" y="360"/>
                  </a:lnTo>
                  <a:lnTo>
                    <a:pt x="345" y="358"/>
                  </a:lnTo>
                  <a:lnTo>
                    <a:pt x="354" y="353"/>
                  </a:lnTo>
                  <a:lnTo>
                    <a:pt x="359" y="344"/>
                  </a:lnTo>
                  <a:lnTo>
                    <a:pt x="360" y="336"/>
                  </a:lnTo>
                  <a:lnTo>
                    <a:pt x="359" y="327"/>
                  </a:lnTo>
                  <a:lnTo>
                    <a:pt x="354" y="318"/>
                  </a:lnTo>
                  <a:lnTo>
                    <a:pt x="326" y="292"/>
                  </a:lnTo>
                  <a:close/>
                  <a:moveTo>
                    <a:pt x="57" y="292"/>
                  </a:moveTo>
                  <a:lnTo>
                    <a:pt x="31" y="318"/>
                  </a:lnTo>
                  <a:lnTo>
                    <a:pt x="25" y="327"/>
                  </a:lnTo>
                  <a:lnTo>
                    <a:pt x="24" y="336"/>
                  </a:lnTo>
                  <a:lnTo>
                    <a:pt x="25" y="344"/>
                  </a:lnTo>
                  <a:lnTo>
                    <a:pt x="31" y="353"/>
                  </a:lnTo>
                  <a:lnTo>
                    <a:pt x="38" y="358"/>
                  </a:lnTo>
                  <a:lnTo>
                    <a:pt x="48" y="360"/>
                  </a:lnTo>
                  <a:lnTo>
                    <a:pt x="57" y="358"/>
                  </a:lnTo>
                  <a:lnTo>
                    <a:pt x="64" y="353"/>
                  </a:lnTo>
                  <a:lnTo>
                    <a:pt x="92" y="325"/>
                  </a:lnTo>
                  <a:lnTo>
                    <a:pt x="74" y="310"/>
                  </a:lnTo>
                  <a:lnTo>
                    <a:pt x="57" y="292"/>
                  </a:lnTo>
                  <a:close/>
                  <a:moveTo>
                    <a:pt x="285" y="216"/>
                  </a:moveTo>
                  <a:lnTo>
                    <a:pt x="359" y="216"/>
                  </a:lnTo>
                  <a:lnTo>
                    <a:pt x="351" y="244"/>
                  </a:lnTo>
                  <a:lnTo>
                    <a:pt x="339" y="271"/>
                  </a:lnTo>
                  <a:lnTo>
                    <a:pt x="370" y="302"/>
                  </a:lnTo>
                  <a:lnTo>
                    <a:pt x="379" y="315"/>
                  </a:lnTo>
                  <a:lnTo>
                    <a:pt x="384" y="328"/>
                  </a:lnTo>
                  <a:lnTo>
                    <a:pt x="384" y="343"/>
                  </a:lnTo>
                  <a:lnTo>
                    <a:pt x="379" y="358"/>
                  </a:lnTo>
                  <a:lnTo>
                    <a:pt x="370" y="369"/>
                  </a:lnTo>
                  <a:lnTo>
                    <a:pt x="357" y="379"/>
                  </a:lnTo>
                  <a:lnTo>
                    <a:pt x="343" y="383"/>
                  </a:lnTo>
                  <a:lnTo>
                    <a:pt x="329" y="383"/>
                  </a:lnTo>
                  <a:lnTo>
                    <a:pt x="314" y="379"/>
                  </a:lnTo>
                  <a:lnTo>
                    <a:pt x="303" y="369"/>
                  </a:lnTo>
                  <a:lnTo>
                    <a:pt x="272" y="338"/>
                  </a:lnTo>
                  <a:lnTo>
                    <a:pt x="244" y="350"/>
                  </a:lnTo>
                  <a:lnTo>
                    <a:pt x="216" y="358"/>
                  </a:lnTo>
                  <a:lnTo>
                    <a:pt x="216" y="284"/>
                  </a:lnTo>
                  <a:lnTo>
                    <a:pt x="239" y="274"/>
                  </a:lnTo>
                  <a:lnTo>
                    <a:pt x="260" y="259"/>
                  </a:lnTo>
                  <a:lnTo>
                    <a:pt x="275" y="240"/>
                  </a:lnTo>
                  <a:lnTo>
                    <a:pt x="285" y="216"/>
                  </a:lnTo>
                  <a:close/>
                  <a:moveTo>
                    <a:pt x="26" y="216"/>
                  </a:moveTo>
                  <a:lnTo>
                    <a:pt x="99" y="216"/>
                  </a:lnTo>
                  <a:lnTo>
                    <a:pt x="108" y="240"/>
                  </a:lnTo>
                  <a:lnTo>
                    <a:pt x="124" y="259"/>
                  </a:lnTo>
                  <a:lnTo>
                    <a:pt x="144" y="274"/>
                  </a:lnTo>
                  <a:lnTo>
                    <a:pt x="168" y="284"/>
                  </a:lnTo>
                  <a:lnTo>
                    <a:pt x="168" y="358"/>
                  </a:lnTo>
                  <a:lnTo>
                    <a:pt x="139" y="350"/>
                  </a:lnTo>
                  <a:lnTo>
                    <a:pt x="112" y="338"/>
                  </a:lnTo>
                  <a:lnTo>
                    <a:pt x="81" y="369"/>
                  </a:lnTo>
                  <a:lnTo>
                    <a:pt x="69" y="379"/>
                  </a:lnTo>
                  <a:lnTo>
                    <a:pt x="55" y="383"/>
                  </a:lnTo>
                  <a:lnTo>
                    <a:pt x="41" y="383"/>
                  </a:lnTo>
                  <a:lnTo>
                    <a:pt x="26" y="379"/>
                  </a:lnTo>
                  <a:lnTo>
                    <a:pt x="13" y="369"/>
                  </a:lnTo>
                  <a:lnTo>
                    <a:pt x="5" y="358"/>
                  </a:lnTo>
                  <a:lnTo>
                    <a:pt x="0" y="343"/>
                  </a:lnTo>
                  <a:lnTo>
                    <a:pt x="0" y="328"/>
                  </a:lnTo>
                  <a:lnTo>
                    <a:pt x="5" y="315"/>
                  </a:lnTo>
                  <a:lnTo>
                    <a:pt x="13" y="302"/>
                  </a:lnTo>
                  <a:lnTo>
                    <a:pt x="44" y="271"/>
                  </a:lnTo>
                  <a:lnTo>
                    <a:pt x="33" y="244"/>
                  </a:lnTo>
                  <a:lnTo>
                    <a:pt x="26" y="216"/>
                  </a:lnTo>
                  <a:close/>
                  <a:moveTo>
                    <a:pt x="336" y="23"/>
                  </a:moveTo>
                  <a:lnTo>
                    <a:pt x="328" y="25"/>
                  </a:lnTo>
                  <a:lnTo>
                    <a:pt x="319" y="30"/>
                  </a:lnTo>
                  <a:lnTo>
                    <a:pt x="292" y="57"/>
                  </a:lnTo>
                  <a:lnTo>
                    <a:pt x="311" y="73"/>
                  </a:lnTo>
                  <a:lnTo>
                    <a:pt x="326" y="91"/>
                  </a:lnTo>
                  <a:lnTo>
                    <a:pt x="354" y="65"/>
                  </a:lnTo>
                  <a:lnTo>
                    <a:pt x="359" y="56"/>
                  </a:lnTo>
                  <a:lnTo>
                    <a:pt x="360" y="48"/>
                  </a:lnTo>
                  <a:lnTo>
                    <a:pt x="359" y="38"/>
                  </a:lnTo>
                  <a:lnTo>
                    <a:pt x="354" y="30"/>
                  </a:lnTo>
                  <a:lnTo>
                    <a:pt x="345" y="25"/>
                  </a:lnTo>
                  <a:lnTo>
                    <a:pt x="336" y="23"/>
                  </a:lnTo>
                  <a:close/>
                  <a:moveTo>
                    <a:pt x="48" y="23"/>
                  </a:moveTo>
                  <a:lnTo>
                    <a:pt x="38" y="25"/>
                  </a:lnTo>
                  <a:lnTo>
                    <a:pt x="31" y="30"/>
                  </a:lnTo>
                  <a:lnTo>
                    <a:pt x="25" y="38"/>
                  </a:lnTo>
                  <a:lnTo>
                    <a:pt x="24" y="48"/>
                  </a:lnTo>
                  <a:lnTo>
                    <a:pt x="25" y="56"/>
                  </a:lnTo>
                  <a:lnTo>
                    <a:pt x="31" y="65"/>
                  </a:lnTo>
                  <a:lnTo>
                    <a:pt x="57" y="91"/>
                  </a:lnTo>
                  <a:lnTo>
                    <a:pt x="74" y="73"/>
                  </a:lnTo>
                  <a:lnTo>
                    <a:pt x="92" y="57"/>
                  </a:lnTo>
                  <a:lnTo>
                    <a:pt x="64" y="30"/>
                  </a:lnTo>
                  <a:lnTo>
                    <a:pt x="57" y="25"/>
                  </a:lnTo>
                  <a:lnTo>
                    <a:pt x="48" y="23"/>
                  </a:lnTo>
                  <a:close/>
                  <a:moveTo>
                    <a:pt x="329" y="0"/>
                  </a:moveTo>
                  <a:lnTo>
                    <a:pt x="343" y="0"/>
                  </a:lnTo>
                  <a:lnTo>
                    <a:pt x="357" y="5"/>
                  </a:lnTo>
                  <a:lnTo>
                    <a:pt x="370" y="13"/>
                  </a:lnTo>
                  <a:lnTo>
                    <a:pt x="379" y="26"/>
                  </a:lnTo>
                  <a:lnTo>
                    <a:pt x="384" y="40"/>
                  </a:lnTo>
                  <a:lnTo>
                    <a:pt x="384" y="55"/>
                  </a:lnTo>
                  <a:lnTo>
                    <a:pt x="379" y="69"/>
                  </a:lnTo>
                  <a:lnTo>
                    <a:pt x="370" y="81"/>
                  </a:lnTo>
                  <a:lnTo>
                    <a:pt x="339" y="112"/>
                  </a:lnTo>
                  <a:lnTo>
                    <a:pt x="351" y="138"/>
                  </a:lnTo>
                  <a:lnTo>
                    <a:pt x="359" y="167"/>
                  </a:lnTo>
                  <a:lnTo>
                    <a:pt x="285" y="167"/>
                  </a:lnTo>
                  <a:lnTo>
                    <a:pt x="275" y="144"/>
                  </a:lnTo>
                  <a:lnTo>
                    <a:pt x="260" y="124"/>
                  </a:lnTo>
                  <a:lnTo>
                    <a:pt x="239" y="109"/>
                  </a:lnTo>
                  <a:lnTo>
                    <a:pt x="216" y="99"/>
                  </a:lnTo>
                  <a:lnTo>
                    <a:pt x="216" y="25"/>
                  </a:lnTo>
                  <a:lnTo>
                    <a:pt x="244" y="32"/>
                  </a:lnTo>
                  <a:lnTo>
                    <a:pt x="272" y="44"/>
                  </a:lnTo>
                  <a:lnTo>
                    <a:pt x="303" y="13"/>
                  </a:lnTo>
                  <a:lnTo>
                    <a:pt x="314" y="5"/>
                  </a:lnTo>
                  <a:lnTo>
                    <a:pt x="329" y="0"/>
                  </a:lnTo>
                  <a:close/>
                  <a:moveTo>
                    <a:pt x="41" y="0"/>
                  </a:moveTo>
                  <a:lnTo>
                    <a:pt x="55" y="0"/>
                  </a:lnTo>
                  <a:lnTo>
                    <a:pt x="69" y="5"/>
                  </a:lnTo>
                  <a:lnTo>
                    <a:pt x="81" y="13"/>
                  </a:lnTo>
                  <a:lnTo>
                    <a:pt x="112" y="44"/>
                  </a:lnTo>
                  <a:lnTo>
                    <a:pt x="139" y="32"/>
                  </a:lnTo>
                  <a:lnTo>
                    <a:pt x="168" y="25"/>
                  </a:lnTo>
                  <a:lnTo>
                    <a:pt x="168" y="99"/>
                  </a:lnTo>
                  <a:lnTo>
                    <a:pt x="144" y="109"/>
                  </a:lnTo>
                  <a:lnTo>
                    <a:pt x="124" y="124"/>
                  </a:lnTo>
                  <a:lnTo>
                    <a:pt x="108" y="144"/>
                  </a:lnTo>
                  <a:lnTo>
                    <a:pt x="99" y="167"/>
                  </a:lnTo>
                  <a:lnTo>
                    <a:pt x="26" y="167"/>
                  </a:lnTo>
                  <a:lnTo>
                    <a:pt x="33" y="138"/>
                  </a:lnTo>
                  <a:lnTo>
                    <a:pt x="44" y="112"/>
                  </a:lnTo>
                  <a:lnTo>
                    <a:pt x="13" y="81"/>
                  </a:lnTo>
                  <a:lnTo>
                    <a:pt x="5" y="69"/>
                  </a:lnTo>
                  <a:lnTo>
                    <a:pt x="0" y="55"/>
                  </a:lnTo>
                  <a:lnTo>
                    <a:pt x="0" y="40"/>
                  </a:lnTo>
                  <a:lnTo>
                    <a:pt x="5" y="26"/>
                  </a:lnTo>
                  <a:lnTo>
                    <a:pt x="13" y="13"/>
                  </a:lnTo>
                  <a:lnTo>
                    <a:pt x="26" y="5"/>
                  </a:lnTo>
                  <a:lnTo>
                    <a:pt x="41" y="0"/>
                  </a:lnTo>
                  <a:close/>
                </a:path>
              </a:pathLst>
            </a:custGeom>
            <a:solidFill>
              <a:srgbClr val="FFFFFF"/>
            </a:solidFill>
            <a:ln w="0">
              <a:noFill/>
              <a:prstDash val="solid"/>
              <a:round/>
            </a:ln>
            <a:effectLst>
              <a:outerShdw blurRad="50800" dist="38100" dir="8100000" algn="tr" rotWithShape="0">
                <a:prstClr val="black">
                  <a:alpha val="40000"/>
                </a:prstClr>
              </a:outerShdw>
            </a:effectLst>
          </p:spPr>
          <p:txBody>
            <a:bodyPr vert="horz" wrap="square" lIns="121882" tIns="60941" rIns="121882" bIns="60941"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000000"/>
                </a:solidFill>
                <a:effectLst/>
                <a:uLnTx/>
                <a:uFillTx/>
                <a:cs typeface="+mn-ea"/>
                <a:sym typeface="+mn-lt"/>
              </a:endParaRPr>
            </a:p>
          </p:txBody>
        </p:sp>
      </p:grpSp>
      <p:sp>
        <p:nvSpPr>
          <p:cNvPr id="90" name="圆角矩形 12"/>
          <p:cNvSpPr/>
          <p:nvPr/>
        </p:nvSpPr>
        <p:spPr>
          <a:xfrm>
            <a:off x="6244289" y="1831565"/>
            <a:ext cx="643010" cy="663127"/>
          </a:xfrm>
          <a:prstGeom prst="roundRect">
            <a:avLst>
              <a:gd name="adj" fmla="val 7822"/>
            </a:avLst>
          </a:prstGeom>
          <a:solidFill>
            <a:srgbClr val="404040"/>
          </a:solidFill>
          <a:ln w="254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lIns="91412" tIns="45706" rIns="91412" bIns="45706"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cs typeface="+mn-ea"/>
              <a:sym typeface="+mn-lt"/>
            </a:endParaRPr>
          </a:p>
        </p:txBody>
      </p:sp>
      <p:sp>
        <p:nvSpPr>
          <p:cNvPr id="91" name="圆角矩形 14"/>
          <p:cNvSpPr/>
          <p:nvPr/>
        </p:nvSpPr>
        <p:spPr>
          <a:xfrm>
            <a:off x="6244289" y="2885253"/>
            <a:ext cx="643010" cy="663127"/>
          </a:xfrm>
          <a:prstGeom prst="roundRect">
            <a:avLst>
              <a:gd name="adj" fmla="val 7822"/>
            </a:avLst>
          </a:prstGeom>
          <a:solidFill>
            <a:schemeClr val="accent1"/>
          </a:solidFill>
          <a:ln w="25400" cap="flat" cmpd="sng" algn="ctr">
            <a:solidFill>
              <a:schemeClr val="accent1"/>
            </a:solidFill>
            <a:prstDash val="solid"/>
          </a:ln>
          <a:effectLst>
            <a:outerShdw blurRad="342900" dist="152400" dir="8100000" algn="tr" rotWithShape="0">
              <a:prstClr val="black">
                <a:alpha val="26000"/>
              </a:prstClr>
            </a:outerShdw>
          </a:effectLst>
        </p:spPr>
        <p:txBody>
          <a:bodyPr lIns="91412" tIns="45706" rIns="91412" bIns="45706"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cs typeface="+mn-ea"/>
              <a:sym typeface="+mn-lt"/>
            </a:endParaRPr>
          </a:p>
        </p:txBody>
      </p:sp>
      <p:sp>
        <p:nvSpPr>
          <p:cNvPr id="95" name="圆角矩形 16"/>
          <p:cNvSpPr/>
          <p:nvPr/>
        </p:nvSpPr>
        <p:spPr>
          <a:xfrm>
            <a:off x="6244289" y="3938942"/>
            <a:ext cx="643010" cy="663127"/>
          </a:xfrm>
          <a:prstGeom prst="roundRect">
            <a:avLst>
              <a:gd name="adj" fmla="val 7822"/>
            </a:avLst>
          </a:prstGeom>
          <a:solidFill>
            <a:srgbClr val="404040"/>
          </a:solidFill>
          <a:ln w="254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lIns="91412" tIns="45706" rIns="91412" bIns="45706"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cs typeface="+mn-ea"/>
              <a:sym typeface="+mn-lt"/>
            </a:endParaRPr>
          </a:p>
        </p:txBody>
      </p:sp>
      <p:sp>
        <p:nvSpPr>
          <p:cNvPr id="103" name="圆角矩形 18"/>
          <p:cNvSpPr/>
          <p:nvPr/>
        </p:nvSpPr>
        <p:spPr>
          <a:xfrm>
            <a:off x="6244289" y="5004032"/>
            <a:ext cx="643010" cy="663127"/>
          </a:xfrm>
          <a:prstGeom prst="roundRect">
            <a:avLst>
              <a:gd name="adj" fmla="val 7822"/>
            </a:avLst>
          </a:prstGeom>
          <a:solidFill>
            <a:schemeClr val="accent1"/>
          </a:solidFill>
          <a:ln w="25400" cap="flat" cmpd="sng" algn="ctr">
            <a:solidFill>
              <a:schemeClr val="accent1"/>
            </a:solidFill>
            <a:prstDash val="solid"/>
          </a:ln>
          <a:effectLst>
            <a:outerShdw blurRad="342900" dist="152400" dir="8100000" algn="tr" rotWithShape="0">
              <a:prstClr val="black">
                <a:alpha val="26000"/>
              </a:prstClr>
            </a:outerShdw>
          </a:effectLst>
        </p:spPr>
        <p:txBody>
          <a:bodyPr lIns="91412" tIns="45706" rIns="91412" bIns="45706"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cs typeface="+mn-ea"/>
              <a:sym typeface="+mn-lt"/>
            </a:endParaRPr>
          </a:p>
        </p:txBody>
      </p:sp>
      <p:sp>
        <p:nvSpPr>
          <p:cNvPr id="104" name="TextBox 35"/>
          <p:cNvSpPr txBox="1"/>
          <p:nvPr/>
        </p:nvSpPr>
        <p:spPr>
          <a:xfrm>
            <a:off x="7161659" y="1847079"/>
            <a:ext cx="3058107" cy="647613"/>
          </a:xfrm>
          <a:prstGeom prst="rect">
            <a:avLst/>
          </a:prstGeom>
          <a:noFill/>
        </p:spPr>
        <p:txBody>
          <a:bodyPr wrap="square" lIns="0" tIns="0" rIns="0" bIns="0" rtlCol="0" anchor="t" anchorCtr="0">
            <a:spAutoFit/>
          </a:bodyPr>
          <a:lstStyle/>
          <a:p>
            <a:pPr algn="just" defTabSz="866775" fontAlgn="base">
              <a:lnSpc>
                <a:spcPct val="120000"/>
              </a:lnSpc>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en-US" altLang="zh-CN" sz="1400" b="1" dirty="0">
              <a:solidFill>
                <a:schemeClr val="tx1">
                  <a:lumMod val="85000"/>
                  <a:lumOff val="15000"/>
                </a:schemeClr>
              </a:solidFill>
              <a:cs typeface="+mn-ea"/>
              <a:sym typeface="+mn-lt"/>
            </a:endParaRPr>
          </a:p>
          <a:p>
            <a:pPr algn="just" defTabSz="866775" fontAlgn="base">
              <a:lnSpc>
                <a:spcPct val="120000"/>
              </a:lnSpc>
              <a:spcBef>
                <a:spcPct val="0"/>
              </a:spcBef>
              <a:spcAft>
                <a:spcPct val="0"/>
              </a:spcAft>
            </a:pPr>
            <a:r>
              <a:rPr lang="zh-CN" altLang="en-US" sz="1050" dirty="0">
                <a:solidFill>
                  <a:schemeClr val="bg2">
                    <a:lumMod val="75000"/>
                  </a:schemeClr>
                </a:solidFill>
                <a:cs typeface="+mn-ea"/>
                <a:sym typeface="+mn-lt"/>
              </a:rPr>
              <a:t>单击添加详细文字说明，或复制文本黏贴自此右键只保留文字单击添加详细文字说明</a:t>
            </a:r>
            <a:endParaRPr lang="zh-CN" altLang="en-US" sz="1050" dirty="0">
              <a:solidFill>
                <a:schemeClr val="bg2">
                  <a:lumMod val="75000"/>
                </a:schemeClr>
              </a:solidFill>
              <a:cs typeface="+mn-ea"/>
              <a:sym typeface="+mn-lt"/>
            </a:endParaRPr>
          </a:p>
        </p:txBody>
      </p:sp>
      <p:sp>
        <p:nvSpPr>
          <p:cNvPr id="105" name="Text Placeholder 3"/>
          <p:cNvSpPr txBox="1"/>
          <p:nvPr/>
        </p:nvSpPr>
        <p:spPr>
          <a:xfrm>
            <a:off x="10448796" y="1935499"/>
            <a:ext cx="737381" cy="448777"/>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5370" fontAlgn="base">
              <a:lnSpc>
                <a:spcPct val="120000"/>
              </a:lnSpc>
              <a:spcBef>
                <a:spcPct val="20000"/>
              </a:spcBef>
              <a:spcAft>
                <a:spcPct val="0"/>
              </a:spcAft>
              <a:defRPr/>
            </a:pPr>
            <a:r>
              <a:rPr lang="en-US" sz="2655" dirty="0">
                <a:solidFill>
                  <a:schemeClr val="tx1">
                    <a:lumMod val="85000"/>
                    <a:lumOff val="15000"/>
                  </a:schemeClr>
                </a:solidFill>
                <a:cs typeface="+mn-ea"/>
                <a:sym typeface="+mn-lt"/>
              </a:rPr>
              <a:t>20%</a:t>
            </a:r>
            <a:endParaRPr lang="en-US" sz="2655" dirty="0">
              <a:solidFill>
                <a:schemeClr val="tx1">
                  <a:lumMod val="85000"/>
                  <a:lumOff val="15000"/>
                </a:schemeClr>
              </a:solidFill>
              <a:cs typeface="+mn-ea"/>
              <a:sym typeface="+mn-lt"/>
            </a:endParaRPr>
          </a:p>
        </p:txBody>
      </p:sp>
      <p:sp>
        <p:nvSpPr>
          <p:cNvPr id="106" name="TextBox 36"/>
          <p:cNvSpPr txBox="1"/>
          <p:nvPr/>
        </p:nvSpPr>
        <p:spPr>
          <a:xfrm>
            <a:off x="7161690" y="2920549"/>
            <a:ext cx="3058109" cy="647613"/>
          </a:xfrm>
          <a:prstGeom prst="rect">
            <a:avLst/>
          </a:prstGeom>
          <a:noFill/>
        </p:spPr>
        <p:txBody>
          <a:bodyPr wrap="square" lIns="0" tIns="0" rIns="0" bIns="0" rtlCol="0" anchor="t" anchorCtr="0">
            <a:spAutoFit/>
          </a:bodyPr>
          <a:lstStyle/>
          <a:p>
            <a:pPr algn="just" defTabSz="866775" fontAlgn="base">
              <a:lnSpc>
                <a:spcPct val="120000"/>
              </a:lnSpc>
              <a:spcBef>
                <a:spcPct val="0"/>
              </a:spcBef>
              <a:spcAft>
                <a:spcPct val="0"/>
              </a:spcAft>
            </a:pPr>
            <a:r>
              <a:rPr lang="zh-CN" altLang="en-US" sz="1400" b="1" dirty="0">
                <a:cs typeface="+mn-ea"/>
                <a:sym typeface="+mn-lt"/>
              </a:rPr>
              <a:t>请替换文字内容</a:t>
            </a:r>
            <a:endParaRPr lang="en-US" altLang="zh-CN" sz="1400" b="1" dirty="0">
              <a:cs typeface="+mn-ea"/>
              <a:sym typeface="+mn-lt"/>
            </a:endParaRPr>
          </a:p>
          <a:p>
            <a:pPr algn="just" defTabSz="866775" fontAlgn="base">
              <a:lnSpc>
                <a:spcPct val="120000"/>
              </a:lnSpc>
              <a:spcBef>
                <a:spcPct val="0"/>
              </a:spcBef>
              <a:spcAft>
                <a:spcPct val="0"/>
              </a:spcAft>
            </a:pPr>
            <a:r>
              <a:rPr lang="zh-CN" altLang="en-US" sz="1050" dirty="0">
                <a:solidFill>
                  <a:schemeClr val="bg2">
                    <a:lumMod val="75000"/>
                  </a:schemeClr>
                </a:solidFill>
                <a:cs typeface="+mn-ea"/>
                <a:sym typeface="+mn-lt"/>
              </a:rPr>
              <a:t>单击添加详细文字说明，或复制文本黏贴自此右键只保留文字单击添加详细文字说明</a:t>
            </a:r>
            <a:endParaRPr lang="zh-CN" altLang="en-US" sz="1050" dirty="0">
              <a:solidFill>
                <a:schemeClr val="bg2">
                  <a:lumMod val="75000"/>
                </a:schemeClr>
              </a:solidFill>
              <a:cs typeface="+mn-ea"/>
              <a:sym typeface="+mn-lt"/>
            </a:endParaRPr>
          </a:p>
        </p:txBody>
      </p:sp>
      <p:sp>
        <p:nvSpPr>
          <p:cNvPr id="107" name="Text Placeholder 3"/>
          <p:cNvSpPr txBox="1"/>
          <p:nvPr/>
        </p:nvSpPr>
        <p:spPr>
          <a:xfrm>
            <a:off x="10448795" y="3031722"/>
            <a:ext cx="737382" cy="448777"/>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5370" fontAlgn="base">
              <a:lnSpc>
                <a:spcPct val="120000"/>
              </a:lnSpc>
              <a:spcBef>
                <a:spcPct val="20000"/>
              </a:spcBef>
              <a:spcAft>
                <a:spcPct val="0"/>
              </a:spcAft>
              <a:defRPr/>
            </a:pPr>
            <a:r>
              <a:rPr lang="en-US" sz="2655" dirty="0">
                <a:solidFill>
                  <a:schemeClr val="tx1">
                    <a:lumMod val="85000"/>
                    <a:lumOff val="15000"/>
                  </a:schemeClr>
                </a:solidFill>
                <a:cs typeface="+mn-ea"/>
                <a:sym typeface="+mn-lt"/>
              </a:rPr>
              <a:t>70%</a:t>
            </a:r>
            <a:endParaRPr lang="en-US" sz="2655" dirty="0">
              <a:solidFill>
                <a:schemeClr val="tx1">
                  <a:lumMod val="85000"/>
                  <a:lumOff val="15000"/>
                </a:schemeClr>
              </a:solidFill>
              <a:cs typeface="+mn-ea"/>
              <a:sym typeface="+mn-lt"/>
            </a:endParaRPr>
          </a:p>
        </p:txBody>
      </p:sp>
      <p:sp>
        <p:nvSpPr>
          <p:cNvPr id="108" name="TextBox 37"/>
          <p:cNvSpPr txBox="1"/>
          <p:nvPr/>
        </p:nvSpPr>
        <p:spPr>
          <a:xfrm>
            <a:off x="7161659" y="3962511"/>
            <a:ext cx="3058107" cy="647613"/>
          </a:xfrm>
          <a:prstGeom prst="rect">
            <a:avLst/>
          </a:prstGeom>
          <a:noFill/>
        </p:spPr>
        <p:txBody>
          <a:bodyPr wrap="square" lIns="0" tIns="0" rIns="0" bIns="0" rtlCol="0" anchor="t" anchorCtr="0">
            <a:spAutoFit/>
          </a:bodyPr>
          <a:lstStyle/>
          <a:p>
            <a:pPr algn="just" defTabSz="866775" fontAlgn="base">
              <a:lnSpc>
                <a:spcPct val="120000"/>
              </a:lnSpc>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en-US" altLang="zh-CN" sz="1400" b="1" dirty="0">
              <a:solidFill>
                <a:schemeClr val="tx1">
                  <a:lumMod val="85000"/>
                  <a:lumOff val="15000"/>
                </a:schemeClr>
              </a:solidFill>
              <a:cs typeface="+mn-ea"/>
              <a:sym typeface="+mn-lt"/>
            </a:endParaRPr>
          </a:p>
          <a:p>
            <a:pPr algn="just" defTabSz="866775" fontAlgn="base">
              <a:lnSpc>
                <a:spcPct val="120000"/>
              </a:lnSpc>
              <a:spcBef>
                <a:spcPct val="0"/>
              </a:spcBef>
              <a:spcAft>
                <a:spcPct val="0"/>
              </a:spcAft>
            </a:pPr>
            <a:r>
              <a:rPr lang="zh-CN" altLang="en-US" sz="1050" dirty="0">
                <a:solidFill>
                  <a:schemeClr val="bg2">
                    <a:lumMod val="75000"/>
                  </a:schemeClr>
                </a:solidFill>
                <a:cs typeface="+mn-ea"/>
                <a:sym typeface="+mn-lt"/>
              </a:rPr>
              <a:t>单击添加详细文字说明，或复制文本黏贴自此右键只保留文字单击添加详细文字说明</a:t>
            </a:r>
            <a:endParaRPr lang="zh-CN" altLang="en-US" sz="1050" dirty="0">
              <a:solidFill>
                <a:schemeClr val="bg2">
                  <a:lumMod val="75000"/>
                </a:schemeClr>
              </a:solidFill>
              <a:cs typeface="+mn-ea"/>
              <a:sym typeface="+mn-lt"/>
            </a:endParaRPr>
          </a:p>
        </p:txBody>
      </p:sp>
      <p:sp>
        <p:nvSpPr>
          <p:cNvPr id="120" name="Text Placeholder 3"/>
          <p:cNvSpPr txBox="1"/>
          <p:nvPr/>
        </p:nvSpPr>
        <p:spPr>
          <a:xfrm>
            <a:off x="10448796" y="4090081"/>
            <a:ext cx="737381" cy="448777"/>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5370" fontAlgn="base">
              <a:lnSpc>
                <a:spcPct val="120000"/>
              </a:lnSpc>
              <a:spcBef>
                <a:spcPct val="20000"/>
              </a:spcBef>
              <a:spcAft>
                <a:spcPct val="0"/>
              </a:spcAft>
              <a:defRPr/>
            </a:pPr>
            <a:r>
              <a:rPr lang="en-US" sz="2655" dirty="0">
                <a:solidFill>
                  <a:schemeClr val="tx1">
                    <a:lumMod val="85000"/>
                    <a:lumOff val="15000"/>
                  </a:schemeClr>
                </a:solidFill>
                <a:cs typeface="+mn-ea"/>
                <a:sym typeface="+mn-lt"/>
              </a:rPr>
              <a:t>90%</a:t>
            </a:r>
            <a:endParaRPr lang="en-US" sz="2655" dirty="0">
              <a:solidFill>
                <a:schemeClr val="tx1">
                  <a:lumMod val="85000"/>
                  <a:lumOff val="15000"/>
                </a:schemeClr>
              </a:solidFill>
              <a:cs typeface="+mn-ea"/>
              <a:sym typeface="+mn-lt"/>
            </a:endParaRPr>
          </a:p>
        </p:txBody>
      </p:sp>
      <p:sp>
        <p:nvSpPr>
          <p:cNvPr id="121" name="TextBox 38"/>
          <p:cNvSpPr txBox="1"/>
          <p:nvPr/>
        </p:nvSpPr>
        <p:spPr>
          <a:xfrm>
            <a:off x="7161659" y="5019546"/>
            <a:ext cx="3058107" cy="647613"/>
          </a:xfrm>
          <a:prstGeom prst="rect">
            <a:avLst/>
          </a:prstGeom>
          <a:noFill/>
        </p:spPr>
        <p:txBody>
          <a:bodyPr wrap="square" lIns="0" tIns="0" rIns="0" bIns="0" rtlCol="0" anchor="t" anchorCtr="0">
            <a:spAutoFit/>
          </a:bodyPr>
          <a:lstStyle/>
          <a:p>
            <a:pPr algn="just" defTabSz="866775" fontAlgn="base">
              <a:lnSpc>
                <a:spcPct val="120000"/>
              </a:lnSpc>
              <a:spcBef>
                <a:spcPct val="0"/>
              </a:spcBef>
              <a:spcAft>
                <a:spcPct val="0"/>
              </a:spcAft>
            </a:pPr>
            <a:r>
              <a:rPr lang="zh-CN" altLang="en-US" sz="1400" b="1" dirty="0">
                <a:solidFill>
                  <a:schemeClr val="tx1">
                    <a:lumMod val="85000"/>
                    <a:lumOff val="15000"/>
                  </a:schemeClr>
                </a:solidFill>
                <a:cs typeface="+mn-ea"/>
                <a:sym typeface="+mn-lt"/>
              </a:rPr>
              <a:t>请替换文字内容</a:t>
            </a:r>
            <a:endParaRPr lang="en-US" altLang="zh-CN" sz="1400" b="1" dirty="0">
              <a:solidFill>
                <a:schemeClr val="tx1">
                  <a:lumMod val="85000"/>
                  <a:lumOff val="15000"/>
                </a:schemeClr>
              </a:solidFill>
              <a:cs typeface="+mn-ea"/>
              <a:sym typeface="+mn-lt"/>
            </a:endParaRPr>
          </a:p>
          <a:p>
            <a:pPr algn="just" defTabSz="866775" fontAlgn="base">
              <a:lnSpc>
                <a:spcPct val="120000"/>
              </a:lnSpc>
              <a:spcBef>
                <a:spcPct val="0"/>
              </a:spcBef>
              <a:spcAft>
                <a:spcPct val="0"/>
              </a:spcAft>
            </a:pPr>
            <a:r>
              <a:rPr lang="zh-CN" altLang="en-US" sz="1050" dirty="0">
                <a:solidFill>
                  <a:schemeClr val="bg2">
                    <a:lumMod val="75000"/>
                  </a:schemeClr>
                </a:solidFill>
                <a:cs typeface="+mn-ea"/>
                <a:sym typeface="+mn-lt"/>
              </a:rPr>
              <a:t>单击添加详细文字说明，或复制文本黏贴自此右键只保留文字单击添加详细文字说明</a:t>
            </a:r>
            <a:endParaRPr lang="zh-CN" altLang="en-US" sz="1050" dirty="0">
              <a:solidFill>
                <a:schemeClr val="bg2">
                  <a:lumMod val="75000"/>
                </a:schemeClr>
              </a:solidFill>
              <a:cs typeface="+mn-ea"/>
              <a:sym typeface="+mn-lt"/>
            </a:endParaRPr>
          </a:p>
        </p:txBody>
      </p:sp>
      <p:sp>
        <p:nvSpPr>
          <p:cNvPr id="122" name="Text Placeholder 3"/>
          <p:cNvSpPr txBox="1"/>
          <p:nvPr/>
        </p:nvSpPr>
        <p:spPr>
          <a:xfrm>
            <a:off x="10448796" y="5163517"/>
            <a:ext cx="737381" cy="448777"/>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055370" fontAlgn="base">
              <a:lnSpc>
                <a:spcPct val="120000"/>
              </a:lnSpc>
              <a:spcBef>
                <a:spcPct val="20000"/>
              </a:spcBef>
              <a:spcAft>
                <a:spcPct val="0"/>
              </a:spcAft>
              <a:defRPr/>
            </a:pPr>
            <a:r>
              <a:rPr lang="en-US" sz="2655" dirty="0">
                <a:solidFill>
                  <a:schemeClr val="tx1">
                    <a:lumMod val="85000"/>
                    <a:lumOff val="15000"/>
                  </a:schemeClr>
                </a:solidFill>
                <a:cs typeface="+mn-ea"/>
                <a:sym typeface="+mn-lt"/>
              </a:rPr>
              <a:t>50%</a:t>
            </a:r>
            <a:endParaRPr lang="en-US" sz="2655"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250" fill="hold"/>
                                        <p:tgtEl>
                                          <p:spTgt spid="90"/>
                                        </p:tgtEl>
                                        <p:attrNameLst>
                                          <p:attrName>ppt_x</p:attrName>
                                        </p:attrNameLst>
                                      </p:cBhvr>
                                      <p:tavLst>
                                        <p:tav tm="0">
                                          <p:val>
                                            <p:strVal val="#ppt_x"/>
                                          </p:val>
                                        </p:tav>
                                        <p:tav tm="100000">
                                          <p:val>
                                            <p:strVal val="#ppt_x"/>
                                          </p:val>
                                        </p:tav>
                                      </p:tavLst>
                                    </p:anim>
                                    <p:anim calcmode="lin" valueType="num">
                                      <p:cBhvr additive="base">
                                        <p:cTn id="14" dur="250" fill="hold"/>
                                        <p:tgtEl>
                                          <p:spTgt spid="90"/>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additive="base">
                                        <p:cTn id="18" dur="250" fill="hold"/>
                                        <p:tgtEl>
                                          <p:spTgt spid="91"/>
                                        </p:tgtEl>
                                        <p:attrNameLst>
                                          <p:attrName>ppt_x</p:attrName>
                                        </p:attrNameLst>
                                      </p:cBhvr>
                                      <p:tavLst>
                                        <p:tav tm="0">
                                          <p:val>
                                            <p:strVal val="#ppt_x"/>
                                          </p:val>
                                        </p:tav>
                                        <p:tav tm="100000">
                                          <p:val>
                                            <p:strVal val="#ppt_x"/>
                                          </p:val>
                                        </p:tav>
                                      </p:tavLst>
                                    </p:anim>
                                    <p:anim calcmode="lin" valueType="num">
                                      <p:cBhvr additive="base">
                                        <p:cTn id="19" dur="250" fill="hold"/>
                                        <p:tgtEl>
                                          <p:spTgt spid="91"/>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250" fill="hold"/>
                                        <p:tgtEl>
                                          <p:spTgt spid="95"/>
                                        </p:tgtEl>
                                        <p:attrNameLst>
                                          <p:attrName>ppt_x</p:attrName>
                                        </p:attrNameLst>
                                      </p:cBhvr>
                                      <p:tavLst>
                                        <p:tav tm="0">
                                          <p:val>
                                            <p:strVal val="#ppt_x"/>
                                          </p:val>
                                        </p:tav>
                                        <p:tav tm="100000">
                                          <p:val>
                                            <p:strVal val="#ppt_x"/>
                                          </p:val>
                                        </p:tav>
                                      </p:tavLst>
                                    </p:anim>
                                    <p:anim calcmode="lin" valueType="num">
                                      <p:cBhvr additive="base">
                                        <p:cTn id="24" dur="250" fill="hold"/>
                                        <p:tgtEl>
                                          <p:spTgt spid="9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250" fill="hold"/>
                                        <p:tgtEl>
                                          <p:spTgt spid="103"/>
                                        </p:tgtEl>
                                        <p:attrNameLst>
                                          <p:attrName>ppt_x</p:attrName>
                                        </p:attrNameLst>
                                      </p:cBhvr>
                                      <p:tavLst>
                                        <p:tav tm="0">
                                          <p:val>
                                            <p:strVal val="#ppt_x"/>
                                          </p:val>
                                        </p:tav>
                                        <p:tav tm="100000">
                                          <p:val>
                                            <p:strVal val="#ppt_x"/>
                                          </p:val>
                                        </p:tav>
                                      </p:tavLst>
                                    </p:anim>
                                    <p:anim calcmode="lin" valueType="num">
                                      <p:cBhvr additive="base">
                                        <p:cTn id="29" dur="250" fill="hold"/>
                                        <p:tgtEl>
                                          <p:spTgt spid="103"/>
                                        </p:tgtEl>
                                        <p:attrNameLst>
                                          <p:attrName>ppt_y</p:attrName>
                                        </p:attrNameLst>
                                      </p:cBhvr>
                                      <p:tavLst>
                                        <p:tav tm="0">
                                          <p:val>
                                            <p:strVal val="1+#ppt_h/2"/>
                                          </p:val>
                                        </p:tav>
                                        <p:tav tm="100000">
                                          <p:val>
                                            <p:strVal val="#ppt_y"/>
                                          </p:val>
                                        </p:tav>
                                      </p:tavLst>
                                    </p:anim>
                                  </p:childTnLst>
                                </p:cTn>
                              </p:par>
                              <p:par>
                                <p:cTn id="30" presetID="2" presetClass="entr" presetSubtype="4" accel="50000" decel="50000"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1000" fill="hold"/>
                                        <p:tgtEl>
                                          <p:spTgt spid="104"/>
                                        </p:tgtEl>
                                        <p:attrNameLst>
                                          <p:attrName>ppt_x</p:attrName>
                                        </p:attrNameLst>
                                      </p:cBhvr>
                                      <p:tavLst>
                                        <p:tav tm="0">
                                          <p:val>
                                            <p:strVal val="#ppt_x"/>
                                          </p:val>
                                        </p:tav>
                                        <p:tav tm="100000">
                                          <p:val>
                                            <p:strVal val="#ppt_x"/>
                                          </p:val>
                                        </p:tav>
                                      </p:tavLst>
                                    </p:anim>
                                    <p:anim calcmode="lin" valueType="num">
                                      <p:cBhvr additive="base">
                                        <p:cTn id="33" dur="1000" fill="hold"/>
                                        <p:tgtEl>
                                          <p:spTgt spid="10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p:cTn id="37" dur="500" fill="hold"/>
                                        <p:tgtEl>
                                          <p:spTgt spid="105"/>
                                        </p:tgtEl>
                                        <p:attrNameLst>
                                          <p:attrName>ppt_w</p:attrName>
                                        </p:attrNameLst>
                                      </p:cBhvr>
                                      <p:tavLst>
                                        <p:tav tm="0">
                                          <p:val>
                                            <p:fltVal val="0"/>
                                          </p:val>
                                        </p:tav>
                                        <p:tav tm="100000">
                                          <p:val>
                                            <p:strVal val="#ppt_w"/>
                                          </p:val>
                                        </p:tav>
                                      </p:tavLst>
                                    </p:anim>
                                    <p:anim calcmode="lin" valueType="num">
                                      <p:cBhvr>
                                        <p:cTn id="38" dur="500" fill="hold"/>
                                        <p:tgtEl>
                                          <p:spTgt spid="105"/>
                                        </p:tgtEl>
                                        <p:attrNameLst>
                                          <p:attrName>ppt_h</p:attrName>
                                        </p:attrNameLst>
                                      </p:cBhvr>
                                      <p:tavLst>
                                        <p:tav tm="0">
                                          <p:val>
                                            <p:fltVal val="0"/>
                                          </p:val>
                                        </p:tav>
                                        <p:tav tm="100000">
                                          <p:val>
                                            <p:strVal val="#ppt_h"/>
                                          </p:val>
                                        </p:tav>
                                      </p:tavLst>
                                    </p:anim>
                                    <p:animEffect transition="in" filter="fade">
                                      <p:cBhvr>
                                        <p:cTn id="39" dur="500"/>
                                        <p:tgtEl>
                                          <p:spTgt spid="105"/>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106"/>
                                        </p:tgtEl>
                                        <p:attrNameLst>
                                          <p:attrName>style.visibility</p:attrName>
                                        </p:attrNameLst>
                                      </p:cBhvr>
                                      <p:to>
                                        <p:strVal val="visible"/>
                                      </p:to>
                                    </p:set>
                                    <p:anim calcmode="lin" valueType="num">
                                      <p:cBhvr additive="base">
                                        <p:cTn id="42" dur="1000" fill="hold"/>
                                        <p:tgtEl>
                                          <p:spTgt spid="106"/>
                                        </p:tgtEl>
                                        <p:attrNameLst>
                                          <p:attrName>ppt_x</p:attrName>
                                        </p:attrNameLst>
                                      </p:cBhvr>
                                      <p:tavLst>
                                        <p:tav tm="0">
                                          <p:val>
                                            <p:strVal val="#ppt_x"/>
                                          </p:val>
                                        </p:tav>
                                        <p:tav tm="100000">
                                          <p:val>
                                            <p:strVal val="#ppt_x"/>
                                          </p:val>
                                        </p:tav>
                                      </p:tavLst>
                                    </p:anim>
                                    <p:anim calcmode="lin" valueType="num">
                                      <p:cBhvr additive="base">
                                        <p:cTn id="43" dur="1000" fill="hold"/>
                                        <p:tgtEl>
                                          <p:spTgt spid="106"/>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p:cTn id="47" dur="500" fill="hold"/>
                                        <p:tgtEl>
                                          <p:spTgt spid="107"/>
                                        </p:tgtEl>
                                        <p:attrNameLst>
                                          <p:attrName>ppt_w</p:attrName>
                                        </p:attrNameLst>
                                      </p:cBhvr>
                                      <p:tavLst>
                                        <p:tav tm="0">
                                          <p:val>
                                            <p:fltVal val="0"/>
                                          </p:val>
                                        </p:tav>
                                        <p:tav tm="100000">
                                          <p:val>
                                            <p:strVal val="#ppt_w"/>
                                          </p:val>
                                        </p:tav>
                                      </p:tavLst>
                                    </p:anim>
                                    <p:anim calcmode="lin" valueType="num">
                                      <p:cBhvr>
                                        <p:cTn id="48" dur="500" fill="hold"/>
                                        <p:tgtEl>
                                          <p:spTgt spid="107"/>
                                        </p:tgtEl>
                                        <p:attrNameLst>
                                          <p:attrName>ppt_h</p:attrName>
                                        </p:attrNameLst>
                                      </p:cBhvr>
                                      <p:tavLst>
                                        <p:tav tm="0">
                                          <p:val>
                                            <p:fltVal val="0"/>
                                          </p:val>
                                        </p:tav>
                                        <p:tav tm="100000">
                                          <p:val>
                                            <p:strVal val="#ppt_h"/>
                                          </p:val>
                                        </p:tav>
                                      </p:tavLst>
                                    </p:anim>
                                    <p:animEffect transition="in" filter="fade">
                                      <p:cBhvr>
                                        <p:cTn id="49" dur="500"/>
                                        <p:tgtEl>
                                          <p:spTgt spid="107"/>
                                        </p:tgtEl>
                                      </p:cBhvr>
                                    </p:animEffect>
                                  </p:childTnLst>
                                </p:cTn>
                              </p:par>
                              <p:par>
                                <p:cTn id="50" presetID="2" presetClass="entr" presetSubtype="4" accel="50000" decel="50000" fill="hold" grpId="0" nodeType="with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additive="base">
                                        <p:cTn id="52" dur="1000" fill="hold"/>
                                        <p:tgtEl>
                                          <p:spTgt spid="108"/>
                                        </p:tgtEl>
                                        <p:attrNameLst>
                                          <p:attrName>ppt_x</p:attrName>
                                        </p:attrNameLst>
                                      </p:cBhvr>
                                      <p:tavLst>
                                        <p:tav tm="0">
                                          <p:val>
                                            <p:strVal val="#ppt_x"/>
                                          </p:val>
                                        </p:tav>
                                        <p:tav tm="100000">
                                          <p:val>
                                            <p:strVal val="#ppt_x"/>
                                          </p:val>
                                        </p:tav>
                                      </p:tavLst>
                                    </p:anim>
                                    <p:anim calcmode="lin" valueType="num">
                                      <p:cBhvr additive="base">
                                        <p:cTn id="53" dur="1000" fill="hold"/>
                                        <p:tgtEl>
                                          <p:spTgt spid="108"/>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 calcmode="lin" valueType="num">
                                      <p:cBhvr>
                                        <p:cTn id="57" dur="500" fill="hold"/>
                                        <p:tgtEl>
                                          <p:spTgt spid="120"/>
                                        </p:tgtEl>
                                        <p:attrNameLst>
                                          <p:attrName>ppt_w</p:attrName>
                                        </p:attrNameLst>
                                      </p:cBhvr>
                                      <p:tavLst>
                                        <p:tav tm="0">
                                          <p:val>
                                            <p:fltVal val="0"/>
                                          </p:val>
                                        </p:tav>
                                        <p:tav tm="100000">
                                          <p:val>
                                            <p:strVal val="#ppt_w"/>
                                          </p:val>
                                        </p:tav>
                                      </p:tavLst>
                                    </p:anim>
                                    <p:anim calcmode="lin" valueType="num">
                                      <p:cBhvr>
                                        <p:cTn id="58" dur="500" fill="hold"/>
                                        <p:tgtEl>
                                          <p:spTgt spid="120"/>
                                        </p:tgtEl>
                                        <p:attrNameLst>
                                          <p:attrName>ppt_h</p:attrName>
                                        </p:attrNameLst>
                                      </p:cBhvr>
                                      <p:tavLst>
                                        <p:tav tm="0">
                                          <p:val>
                                            <p:fltVal val="0"/>
                                          </p:val>
                                        </p:tav>
                                        <p:tav tm="100000">
                                          <p:val>
                                            <p:strVal val="#ppt_h"/>
                                          </p:val>
                                        </p:tav>
                                      </p:tavLst>
                                    </p:anim>
                                    <p:animEffect transition="in" filter="fade">
                                      <p:cBhvr>
                                        <p:cTn id="59" dur="500"/>
                                        <p:tgtEl>
                                          <p:spTgt spid="120"/>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121"/>
                                        </p:tgtEl>
                                        <p:attrNameLst>
                                          <p:attrName>style.visibility</p:attrName>
                                        </p:attrNameLst>
                                      </p:cBhvr>
                                      <p:to>
                                        <p:strVal val="visible"/>
                                      </p:to>
                                    </p:set>
                                    <p:anim calcmode="lin" valueType="num">
                                      <p:cBhvr additive="base">
                                        <p:cTn id="62" dur="1000" fill="hold"/>
                                        <p:tgtEl>
                                          <p:spTgt spid="121"/>
                                        </p:tgtEl>
                                        <p:attrNameLst>
                                          <p:attrName>ppt_x</p:attrName>
                                        </p:attrNameLst>
                                      </p:cBhvr>
                                      <p:tavLst>
                                        <p:tav tm="0">
                                          <p:val>
                                            <p:strVal val="#ppt_x"/>
                                          </p:val>
                                        </p:tav>
                                        <p:tav tm="100000">
                                          <p:val>
                                            <p:strVal val="#ppt_x"/>
                                          </p:val>
                                        </p:tav>
                                      </p:tavLst>
                                    </p:anim>
                                    <p:anim calcmode="lin" valueType="num">
                                      <p:cBhvr additive="base">
                                        <p:cTn id="63" dur="1000" fill="hold"/>
                                        <p:tgtEl>
                                          <p:spTgt spid="121"/>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 calcmode="lin" valueType="num">
                                      <p:cBhvr>
                                        <p:cTn id="67" dur="500" fill="hold"/>
                                        <p:tgtEl>
                                          <p:spTgt spid="122"/>
                                        </p:tgtEl>
                                        <p:attrNameLst>
                                          <p:attrName>ppt_w</p:attrName>
                                        </p:attrNameLst>
                                      </p:cBhvr>
                                      <p:tavLst>
                                        <p:tav tm="0">
                                          <p:val>
                                            <p:fltVal val="0"/>
                                          </p:val>
                                        </p:tav>
                                        <p:tav tm="100000">
                                          <p:val>
                                            <p:strVal val="#ppt_w"/>
                                          </p:val>
                                        </p:tav>
                                      </p:tavLst>
                                    </p:anim>
                                    <p:anim calcmode="lin" valueType="num">
                                      <p:cBhvr>
                                        <p:cTn id="68" dur="500" fill="hold"/>
                                        <p:tgtEl>
                                          <p:spTgt spid="122"/>
                                        </p:tgtEl>
                                        <p:attrNameLst>
                                          <p:attrName>ppt_h</p:attrName>
                                        </p:attrNameLst>
                                      </p:cBhvr>
                                      <p:tavLst>
                                        <p:tav tm="0">
                                          <p:val>
                                            <p:fltVal val="0"/>
                                          </p:val>
                                        </p:tav>
                                        <p:tav tm="100000">
                                          <p:val>
                                            <p:strVal val="#ppt_h"/>
                                          </p:val>
                                        </p:tav>
                                      </p:tavLst>
                                    </p:anim>
                                    <p:animEffect transition="in" filter="fade">
                                      <p:cBhvr>
                                        <p:cTn id="69" dur="500"/>
                                        <p:tgtEl>
                                          <p:spTgt spid="12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1000"/>
                                        <p:tgtEl>
                                          <p:spTgt spid="74"/>
                                        </p:tgtEl>
                                      </p:cBhvr>
                                    </p:animEffect>
                                    <p:anim calcmode="lin" valueType="num">
                                      <p:cBhvr>
                                        <p:cTn id="89" dur="1000" fill="hold"/>
                                        <p:tgtEl>
                                          <p:spTgt spid="74"/>
                                        </p:tgtEl>
                                        <p:attrNameLst>
                                          <p:attrName>ppt_x</p:attrName>
                                        </p:attrNameLst>
                                      </p:cBhvr>
                                      <p:tavLst>
                                        <p:tav tm="0">
                                          <p:val>
                                            <p:strVal val="#ppt_x"/>
                                          </p:val>
                                        </p:tav>
                                        <p:tav tm="100000">
                                          <p:val>
                                            <p:strVal val="#ppt_x"/>
                                          </p:val>
                                        </p:tav>
                                      </p:tavLst>
                                    </p:anim>
                                    <p:anim calcmode="lin" valueType="num">
                                      <p:cBhvr>
                                        <p:cTn id="9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1000"/>
                                        <p:tgtEl>
                                          <p:spTgt spid="77"/>
                                        </p:tgtEl>
                                      </p:cBhvr>
                                    </p:animEffect>
                                    <p:anim calcmode="lin" valueType="num">
                                      <p:cBhvr>
                                        <p:cTn id="96" dur="1000" fill="hold"/>
                                        <p:tgtEl>
                                          <p:spTgt spid="77"/>
                                        </p:tgtEl>
                                        <p:attrNameLst>
                                          <p:attrName>ppt_x</p:attrName>
                                        </p:attrNameLst>
                                      </p:cBhvr>
                                      <p:tavLst>
                                        <p:tav tm="0">
                                          <p:val>
                                            <p:strVal val="#ppt_x"/>
                                          </p:val>
                                        </p:tav>
                                        <p:tav tm="100000">
                                          <p:val>
                                            <p:strVal val="#ppt_x"/>
                                          </p:val>
                                        </p:tav>
                                      </p:tavLst>
                                    </p:anim>
                                    <p:anim calcmode="lin" valueType="num">
                                      <p:cBhvr>
                                        <p:cTn id="9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5" grpId="0" animBg="1"/>
      <p:bldP spid="103" grpId="0" animBg="1"/>
      <p:bldP spid="104" grpId="0"/>
      <p:bldP spid="105" grpId="0"/>
      <p:bldP spid="106" grpId="0"/>
      <p:bldP spid="107" grpId="0"/>
      <p:bldP spid="108" grpId="0"/>
      <p:bldP spid="120" grpId="0"/>
      <p:bldP spid="121" grpId="0"/>
      <p:bldP spid="1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06514"/>
            <a:ext cx="9999663" cy="23044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文本框 26"/>
          <p:cNvSpPr txBox="1"/>
          <p:nvPr/>
        </p:nvSpPr>
        <p:spPr>
          <a:xfrm>
            <a:off x="406400" y="2936202"/>
            <a:ext cx="5914215" cy="923330"/>
          </a:xfrm>
          <a:prstGeom prst="rect">
            <a:avLst/>
          </a:prstGeom>
          <a:noFill/>
        </p:spPr>
        <p:txBody>
          <a:bodyPr wrap="square" rtlCol="0">
            <a:spAutoFit/>
          </a:bodyPr>
          <a:lstStyle/>
          <a:p>
            <a:pPr algn="dist"/>
            <a:r>
              <a:rPr lang="zh-CN" altLang="en-US" sz="5400" b="1" dirty="0" smtClean="0">
                <a:solidFill>
                  <a:srgbClr val="BE0010"/>
                </a:solidFill>
                <a:cs typeface="+mn-ea"/>
                <a:sym typeface="+mn-lt"/>
              </a:rPr>
              <a:t>演示完毕 </a:t>
            </a:r>
            <a:r>
              <a:rPr lang="zh-CN" altLang="en-US" sz="5400" b="1" dirty="0" smtClean="0">
                <a:solidFill>
                  <a:prstClr val="black">
                    <a:lumMod val="85000"/>
                    <a:lumOff val="15000"/>
                  </a:prstClr>
                </a:solidFill>
                <a:cs typeface="+mn-ea"/>
                <a:sym typeface="+mn-lt"/>
              </a:rPr>
              <a:t>谢谢观看</a:t>
            </a:r>
            <a:endParaRPr lang="zh-CN" altLang="en-US" sz="5400" b="1" dirty="0">
              <a:solidFill>
                <a:prstClr val="black">
                  <a:lumMod val="85000"/>
                  <a:lumOff val="15000"/>
                </a:prstClr>
              </a:solidFill>
              <a:cs typeface="+mn-ea"/>
              <a:sym typeface="+mn-lt"/>
            </a:endParaRPr>
          </a:p>
        </p:txBody>
      </p:sp>
      <p:sp>
        <p:nvSpPr>
          <p:cNvPr id="28" name="TextBox 7"/>
          <p:cNvSpPr>
            <a:spLocks noChangeArrowheads="1"/>
          </p:cNvSpPr>
          <p:nvPr/>
        </p:nvSpPr>
        <p:spPr bwMode="auto">
          <a:xfrm>
            <a:off x="1335248" y="255905"/>
            <a:ext cx="658526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fontAlgn="base">
              <a:spcBef>
                <a:spcPct val="0"/>
              </a:spcBef>
              <a:spcAft>
                <a:spcPct val="0"/>
              </a:spcAft>
              <a:defRPr/>
            </a:pPr>
            <a:r>
              <a:rPr lang="zh-CN" altLang="en-US" sz="2000" dirty="0">
                <a:solidFill>
                  <a:prstClr val="black">
                    <a:lumMod val="85000"/>
                    <a:lumOff val="15000"/>
                  </a:prstClr>
                </a:solidFill>
                <a:cs typeface="+mn-ea"/>
                <a:sym typeface="+mn-lt"/>
              </a:rPr>
              <a:t>年终总结 </a:t>
            </a:r>
            <a:r>
              <a:rPr lang="en-US" altLang="zh-CN" sz="2000" dirty="0">
                <a:solidFill>
                  <a:prstClr val="black">
                    <a:lumMod val="85000"/>
                    <a:lumOff val="15000"/>
                  </a:prstClr>
                </a:solidFill>
                <a:cs typeface="+mn-ea"/>
                <a:sym typeface="+mn-lt"/>
              </a:rPr>
              <a:t>/ </a:t>
            </a:r>
            <a:r>
              <a:rPr lang="zh-CN" altLang="en-US" sz="2000" dirty="0">
                <a:solidFill>
                  <a:prstClr val="black">
                    <a:lumMod val="85000"/>
                    <a:lumOff val="15000"/>
                  </a:prstClr>
                </a:solidFill>
                <a:cs typeface="+mn-ea"/>
                <a:sym typeface="+mn-lt"/>
              </a:rPr>
              <a:t>新年计划 </a:t>
            </a:r>
            <a:r>
              <a:rPr lang="en-US" altLang="zh-CN" sz="2000" dirty="0">
                <a:solidFill>
                  <a:prstClr val="black">
                    <a:lumMod val="85000"/>
                    <a:lumOff val="15000"/>
                  </a:prstClr>
                </a:solidFill>
                <a:cs typeface="+mn-ea"/>
                <a:sym typeface="+mn-lt"/>
              </a:rPr>
              <a:t>/ </a:t>
            </a:r>
            <a:r>
              <a:rPr lang="zh-CN" altLang="en-US" sz="2000" dirty="0">
                <a:solidFill>
                  <a:prstClr val="black">
                    <a:lumMod val="85000"/>
                    <a:lumOff val="15000"/>
                  </a:prstClr>
                </a:solidFill>
                <a:cs typeface="+mn-ea"/>
                <a:sym typeface="+mn-lt"/>
              </a:rPr>
              <a:t>述职报告 </a:t>
            </a:r>
            <a:r>
              <a:rPr lang="en-US" altLang="zh-CN" sz="2000" dirty="0">
                <a:solidFill>
                  <a:prstClr val="black">
                    <a:lumMod val="85000"/>
                    <a:lumOff val="15000"/>
                  </a:prstClr>
                </a:solidFill>
                <a:cs typeface="+mn-ea"/>
                <a:sym typeface="+mn-lt"/>
              </a:rPr>
              <a:t>/ </a:t>
            </a:r>
            <a:r>
              <a:rPr lang="zh-CN" altLang="en-US" sz="2000" dirty="0">
                <a:solidFill>
                  <a:prstClr val="black">
                    <a:lumMod val="85000"/>
                    <a:lumOff val="15000"/>
                  </a:prstClr>
                </a:solidFill>
                <a:cs typeface="+mn-ea"/>
                <a:sym typeface="+mn-lt"/>
              </a:rPr>
              <a:t>工作汇报 </a:t>
            </a:r>
            <a:r>
              <a:rPr lang="en-US" altLang="zh-CN" sz="2000" dirty="0">
                <a:solidFill>
                  <a:prstClr val="black">
                    <a:lumMod val="85000"/>
                    <a:lumOff val="15000"/>
                  </a:prstClr>
                </a:solidFill>
                <a:cs typeface="+mn-ea"/>
                <a:sym typeface="+mn-lt"/>
              </a:rPr>
              <a:t>/ </a:t>
            </a:r>
            <a:r>
              <a:rPr lang="zh-CN" altLang="en-US" sz="2000" dirty="0">
                <a:solidFill>
                  <a:prstClr val="black">
                    <a:lumMod val="85000"/>
                    <a:lumOff val="15000"/>
                  </a:prstClr>
                </a:solidFill>
                <a:cs typeface="+mn-ea"/>
                <a:sym typeface="+mn-lt"/>
              </a:rPr>
              <a:t>年终报告</a:t>
            </a:r>
            <a:endParaRPr lang="zh-CN" altLang="en-US" sz="2000" dirty="0">
              <a:solidFill>
                <a:prstClr val="black">
                  <a:lumMod val="85000"/>
                  <a:lumOff val="15000"/>
                </a:prstClr>
              </a:solidFill>
              <a:cs typeface="+mn-ea"/>
              <a:sym typeface="+mn-lt"/>
            </a:endParaRPr>
          </a:p>
        </p:txBody>
      </p:sp>
      <p:sp>
        <p:nvSpPr>
          <p:cNvPr id="29" name="PA_文本框 62"/>
          <p:cNvSpPr txBox="1"/>
          <p:nvPr>
            <p:custDataLst>
              <p:tags r:id="rId1"/>
            </p:custDataLst>
          </p:nvPr>
        </p:nvSpPr>
        <p:spPr>
          <a:xfrm>
            <a:off x="579580" y="3824408"/>
            <a:ext cx="5695158" cy="700576"/>
          </a:xfrm>
          <a:prstGeom prst="rect">
            <a:avLst/>
          </a:prstGeom>
          <a:noFill/>
          <a:effectLst/>
        </p:spPr>
        <p:txBody>
          <a:bodyPr wrap="square" rtlCol="0">
            <a:spAutoFit/>
          </a:bodyPr>
          <a:lstStyle/>
          <a:p>
            <a:pPr algn="ctr">
              <a:lnSpc>
                <a:spcPct val="150000"/>
              </a:lnSpc>
            </a:pPr>
            <a:r>
              <a:rPr lang="en-US" altLang="zh-CN" sz="1400" dirty="0">
                <a:solidFill>
                  <a:prstClr val="black">
                    <a:lumMod val="85000"/>
                    <a:lumOff val="15000"/>
                  </a:prstClr>
                </a:solidFill>
                <a:cs typeface="+mn-ea"/>
                <a:sym typeface="+mn-lt"/>
              </a:rPr>
              <a:t>Your content to play here, or through your copy, paste in this box, and select only the text.</a:t>
            </a:r>
            <a:endParaRPr lang="en-US" altLang="zh-CN" sz="1400" dirty="0">
              <a:solidFill>
                <a:prstClr val="black">
                  <a:lumMod val="85000"/>
                  <a:lumOff val="15000"/>
                </a:prstClr>
              </a:solidFill>
              <a:cs typeface="+mn-ea"/>
              <a:sym typeface="+mn-lt"/>
            </a:endParaRPr>
          </a:p>
        </p:txBody>
      </p:sp>
      <p:sp>
        <p:nvSpPr>
          <p:cNvPr id="30" name="文本框 29"/>
          <p:cNvSpPr txBox="1"/>
          <p:nvPr/>
        </p:nvSpPr>
        <p:spPr>
          <a:xfrm>
            <a:off x="1485300" y="5076190"/>
            <a:ext cx="1704340" cy="373665"/>
          </a:xfrm>
          <a:prstGeom prst="roundRect">
            <a:avLst/>
          </a:prstGeom>
          <a:solidFill>
            <a:srgbClr val="BE0010"/>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prstClr val="white"/>
                </a:solidFill>
                <a:cs typeface="+mn-ea"/>
                <a:sym typeface="+mn-lt"/>
              </a:rPr>
              <a:t>PPT</a:t>
            </a:r>
            <a:r>
              <a:rPr lang="zh-CN" altLang="en-US" sz="1600" dirty="0">
                <a:solidFill>
                  <a:prstClr val="white"/>
                </a:solidFill>
                <a:cs typeface="+mn-ea"/>
                <a:sym typeface="+mn-lt"/>
              </a:rPr>
              <a:t>营</a:t>
            </a:r>
            <a:endParaRPr lang="zh-CN" altLang="en-US" sz="1600" dirty="0">
              <a:solidFill>
                <a:prstClr val="white"/>
              </a:solidFill>
              <a:cs typeface="+mn-ea"/>
              <a:sym typeface="+mn-lt"/>
            </a:endParaRPr>
          </a:p>
        </p:txBody>
      </p:sp>
      <p:sp>
        <p:nvSpPr>
          <p:cNvPr id="31" name="文本框 30"/>
          <p:cNvSpPr txBox="1"/>
          <p:nvPr/>
        </p:nvSpPr>
        <p:spPr>
          <a:xfrm>
            <a:off x="3614963" y="5076190"/>
            <a:ext cx="1625601" cy="374571"/>
          </a:xfrm>
          <a:prstGeom prst="roundRect">
            <a:avLst/>
          </a:prstGeom>
          <a:solidFill>
            <a:srgbClr val="BE0010"/>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smtClean="0">
                <a:solidFill>
                  <a:prstClr val="white"/>
                </a:solidFill>
                <a:cs typeface="+mn-ea"/>
                <a:sym typeface="+mn-lt"/>
              </a:rPr>
              <a:t>20XX</a:t>
            </a:r>
            <a:endParaRPr lang="zh-CN" altLang="en-US" sz="1600" b="1" dirty="0">
              <a:solidFill>
                <a:prstClr val="white"/>
              </a:solidFill>
              <a:cs typeface="+mn-ea"/>
              <a:sym typeface="+mn-lt"/>
            </a:endParaRPr>
          </a:p>
        </p:txBody>
      </p:sp>
      <p:grpSp>
        <p:nvGrpSpPr>
          <p:cNvPr id="4" name="组合 3"/>
          <p:cNvGrpSpPr/>
          <p:nvPr/>
        </p:nvGrpSpPr>
        <p:grpSpPr>
          <a:xfrm rot="10800000">
            <a:off x="-279671" y="-274320"/>
            <a:ext cx="13727428" cy="7439660"/>
            <a:chOff x="-1237613" y="-274320"/>
            <a:chExt cx="13727428" cy="7439660"/>
          </a:xfrm>
        </p:grpSpPr>
        <p:sp>
          <p:nvSpPr>
            <p:cNvPr id="3" name="燕尾形 2"/>
            <p:cNvSpPr/>
            <p:nvPr/>
          </p:nvSpPr>
          <p:spPr>
            <a:xfrm>
              <a:off x="83937" y="0"/>
              <a:ext cx="5380623" cy="6859588"/>
            </a:xfrm>
            <a:prstGeom prst="chevron">
              <a:avLst>
                <a:gd name="adj" fmla="val 64285"/>
              </a:avLst>
            </a:prstGeom>
            <a:solidFill>
              <a:srgbClr val="F2F2F2"/>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9" name="燕尾形 18"/>
            <p:cNvSpPr/>
            <p:nvPr/>
          </p:nvSpPr>
          <p:spPr>
            <a:xfrm>
              <a:off x="-1237613" y="0"/>
              <a:ext cx="5277890" cy="6859588"/>
            </a:xfrm>
            <a:prstGeom prst="chevron">
              <a:avLst>
                <a:gd name="adj" fmla="val 64060"/>
              </a:avLst>
            </a:prstGeom>
            <a:solidFill>
              <a:srgbClr val="BE0010"/>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grpSp>
          <p:nvGrpSpPr>
            <p:cNvPr id="22" name="组合 21"/>
            <p:cNvGrpSpPr/>
            <p:nvPr/>
          </p:nvGrpSpPr>
          <p:grpSpPr>
            <a:xfrm rot="5400000">
              <a:off x="2456815" y="1971675"/>
              <a:ext cx="3279775" cy="2907030"/>
              <a:chOff x="3385822" y="2342962"/>
              <a:chExt cx="2463822" cy="2183669"/>
            </a:xfrm>
          </p:grpSpPr>
          <p:sp>
            <p:nvSpPr>
              <p:cNvPr id="24"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2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
          <p:nvSpPr>
            <p:cNvPr id="23" name="文本框 32"/>
            <p:cNvSpPr txBox="1"/>
            <p:nvPr/>
          </p:nvSpPr>
          <p:spPr>
            <a:xfrm rot="10800000">
              <a:off x="3015344" y="2829113"/>
              <a:ext cx="2159223" cy="1200329"/>
            </a:xfrm>
            <a:prstGeom prst="rect">
              <a:avLst/>
            </a:prstGeom>
            <a:noFill/>
          </p:spPr>
          <p:txBody>
            <a:bodyPr wrap="square" rtlCol="0">
              <a:spAutoFit/>
            </a:bodyPr>
            <a:lstStyle/>
            <a:p>
              <a:pPr algn="ctr"/>
              <a:r>
                <a:rPr lang="en-US" altLang="zh-CN" sz="7200" spc="284" dirty="0" smtClean="0">
                  <a:solidFill>
                    <a:prstClr val="white"/>
                  </a:solidFill>
                  <a:latin typeface="Agency FB" panose="020B0503020202020204" pitchFamily="34" charset="0"/>
                  <a:cs typeface="+mn-ea"/>
                  <a:sym typeface="+mn-lt"/>
                </a:rPr>
                <a:t>20XX</a:t>
              </a:r>
              <a:endParaRPr lang="en-US" altLang="zh-CN" sz="7200" spc="284" dirty="0">
                <a:solidFill>
                  <a:prstClr val="white"/>
                </a:solidFill>
                <a:latin typeface="Agency FB" panose="020B0503020202020204" pitchFamily="34" charset="0"/>
                <a:cs typeface="+mn-ea"/>
                <a:sym typeface="+mn-lt"/>
              </a:endParaRPr>
            </a:p>
          </p:txBody>
        </p:sp>
        <p:sp>
          <p:nvSpPr>
            <p:cNvPr id="26" name="Freeform 5"/>
            <p:cNvSpPr/>
            <p:nvPr/>
          </p:nvSpPr>
          <p:spPr bwMode="auto">
            <a:xfrm rot="1855731">
              <a:off x="5365750" y="5594350"/>
              <a:ext cx="445135" cy="41783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BE0010"/>
            </a:solidFill>
            <a:ln w="12700" cap="flat">
              <a:noFill/>
              <a:prstDash val="solid"/>
              <a:miter lim="800000"/>
            </a:ln>
            <a:effectLst>
              <a:outerShdw blurRad="50800" dist="38100" dir="2700000" algn="tl" rotWithShape="0">
                <a:prstClr val="black">
                  <a:alpha val="40000"/>
                </a:prstClr>
              </a:outerShdw>
            </a:effectLst>
          </p:spPr>
          <p:txBody>
            <a:bodyPr vert="horz" wrap="square" lIns="91423" tIns="45711" rIns="91423" bIns="45711" numCol="1" anchor="t" anchorCtr="0" compatLnSpc="1"/>
            <a:lstStyle/>
            <a:p>
              <a:endParaRPr lang="zh-CN" altLang="en-US">
                <a:solidFill>
                  <a:prstClr val="black"/>
                </a:solidFill>
                <a:cs typeface="+mn-ea"/>
                <a:sym typeface="+mn-lt"/>
              </a:endParaRPr>
            </a:p>
          </p:txBody>
        </p:sp>
        <p:grpSp>
          <p:nvGrpSpPr>
            <p:cNvPr id="37" name="组合 36"/>
            <p:cNvGrpSpPr/>
            <p:nvPr/>
          </p:nvGrpSpPr>
          <p:grpSpPr>
            <a:xfrm>
              <a:off x="11279505" y="6093460"/>
              <a:ext cx="1210310" cy="1071880"/>
              <a:chOff x="3720691" y="2824413"/>
              <a:chExt cx="1341120" cy="1209172"/>
            </a:xfrm>
          </p:grpSpPr>
          <p:sp>
            <p:nvSpPr>
              <p:cNvPr id="3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23" tIns="45711" rIns="91423" bIns="45711" numCol="1" anchor="t" anchorCtr="0" compatLnSpc="1"/>
              <a:lstStyle/>
              <a:p>
                <a:endParaRPr lang="zh-CN" altLang="en-US">
                  <a:solidFill>
                    <a:prstClr val="black"/>
                  </a:solidFill>
                  <a:cs typeface="+mn-ea"/>
                  <a:sym typeface="+mn-lt"/>
                </a:endParaRPr>
              </a:p>
            </p:txBody>
          </p:sp>
          <p:sp>
            <p:nvSpPr>
              <p:cNvPr id="3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23" tIns="45711" rIns="91423" bIns="45711" numCol="1" anchor="t" anchorCtr="0" compatLnSpc="1"/>
              <a:lstStyle/>
              <a:p>
                <a:endParaRPr lang="zh-CN" altLang="en-US">
                  <a:solidFill>
                    <a:prstClr val="black"/>
                  </a:solidFill>
                  <a:cs typeface="+mn-ea"/>
                  <a:sym typeface="+mn-lt"/>
                </a:endParaRPr>
              </a:p>
            </p:txBody>
          </p:sp>
        </p:grpSp>
        <p:grpSp>
          <p:nvGrpSpPr>
            <p:cNvPr id="36" name="组合 35"/>
            <p:cNvGrpSpPr/>
            <p:nvPr/>
          </p:nvGrpSpPr>
          <p:grpSpPr>
            <a:xfrm>
              <a:off x="3790132" y="-274320"/>
              <a:ext cx="1212850" cy="1060450"/>
              <a:chOff x="3720691" y="2824413"/>
              <a:chExt cx="1341120" cy="1209172"/>
            </a:xfrm>
          </p:grpSpPr>
          <p:sp>
            <p:nvSpPr>
              <p:cNvPr id="40"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23" tIns="45711" rIns="91423" bIns="45711" numCol="1" anchor="t" anchorCtr="0" compatLnSpc="1"/>
              <a:lstStyle/>
              <a:p>
                <a:endParaRPr lang="zh-CN" altLang="en-US">
                  <a:solidFill>
                    <a:prstClr val="black"/>
                  </a:solidFill>
                  <a:cs typeface="+mn-ea"/>
                  <a:sym typeface="+mn-lt"/>
                </a:endParaRPr>
              </a:p>
            </p:txBody>
          </p:sp>
          <p:sp>
            <p:nvSpPr>
              <p:cNvPr id="41"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23" tIns="45711" rIns="91423" bIns="45711" numCol="1" anchor="t" anchorCtr="0" compatLnSpc="1"/>
              <a:lstStyle/>
              <a:p>
                <a:endParaRPr lang="zh-CN" altLang="en-US">
                  <a:solidFill>
                    <a:prstClr val="black"/>
                  </a:solidFill>
                  <a:cs typeface="+mn-ea"/>
                  <a:sym typeface="+mn-lt"/>
                </a:endParaRPr>
              </a:p>
            </p:txBody>
          </p:sp>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 y="2493690"/>
            <a:ext cx="12190414" cy="23044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5400000">
            <a:off x="2069901" y="2158707"/>
            <a:ext cx="3083386" cy="2732788"/>
            <a:chOff x="3385822" y="2342962"/>
            <a:chExt cx="2463822" cy="2183669"/>
          </a:xfrm>
        </p:grpSpPr>
        <p:sp>
          <p:nvSpPr>
            <p:cNvPr id="48"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grpSp>
        <p:nvGrpSpPr>
          <p:cNvPr id="118" name="组合 117"/>
          <p:cNvGrpSpPr/>
          <p:nvPr/>
        </p:nvGrpSpPr>
        <p:grpSpPr>
          <a:xfrm rot="5400000">
            <a:off x="579775" y="4419587"/>
            <a:ext cx="1460479" cy="1294414"/>
            <a:chOff x="3385822" y="2342962"/>
            <a:chExt cx="2463822" cy="2183669"/>
          </a:xfrm>
          <a:effectLst>
            <a:outerShdw blurRad="127000" dist="38100" dir="2700000" algn="tl" rotWithShape="0">
              <a:prstClr val="black">
                <a:alpha val="20000"/>
              </a:prstClr>
            </a:outerShdw>
          </a:effectLst>
        </p:grpSpPr>
        <p:sp>
          <p:nvSpPr>
            <p:cNvPr id="119"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120"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404040"/>
            </a:solidFill>
            <a:ln w="25400">
              <a:noFill/>
            </a:ln>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grpSp>
        <p:nvGrpSpPr>
          <p:cNvPr id="121" name="组合 120"/>
          <p:cNvGrpSpPr/>
          <p:nvPr/>
        </p:nvGrpSpPr>
        <p:grpSpPr>
          <a:xfrm rot="5400000">
            <a:off x="4944148" y="781837"/>
            <a:ext cx="1240487" cy="1099436"/>
            <a:chOff x="3385822" y="2342962"/>
            <a:chExt cx="2463822" cy="2183669"/>
          </a:xfrm>
          <a:solidFill>
            <a:srgbClr val="BE0010"/>
          </a:solidFill>
          <a:effectLst>
            <a:outerShdw blurRad="127000" dist="38100" dir="2700000" algn="tl" rotWithShape="0">
              <a:prstClr val="black">
                <a:alpha val="20000"/>
              </a:prstClr>
            </a:outerShdw>
          </a:effectLst>
        </p:grpSpPr>
        <p:sp>
          <p:nvSpPr>
            <p:cNvPr id="122"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1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
        <p:nvSpPr>
          <p:cNvPr id="21" name="矩形 20"/>
          <p:cNvSpPr/>
          <p:nvPr/>
        </p:nvSpPr>
        <p:spPr>
          <a:xfrm>
            <a:off x="5952490" y="2717574"/>
            <a:ext cx="4256405" cy="1015663"/>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6000" b="1" spc="600">
                <a:solidFill>
                  <a:schemeClr val="tx1">
                    <a:lumMod val="85000"/>
                    <a:lumOff val="15000"/>
                  </a:schemeClr>
                </a:solidFill>
                <a:cs typeface="+mn-ea"/>
                <a:sym typeface="+mn-lt"/>
              </a:rPr>
              <a:t>工作概述</a:t>
            </a:r>
            <a:endParaRPr lang="zh-CN" altLang="en-US" sz="6000" b="1" spc="600" dirty="0">
              <a:solidFill>
                <a:schemeClr val="tx1">
                  <a:lumMod val="85000"/>
                  <a:lumOff val="15000"/>
                </a:schemeClr>
              </a:solidFill>
              <a:cs typeface="+mn-ea"/>
              <a:sym typeface="+mn-lt"/>
            </a:endParaRPr>
          </a:p>
        </p:txBody>
      </p:sp>
      <p:sp>
        <p:nvSpPr>
          <p:cNvPr id="22" name="TextBox 29"/>
          <p:cNvSpPr txBox="1"/>
          <p:nvPr/>
        </p:nvSpPr>
        <p:spPr>
          <a:xfrm>
            <a:off x="6042660" y="3696109"/>
            <a:ext cx="5368290" cy="777457"/>
          </a:xfrm>
          <a:prstGeom prst="rect">
            <a:avLst/>
          </a:prstGeom>
          <a:noFill/>
        </p:spPr>
        <p:txBody>
          <a:bodyPr wrap="square">
            <a:spAutoFit/>
          </a:bodyPr>
          <a:lstStyle/>
          <a:p>
            <a:pPr algn="l">
              <a:lnSpc>
                <a:spcPct val="130000"/>
              </a:lnSpc>
              <a:spcBef>
                <a:spcPts val="0"/>
              </a:spcBef>
              <a:spcAft>
                <a:spcPts val="0"/>
              </a:spcAft>
            </a:pPr>
            <a:r>
              <a:rPr lang="zh-CN" altLang="en-US" spc="300" dirty="0">
                <a:solidFill>
                  <a:schemeClr val="tx1">
                    <a:lumMod val="85000"/>
                    <a:lumOff val="15000"/>
                  </a:schemeClr>
                </a:solidFill>
                <a:cs typeface="+mn-ea"/>
                <a:sym typeface="+mn-lt"/>
              </a:rPr>
              <a:t>Pleaseaddaclearbusinesstemplateforthetitlecontentyouwantto</a:t>
            </a:r>
            <a:r>
              <a:rPr lang="zh-CN" altLang="en-US" spc="300">
                <a:solidFill>
                  <a:schemeClr val="tx1">
                    <a:lumMod val="85000"/>
                    <a:lumOff val="15000"/>
                  </a:schemeClr>
                </a:solidFill>
                <a:cs typeface="+mn-ea"/>
                <a:sym typeface="+mn-lt"/>
              </a:rPr>
              <a:t>ad</a:t>
            </a:r>
            <a:endParaRPr lang="zh-CN" altLang="en-US" spc="300" dirty="0">
              <a:solidFill>
                <a:schemeClr val="tx1">
                  <a:lumMod val="85000"/>
                  <a:lumOff val="15000"/>
                </a:schemeClr>
              </a:solidFill>
              <a:cs typeface="+mn-ea"/>
              <a:sym typeface="+mn-lt"/>
            </a:endParaRPr>
          </a:p>
        </p:txBody>
      </p:sp>
      <p:sp>
        <p:nvSpPr>
          <p:cNvPr id="4" name="文本框 32"/>
          <p:cNvSpPr txBox="1"/>
          <p:nvPr/>
        </p:nvSpPr>
        <p:spPr>
          <a:xfrm>
            <a:off x="2106128" y="2633265"/>
            <a:ext cx="2908958" cy="1568450"/>
          </a:xfrm>
          <a:prstGeom prst="rect">
            <a:avLst/>
          </a:prstGeom>
          <a:noFill/>
        </p:spPr>
        <p:txBody>
          <a:bodyPr wrap="square" rtlCol="0">
            <a:spAutoFit/>
          </a:bodyPr>
          <a:lstStyle/>
          <a:p>
            <a:pPr algn="ctr"/>
            <a:r>
              <a:rPr lang="en-US" altLang="zh-CN" sz="9600" dirty="0">
                <a:solidFill>
                  <a:schemeClr val="bg1"/>
                </a:solidFill>
                <a:latin typeface="Agency FB" panose="020B0503020202020204" pitchFamily="34" charset="0"/>
                <a:cs typeface="+mn-ea"/>
                <a:sym typeface="+mn-lt"/>
              </a:rPr>
              <a:t>01</a:t>
            </a:r>
            <a:endParaRPr lang="zh-CN" altLang="en-US" sz="9600" dirty="0">
              <a:solidFill>
                <a:schemeClr val="bg1"/>
              </a:solidFill>
              <a:latin typeface="Agency FB" panose="020B0503020202020204" pitchFamily="34" charset="0"/>
              <a:cs typeface="+mn-ea"/>
              <a:sym typeface="+mn-lt"/>
            </a:endParaRPr>
          </a:p>
        </p:txBody>
      </p:sp>
      <p:sp>
        <p:nvSpPr>
          <p:cNvPr id="2" name="文本框 1"/>
          <p:cNvSpPr txBox="1"/>
          <p:nvPr/>
        </p:nvSpPr>
        <p:spPr>
          <a:xfrm>
            <a:off x="1249378" y="516048"/>
            <a:ext cx="2073244"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par>
                                <p:cTn id="8" presetID="52" presetClass="entr" presetSubtype="0" fill="hold" nodeType="withEffect">
                                  <p:stCondLst>
                                    <p:cond delay="250"/>
                                  </p:stCondLst>
                                  <p:childTnLst>
                                    <p:set>
                                      <p:cBhvr>
                                        <p:cTn id="9" dur="1" fill="hold">
                                          <p:stCondLst>
                                            <p:cond delay="0"/>
                                          </p:stCondLst>
                                        </p:cTn>
                                        <p:tgtEl>
                                          <p:spTgt spid="118"/>
                                        </p:tgtEl>
                                        <p:attrNameLst>
                                          <p:attrName>style.visibility</p:attrName>
                                        </p:attrNameLst>
                                      </p:cBhvr>
                                      <p:to>
                                        <p:strVal val="visible"/>
                                      </p:to>
                                    </p:set>
                                    <p:animScale>
                                      <p:cBhvr>
                                        <p:cTn id="10"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18"/>
                                        </p:tgtEl>
                                        <p:attrNameLst>
                                          <p:attrName>ppt_x</p:attrName>
                                          <p:attrName>ppt_y</p:attrName>
                                        </p:attrNameLst>
                                      </p:cBhvr>
                                    </p:animMotion>
                                    <p:animEffect transition="in" filter="fade">
                                      <p:cBhvr>
                                        <p:cTn id="12" dur="1000"/>
                                        <p:tgtEl>
                                          <p:spTgt spid="118"/>
                                        </p:tgtEl>
                                      </p:cBhvr>
                                    </p:animEffect>
                                  </p:childTnLst>
                                </p:cTn>
                              </p:par>
                              <p:par>
                                <p:cTn id="13" presetID="52" presetClass="entr" presetSubtype="0" fill="hold" nodeType="withEffect">
                                  <p:stCondLst>
                                    <p:cond delay="500"/>
                                  </p:stCondLst>
                                  <p:childTnLst>
                                    <p:set>
                                      <p:cBhvr>
                                        <p:cTn id="14" dur="1" fill="hold">
                                          <p:stCondLst>
                                            <p:cond delay="0"/>
                                          </p:stCondLst>
                                        </p:cTn>
                                        <p:tgtEl>
                                          <p:spTgt spid="121"/>
                                        </p:tgtEl>
                                        <p:attrNameLst>
                                          <p:attrName>style.visibility</p:attrName>
                                        </p:attrNameLst>
                                      </p:cBhvr>
                                      <p:to>
                                        <p:strVal val="visible"/>
                                      </p:to>
                                    </p:set>
                                    <p:animScale>
                                      <p:cBhvr>
                                        <p:cTn id="15"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21"/>
                                        </p:tgtEl>
                                        <p:attrNameLst>
                                          <p:attrName>ppt_x</p:attrName>
                                          <p:attrName>ppt_y</p:attrName>
                                        </p:attrNameLst>
                                      </p:cBhvr>
                                    </p:animMotion>
                                    <p:animEffect transition="in" filter="fade">
                                      <p:cBhvr>
                                        <p:cTn id="17" dur="10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工作概述</a:t>
            </a:r>
            <a:endParaRPr lang="zh-CN" altLang="en-US" sz="3200" b="1" spc="600" dirty="0">
              <a:solidFill>
                <a:schemeClr val="tx1">
                  <a:lumMod val="85000"/>
                  <a:lumOff val="15000"/>
                </a:schemeClr>
              </a:solidFill>
              <a:cs typeface="+mn-ea"/>
              <a:sym typeface="+mn-lt"/>
            </a:endParaRPr>
          </a:p>
        </p:txBody>
      </p:sp>
      <p:sp>
        <p:nvSpPr>
          <p:cNvPr id="27" name="矩形 26"/>
          <p:cNvSpPr/>
          <p:nvPr/>
        </p:nvSpPr>
        <p:spPr>
          <a:xfrm>
            <a:off x="2377202" y="1986934"/>
            <a:ext cx="1024639" cy="338554"/>
          </a:xfrm>
          <a:prstGeom prst="rect">
            <a:avLst/>
          </a:prstGeom>
        </p:spPr>
        <p:txBody>
          <a:bodyPr wrap="none">
            <a:spAutoFit/>
          </a:bodyPr>
          <a:lstStyle/>
          <a:p>
            <a:pPr lvl="0"/>
            <a:r>
              <a:rPr lang="zh-CN" altLang="en-US" sz="1600" b="1" dirty="0">
                <a:cs typeface="+mn-ea"/>
                <a:sym typeface="+mn-lt"/>
              </a:rPr>
              <a:t>标题文本</a:t>
            </a:r>
            <a:endParaRPr lang="zh-CN" altLang="en-US" sz="1600" b="1" dirty="0">
              <a:cs typeface="+mn-ea"/>
              <a:sym typeface="+mn-lt"/>
            </a:endParaRPr>
          </a:p>
        </p:txBody>
      </p:sp>
      <p:sp>
        <p:nvSpPr>
          <p:cNvPr id="35" name="矩形 34"/>
          <p:cNvSpPr/>
          <p:nvPr/>
        </p:nvSpPr>
        <p:spPr>
          <a:xfrm>
            <a:off x="2377202" y="3277501"/>
            <a:ext cx="1024639" cy="338554"/>
          </a:xfrm>
          <a:prstGeom prst="rect">
            <a:avLst/>
          </a:prstGeom>
        </p:spPr>
        <p:txBody>
          <a:bodyPr wrap="none">
            <a:spAutoFit/>
          </a:bodyPr>
          <a:lstStyle/>
          <a:p>
            <a:pPr lvl="0"/>
            <a:r>
              <a:rPr lang="zh-CN" altLang="en-US" sz="1600" b="1" dirty="0">
                <a:cs typeface="+mn-ea"/>
                <a:sym typeface="+mn-lt"/>
              </a:rPr>
              <a:t>标题文本</a:t>
            </a:r>
            <a:endParaRPr lang="zh-CN" altLang="en-US" sz="1600" b="1" dirty="0">
              <a:cs typeface="+mn-ea"/>
              <a:sym typeface="+mn-lt"/>
            </a:endParaRPr>
          </a:p>
        </p:txBody>
      </p:sp>
      <p:sp>
        <p:nvSpPr>
          <p:cNvPr id="36" name="矩形 35"/>
          <p:cNvSpPr/>
          <p:nvPr/>
        </p:nvSpPr>
        <p:spPr>
          <a:xfrm>
            <a:off x="2377202" y="4568067"/>
            <a:ext cx="1024639" cy="338554"/>
          </a:xfrm>
          <a:prstGeom prst="rect">
            <a:avLst/>
          </a:prstGeom>
        </p:spPr>
        <p:txBody>
          <a:bodyPr wrap="none">
            <a:spAutoFit/>
          </a:bodyPr>
          <a:lstStyle/>
          <a:p>
            <a:pPr lvl="0"/>
            <a:r>
              <a:rPr lang="zh-CN" altLang="en-US" sz="1600" b="1" dirty="0">
                <a:cs typeface="+mn-ea"/>
                <a:sym typeface="+mn-lt"/>
              </a:rPr>
              <a:t>标题文本</a:t>
            </a:r>
            <a:endParaRPr lang="zh-CN" altLang="en-US" sz="1600" b="1" dirty="0">
              <a:cs typeface="+mn-ea"/>
              <a:sym typeface="+mn-lt"/>
            </a:endParaRPr>
          </a:p>
        </p:txBody>
      </p:sp>
      <p:grpSp>
        <p:nvGrpSpPr>
          <p:cNvPr id="37" name="组合 36"/>
          <p:cNvGrpSpPr/>
          <p:nvPr/>
        </p:nvGrpSpPr>
        <p:grpSpPr>
          <a:xfrm>
            <a:off x="1395287" y="1921074"/>
            <a:ext cx="729895" cy="808827"/>
            <a:chOff x="6986467" y="1730002"/>
            <a:chExt cx="825571" cy="914849"/>
          </a:xfrm>
        </p:grpSpPr>
        <p:sp>
          <p:nvSpPr>
            <p:cNvPr id="38" name="Freeform 5"/>
            <p:cNvSpPr/>
            <p:nvPr/>
          </p:nvSpPr>
          <p:spPr bwMode="auto">
            <a:xfrm rot="5400000">
              <a:off x="6941828" y="1774641"/>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dirty="0">
                <a:solidFill>
                  <a:srgbClr val="4A639A"/>
                </a:solidFill>
                <a:cs typeface="+mn-ea"/>
                <a:sym typeface="+mn-lt"/>
              </a:endParaRPr>
            </a:p>
          </p:txBody>
        </p:sp>
        <p:sp>
          <p:nvSpPr>
            <p:cNvPr id="39" name="Freeform 5"/>
            <p:cNvSpPr/>
            <p:nvPr/>
          </p:nvSpPr>
          <p:spPr bwMode="auto">
            <a:xfrm rot="5400000">
              <a:off x="7079199" y="1898606"/>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dirty="0">
                <a:solidFill>
                  <a:srgbClr val="4A639A"/>
                </a:solidFill>
                <a:cs typeface="+mn-ea"/>
                <a:sym typeface="+mn-lt"/>
              </a:endParaRPr>
            </a:p>
          </p:txBody>
        </p:sp>
        <p:sp>
          <p:nvSpPr>
            <p:cNvPr id="40" name="矩形 39"/>
            <p:cNvSpPr/>
            <p:nvPr/>
          </p:nvSpPr>
          <p:spPr>
            <a:xfrm>
              <a:off x="7020462" y="2004650"/>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accent1"/>
                  </a:solidFill>
                  <a:cs typeface="+mn-ea"/>
                  <a:sym typeface="+mn-lt"/>
                </a:rPr>
                <a:t>01</a:t>
              </a:r>
              <a:endParaRPr lang="zh-CN" altLang="en-US" sz="2000" b="1" dirty="0">
                <a:solidFill>
                  <a:schemeClr val="accent1"/>
                </a:solidFill>
                <a:cs typeface="+mn-ea"/>
                <a:sym typeface="+mn-lt"/>
              </a:endParaRPr>
            </a:p>
          </p:txBody>
        </p:sp>
      </p:grpSp>
      <p:grpSp>
        <p:nvGrpSpPr>
          <p:cNvPr id="41" name="组合 40"/>
          <p:cNvGrpSpPr/>
          <p:nvPr/>
        </p:nvGrpSpPr>
        <p:grpSpPr>
          <a:xfrm>
            <a:off x="1395287" y="3235769"/>
            <a:ext cx="729895" cy="808827"/>
            <a:chOff x="6986467" y="3195058"/>
            <a:chExt cx="825571" cy="914849"/>
          </a:xfrm>
        </p:grpSpPr>
        <p:sp>
          <p:nvSpPr>
            <p:cNvPr id="42" name="Freeform 5"/>
            <p:cNvSpPr/>
            <p:nvPr/>
          </p:nvSpPr>
          <p:spPr bwMode="auto">
            <a:xfrm rot="5400000">
              <a:off x="6941828" y="3239697"/>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4040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dirty="0">
                <a:solidFill>
                  <a:srgbClr val="404040"/>
                </a:solidFill>
                <a:cs typeface="+mn-ea"/>
                <a:sym typeface="+mn-lt"/>
              </a:endParaRPr>
            </a:p>
          </p:txBody>
        </p:sp>
        <p:sp>
          <p:nvSpPr>
            <p:cNvPr id="43" name="Freeform 5"/>
            <p:cNvSpPr/>
            <p:nvPr/>
          </p:nvSpPr>
          <p:spPr bwMode="auto">
            <a:xfrm rot="5400000">
              <a:off x="7079199" y="3363662"/>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dirty="0">
                <a:solidFill>
                  <a:srgbClr val="404040"/>
                </a:solidFill>
                <a:cs typeface="+mn-ea"/>
                <a:sym typeface="+mn-lt"/>
              </a:endParaRPr>
            </a:p>
          </p:txBody>
        </p:sp>
        <p:sp>
          <p:nvSpPr>
            <p:cNvPr id="44" name="矩形 43"/>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rgbClr val="404040"/>
                  </a:solidFill>
                  <a:cs typeface="+mn-ea"/>
                  <a:sym typeface="+mn-lt"/>
                </a:rPr>
                <a:t>02</a:t>
              </a:r>
              <a:endParaRPr lang="zh-CN" altLang="en-US" sz="2000" b="1" dirty="0">
                <a:solidFill>
                  <a:srgbClr val="404040"/>
                </a:solidFill>
                <a:cs typeface="+mn-ea"/>
                <a:sym typeface="+mn-lt"/>
              </a:endParaRPr>
            </a:p>
          </p:txBody>
        </p:sp>
      </p:grpSp>
      <p:grpSp>
        <p:nvGrpSpPr>
          <p:cNvPr id="45" name="组合 44"/>
          <p:cNvGrpSpPr/>
          <p:nvPr/>
        </p:nvGrpSpPr>
        <p:grpSpPr>
          <a:xfrm>
            <a:off x="1395286" y="4550463"/>
            <a:ext cx="729895" cy="808827"/>
            <a:chOff x="6986466" y="4660114"/>
            <a:chExt cx="825571" cy="914849"/>
          </a:xfrm>
        </p:grpSpPr>
        <p:sp>
          <p:nvSpPr>
            <p:cNvPr id="46" name="Freeform 5"/>
            <p:cNvSpPr/>
            <p:nvPr/>
          </p:nvSpPr>
          <p:spPr bwMode="auto">
            <a:xfrm rot="5400000">
              <a:off x="6941827" y="4704753"/>
              <a:ext cx="914849" cy="82557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dirty="0">
                <a:solidFill>
                  <a:srgbClr val="4A639A"/>
                </a:solidFill>
                <a:cs typeface="+mn-ea"/>
                <a:sym typeface="+mn-lt"/>
              </a:endParaRPr>
            </a:p>
          </p:txBody>
        </p:sp>
        <p:sp>
          <p:nvSpPr>
            <p:cNvPr id="47" name="Freeform 5"/>
            <p:cNvSpPr/>
            <p:nvPr/>
          </p:nvSpPr>
          <p:spPr bwMode="auto">
            <a:xfrm rot="5400000">
              <a:off x="7079198" y="4828718"/>
              <a:ext cx="640107" cy="57764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2000" dirty="0">
                <a:solidFill>
                  <a:srgbClr val="4A639A"/>
                </a:solidFill>
                <a:cs typeface="+mn-ea"/>
                <a:sym typeface="+mn-lt"/>
              </a:endParaRPr>
            </a:p>
          </p:txBody>
        </p:sp>
        <p:sp>
          <p:nvSpPr>
            <p:cNvPr id="48" name="矩形 47"/>
            <p:cNvSpPr/>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000" b="1" dirty="0">
                  <a:solidFill>
                    <a:schemeClr val="accent1"/>
                  </a:solidFill>
                  <a:cs typeface="+mn-ea"/>
                  <a:sym typeface="+mn-lt"/>
                </a:rPr>
                <a:t>03</a:t>
              </a:r>
              <a:endParaRPr lang="zh-CN" altLang="en-US" sz="2000" b="1" dirty="0">
                <a:solidFill>
                  <a:schemeClr val="accent1"/>
                </a:solidFill>
                <a:cs typeface="+mn-ea"/>
                <a:sym typeface="+mn-lt"/>
              </a:endParaRPr>
            </a:p>
          </p:txBody>
        </p:sp>
      </p:grpSp>
      <p:sp>
        <p:nvSpPr>
          <p:cNvPr id="49" name="Title 20"/>
          <p:cNvSpPr txBox="1"/>
          <p:nvPr/>
        </p:nvSpPr>
        <p:spPr>
          <a:xfrm>
            <a:off x="2377201" y="2268064"/>
            <a:ext cx="3021623" cy="57929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endParaRPr lang="zh-CN" altLang="en-US" sz="1050" dirty="0">
              <a:solidFill>
                <a:schemeClr val="tx1">
                  <a:lumMod val="50000"/>
                  <a:lumOff val="50000"/>
                </a:schemeClr>
              </a:solidFill>
              <a:latin typeface="+mn-lt"/>
              <a:ea typeface="+mn-ea"/>
              <a:cs typeface="+mn-ea"/>
              <a:sym typeface="+mn-lt"/>
            </a:endParaRPr>
          </a:p>
        </p:txBody>
      </p:sp>
      <p:sp>
        <p:nvSpPr>
          <p:cNvPr id="50" name="Title 20"/>
          <p:cNvSpPr txBox="1"/>
          <p:nvPr/>
        </p:nvSpPr>
        <p:spPr>
          <a:xfrm>
            <a:off x="2377201" y="3555390"/>
            <a:ext cx="3021623" cy="57929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endParaRPr lang="zh-CN" altLang="en-US" sz="1050" dirty="0">
              <a:solidFill>
                <a:schemeClr val="tx1">
                  <a:lumMod val="50000"/>
                  <a:lumOff val="50000"/>
                </a:schemeClr>
              </a:solidFill>
              <a:latin typeface="+mn-lt"/>
              <a:ea typeface="+mn-ea"/>
              <a:cs typeface="+mn-ea"/>
              <a:sym typeface="+mn-lt"/>
            </a:endParaRPr>
          </a:p>
        </p:txBody>
      </p:sp>
      <p:sp>
        <p:nvSpPr>
          <p:cNvPr id="51" name="Title 20"/>
          <p:cNvSpPr txBox="1"/>
          <p:nvPr/>
        </p:nvSpPr>
        <p:spPr>
          <a:xfrm>
            <a:off x="2377201" y="4842715"/>
            <a:ext cx="3021623" cy="57929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50000"/>
                    <a:lumOff val="50000"/>
                  </a:schemeClr>
                </a:solidFill>
                <a:latin typeface="+mn-lt"/>
                <a:ea typeface="+mn-ea"/>
                <a:cs typeface="+mn-ea"/>
                <a:sym typeface="+mn-lt"/>
              </a:rPr>
              <a:t>您的内容打在这里，或者通过复制您的文本后，在此框中选择粘贴，并选择只保留文字。</a:t>
            </a:r>
            <a:endParaRPr lang="zh-CN" altLang="en-US" sz="1050" dirty="0">
              <a:solidFill>
                <a:schemeClr val="tx1">
                  <a:lumMod val="50000"/>
                  <a:lumOff val="50000"/>
                </a:schemeClr>
              </a:solidFill>
              <a:latin typeface="+mn-lt"/>
              <a:ea typeface="+mn-ea"/>
              <a:cs typeface="+mn-ea"/>
              <a:sym typeface="+mn-lt"/>
            </a:endParaRPr>
          </a:p>
        </p:txBody>
      </p:sp>
      <p:grpSp>
        <p:nvGrpSpPr>
          <p:cNvPr id="52" name="组合 51"/>
          <p:cNvGrpSpPr/>
          <p:nvPr/>
        </p:nvGrpSpPr>
        <p:grpSpPr>
          <a:xfrm>
            <a:off x="5398824" y="1772727"/>
            <a:ext cx="6603043" cy="4126901"/>
            <a:chOff x="5712498" y="2045244"/>
            <a:chExt cx="6336001" cy="3960000"/>
          </a:xfrm>
        </p:grpSpPr>
        <p:pic>
          <p:nvPicPr>
            <p:cNvPr id="53" name="Picture 4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12498" y="2045244"/>
              <a:ext cx="6336001" cy="3960000"/>
            </a:xfrm>
            <a:prstGeom prst="rect">
              <a:avLst/>
            </a:prstGeom>
          </p:spPr>
        </p:pic>
        <p:sp>
          <p:nvSpPr>
            <p:cNvPr id="54" name="Rectangle 46"/>
            <p:cNvSpPr/>
            <p:nvPr/>
          </p:nvSpPr>
          <p:spPr>
            <a:xfrm>
              <a:off x="6654702" y="2427066"/>
              <a:ext cx="4453778" cy="291572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outerShdw blurRad="508000" dist="190500" dir="5400000" algn="tl" rotWithShape="0">
                <a:srgbClr val="595F6F">
                  <a:alpha val="55000"/>
                </a:srgbClr>
              </a:out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55" name="Arc 42"/>
          <p:cNvSpPr>
            <a:spLocks noChangeAspect="1"/>
          </p:cNvSpPr>
          <p:nvPr/>
        </p:nvSpPr>
        <p:spPr>
          <a:xfrm rot="5400000" flipH="1" flipV="1">
            <a:off x="4630627" y="2163531"/>
            <a:ext cx="2255049" cy="1901855"/>
          </a:xfrm>
          <a:prstGeom prst="arc">
            <a:avLst>
              <a:gd name="adj1" fmla="val 8983412"/>
              <a:gd name="adj2" fmla="val 12538339"/>
            </a:avLst>
          </a:prstGeom>
          <a:noFill/>
          <a:ln w="19050" cap="flat" cmpd="sng" algn="ctr">
            <a:solidFill>
              <a:srgbClr val="595F6F"/>
            </a:solidFill>
            <a:prstDash val="sysDot"/>
            <a:miter lim="800000"/>
            <a:headEnd type="oval" w="sm" len="sm"/>
            <a:tailEnd type="arrow"/>
          </a:ln>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050" b="0" i="0" u="none" strike="noStrike" kern="0" cap="none" spc="0" normalizeH="0" baseline="0" noProof="0">
              <a:ln>
                <a:noFill/>
              </a:ln>
              <a:solidFill>
                <a:srgbClr val="A8ACB9"/>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right)">
                                      <p:cBhvr>
                                        <p:cTn id="13" dur="500"/>
                                        <p:tgtEl>
                                          <p:spTgt spid="55"/>
                                        </p:tgtEl>
                                      </p:cBhvr>
                                    </p:animEffect>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53" presetClass="entr" presetSubtype="52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fltVal val="0.5"/>
                                          </p:val>
                                        </p:tav>
                                        <p:tav tm="100000">
                                          <p:val>
                                            <p:strVal val="#ppt_x"/>
                                          </p:val>
                                        </p:tav>
                                      </p:tavLst>
                                    </p:anim>
                                    <p:anim calcmode="lin" valueType="num">
                                      <p:cBhvr>
                                        <p:cTn id="29" dur="500" fill="hold"/>
                                        <p:tgtEl>
                                          <p:spTgt spid="41"/>
                                        </p:tgtEl>
                                        <p:attrNameLst>
                                          <p:attrName>ppt_y</p:attrName>
                                        </p:attrNameLst>
                                      </p:cBhvr>
                                      <p:tavLst>
                                        <p:tav tm="0">
                                          <p:val>
                                            <p:fltVal val="0.5"/>
                                          </p:val>
                                        </p:tav>
                                        <p:tav tm="100000">
                                          <p:val>
                                            <p:strVal val="#ppt_y"/>
                                          </p:val>
                                        </p:tav>
                                      </p:tavLst>
                                    </p:anim>
                                  </p:childTnLst>
                                </p:cTn>
                              </p:par>
                            </p:childTnLst>
                          </p:cTn>
                        </p:par>
                        <p:par>
                          <p:cTn id="30" fill="hold">
                            <p:stCondLst>
                              <p:cond delay="2500"/>
                            </p:stCondLst>
                            <p:childTnLst>
                              <p:par>
                                <p:cTn id="31" presetID="53" presetClass="entr" presetSubtype="528"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Effect transition="in" filter="fade">
                                      <p:cBhvr>
                                        <p:cTn id="35" dur="500"/>
                                        <p:tgtEl>
                                          <p:spTgt spid="45"/>
                                        </p:tgtEl>
                                      </p:cBhvr>
                                    </p:animEffect>
                                    <p:anim calcmode="lin" valueType="num">
                                      <p:cBhvr>
                                        <p:cTn id="36" dur="500" fill="hold"/>
                                        <p:tgtEl>
                                          <p:spTgt spid="45"/>
                                        </p:tgtEl>
                                        <p:attrNameLst>
                                          <p:attrName>ppt_x</p:attrName>
                                        </p:attrNameLst>
                                      </p:cBhvr>
                                      <p:tavLst>
                                        <p:tav tm="0">
                                          <p:val>
                                            <p:fltVal val="0.5"/>
                                          </p:val>
                                        </p:tav>
                                        <p:tav tm="100000">
                                          <p:val>
                                            <p:strVal val="#ppt_x"/>
                                          </p:val>
                                        </p:tav>
                                      </p:tavLst>
                                    </p:anim>
                                    <p:anim calcmode="lin" valueType="num">
                                      <p:cBhvr>
                                        <p:cTn id="37" dur="500" fill="hold"/>
                                        <p:tgtEl>
                                          <p:spTgt spid="45"/>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iterate type="lt">
                                    <p:tmPct val="10000"/>
                                  </p:iterate>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par>
                          <p:cTn id="46" fill="hold">
                            <p:stCondLst>
                              <p:cond delay="3650"/>
                            </p:stCondLst>
                            <p:childTnLst>
                              <p:par>
                                <p:cTn id="47" presetID="2" presetClass="entr" presetSubtype="4"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par>
                          <p:cTn id="54" fill="hold">
                            <p:stCondLst>
                              <p:cond delay="4300"/>
                            </p:stCondLst>
                            <p:childTnLst>
                              <p:par>
                                <p:cTn id="55" presetID="2" presetClass="entr" presetSubtype="4" fill="hold" grpId="0" nodeType="after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p:bldP spid="36" grpId="0"/>
      <p:bldP spid="49" grpId="0"/>
      <p:bldP spid="50" grpId="0"/>
      <p:bldP spid="51" grpId="0"/>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工作概述</a:t>
            </a:r>
            <a:endParaRPr lang="zh-CN" altLang="en-US" sz="3200" b="1" spc="600" dirty="0">
              <a:solidFill>
                <a:schemeClr val="tx1">
                  <a:lumMod val="85000"/>
                  <a:lumOff val="15000"/>
                </a:schemeClr>
              </a:solidFill>
              <a:cs typeface="+mn-ea"/>
              <a:sym typeface="+mn-lt"/>
            </a:endParaRPr>
          </a:p>
        </p:txBody>
      </p:sp>
      <p:grpSp>
        <p:nvGrpSpPr>
          <p:cNvPr id="18" name="组合 17"/>
          <p:cNvGrpSpPr/>
          <p:nvPr/>
        </p:nvGrpSpPr>
        <p:grpSpPr>
          <a:xfrm>
            <a:off x="705142" y="1928815"/>
            <a:ext cx="4613484" cy="4185384"/>
            <a:chOff x="1632241" y="1485147"/>
            <a:chExt cx="5040663" cy="4572924"/>
          </a:xfrm>
        </p:grpSpPr>
        <p:sp>
          <p:nvSpPr>
            <p:cNvPr id="19" name="Freeform 394"/>
            <p:cNvSpPr/>
            <p:nvPr/>
          </p:nvSpPr>
          <p:spPr bwMode="auto">
            <a:xfrm>
              <a:off x="2579925" y="5339965"/>
              <a:ext cx="3873595" cy="546903"/>
            </a:xfrm>
            <a:custGeom>
              <a:avLst/>
              <a:gdLst>
                <a:gd name="T0" fmla="*/ 669 w 903"/>
                <a:gd name="T1" fmla="*/ 0 h 125"/>
                <a:gd name="T2" fmla="*/ 0 w 903"/>
                <a:gd name="T3" fmla="*/ 65 h 125"/>
                <a:gd name="T4" fmla="*/ 213 w 903"/>
                <a:gd name="T5" fmla="*/ 125 h 125"/>
                <a:gd name="T6" fmla="*/ 887 w 903"/>
                <a:gd name="T7" fmla="*/ 91 h 125"/>
                <a:gd name="T8" fmla="*/ 695 w 903"/>
                <a:gd name="T9" fmla="*/ 0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5"/>
                    <a:pt x="0" y="65"/>
                  </a:cubicBezTo>
                  <a:cubicBezTo>
                    <a:pt x="213" y="125"/>
                    <a:pt x="213" y="125"/>
                    <a:pt x="213" y="125"/>
                  </a:cubicBezTo>
                  <a:cubicBezTo>
                    <a:pt x="267" y="125"/>
                    <a:pt x="872" y="117"/>
                    <a:pt x="887" y="91"/>
                  </a:cubicBezTo>
                  <a:cubicBezTo>
                    <a:pt x="903" y="65"/>
                    <a:pt x="851" y="8"/>
                    <a:pt x="695" y="0"/>
                  </a:cubicBezTo>
                  <a:cubicBezTo>
                    <a:pt x="687" y="0"/>
                    <a:pt x="678" y="0"/>
                    <a:pt x="669" y="0"/>
                  </a:cubicBezTo>
                </a:path>
              </a:pathLst>
            </a:custGeom>
            <a:gradFill>
              <a:gsLst>
                <a:gs pos="100000">
                  <a:schemeClr val="tx1">
                    <a:lumMod val="50000"/>
                    <a:lumOff val="50000"/>
                  </a:schemeClr>
                </a:gs>
                <a:gs pos="0">
                  <a:srgbClr val="F1F1F1">
                    <a:alpha val="60000"/>
                  </a:srgbClr>
                </a:gs>
              </a:gsLst>
              <a:lin ang="2700000" scaled="1"/>
            </a:gradFill>
            <a:ln>
              <a:noFill/>
            </a:ln>
          </p:spPr>
          <p:txBody>
            <a:bodyPr vert="horz" wrap="square" lIns="91440" tIns="45720" rIns="91440" bIns="45720" numCol="1" anchor="t" anchorCtr="0" compatLnSpc="1"/>
            <a:lstStyle/>
            <a:p>
              <a:endParaRPr lang="zh-CN" altLang="en-US" sz="2400" dirty="0">
                <a:cs typeface="+mn-ea"/>
                <a:sym typeface="+mn-lt"/>
              </a:endParaRPr>
            </a:p>
          </p:txBody>
        </p:sp>
        <p:sp>
          <p:nvSpPr>
            <p:cNvPr id="20" name="Freeform 390"/>
            <p:cNvSpPr/>
            <p:nvPr/>
          </p:nvSpPr>
          <p:spPr bwMode="auto">
            <a:xfrm>
              <a:off x="1632241" y="5087242"/>
              <a:ext cx="3873595" cy="546903"/>
            </a:xfrm>
            <a:custGeom>
              <a:avLst/>
              <a:gdLst>
                <a:gd name="T0" fmla="*/ 669 w 903"/>
                <a:gd name="T1" fmla="*/ 0 h 125"/>
                <a:gd name="T2" fmla="*/ 0 w 903"/>
                <a:gd name="T3" fmla="*/ 66 h 125"/>
                <a:gd name="T4" fmla="*/ 213 w 903"/>
                <a:gd name="T5" fmla="*/ 125 h 125"/>
                <a:gd name="T6" fmla="*/ 887 w 903"/>
                <a:gd name="T7" fmla="*/ 92 h 125"/>
                <a:gd name="T8" fmla="*/ 695 w 903"/>
                <a:gd name="T9" fmla="*/ 1 h 125"/>
                <a:gd name="T10" fmla="*/ 669 w 903"/>
                <a:gd name="T11" fmla="*/ 0 h 125"/>
              </a:gdLst>
              <a:ahLst/>
              <a:cxnLst>
                <a:cxn ang="0">
                  <a:pos x="T0" y="T1"/>
                </a:cxn>
                <a:cxn ang="0">
                  <a:pos x="T2" y="T3"/>
                </a:cxn>
                <a:cxn ang="0">
                  <a:pos x="T4" y="T5"/>
                </a:cxn>
                <a:cxn ang="0">
                  <a:pos x="T6" y="T7"/>
                </a:cxn>
                <a:cxn ang="0">
                  <a:pos x="T8" y="T9"/>
                </a:cxn>
                <a:cxn ang="0">
                  <a:pos x="T10" y="T11"/>
                </a:cxn>
              </a:cxnLst>
              <a:rect l="0" t="0" r="r" b="b"/>
              <a:pathLst>
                <a:path w="903" h="125">
                  <a:moveTo>
                    <a:pt x="669" y="0"/>
                  </a:moveTo>
                  <a:cubicBezTo>
                    <a:pt x="486" y="0"/>
                    <a:pt x="0" y="66"/>
                    <a:pt x="0" y="66"/>
                  </a:cubicBezTo>
                  <a:cubicBezTo>
                    <a:pt x="213" y="125"/>
                    <a:pt x="213" y="125"/>
                    <a:pt x="213" y="125"/>
                  </a:cubicBezTo>
                  <a:cubicBezTo>
                    <a:pt x="267" y="125"/>
                    <a:pt x="871" y="118"/>
                    <a:pt x="887" y="92"/>
                  </a:cubicBezTo>
                  <a:cubicBezTo>
                    <a:pt x="903" y="66"/>
                    <a:pt x="851" y="9"/>
                    <a:pt x="695" y="1"/>
                  </a:cubicBezTo>
                  <a:cubicBezTo>
                    <a:pt x="687" y="0"/>
                    <a:pt x="678" y="0"/>
                    <a:pt x="669" y="0"/>
                  </a:cubicBezTo>
                </a:path>
              </a:pathLst>
            </a:custGeom>
            <a:gradFill>
              <a:gsLst>
                <a:gs pos="100000">
                  <a:schemeClr val="bg1">
                    <a:lumMod val="50000"/>
                  </a:schemeClr>
                </a:gs>
                <a:gs pos="0">
                  <a:srgbClr val="F1F1F1">
                    <a:alpha val="60000"/>
                  </a:srgbClr>
                </a:gs>
              </a:gsLst>
              <a:lin ang="2700000" scaled="1"/>
            </a:gradFill>
            <a:ln>
              <a:noFill/>
            </a:ln>
          </p:spPr>
          <p:txBody>
            <a:bodyPr vert="horz" wrap="square" lIns="91440" tIns="45720" rIns="91440" bIns="45720" numCol="1" anchor="t" anchorCtr="0" compatLnSpc="1"/>
            <a:lstStyle/>
            <a:p>
              <a:endParaRPr lang="zh-CN" altLang="en-US" sz="2400" dirty="0">
                <a:cs typeface="+mn-ea"/>
                <a:sym typeface="+mn-lt"/>
              </a:endParaRPr>
            </a:p>
          </p:txBody>
        </p:sp>
        <p:grpSp>
          <p:nvGrpSpPr>
            <p:cNvPr id="21" name="Group 372"/>
            <p:cNvGrpSpPr>
              <a:grpSpLocks noChangeAspect="1"/>
            </p:cNvGrpSpPr>
            <p:nvPr/>
          </p:nvGrpSpPr>
          <p:grpSpPr bwMode="auto">
            <a:xfrm>
              <a:off x="2572941" y="1502118"/>
              <a:ext cx="4099963" cy="4195941"/>
              <a:chOff x="2292" y="885"/>
              <a:chExt cx="2264" cy="2317"/>
            </a:xfrm>
            <a:gradFill>
              <a:gsLst>
                <a:gs pos="0">
                  <a:schemeClr val="accent1">
                    <a:lumMod val="50000"/>
                  </a:schemeClr>
                </a:gs>
                <a:gs pos="100000">
                  <a:srgbClr val="4A639A"/>
                </a:gs>
              </a:gsLst>
              <a:lin ang="2700000" scaled="1"/>
            </a:gradFill>
            <a:effectLst/>
          </p:grpSpPr>
          <p:sp>
            <p:nvSpPr>
              <p:cNvPr id="103" name="Freeform 373"/>
              <p:cNvSpPr/>
              <p:nvPr/>
            </p:nvSpPr>
            <p:spPr bwMode="auto">
              <a:xfrm>
                <a:off x="4545" y="2872"/>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104" name="Freeform 374"/>
              <p:cNvSpPr/>
              <p:nvPr/>
            </p:nvSpPr>
            <p:spPr bwMode="auto">
              <a:xfrm>
                <a:off x="2292" y="885"/>
                <a:ext cx="2264" cy="2317"/>
              </a:xfrm>
              <a:custGeom>
                <a:avLst/>
                <a:gdLst>
                  <a:gd name="T0" fmla="*/ 883 w 956"/>
                  <a:gd name="T1" fmla="*/ 449 h 978"/>
                  <a:gd name="T2" fmla="*/ 883 w 956"/>
                  <a:gd name="T3" fmla="*/ 449 h 978"/>
                  <a:gd name="T4" fmla="*/ 877 w 956"/>
                  <a:gd name="T5" fmla="*/ 448 h 978"/>
                  <a:gd name="T6" fmla="*/ 865 w 956"/>
                  <a:gd name="T7" fmla="*/ 446 h 978"/>
                  <a:gd name="T8" fmla="*/ 865 w 956"/>
                  <a:gd name="T9" fmla="*/ 446 h 978"/>
                  <a:gd name="T10" fmla="*/ 762 w 956"/>
                  <a:gd name="T11" fmla="*/ 434 h 978"/>
                  <a:gd name="T12" fmla="*/ 762 w 956"/>
                  <a:gd name="T13" fmla="*/ 346 h 978"/>
                  <a:gd name="T14" fmla="*/ 641 w 956"/>
                  <a:gd name="T15" fmla="*/ 337 h 978"/>
                  <a:gd name="T16" fmla="*/ 641 w 956"/>
                  <a:gd name="T17" fmla="*/ 249 h 978"/>
                  <a:gd name="T18" fmla="*/ 519 w 956"/>
                  <a:gd name="T19" fmla="*/ 246 h 978"/>
                  <a:gd name="T20" fmla="*/ 519 w 956"/>
                  <a:gd name="T21" fmla="*/ 159 h 978"/>
                  <a:gd name="T22" fmla="*/ 397 w 956"/>
                  <a:gd name="T23" fmla="*/ 159 h 978"/>
                  <a:gd name="T24" fmla="*/ 397 w 956"/>
                  <a:gd name="T25" fmla="*/ 76 h 978"/>
                  <a:gd name="T26" fmla="*/ 275 w 956"/>
                  <a:gd name="T27" fmla="*/ 76 h 978"/>
                  <a:gd name="T28" fmla="*/ 275 w 956"/>
                  <a:gd name="T29" fmla="*/ 0 h 978"/>
                  <a:gd name="T30" fmla="*/ 3 w 956"/>
                  <a:gd name="T31" fmla="*/ 0 h 978"/>
                  <a:gd name="T32" fmla="*/ 0 w 956"/>
                  <a:gd name="T33" fmla="*/ 3 h 978"/>
                  <a:gd name="T34" fmla="*/ 0 w 956"/>
                  <a:gd name="T35" fmla="*/ 962 h 978"/>
                  <a:gd name="T36" fmla="*/ 884 w 956"/>
                  <a:gd name="T37" fmla="*/ 978 h 978"/>
                  <a:gd name="T38" fmla="*/ 883 w 956"/>
                  <a:gd name="T39" fmla="*/ 809 h 978"/>
                  <a:gd name="T40" fmla="*/ 951 w 956"/>
                  <a:gd name="T41" fmla="*/ 839 h 978"/>
                  <a:gd name="T42" fmla="*/ 951 w 956"/>
                  <a:gd name="T43" fmla="*/ 481 h 978"/>
                  <a:gd name="T44" fmla="*/ 883 w 956"/>
                  <a:gd name="T45" fmla="*/ 449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6" h="978">
                    <a:moveTo>
                      <a:pt x="883" y="449"/>
                    </a:moveTo>
                    <a:cubicBezTo>
                      <a:pt x="883" y="449"/>
                      <a:pt x="883" y="449"/>
                      <a:pt x="883" y="449"/>
                    </a:cubicBezTo>
                    <a:cubicBezTo>
                      <a:pt x="881" y="449"/>
                      <a:pt x="879" y="448"/>
                      <a:pt x="877" y="448"/>
                    </a:cubicBezTo>
                    <a:cubicBezTo>
                      <a:pt x="874" y="447"/>
                      <a:pt x="869" y="447"/>
                      <a:pt x="865" y="446"/>
                    </a:cubicBezTo>
                    <a:cubicBezTo>
                      <a:pt x="865" y="446"/>
                      <a:pt x="865" y="446"/>
                      <a:pt x="865" y="446"/>
                    </a:cubicBezTo>
                    <a:cubicBezTo>
                      <a:pt x="831" y="441"/>
                      <a:pt x="797" y="437"/>
                      <a:pt x="762" y="434"/>
                    </a:cubicBezTo>
                    <a:cubicBezTo>
                      <a:pt x="762" y="404"/>
                      <a:pt x="762" y="375"/>
                      <a:pt x="762" y="346"/>
                    </a:cubicBezTo>
                    <a:cubicBezTo>
                      <a:pt x="722" y="342"/>
                      <a:pt x="681" y="339"/>
                      <a:pt x="641" y="337"/>
                    </a:cubicBezTo>
                    <a:cubicBezTo>
                      <a:pt x="641" y="308"/>
                      <a:pt x="641" y="278"/>
                      <a:pt x="641" y="249"/>
                    </a:cubicBezTo>
                    <a:cubicBezTo>
                      <a:pt x="600" y="247"/>
                      <a:pt x="559" y="246"/>
                      <a:pt x="519" y="246"/>
                    </a:cubicBezTo>
                    <a:cubicBezTo>
                      <a:pt x="519" y="216"/>
                      <a:pt x="519" y="188"/>
                      <a:pt x="519" y="159"/>
                    </a:cubicBezTo>
                    <a:cubicBezTo>
                      <a:pt x="397" y="159"/>
                      <a:pt x="397" y="159"/>
                      <a:pt x="397" y="159"/>
                    </a:cubicBezTo>
                    <a:cubicBezTo>
                      <a:pt x="397" y="129"/>
                      <a:pt x="397" y="105"/>
                      <a:pt x="397" y="76"/>
                    </a:cubicBezTo>
                    <a:cubicBezTo>
                      <a:pt x="275" y="76"/>
                      <a:pt x="275" y="76"/>
                      <a:pt x="275" y="76"/>
                    </a:cubicBezTo>
                    <a:cubicBezTo>
                      <a:pt x="275" y="47"/>
                      <a:pt x="275" y="30"/>
                      <a:pt x="275" y="0"/>
                    </a:cubicBezTo>
                    <a:cubicBezTo>
                      <a:pt x="3" y="0"/>
                      <a:pt x="3" y="0"/>
                      <a:pt x="3" y="0"/>
                    </a:cubicBezTo>
                    <a:cubicBezTo>
                      <a:pt x="0" y="3"/>
                      <a:pt x="0" y="3"/>
                      <a:pt x="0" y="3"/>
                    </a:cubicBezTo>
                    <a:cubicBezTo>
                      <a:pt x="0" y="3"/>
                      <a:pt x="0" y="640"/>
                      <a:pt x="0" y="962"/>
                    </a:cubicBezTo>
                    <a:cubicBezTo>
                      <a:pt x="190" y="962"/>
                      <a:pt x="576" y="933"/>
                      <a:pt x="884" y="978"/>
                    </a:cubicBezTo>
                    <a:cubicBezTo>
                      <a:pt x="884" y="921"/>
                      <a:pt x="884" y="865"/>
                      <a:pt x="883" y="809"/>
                    </a:cubicBezTo>
                    <a:cubicBezTo>
                      <a:pt x="943" y="819"/>
                      <a:pt x="950" y="834"/>
                      <a:pt x="951" y="839"/>
                    </a:cubicBezTo>
                    <a:cubicBezTo>
                      <a:pt x="951" y="481"/>
                      <a:pt x="951" y="481"/>
                      <a:pt x="951" y="481"/>
                    </a:cubicBezTo>
                    <a:cubicBezTo>
                      <a:pt x="951" y="481"/>
                      <a:pt x="956" y="461"/>
                      <a:pt x="883" y="44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grpSp>
        <p:sp>
          <p:nvSpPr>
            <p:cNvPr id="22" name="Freeform 365"/>
            <p:cNvSpPr>
              <a:spLocks noEditPoints="1"/>
            </p:cNvSpPr>
            <p:nvPr/>
          </p:nvSpPr>
          <p:spPr bwMode="auto">
            <a:xfrm>
              <a:off x="3437021" y="2938565"/>
              <a:ext cx="3096703" cy="2892067"/>
            </a:xfrm>
            <a:custGeom>
              <a:avLst/>
              <a:gdLst>
                <a:gd name="T0" fmla="*/ 226 w 721"/>
                <a:gd name="T1" fmla="*/ 329 h 673"/>
                <a:gd name="T2" fmla="*/ 188 w 721"/>
                <a:gd name="T3" fmla="*/ 305 h 673"/>
                <a:gd name="T4" fmla="*/ 253 w 721"/>
                <a:gd name="T5" fmla="*/ 331 h 673"/>
                <a:gd name="T6" fmla="*/ 229 w 721"/>
                <a:gd name="T7" fmla="*/ 375 h 673"/>
                <a:gd name="T8" fmla="*/ 146 w 721"/>
                <a:gd name="T9" fmla="*/ 463 h 673"/>
                <a:gd name="T10" fmla="*/ 198 w 721"/>
                <a:gd name="T11" fmla="*/ 434 h 673"/>
                <a:gd name="T12" fmla="*/ 216 w 721"/>
                <a:gd name="T13" fmla="*/ 436 h 673"/>
                <a:gd name="T14" fmla="*/ 225 w 721"/>
                <a:gd name="T15" fmla="*/ 434 h 673"/>
                <a:gd name="T16" fmla="*/ 155 w 721"/>
                <a:gd name="T17" fmla="*/ 3 h 673"/>
                <a:gd name="T18" fmla="*/ 141 w 721"/>
                <a:gd name="T19" fmla="*/ 66 h 673"/>
                <a:gd name="T20" fmla="*/ 144 w 721"/>
                <a:gd name="T21" fmla="*/ 70 h 673"/>
                <a:gd name="T22" fmla="*/ 144 w 721"/>
                <a:gd name="T23" fmla="*/ 77 h 673"/>
                <a:gd name="T24" fmla="*/ 122 w 721"/>
                <a:gd name="T25" fmla="*/ 118 h 673"/>
                <a:gd name="T26" fmla="*/ 100 w 721"/>
                <a:gd name="T27" fmla="*/ 164 h 673"/>
                <a:gd name="T28" fmla="*/ 61 w 721"/>
                <a:gd name="T29" fmla="*/ 240 h 673"/>
                <a:gd name="T30" fmla="*/ 98 w 721"/>
                <a:gd name="T31" fmla="*/ 206 h 673"/>
                <a:gd name="T32" fmla="*/ 114 w 721"/>
                <a:gd name="T33" fmla="*/ 269 h 673"/>
                <a:gd name="T34" fmla="*/ 133 w 721"/>
                <a:gd name="T35" fmla="*/ 297 h 673"/>
                <a:gd name="T36" fmla="*/ 130 w 721"/>
                <a:gd name="T37" fmla="*/ 328 h 673"/>
                <a:gd name="T38" fmla="*/ 72 w 721"/>
                <a:gd name="T39" fmla="*/ 433 h 673"/>
                <a:gd name="T40" fmla="*/ 80 w 721"/>
                <a:gd name="T41" fmla="*/ 436 h 673"/>
                <a:gd name="T42" fmla="*/ 98 w 721"/>
                <a:gd name="T43" fmla="*/ 433 h 673"/>
                <a:gd name="T44" fmla="*/ 86 w 721"/>
                <a:gd name="T45" fmla="*/ 503 h 673"/>
                <a:gd name="T46" fmla="*/ 80 w 721"/>
                <a:gd name="T47" fmla="*/ 522 h 673"/>
                <a:gd name="T48" fmla="*/ 92 w 721"/>
                <a:gd name="T49" fmla="*/ 531 h 673"/>
                <a:gd name="T50" fmla="*/ 97 w 721"/>
                <a:gd name="T51" fmla="*/ 530 h 673"/>
                <a:gd name="T52" fmla="*/ 99 w 721"/>
                <a:gd name="T53" fmla="*/ 535 h 673"/>
                <a:gd name="T54" fmla="*/ 114 w 721"/>
                <a:gd name="T55" fmla="*/ 551 h 673"/>
                <a:gd name="T56" fmla="*/ 0 w 721"/>
                <a:gd name="T57" fmla="*/ 652 h 673"/>
                <a:gd name="T58" fmla="*/ 686 w 721"/>
                <a:gd name="T59" fmla="*/ 673 h 673"/>
                <a:gd name="T60" fmla="*/ 721 w 721"/>
                <a:gd name="T61" fmla="*/ 512 h 673"/>
                <a:gd name="T62" fmla="*/ 460 w 721"/>
                <a:gd name="T63" fmla="*/ 218 h 673"/>
                <a:gd name="T64" fmla="*/ 345 w 721"/>
                <a:gd name="T65" fmla="*/ 293 h 673"/>
                <a:gd name="T66" fmla="*/ 289 w 721"/>
                <a:gd name="T67" fmla="*/ 375 h 673"/>
                <a:gd name="T68" fmla="*/ 292 w 721"/>
                <a:gd name="T69" fmla="*/ 281 h 673"/>
                <a:gd name="T70" fmla="*/ 223 w 721"/>
                <a:gd name="T71" fmla="*/ 230 h 673"/>
                <a:gd name="T72" fmla="*/ 267 w 721"/>
                <a:gd name="T73" fmla="*/ 239 h 673"/>
                <a:gd name="T74" fmla="*/ 277 w 721"/>
                <a:gd name="T75" fmla="*/ 248 h 673"/>
                <a:gd name="T76" fmla="*/ 295 w 721"/>
                <a:gd name="T77" fmla="*/ 249 h 673"/>
                <a:gd name="T78" fmla="*/ 305 w 721"/>
                <a:gd name="T79" fmla="*/ 239 h 673"/>
                <a:gd name="T80" fmla="*/ 306 w 721"/>
                <a:gd name="T81" fmla="*/ 224 h 673"/>
                <a:gd name="T82" fmla="*/ 296 w 721"/>
                <a:gd name="T83" fmla="*/ 219 h 673"/>
                <a:gd name="T84" fmla="*/ 285 w 721"/>
                <a:gd name="T85" fmla="*/ 218 h 673"/>
                <a:gd name="T86" fmla="*/ 277 w 721"/>
                <a:gd name="T87" fmla="*/ 217 h 673"/>
                <a:gd name="T88" fmla="*/ 217 w 721"/>
                <a:gd name="T89" fmla="*/ 184 h 673"/>
                <a:gd name="T90" fmla="*/ 191 w 721"/>
                <a:gd name="T91" fmla="*/ 113 h 673"/>
                <a:gd name="T92" fmla="*/ 182 w 721"/>
                <a:gd name="T93" fmla="*/ 87 h 673"/>
                <a:gd name="T94" fmla="*/ 189 w 721"/>
                <a:gd name="T95" fmla="*/ 79 h 673"/>
                <a:gd name="T96" fmla="*/ 197 w 721"/>
                <a:gd name="T97" fmla="*/ 74 h 673"/>
                <a:gd name="T98" fmla="*/ 198 w 721"/>
                <a:gd name="T99" fmla="*/ 63 h 673"/>
                <a:gd name="T100" fmla="*/ 198 w 721"/>
                <a:gd name="T101" fmla="*/ 55 h 673"/>
                <a:gd name="T102" fmla="*/ 200 w 721"/>
                <a:gd name="T103" fmla="*/ 45 h 673"/>
                <a:gd name="T104" fmla="*/ 195 w 721"/>
                <a:gd name="T105" fmla="*/ 37 h 673"/>
                <a:gd name="T106" fmla="*/ 195 w 721"/>
                <a:gd name="T107" fmla="*/ 26 h 673"/>
                <a:gd name="T108" fmla="*/ 183 w 721"/>
                <a:gd name="T109" fmla="*/ 1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1" h="673">
                  <a:moveTo>
                    <a:pt x="225" y="434"/>
                  </a:moveTo>
                  <a:cubicBezTo>
                    <a:pt x="226" y="329"/>
                    <a:pt x="226" y="329"/>
                    <a:pt x="226" y="329"/>
                  </a:cubicBezTo>
                  <a:cubicBezTo>
                    <a:pt x="185" y="328"/>
                    <a:pt x="185" y="328"/>
                    <a:pt x="185" y="328"/>
                  </a:cubicBezTo>
                  <a:cubicBezTo>
                    <a:pt x="187" y="315"/>
                    <a:pt x="188" y="305"/>
                    <a:pt x="188" y="305"/>
                  </a:cubicBezTo>
                  <a:cubicBezTo>
                    <a:pt x="249" y="324"/>
                    <a:pt x="249" y="324"/>
                    <a:pt x="249" y="324"/>
                  </a:cubicBezTo>
                  <a:cubicBezTo>
                    <a:pt x="255" y="327"/>
                    <a:pt x="253" y="331"/>
                    <a:pt x="253" y="331"/>
                  </a:cubicBezTo>
                  <a:cubicBezTo>
                    <a:pt x="253" y="333"/>
                    <a:pt x="251" y="353"/>
                    <a:pt x="248" y="375"/>
                  </a:cubicBezTo>
                  <a:cubicBezTo>
                    <a:pt x="229" y="375"/>
                    <a:pt x="229" y="375"/>
                    <a:pt x="229" y="375"/>
                  </a:cubicBezTo>
                  <a:cubicBezTo>
                    <a:pt x="229" y="404"/>
                    <a:pt x="229" y="432"/>
                    <a:pt x="229" y="461"/>
                  </a:cubicBezTo>
                  <a:cubicBezTo>
                    <a:pt x="201" y="461"/>
                    <a:pt x="174" y="462"/>
                    <a:pt x="146" y="463"/>
                  </a:cubicBezTo>
                  <a:cubicBezTo>
                    <a:pt x="151" y="453"/>
                    <a:pt x="156" y="442"/>
                    <a:pt x="160" y="434"/>
                  </a:cubicBezTo>
                  <a:cubicBezTo>
                    <a:pt x="198" y="434"/>
                    <a:pt x="198" y="434"/>
                    <a:pt x="198" y="434"/>
                  </a:cubicBezTo>
                  <a:cubicBezTo>
                    <a:pt x="198" y="436"/>
                    <a:pt x="198" y="436"/>
                    <a:pt x="198" y="436"/>
                  </a:cubicBezTo>
                  <a:cubicBezTo>
                    <a:pt x="216" y="436"/>
                    <a:pt x="216" y="436"/>
                    <a:pt x="216" y="436"/>
                  </a:cubicBezTo>
                  <a:cubicBezTo>
                    <a:pt x="216" y="434"/>
                    <a:pt x="216" y="434"/>
                    <a:pt x="216" y="434"/>
                  </a:cubicBezTo>
                  <a:cubicBezTo>
                    <a:pt x="225" y="434"/>
                    <a:pt x="225" y="434"/>
                    <a:pt x="225" y="434"/>
                  </a:cubicBezTo>
                  <a:moveTo>
                    <a:pt x="174" y="0"/>
                  </a:moveTo>
                  <a:cubicBezTo>
                    <a:pt x="169" y="0"/>
                    <a:pt x="163" y="1"/>
                    <a:pt x="155" y="3"/>
                  </a:cubicBezTo>
                  <a:cubicBezTo>
                    <a:pt x="129" y="10"/>
                    <a:pt x="128" y="29"/>
                    <a:pt x="130" y="41"/>
                  </a:cubicBezTo>
                  <a:cubicBezTo>
                    <a:pt x="133" y="53"/>
                    <a:pt x="139" y="64"/>
                    <a:pt x="141" y="66"/>
                  </a:cubicBezTo>
                  <a:cubicBezTo>
                    <a:pt x="142" y="69"/>
                    <a:pt x="142" y="74"/>
                    <a:pt x="142" y="74"/>
                  </a:cubicBezTo>
                  <a:cubicBezTo>
                    <a:pt x="142" y="74"/>
                    <a:pt x="143" y="70"/>
                    <a:pt x="144" y="70"/>
                  </a:cubicBezTo>
                  <a:cubicBezTo>
                    <a:pt x="144" y="70"/>
                    <a:pt x="144" y="70"/>
                    <a:pt x="144" y="70"/>
                  </a:cubicBezTo>
                  <a:cubicBezTo>
                    <a:pt x="144" y="71"/>
                    <a:pt x="144" y="74"/>
                    <a:pt x="144" y="77"/>
                  </a:cubicBezTo>
                  <a:cubicBezTo>
                    <a:pt x="144" y="77"/>
                    <a:pt x="144" y="79"/>
                    <a:pt x="144" y="80"/>
                  </a:cubicBezTo>
                  <a:cubicBezTo>
                    <a:pt x="139" y="91"/>
                    <a:pt x="128" y="107"/>
                    <a:pt x="122" y="118"/>
                  </a:cubicBezTo>
                  <a:cubicBezTo>
                    <a:pt x="122" y="120"/>
                    <a:pt x="118" y="131"/>
                    <a:pt x="114" y="139"/>
                  </a:cubicBezTo>
                  <a:cubicBezTo>
                    <a:pt x="100" y="164"/>
                    <a:pt x="100" y="164"/>
                    <a:pt x="100" y="164"/>
                  </a:cubicBezTo>
                  <a:cubicBezTo>
                    <a:pt x="73" y="195"/>
                    <a:pt x="59" y="225"/>
                    <a:pt x="59" y="225"/>
                  </a:cubicBezTo>
                  <a:cubicBezTo>
                    <a:pt x="61" y="240"/>
                    <a:pt x="61" y="240"/>
                    <a:pt x="61" y="240"/>
                  </a:cubicBezTo>
                  <a:cubicBezTo>
                    <a:pt x="91" y="233"/>
                    <a:pt x="91" y="233"/>
                    <a:pt x="91" y="233"/>
                  </a:cubicBezTo>
                  <a:cubicBezTo>
                    <a:pt x="91" y="226"/>
                    <a:pt x="93" y="217"/>
                    <a:pt x="98" y="206"/>
                  </a:cubicBezTo>
                  <a:cubicBezTo>
                    <a:pt x="108" y="269"/>
                    <a:pt x="108" y="269"/>
                    <a:pt x="108" y="269"/>
                  </a:cubicBezTo>
                  <a:cubicBezTo>
                    <a:pt x="114" y="269"/>
                    <a:pt x="114" y="269"/>
                    <a:pt x="114" y="269"/>
                  </a:cubicBezTo>
                  <a:cubicBezTo>
                    <a:pt x="112" y="279"/>
                    <a:pt x="111" y="289"/>
                    <a:pt x="111" y="289"/>
                  </a:cubicBezTo>
                  <a:cubicBezTo>
                    <a:pt x="133" y="297"/>
                    <a:pt x="133" y="297"/>
                    <a:pt x="133" y="297"/>
                  </a:cubicBezTo>
                  <a:cubicBezTo>
                    <a:pt x="132" y="317"/>
                    <a:pt x="132" y="317"/>
                    <a:pt x="132" y="317"/>
                  </a:cubicBezTo>
                  <a:cubicBezTo>
                    <a:pt x="131" y="320"/>
                    <a:pt x="130" y="323"/>
                    <a:pt x="130" y="328"/>
                  </a:cubicBezTo>
                  <a:cubicBezTo>
                    <a:pt x="73" y="328"/>
                    <a:pt x="73" y="328"/>
                    <a:pt x="73" y="328"/>
                  </a:cubicBezTo>
                  <a:cubicBezTo>
                    <a:pt x="72" y="433"/>
                    <a:pt x="72" y="433"/>
                    <a:pt x="72" y="433"/>
                  </a:cubicBezTo>
                  <a:cubicBezTo>
                    <a:pt x="80" y="433"/>
                    <a:pt x="80" y="433"/>
                    <a:pt x="80" y="433"/>
                  </a:cubicBezTo>
                  <a:cubicBezTo>
                    <a:pt x="80" y="436"/>
                    <a:pt x="80" y="436"/>
                    <a:pt x="80" y="436"/>
                  </a:cubicBezTo>
                  <a:cubicBezTo>
                    <a:pt x="98" y="436"/>
                    <a:pt x="98" y="436"/>
                    <a:pt x="98" y="436"/>
                  </a:cubicBezTo>
                  <a:cubicBezTo>
                    <a:pt x="98" y="433"/>
                    <a:pt x="98" y="433"/>
                    <a:pt x="98" y="433"/>
                  </a:cubicBezTo>
                  <a:cubicBezTo>
                    <a:pt x="115" y="433"/>
                    <a:pt x="115" y="433"/>
                    <a:pt x="115" y="433"/>
                  </a:cubicBezTo>
                  <a:cubicBezTo>
                    <a:pt x="86" y="503"/>
                    <a:pt x="86" y="503"/>
                    <a:pt x="86" y="503"/>
                  </a:cubicBezTo>
                  <a:cubicBezTo>
                    <a:pt x="87" y="506"/>
                    <a:pt x="87" y="506"/>
                    <a:pt x="87" y="506"/>
                  </a:cubicBezTo>
                  <a:cubicBezTo>
                    <a:pt x="89" y="507"/>
                    <a:pt x="78" y="519"/>
                    <a:pt x="80" y="522"/>
                  </a:cubicBezTo>
                  <a:cubicBezTo>
                    <a:pt x="83" y="525"/>
                    <a:pt x="87" y="528"/>
                    <a:pt x="92" y="531"/>
                  </a:cubicBezTo>
                  <a:cubicBezTo>
                    <a:pt x="92" y="531"/>
                    <a:pt x="92" y="531"/>
                    <a:pt x="92" y="531"/>
                  </a:cubicBezTo>
                  <a:cubicBezTo>
                    <a:pt x="93" y="531"/>
                    <a:pt x="94" y="531"/>
                    <a:pt x="95" y="531"/>
                  </a:cubicBezTo>
                  <a:cubicBezTo>
                    <a:pt x="95" y="530"/>
                    <a:pt x="96" y="530"/>
                    <a:pt x="97" y="530"/>
                  </a:cubicBezTo>
                  <a:cubicBezTo>
                    <a:pt x="97" y="530"/>
                    <a:pt x="97" y="530"/>
                    <a:pt x="97" y="530"/>
                  </a:cubicBezTo>
                  <a:cubicBezTo>
                    <a:pt x="99" y="531"/>
                    <a:pt x="98" y="535"/>
                    <a:pt x="99" y="535"/>
                  </a:cubicBezTo>
                  <a:cubicBezTo>
                    <a:pt x="104" y="538"/>
                    <a:pt x="109" y="541"/>
                    <a:pt x="114" y="543"/>
                  </a:cubicBezTo>
                  <a:cubicBezTo>
                    <a:pt x="114" y="546"/>
                    <a:pt x="114" y="549"/>
                    <a:pt x="114" y="551"/>
                  </a:cubicBezTo>
                  <a:cubicBezTo>
                    <a:pt x="76" y="553"/>
                    <a:pt x="38" y="556"/>
                    <a:pt x="0" y="560"/>
                  </a:cubicBezTo>
                  <a:cubicBezTo>
                    <a:pt x="0" y="652"/>
                    <a:pt x="0" y="652"/>
                    <a:pt x="0" y="652"/>
                  </a:cubicBezTo>
                  <a:cubicBezTo>
                    <a:pt x="79" y="650"/>
                    <a:pt x="167" y="648"/>
                    <a:pt x="258" y="648"/>
                  </a:cubicBezTo>
                  <a:cubicBezTo>
                    <a:pt x="400" y="648"/>
                    <a:pt x="551" y="653"/>
                    <a:pt x="686" y="673"/>
                  </a:cubicBezTo>
                  <a:cubicBezTo>
                    <a:pt x="686" y="616"/>
                    <a:pt x="686" y="560"/>
                    <a:pt x="685" y="504"/>
                  </a:cubicBezTo>
                  <a:cubicBezTo>
                    <a:pt x="700" y="506"/>
                    <a:pt x="712" y="509"/>
                    <a:pt x="721" y="512"/>
                  </a:cubicBezTo>
                  <a:cubicBezTo>
                    <a:pt x="721" y="436"/>
                    <a:pt x="721" y="359"/>
                    <a:pt x="721" y="269"/>
                  </a:cubicBezTo>
                  <a:cubicBezTo>
                    <a:pt x="708" y="219"/>
                    <a:pt x="460" y="218"/>
                    <a:pt x="460" y="218"/>
                  </a:cubicBezTo>
                  <a:cubicBezTo>
                    <a:pt x="460" y="247"/>
                    <a:pt x="460" y="272"/>
                    <a:pt x="460" y="301"/>
                  </a:cubicBezTo>
                  <a:cubicBezTo>
                    <a:pt x="460" y="301"/>
                    <a:pt x="398" y="295"/>
                    <a:pt x="345" y="293"/>
                  </a:cubicBezTo>
                  <a:cubicBezTo>
                    <a:pt x="345" y="322"/>
                    <a:pt x="345" y="346"/>
                    <a:pt x="345" y="375"/>
                  </a:cubicBezTo>
                  <a:cubicBezTo>
                    <a:pt x="289" y="375"/>
                    <a:pt x="289" y="375"/>
                    <a:pt x="289" y="375"/>
                  </a:cubicBezTo>
                  <a:cubicBezTo>
                    <a:pt x="302" y="308"/>
                    <a:pt x="302" y="308"/>
                    <a:pt x="302" y="308"/>
                  </a:cubicBezTo>
                  <a:cubicBezTo>
                    <a:pt x="305" y="288"/>
                    <a:pt x="292" y="281"/>
                    <a:pt x="292" y="281"/>
                  </a:cubicBezTo>
                  <a:cubicBezTo>
                    <a:pt x="286" y="275"/>
                    <a:pt x="227" y="252"/>
                    <a:pt x="227" y="252"/>
                  </a:cubicBezTo>
                  <a:cubicBezTo>
                    <a:pt x="227" y="252"/>
                    <a:pt x="225" y="242"/>
                    <a:pt x="223" y="230"/>
                  </a:cubicBezTo>
                  <a:cubicBezTo>
                    <a:pt x="266" y="242"/>
                    <a:pt x="266" y="242"/>
                    <a:pt x="266" y="242"/>
                  </a:cubicBezTo>
                  <a:cubicBezTo>
                    <a:pt x="267" y="239"/>
                    <a:pt x="267" y="239"/>
                    <a:pt x="267" y="239"/>
                  </a:cubicBezTo>
                  <a:cubicBezTo>
                    <a:pt x="268" y="239"/>
                    <a:pt x="268" y="240"/>
                    <a:pt x="268" y="240"/>
                  </a:cubicBezTo>
                  <a:cubicBezTo>
                    <a:pt x="271" y="242"/>
                    <a:pt x="274" y="244"/>
                    <a:pt x="277" y="248"/>
                  </a:cubicBezTo>
                  <a:cubicBezTo>
                    <a:pt x="279" y="250"/>
                    <a:pt x="282" y="250"/>
                    <a:pt x="285" y="250"/>
                  </a:cubicBezTo>
                  <a:cubicBezTo>
                    <a:pt x="289" y="250"/>
                    <a:pt x="293" y="249"/>
                    <a:pt x="295" y="249"/>
                  </a:cubicBezTo>
                  <a:cubicBezTo>
                    <a:pt x="298" y="249"/>
                    <a:pt x="299" y="249"/>
                    <a:pt x="300" y="246"/>
                  </a:cubicBezTo>
                  <a:cubicBezTo>
                    <a:pt x="300" y="244"/>
                    <a:pt x="305" y="242"/>
                    <a:pt x="305" y="239"/>
                  </a:cubicBezTo>
                  <a:cubicBezTo>
                    <a:pt x="305" y="237"/>
                    <a:pt x="306" y="233"/>
                    <a:pt x="307" y="231"/>
                  </a:cubicBezTo>
                  <a:cubicBezTo>
                    <a:pt x="307" y="229"/>
                    <a:pt x="308" y="226"/>
                    <a:pt x="306" y="224"/>
                  </a:cubicBezTo>
                  <a:cubicBezTo>
                    <a:pt x="303" y="222"/>
                    <a:pt x="296" y="222"/>
                    <a:pt x="296" y="222"/>
                  </a:cubicBezTo>
                  <a:cubicBezTo>
                    <a:pt x="296" y="222"/>
                    <a:pt x="296" y="222"/>
                    <a:pt x="296" y="219"/>
                  </a:cubicBezTo>
                  <a:cubicBezTo>
                    <a:pt x="296" y="218"/>
                    <a:pt x="295" y="217"/>
                    <a:pt x="293" y="217"/>
                  </a:cubicBezTo>
                  <a:cubicBezTo>
                    <a:pt x="291" y="217"/>
                    <a:pt x="289" y="218"/>
                    <a:pt x="285" y="218"/>
                  </a:cubicBezTo>
                  <a:cubicBezTo>
                    <a:pt x="280" y="219"/>
                    <a:pt x="276" y="220"/>
                    <a:pt x="275" y="221"/>
                  </a:cubicBezTo>
                  <a:cubicBezTo>
                    <a:pt x="277" y="217"/>
                    <a:pt x="277" y="217"/>
                    <a:pt x="277" y="217"/>
                  </a:cubicBezTo>
                  <a:cubicBezTo>
                    <a:pt x="218" y="196"/>
                    <a:pt x="218" y="196"/>
                    <a:pt x="218" y="196"/>
                  </a:cubicBezTo>
                  <a:cubicBezTo>
                    <a:pt x="218" y="191"/>
                    <a:pt x="217" y="187"/>
                    <a:pt x="217" y="184"/>
                  </a:cubicBezTo>
                  <a:cubicBezTo>
                    <a:pt x="215" y="169"/>
                    <a:pt x="206" y="143"/>
                    <a:pt x="201" y="135"/>
                  </a:cubicBezTo>
                  <a:cubicBezTo>
                    <a:pt x="196" y="127"/>
                    <a:pt x="191" y="113"/>
                    <a:pt x="191" y="113"/>
                  </a:cubicBezTo>
                  <a:cubicBezTo>
                    <a:pt x="191" y="113"/>
                    <a:pt x="194" y="103"/>
                    <a:pt x="192" y="96"/>
                  </a:cubicBezTo>
                  <a:cubicBezTo>
                    <a:pt x="191" y="90"/>
                    <a:pt x="182" y="87"/>
                    <a:pt x="182" y="87"/>
                  </a:cubicBezTo>
                  <a:cubicBezTo>
                    <a:pt x="184" y="77"/>
                    <a:pt x="184" y="77"/>
                    <a:pt x="184" y="77"/>
                  </a:cubicBezTo>
                  <a:cubicBezTo>
                    <a:pt x="186" y="78"/>
                    <a:pt x="187" y="79"/>
                    <a:pt x="189" y="79"/>
                  </a:cubicBezTo>
                  <a:cubicBezTo>
                    <a:pt x="192" y="79"/>
                    <a:pt x="192" y="78"/>
                    <a:pt x="194" y="78"/>
                  </a:cubicBezTo>
                  <a:cubicBezTo>
                    <a:pt x="195" y="77"/>
                    <a:pt x="197" y="77"/>
                    <a:pt x="197" y="74"/>
                  </a:cubicBezTo>
                  <a:cubicBezTo>
                    <a:pt x="196" y="72"/>
                    <a:pt x="197" y="71"/>
                    <a:pt x="197" y="69"/>
                  </a:cubicBezTo>
                  <a:cubicBezTo>
                    <a:pt x="196" y="67"/>
                    <a:pt x="197" y="66"/>
                    <a:pt x="198" y="63"/>
                  </a:cubicBezTo>
                  <a:cubicBezTo>
                    <a:pt x="198" y="61"/>
                    <a:pt x="198" y="58"/>
                    <a:pt x="198" y="58"/>
                  </a:cubicBezTo>
                  <a:cubicBezTo>
                    <a:pt x="198" y="58"/>
                    <a:pt x="198" y="56"/>
                    <a:pt x="198" y="55"/>
                  </a:cubicBezTo>
                  <a:cubicBezTo>
                    <a:pt x="197" y="54"/>
                    <a:pt x="197" y="49"/>
                    <a:pt x="197" y="49"/>
                  </a:cubicBezTo>
                  <a:cubicBezTo>
                    <a:pt x="197" y="49"/>
                    <a:pt x="198" y="48"/>
                    <a:pt x="200" y="45"/>
                  </a:cubicBezTo>
                  <a:cubicBezTo>
                    <a:pt x="202" y="43"/>
                    <a:pt x="200" y="41"/>
                    <a:pt x="200" y="41"/>
                  </a:cubicBezTo>
                  <a:cubicBezTo>
                    <a:pt x="198" y="40"/>
                    <a:pt x="195" y="37"/>
                    <a:pt x="195" y="37"/>
                  </a:cubicBezTo>
                  <a:cubicBezTo>
                    <a:pt x="195" y="37"/>
                    <a:pt x="197" y="32"/>
                    <a:pt x="197" y="30"/>
                  </a:cubicBezTo>
                  <a:cubicBezTo>
                    <a:pt x="197" y="28"/>
                    <a:pt x="195" y="27"/>
                    <a:pt x="195" y="26"/>
                  </a:cubicBezTo>
                  <a:cubicBezTo>
                    <a:pt x="194" y="26"/>
                    <a:pt x="192" y="22"/>
                    <a:pt x="191" y="18"/>
                  </a:cubicBezTo>
                  <a:cubicBezTo>
                    <a:pt x="190" y="15"/>
                    <a:pt x="183" y="10"/>
                    <a:pt x="183" y="10"/>
                  </a:cubicBezTo>
                  <a:cubicBezTo>
                    <a:pt x="185" y="5"/>
                    <a:pt x="184" y="0"/>
                    <a:pt x="174" y="0"/>
                  </a:cubicBezTo>
                </a:path>
              </a:pathLst>
            </a:custGeom>
            <a:solidFill>
              <a:schemeClr val="tx2">
                <a:lumMod val="50000"/>
                <a:alpha val="17000"/>
              </a:schemeClr>
            </a:solidFill>
            <a:ln>
              <a:noFill/>
            </a:ln>
          </p:spPr>
          <p:txBody>
            <a:bodyPr vert="horz" wrap="square" lIns="91440" tIns="45720" rIns="91440" bIns="45720" numCol="1" anchor="t" anchorCtr="0" compatLnSpc="1"/>
            <a:lstStyle/>
            <a:p>
              <a:endParaRPr lang="zh-CN" altLang="en-US" sz="2400" dirty="0">
                <a:cs typeface="+mn-ea"/>
                <a:sym typeface="+mn-lt"/>
              </a:endParaRPr>
            </a:p>
          </p:txBody>
        </p:sp>
        <p:grpSp>
          <p:nvGrpSpPr>
            <p:cNvPr id="24" name="组合 23"/>
            <p:cNvGrpSpPr/>
            <p:nvPr/>
          </p:nvGrpSpPr>
          <p:grpSpPr>
            <a:xfrm>
              <a:off x="5427608" y="3472543"/>
              <a:ext cx="803981" cy="803983"/>
              <a:chOff x="3322712" y="1834847"/>
              <a:chExt cx="1294820" cy="1294821"/>
            </a:xfrm>
          </p:grpSpPr>
          <p:grpSp>
            <p:nvGrpSpPr>
              <p:cNvPr id="68" name="组合 67"/>
              <p:cNvGrpSpPr/>
              <p:nvPr/>
            </p:nvGrpSpPr>
            <p:grpSpPr>
              <a:xfrm>
                <a:off x="3322712" y="1834847"/>
                <a:ext cx="1294820" cy="1294821"/>
                <a:chOff x="882850" y="2007394"/>
                <a:chExt cx="1135063" cy="1135063"/>
              </a:xfrm>
              <a:effectLst>
                <a:outerShdw blurRad="139700" dist="38100" dir="8100000" algn="tr" rotWithShape="0">
                  <a:prstClr val="black">
                    <a:alpha val="40000"/>
                  </a:prstClr>
                </a:outerShdw>
              </a:effectLst>
            </p:grpSpPr>
            <p:sp>
              <p:nvSpPr>
                <p:cNvPr id="70" name="任意多边形 465"/>
                <p:cNvSpPr/>
                <p:nvPr/>
              </p:nvSpPr>
              <p:spPr bwMode="auto">
                <a:xfrm>
                  <a:off x="882850" y="2007394"/>
                  <a:ext cx="1135063" cy="1135063"/>
                </a:xfrm>
                <a:custGeom>
                  <a:avLst/>
                  <a:gdLst>
                    <a:gd name="connsiteX0" fmla="*/ 549124 w 1135063"/>
                    <a:gd name="connsiteY0" fmla="*/ 0 h 1135063"/>
                    <a:gd name="connsiteX1" fmla="*/ 590701 w 1135063"/>
                    <a:gd name="connsiteY1" fmla="*/ 0 h 1135063"/>
                    <a:gd name="connsiteX2" fmla="*/ 609600 w 1135063"/>
                    <a:gd name="connsiteY2" fmla="*/ 18851 h 1135063"/>
                    <a:gd name="connsiteX3" fmla="*/ 609600 w 1135063"/>
                    <a:gd name="connsiteY3" fmla="*/ 66805 h 1135063"/>
                    <a:gd name="connsiteX4" fmla="*/ 609600 w 1135063"/>
                    <a:gd name="connsiteY4" fmla="*/ 75860 h 1135063"/>
                    <a:gd name="connsiteX5" fmla="*/ 659128 w 1135063"/>
                    <a:gd name="connsiteY5" fmla="*/ 80876 h 1135063"/>
                    <a:gd name="connsiteX6" fmla="*/ 664516 w 1135063"/>
                    <a:gd name="connsiteY6" fmla="*/ 61112 h 1135063"/>
                    <a:gd name="connsiteX7" fmla="*/ 674041 w 1135063"/>
                    <a:gd name="connsiteY7" fmla="*/ 26172 h 1135063"/>
                    <a:gd name="connsiteX8" fmla="*/ 696619 w 1135063"/>
                    <a:gd name="connsiteY8" fmla="*/ 14878 h 1135063"/>
                    <a:gd name="connsiteX9" fmla="*/ 734248 w 1135063"/>
                    <a:gd name="connsiteY9" fmla="*/ 26172 h 1135063"/>
                    <a:gd name="connsiteX10" fmla="*/ 749300 w 1135063"/>
                    <a:gd name="connsiteY10" fmla="*/ 48759 h 1135063"/>
                    <a:gd name="connsiteX11" fmla="*/ 736247 w 1135063"/>
                    <a:gd name="connsiteY11" fmla="*/ 94465 h 1135063"/>
                    <a:gd name="connsiteX12" fmla="*/ 733932 w 1135063"/>
                    <a:gd name="connsiteY12" fmla="*/ 102573 h 1135063"/>
                    <a:gd name="connsiteX13" fmla="*/ 760901 w 1135063"/>
                    <a:gd name="connsiteY13" fmla="*/ 110985 h 1135063"/>
                    <a:gd name="connsiteX14" fmla="*/ 780827 w 1135063"/>
                    <a:gd name="connsiteY14" fmla="*/ 121852 h 1135063"/>
                    <a:gd name="connsiteX15" fmla="*/ 792346 w 1135063"/>
                    <a:gd name="connsiteY15" fmla="*/ 102100 h 1135063"/>
                    <a:gd name="connsiteX16" fmla="*/ 810072 w 1135063"/>
                    <a:gd name="connsiteY16" fmla="*/ 71702 h 1135063"/>
                    <a:gd name="connsiteX17" fmla="*/ 820100 w 1135063"/>
                    <a:gd name="connsiteY17" fmla="*/ 64117 h 1135063"/>
                    <a:gd name="connsiteX18" fmla="*/ 832992 w 1135063"/>
                    <a:gd name="connsiteY18" fmla="*/ 67910 h 1135063"/>
                    <a:gd name="connsiteX19" fmla="*/ 871191 w 1135063"/>
                    <a:gd name="connsiteY19" fmla="*/ 86871 h 1135063"/>
                    <a:gd name="connsiteX20" fmla="*/ 878831 w 1135063"/>
                    <a:gd name="connsiteY20" fmla="*/ 113418 h 1135063"/>
                    <a:gd name="connsiteX21" fmla="*/ 854539 w 1135063"/>
                    <a:gd name="connsiteY21" fmla="*/ 155075 h 1135063"/>
                    <a:gd name="connsiteX22" fmla="*/ 850842 w 1135063"/>
                    <a:gd name="connsiteY22" fmla="*/ 161414 h 1135063"/>
                    <a:gd name="connsiteX23" fmla="*/ 888409 w 1135063"/>
                    <a:gd name="connsiteY23" fmla="*/ 192557 h 1135063"/>
                    <a:gd name="connsiteX24" fmla="*/ 903961 w 1135063"/>
                    <a:gd name="connsiteY24" fmla="*/ 175967 h 1135063"/>
                    <a:gd name="connsiteX25" fmla="*/ 927894 w 1135063"/>
                    <a:gd name="connsiteY25" fmla="*/ 150439 h 1135063"/>
                    <a:gd name="connsiteX26" fmla="*/ 941131 w 1135063"/>
                    <a:gd name="connsiteY26" fmla="*/ 144766 h 1135063"/>
                    <a:gd name="connsiteX27" fmla="*/ 954368 w 1135063"/>
                    <a:gd name="connsiteY27" fmla="*/ 150439 h 1135063"/>
                    <a:gd name="connsiteX28" fmla="*/ 984624 w 1135063"/>
                    <a:gd name="connsiteY28" fmla="*/ 180695 h 1135063"/>
                    <a:gd name="connsiteX29" fmla="*/ 984624 w 1135063"/>
                    <a:gd name="connsiteY29" fmla="*/ 207169 h 1135063"/>
                    <a:gd name="connsiteX30" fmla="*/ 949641 w 1135063"/>
                    <a:gd name="connsiteY30" fmla="*/ 242152 h 1135063"/>
                    <a:gd name="connsiteX31" fmla="*/ 943937 w 1135063"/>
                    <a:gd name="connsiteY31" fmla="*/ 247856 h 1135063"/>
                    <a:gd name="connsiteX32" fmla="*/ 975873 w 1135063"/>
                    <a:gd name="connsiteY32" fmla="*/ 286745 h 1135063"/>
                    <a:gd name="connsiteX33" fmla="*/ 991247 w 1135063"/>
                    <a:gd name="connsiteY33" fmla="*/ 277780 h 1135063"/>
                    <a:gd name="connsiteX34" fmla="*/ 1021645 w 1135063"/>
                    <a:gd name="connsiteY34" fmla="*/ 260053 h 1135063"/>
                    <a:gd name="connsiteX35" fmla="*/ 1037763 w 1135063"/>
                    <a:gd name="connsiteY35" fmla="*/ 256233 h 1135063"/>
                    <a:gd name="connsiteX36" fmla="*/ 1048192 w 1135063"/>
                    <a:gd name="connsiteY36" fmla="*/ 263873 h 1135063"/>
                    <a:gd name="connsiteX37" fmla="*/ 1070946 w 1135063"/>
                    <a:gd name="connsiteY37" fmla="*/ 302072 h 1135063"/>
                    <a:gd name="connsiteX38" fmla="*/ 1063361 w 1135063"/>
                    <a:gd name="connsiteY38" fmla="*/ 328812 h 1135063"/>
                    <a:gd name="connsiteX39" fmla="*/ 1021704 w 1135063"/>
                    <a:gd name="connsiteY39" fmla="*/ 353104 h 1135063"/>
                    <a:gd name="connsiteX40" fmla="*/ 1015515 w 1135063"/>
                    <a:gd name="connsiteY40" fmla="*/ 356713 h 1135063"/>
                    <a:gd name="connsiteX41" fmla="*/ 1027442 w 1135063"/>
                    <a:gd name="connsiteY41" fmla="*/ 378793 h 1135063"/>
                    <a:gd name="connsiteX42" fmla="*/ 1034194 w 1135063"/>
                    <a:gd name="connsiteY42" fmla="*/ 400645 h 1135063"/>
                    <a:gd name="connsiteX43" fmla="*/ 1052952 w 1135063"/>
                    <a:gd name="connsiteY43" fmla="*/ 395288 h 1135063"/>
                    <a:gd name="connsiteX44" fmla="*/ 1086305 w 1135063"/>
                    <a:gd name="connsiteY44" fmla="*/ 385763 h 1135063"/>
                    <a:gd name="connsiteX45" fmla="*/ 1108893 w 1135063"/>
                    <a:gd name="connsiteY45" fmla="*/ 400815 h 1135063"/>
                    <a:gd name="connsiteX46" fmla="*/ 1120186 w 1135063"/>
                    <a:gd name="connsiteY46" fmla="*/ 442207 h 1135063"/>
                    <a:gd name="connsiteX47" fmla="*/ 1108893 w 1135063"/>
                    <a:gd name="connsiteY47" fmla="*/ 464785 h 1135063"/>
                    <a:gd name="connsiteX48" fmla="*/ 1061011 w 1135063"/>
                    <a:gd name="connsiteY48" fmla="*/ 475662 h 1135063"/>
                    <a:gd name="connsiteX49" fmla="*/ 1056960 w 1135063"/>
                    <a:gd name="connsiteY49" fmla="*/ 476583 h 1135063"/>
                    <a:gd name="connsiteX50" fmla="*/ 1062342 w 1135063"/>
                    <a:gd name="connsiteY50" fmla="*/ 530225 h 1135063"/>
                    <a:gd name="connsiteX51" fmla="*/ 1081218 w 1135063"/>
                    <a:gd name="connsiteY51" fmla="*/ 530225 h 1135063"/>
                    <a:gd name="connsiteX52" fmla="*/ 1116212 w 1135063"/>
                    <a:gd name="connsiteY52" fmla="*/ 530225 h 1135063"/>
                    <a:gd name="connsiteX53" fmla="*/ 1135063 w 1135063"/>
                    <a:gd name="connsiteY53" fmla="*/ 545147 h 1135063"/>
                    <a:gd name="connsiteX54" fmla="*/ 1135063 w 1135063"/>
                    <a:gd name="connsiteY54" fmla="*/ 589915 h 1135063"/>
                    <a:gd name="connsiteX55" fmla="*/ 1116212 w 1135063"/>
                    <a:gd name="connsiteY55" fmla="*/ 604838 h 1135063"/>
                    <a:gd name="connsiteX56" fmla="*/ 1068258 w 1135063"/>
                    <a:gd name="connsiteY56" fmla="*/ 604838 h 1135063"/>
                    <a:gd name="connsiteX57" fmla="*/ 1063776 w 1135063"/>
                    <a:gd name="connsiteY57" fmla="*/ 604838 h 1135063"/>
                    <a:gd name="connsiteX58" fmla="*/ 1058501 w 1135063"/>
                    <a:gd name="connsiteY58" fmla="*/ 657417 h 1135063"/>
                    <a:gd name="connsiteX59" fmla="*/ 1073952 w 1135063"/>
                    <a:gd name="connsiteY59" fmla="*/ 660982 h 1135063"/>
                    <a:gd name="connsiteX60" fmla="*/ 1108893 w 1135063"/>
                    <a:gd name="connsiteY60" fmla="*/ 669044 h 1135063"/>
                    <a:gd name="connsiteX61" fmla="*/ 1120186 w 1135063"/>
                    <a:gd name="connsiteY61" fmla="*/ 691974 h 1135063"/>
                    <a:gd name="connsiteX62" fmla="*/ 1108893 w 1135063"/>
                    <a:gd name="connsiteY62" fmla="*/ 734014 h 1135063"/>
                    <a:gd name="connsiteX63" fmla="*/ 1086305 w 1135063"/>
                    <a:gd name="connsiteY63" fmla="*/ 749301 h 1135063"/>
                    <a:gd name="connsiteX64" fmla="*/ 1040599 w 1135063"/>
                    <a:gd name="connsiteY64" fmla="*/ 736044 h 1135063"/>
                    <a:gd name="connsiteX65" fmla="*/ 1038311 w 1135063"/>
                    <a:gd name="connsiteY65" fmla="*/ 735380 h 1135063"/>
                    <a:gd name="connsiteX66" fmla="*/ 1027442 w 1135063"/>
                    <a:gd name="connsiteY66" fmla="*/ 770559 h 1135063"/>
                    <a:gd name="connsiteX67" fmla="*/ 1021499 w 1135063"/>
                    <a:gd name="connsiteY67" fmla="*/ 781561 h 1135063"/>
                    <a:gd name="connsiteX68" fmla="*/ 1032963 w 1135063"/>
                    <a:gd name="connsiteY68" fmla="*/ 788160 h 1135063"/>
                    <a:gd name="connsiteX69" fmla="*/ 1063361 w 1135063"/>
                    <a:gd name="connsiteY69" fmla="*/ 805657 h 1135063"/>
                    <a:gd name="connsiteX70" fmla="*/ 1070946 w 1135063"/>
                    <a:gd name="connsiteY70" fmla="*/ 832049 h 1135063"/>
                    <a:gd name="connsiteX71" fmla="*/ 1048192 w 1135063"/>
                    <a:gd name="connsiteY71" fmla="*/ 869752 h 1135063"/>
                    <a:gd name="connsiteX72" fmla="*/ 1021645 w 1135063"/>
                    <a:gd name="connsiteY72" fmla="*/ 873523 h 1135063"/>
                    <a:gd name="connsiteX73" fmla="*/ 983638 w 1135063"/>
                    <a:gd name="connsiteY73" fmla="*/ 851646 h 1135063"/>
                    <a:gd name="connsiteX74" fmla="*/ 981264 w 1135063"/>
                    <a:gd name="connsiteY74" fmla="*/ 856041 h 1135063"/>
                    <a:gd name="connsiteX75" fmla="*/ 950926 w 1135063"/>
                    <a:gd name="connsiteY75" fmla="*/ 892986 h 1135063"/>
                    <a:gd name="connsiteX76" fmla="*/ 959096 w 1135063"/>
                    <a:gd name="connsiteY76" fmla="*/ 901257 h 1135063"/>
                    <a:gd name="connsiteX77" fmla="*/ 984624 w 1135063"/>
                    <a:gd name="connsiteY77" fmla="*/ 927101 h 1135063"/>
                    <a:gd name="connsiteX78" fmla="*/ 984624 w 1135063"/>
                    <a:gd name="connsiteY78" fmla="*/ 953901 h 1135063"/>
                    <a:gd name="connsiteX79" fmla="*/ 954368 w 1135063"/>
                    <a:gd name="connsiteY79" fmla="*/ 984531 h 1135063"/>
                    <a:gd name="connsiteX80" fmla="*/ 927894 w 1135063"/>
                    <a:gd name="connsiteY80" fmla="*/ 984531 h 1135063"/>
                    <a:gd name="connsiteX81" fmla="*/ 896216 w 1135063"/>
                    <a:gd name="connsiteY81" fmla="*/ 950323 h 1135063"/>
                    <a:gd name="connsiteX82" fmla="*/ 856459 w 1135063"/>
                    <a:gd name="connsiteY82" fmla="*/ 983281 h 1135063"/>
                    <a:gd name="connsiteX83" fmla="*/ 861104 w 1135063"/>
                    <a:gd name="connsiteY83" fmla="*/ 991247 h 1135063"/>
                    <a:gd name="connsiteX84" fmla="*/ 878831 w 1135063"/>
                    <a:gd name="connsiteY84" fmla="*/ 1021645 h 1135063"/>
                    <a:gd name="connsiteX85" fmla="*/ 871191 w 1135063"/>
                    <a:gd name="connsiteY85" fmla="*/ 1048192 h 1135063"/>
                    <a:gd name="connsiteX86" fmla="*/ 832992 w 1135063"/>
                    <a:gd name="connsiteY86" fmla="*/ 1067153 h 1135063"/>
                    <a:gd name="connsiteX87" fmla="*/ 810072 w 1135063"/>
                    <a:gd name="connsiteY87" fmla="*/ 1063361 h 1135063"/>
                    <a:gd name="connsiteX88" fmla="*/ 787149 w 1135063"/>
                    <a:gd name="connsiteY88" fmla="*/ 1024053 h 1135063"/>
                    <a:gd name="connsiteX89" fmla="*/ 760901 w 1135063"/>
                    <a:gd name="connsiteY89" fmla="*/ 1038367 h 1135063"/>
                    <a:gd name="connsiteX90" fmla="*/ 737678 w 1135063"/>
                    <a:gd name="connsiteY90" fmla="*/ 1045610 h 1135063"/>
                    <a:gd name="connsiteX91" fmla="*/ 739775 w 1135063"/>
                    <a:gd name="connsiteY91" fmla="*/ 1052952 h 1135063"/>
                    <a:gd name="connsiteX92" fmla="*/ 749300 w 1135063"/>
                    <a:gd name="connsiteY92" fmla="*/ 1086305 h 1135063"/>
                    <a:gd name="connsiteX93" fmla="*/ 734248 w 1135063"/>
                    <a:gd name="connsiteY93" fmla="*/ 1108893 h 1135063"/>
                    <a:gd name="connsiteX94" fmla="*/ 696619 w 1135063"/>
                    <a:gd name="connsiteY94" fmla="*/ 1120186 h 1135063"/>
                    <a:gd name="connsiteX95" fmla="*/ 674041 w 1135063"/>
                    <a:gd name="connsiteY95" fmla="*/ 1108893 h 1135063"/>
                    <a:gd name="connsiteX96" fmla="*/ 666588 w 1135063"/>
                    <a:gd name="connsiteY96" fmla="*/ 1081555 h 1135063"/>
                    <a:gd name="connsiteX97" fmla="*/ 662918 w 1135063"/>
                    <a:gd name="connsiteY97" fmla="*/ 1068092 h 1135063"/>
                    <a:gd name="connsiteX98" fmla="*/ 609600 w 1135063"/>
                    <a:gd name="connsiteY98" fmla="*/ 1073492 h 1135063"/>
                    <a:gd name="connsiteX99" fmla="*/ 609600 w 1135063"/>
                    <a:gd name="connsiteY99" fmla="*/ 1081218 h 1135063"/>
                    <a:gd name="connsiteX100" fmla="*/ 609600 w 1135063"/>
                    <a:gd name="connsiteY100" fmla="*/ 1116212 h 1135063"/>
                    <a:gd name="connsiteX101" fmla="*/ 590701 w 1135063"/>
                    <a:gd name="connsiteY101" fmla="*/ 1135063 h 1135063"/>
                    <a:gd name="connsiteX102" fmla="*/ 549124 w 1135063"/>
                    <a:gd name="connsiteY102" fmla="*/ 1135063 h 1135063"/>
                    <a:gd name="connsiteX103" fmla="*/ 530225 w 1135063"/>
                    <a:gd name="connsiteY103" fmla="*/ 1116212 h 1135063"/>
                    <a:gd name="connsiteX104" fmla="*/ 530225 w 1135063"/>
                    <a:gd name="connsiteY104" fmla="*/ 1088833 h 1135063"/>
                    <a:gd name="connsiteX105" fmla="*/ 530225 w 1135063"/>
                    <a:gd name="connsiteY105" fmla="*/ 1074296 h 1135063"/>
                    <a:gd name="connsiteX106" fmla="*/ 475286 w 1135063"/>
                    <a:gd name="connsiteY106" fmla="*/ 1068732 h 1135063"/>
                    <a:gd name="connsiteX107" fmla="*/ 474082 w 1135063"/>
                    <a:gd name="connsiteY107" fmla="*/ 1073952 h 1135063"/>
                    <a:gd name="connsiteX108" fmla="*/ 466020 w 1135063"/>
                    <a:gd name="connsiteY108" fmla="*/ 1108893 h 1135063"/>
                    <a:gd name="connsiteX109" fmla="*/ 443090 w 1135063"/>
                    <a:gd name="connsiteY109" fmla="*/ 1120186 h 1135063"/>
                    <a:gd name="connsiteX110" fmla="*/ 401050 w 1135063"/>
                    <a:gd name="connsiteY110" fmla="*/ 1108893 h 1135063"/>
                    <a:gd name="connsiteX111" fmla="*/ 389585 w 1135063"/>
                    <a:gd name="connsiteY111" fmla="*/ 1086305 h 1135063"/>
                    <a:gd name="connsiteX112" fmla="*/ 399056 w 1135063"/>
                    <a:gd name="connsiteY112" fmla="*/ 1047121 h 1135063"/>
                    <a:gd name="connsiteX113" fmla="*/ 370989 w 1135063"/>
                    <a:gd name="connsiteY113" fmla="*/ 1038367 h 1135063"/>
                    <a:gd name="connsiteX114" fmla="*/ 350290 w 1135063"/>
                    <a:gd name="connsiteY114" fmla="*/ 1027079 h 1135063"/>
                    <a:gd name="connsiteX115" fmla="*/ 346903 w 1135063"/>
                    <a:gd name="connsiteY115" fmla="*/ 1032963 h 1135063"/>
                    <a:gd name="connsiteX116" fmla="*/ 329406 w 1135063"/>
                    <a:gd name="connsiteY116" fmla="*/ 1063361 h 1135063"/>
                    <a:gd name="connsiteX117" fmla="*/ 303014 w 1135063"/>
                    <a:gd name="connsiteY117" fmla="*/ 1067153 h 1135063"/>
                    <a:gd name="connsiteX118" fmla="*/ 265311 w 1135063"/>
                    <a:gd name="connsiteY118" fmla="*/ 1048192 h 1135063"/>
                    <a:gd name="connsiteX119" fmla="*/ 261541 w 1135063"/>
                    <a:gd name="connsiteY119" fmla="*/ 1021645 h 1135063"/>
                    <a:gd name="connsiteX120" fmla="*/ 280976 w 1135063"/>
                    <a:gd name="connsiteY120" fmla="*/ 987878 h 1135063"/>
                    <a:gd name="connsiteX121" fmla="*/ 239213 w 1135063"/>
                    <a:gd name="connsiteY121" fmla="*/ 953257 h 1135063"/>
                    <a:gd name="connsiteX122" fmla="*/ 233874 w 1135063"/>
                    <a:gd name="connsiteY122" fmla="*/ 958687 h 1135063"/>
                    <a:gd name="connsiteX123" fmla="*/ 208462 w 1135063"/>
                    <a:gd name="connsiteY123" fmla="*/ 984531 h 1135063"/>
                    <a:gd name="connsiteX124" fmla="*/ 182110 w 1135063"/>
                    <a:gd name="connsiteY124" fmla="*/ 984531 h 1135063"/>
                    <a:gd name="connsiteX125" fmla="*/ 151992 w 1135063"/>
                    <a:gd name="connsiteY125" fmla="*/ 953901 h 1135063"/>
                    <a:gd name="connsiteX126" fmla="*/ 151992 w 1135063"/>
                    <a:gd name="connsiteY126" fmla="*/ 927101 h 1135063"/>
                    <a:gd name="connsiteX127" fmla="*/ 183045 w 1135063"/>
                    <a:gd name="connsiteY127" fmla="*/ 895520 h 1135063"/>
                    <a:gd name="connsiteX128" fmla="*/ 150627 w 1135063"/>
                    <a:gd name="connsiteY128" fmla="*/ 856041 h 1135063"/>
                    <a:gd name="connsiteX129" fmla="*/ 149005 w 1135063"/>
                    <a:gd name="connsiteY129" fmla="*/ 853039 h 1135063"/>
                    <a:gd name="connsiteX130" fmla="*/ 143816 w 1135063"/>
                    <a:gd name="connsiteY130" fmla="*/ 856026 h 1135063"/>
                    <a:gd name="connsiteX131" fmla="*/ 113418 w 1135063"/>
                    <a:gd name="connsiteY131" fmla="*/ 873523 h 1135063"/>
                    <a:gd name="connsiteX132" fmla="*/ 86871 w 1135063"/>
                    <a:gd name="connsiteY132" fmla="*/ 869752 h 1135063"/>
                    <a:gd name="connsiteX133" fmla="*/ 67910 w 1135063"/>
                    <a:gd name="connsiteY133" fmla="*/ 832049 h 1135063"/>
                    <a:gd name="connsiteX134" fmla="*/ 75494 w 1135063"/>
                    <a:gd name="connsiteY134" fmla="*/ 805657 h 1135063"/>
                    <a:gd name="connsiteX135" fmla="*/ 112043 w 1135063"/>
                    <a:gd name="connsiteY135" fmla="*/ 784620 h 1135063"/>
                    <a:gd name="connsiteX136" fmla="*/ 104448 w 1135063"/>
                    <a:gd name="connsiteY136" fmla="*/ 770559 h 1135063"/>
                    <a:gd name="connsiteX137" fmla="*/ 93971 w 1135063"/>
                    <a:gd name="connsiteY137" fmla="*/ 736648 h 1135063"/>
                    <a:gd name="connsiteX138" fmla="*/ 83699 w 1135063"/>
                    <a:gd name="connsiteY138" fmla="*/ 739627 h 1135063"/>
                    <a:gd name="connsiteX139" fmla="*/ 50346 w 1135063"/>
                    <a:gd name="connsiteY139" fmla="*/ 749301 h 1135063"/>
                    <a:gd name="connsiteX140" fmla="*/ 27759 w 1135063"/>
                    <a:gd name="connsiteY140" fmla="*/ 734014 h 1135063"/>
                    <a:gd name="connsiteX141" fmla="*/ 16465 w 1135063"/>
                    <a:gd name="connsiteY141" fmla="*/ 691974 h 1135063"/>
                    <a:gd name="connsiteX142" fmla="*/ 31523 w 1135063"/>
                    <a:gd name="connsiteY142" fmla="*/ 669044 h 1135063"/>
                    <a:gd name="connsiteX143" fmla="*/ 73537 w 1135063"/>
                    <a:gd name="connsiteY143" fmla="*/ 658888 h 1135063"/>
                    <a:gd name="connsiteX144" fmla="*/ 68114 w 1135063"/>
                    <a:gd name="connsiteY144" fmla="*/ 604838 h 1135063"/>
                    <a:gd name="connsiteX145" fmla="*/ 54553 w 1135063"/>
                    <a:gd name="connsiteY145" fmla="*/ 604838 h 1135063"/>
                    <a:gd name="connsiteX146" fmla="*/ 19100 w 1135063"/>
                    <a:gd name="connsiteY146" fmla="*/ 604838 h 1135063"/>
                    <a:gd name="connsiteX147" fmla="*/ 0 w 1135063"/>
                    <a:gd name="connsiteY147" fmla="*/ 589915 h 1135063"/>
                    <a:gd name="connsiteX148" fmla="*/ 0 w 1135063"/>
                    <a:gd name="connsiteY148" fmla="*/ 545147 h 1135063"/>
                    <a:gd name="connsiteX149" fmla="*/ 19100 w 1135063"/>
                    <a:gd name="connsiteY149" fmla="*/ 530225 h 1135063"/>
                    <a:gd name="connsiteX150" fmla="*/ 67684 w 1135063"/>
                    <a:gd name="connsiteY150" fmla="*/ 530225 h 1135063"/>
                    <a:gd name="connsiteX151" fmla="*/ 69548 w 1135063"/>
                    <a:gd name="connsiteY151" fmla="*/ 530225 h 1135063"/>
                    <a:gd name="connsiteX152" fmla="*/ 75073 w 1135063"/>
                    <a:gd name="connsiteY152" fmla="*/ 475150 h 1135063"/>
                    <a:gd name="connsiteX153" fmla="*/ 64876 w 1135063"/>
                    <a:gd name="connsiteY153" fmla="*/ 472723 h 1135063"/>
                    <a:gd name="connsiteX154" fmla="*/ 31523 w 1135063"/>
                    <a:gd name="connsiteY154" fmla="*/ 464785 h 1135063"/>
                    <a:gd name="connsiteX155" fmla="*/ 16465 w 1135063"/>
                    <a:gd name="connsiteY155" fmla="*/ 442207 h 1135063"/>
                    <a:gd name="connsiteX156" fmla="*/ 27759 w 1135063"/>
                    <a:gd name="connsiteY156" fmla="*/ 400815 h 1135063"/>
                    <a:gd name="connsiteX157" fmla="*/ 50346 w 1135063"/>
                    <a:gd name="connsiteY157" fmla="*/ 385763 h 1135063"/>
                    <a:gd name="connsiteX158" fmla="*/ 96052 w 1135063"/>
                    <a:gd name="connsiteY158" fmla="*/ 398816 h 1135063"/>
                    <a:gd name="connsiteX159" fmla="*/ 98082 w 1135063"/>
                    <a:gd name="connsiteY159" fmla="*/ 399396 h 1135063"/>
                    <a:gd name="connsiteX160" fmla="*/ 104448 w 1135063"/>
                    <a:gd name="connsiteY160" fmla="*/ 378793 h 1135063"/>
                    <a:gd name="connsiteX161" fmla="*/ 118044 w 1135063"/>
                    <a:gd name="connsiteY161" fmla="*/ 353625 h 1135063"/>
                    <a:gd name="connsiteX162" fmla="*/ 105892 w 1135063"/>
                    <a:gd name="connsiteY162" fmla="*/ 346539 h 1135063"/>
                    <a:gd name="connsiteX163" fmla="*/ 75494 w 1135063"/>
                    <a:gd name="connsiteY163" fmla="*/ 328812 h 1135063"/>
                    <a:gd name="connsiteX164" fmla="*/ 67910 w 1135063"/>
                    <a:gd name="connsiteY164" fmla="*/ 302072 h 1135063"/>
                    <a:gd name="connsiteX165" fmla="*/ 86871 w 1135063"/>
                    <a:gd name="connsiteY165" fmla="*/ 263873 h 1135063"/>
                    <a:gd name="connsiteX166" fmla="*/ 100145 w 1135063"/>
                    <a:gd name="connsiteY166" fmla="*/ 256233 h 1135063"/>
                    <a:gd name="connsiteX167" fmla="*/ 113418 w 1135063"/>
                    <a:gd name="connsiteY167" fmla="*/ 260053 h 1135063"/>
                    <a:gd name="connsiteX168" fmla="*/ 155075 w 1135063"/>
                    <a:gd name="connsiteY168" fmla="*/ 284345 h 1135063"/>
                    <a:gd name="connsiteX169" fmla="*/ 157045 w 1135063"/>
                    <a:gd name="connsiteY169" fmla="*/ 285494 h 1135063"/>
                    <a:gd name="connsiteX170" fmla="*/ 190005 w 1135063"/>
                    <a:gd name="connsiteY170" fmla="*/ 245357 h 1135063"/>
                    <a:gd name="connsiteX171" fmla="*/ 177404 w 1135063"/>
                    <a:gd name="connsiteY171" fmla="*/ 232697 h 1135063"/>
                    <a:gd name="connsiteX172" fmla="*/ 151992 w 1135063"/>
                    <a:gd name="connsiteY172" fmla="*/ 207169 h 1135063"/>
                    <a:gd name="connsiteX173" fmla="*/ 151992 w 1135063"/>
                    <a:gd name="connsiteY173" fmla="*/ 180695 h 1135063"/>
                    <a:gd name="connsiteX174" fmla="*/ 182110 w 1135063"/>
                    <a:gd name="connsiteY174" fmla="*/ 150439 h 1135063"/>
                    <a:gd name="connsiteX175" fmla="*/ 195286 w 1135063"/>
                    <a:gd name="connsiteY175" fmla="*/ 144766 h 1135063"/>
                    <a:gd name="connsiteX176" fmla="*/ 208462 w 1135063"/>
                    <a:gd name="connsiteY176" fmla="*/ 150439 h 1135063"/>
                    <a:gd name="connsiteX177" fmla="*/ 243285 w 1135063"/>
                    <a:gd name="connsiteY177" fmla="*/ 185422 h 1135063"/>
                    <a:gd name="connsiteX178" fmla="*/ 247265 w 1135063"/>
                    <a:gd name="connsiteY178" fmla="*/ 189420 h 1135063"/>
                    <a:gd name="connsiteX179" fmla="*/ 285911 w 1135063"/>
                    <a:gd name="connsiteY179" fmla="*/ 157383 h 1135063"/>
                    <a:gd name="connsiteX180" fmla="*/ 286623 w 1135063"/>
                    <a:gd name="connsiteY180" fmla="*/ 156995 h 1135063"/>
                    <a:gd name="connsiteX181" fmla="*/ 279037 w 1135063"/>
                    <a:gd name="connsiteY181" fmla="*/ 143816 h 1135063"/>
                    <a:gd name="connsiteX182" fmla="*/ 261541 w 1135063"/>
                    <a:gd name="connsiteY182" fmla="*/ 113418 h 1135063"/>
                    <a:gd name="connsiteX183" fmla="*/ 269081 w 1135063"/>
                    <a:gd name="connsiteY183" fmla="*/ 86871 h 1135063"/>
                    <a:gd name="connsiteX184" fmla="*/ 303014 w 1135063"/>
                    <a:gd name="connsiteY184" fmla="*/ 67910 h 1135063"/>
                    <a:gd name="connsiteX185" fmla="*/ 316210 w 1135063"/>
                    <a:gd name="connsiteY185" fmla="*/ 64117 h 1135063"/>
                    <a:gd name="connsiteX186" fmla="*/ 329406 w 1135063"/>
                    <a:gd name="connsiteY186" fmla="*/ 71702 h 1135063"/>
                    <a:gd name="connsiteX187" fmla="*/ 353383 w 1135063"/>
                    <a:gd name="connsiteY187" fmla="*/ 113359 h 1135063"/>
                    <a:gd name="connsiteX188" fmla="*/ 356549 w 1135063"/>
                    <a:gd name="connsiteY188" fmla="*/ 118859 h 1135063"/>
                    <a:gd name="connsiteX189" fmla="*/ 370989 w 1135063"/>
                    <a:gd name="connsiteY189" fmla="*/ 110985 h 1135063"/>
                    <a:gd name="connsiteX190" fmla="*/ 402267 w 1135063"/>
                    <a:gd name="connsiteY190" fmla="*/ 101229 h 1135063"/>
                    <a:gd name="connsiteX191" fmla="*/ 397647 w 1135063"/>
                    <a:gd name="connsiteY191" fmla="*/ 82112 h 1135063"/>
                    <a:gd name="connsiteX192" fmla="*/ 389585 w 1135063"/>
                    <a:gd name="connsiteY192" fmla="*/ 48759 h 1135063"/>
                    <a:gd name="connsiteX193" fmla="*/ 401050 w 1135063"/>
                    <a:gd name="connsiteY193" fmla="*/ 26172 h 1135063"/>
                    <a:gd name="connsiteX194" fmla="*/ 443090 w 1135063"/>
                    <a:gd name="connsiteY194" fmla="*/ 14878 h 1135063"/>
                    <a:gd name="connsiteX195" fmla="*/ 466020 w 1135063"/>
                    <a:gd name="connsiteY195" fmla="*/ 26172 h 1135063"/>
                    <a:gd name="connsiteX196" fmla="*/ 477068 w 1135063"/>
                    <a:gd name="connsiteY196" fmla="*/ 74053 h 1135063"/>
                    <a:gd name="connsiteX197" fmla="*/ 478508 w 1135063"/>
                    <a:gd name="connsiteY197" fmla="*/ 80294 h 1135063"/>
                    <a:gd name="connsiteX198" fmla="*/ 530225 w 1135063"/>
                    <a:gd name="connsiteY198" fmla="*/ 75056 h 1135063"/>
                    <a:gd name="connsiteX199" fmla="*/ 530225 w 1135063"/>
                    <a:gd name="connsiteY199" fmla="*/ 74419 h 1135063"/>
                    <a:gd name="connsiteX200" fmla="*/ 530225 w 1135063"/>
                    <a:gd name="connsiteY200" fmla="*/ 18851 h 1135063"/>
                    <a:gd name="connsiteX201" fmla="*/ 549124 w 1135063"/>
                    <a:gd name="connsiteY201" fmla="*/ 0 h 113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135063" h="1135063">
                      <a:moveTo>
                        <a:pt x="549124" y="0"/>
                      </a:moveTo>
                      <a:cubicBezTo>
                        <a:pt x="590701" y="0"/>
                        <a:pt x="590701" y="0"/>
                        <a:pt x="590701" y="0"/>
                      </a:cubicBezTo>
                      <a:cubicBezTo>
                        <a:pt x="598261" y="0"/>
                        <a:pt x="609600" y="7540"/>
                        <a:pt x="609600" y="18851"/>
                      </a:cubicBezTo>
                      <a:cubicBezTo>
                        <a:pt x="609600" y="39588"/>
                        <a:pt x="609600" y="55141"/>
                        <a:pt x="609600" y="66805"/>
                      </a:cubicBezTo>
                      <a:lnTo>
                        <a:pt x="609600" y="75860"/>
                      </a:lnTo>
                      <a:lnTo>
                        <a:pt x="659128" y="80876"/>
                      </a:lnTo>
                      <a:lnTo>
                        <a:pt x="664516" y="61112"/>
                      </a:lnTo>
                      <a:cubicBezTo>
                        <a:pt x="674041" y="26172"/>
                        <a:pt x="674041" y="26172"/>
                        <a:pt x="674041" y="26172"/>
                      </a:cubicBezTo>
                      <a:cubicBezTo>
                        <a:pt x="674041" y="18642"/>
                        <a:pt x="685330" y="11113"/>
                        <a:pt x="696619" y="14878"/>
                      </a:cubicBezTo>
                      <a:cubicBezTo>
                        <a:pt x="734248" y="26172"/>
                        <a:pt x="734248" y="26172"/>
                        <a:pt x="734248" y="26172"/>
                      </a:cubicBezTo>
                      <a:cubicBezTo>
                        <a:pt x="745537" y="26172"/>
                        <a:pt x="749300" y="37465"/>
                        <a:pt x="749300" y="48759"/>
                      </a:cubicBezTo>
                      <a:cubicBezTo>
                        <a:pt x="743656" y="68524"/>
                        <a:pt x="739422" y="83347"/>
                        <a:pt x="736247" y="94465"/>
                      </a:cubicBezTo>
                      <a:lnTo>
                        <a:pt x="733932" y="102573"/>
                      </a:lnTo>
                      <a:lnTo>
                        <a:pt x="760901" y="110985"/>
                      </a:lnTo>
                      <a:lnTo>
                        <a:pt x="780827" y="121852"/>
                      </a:lnTo>
                      <a:lnTo>
                        <a:pt x="792346" y="102100"/>
                      </a:lnTo>
                      <a:cubicBezTo>
                        <a:pt x="810072" y="71702"/>
                        <a:pt x="810072" y="71702"/>
                        <a:pt x="810072" y="71702"/>
                      </a:cubicBezTo>
                      <a:cubicBezTo>
                        <a:pt x="811982" y="67910"/>
                        <a:pt x="815802" y="65065"/>
                        <a:pt x="820100" y="64117"/>
                      </a:cubicBezTo>
                      <a:cubicBezTo>
                        <a:pt x="824397" y="63169"/>
                        <a:pt x="829172" y="64117"/>
                        <a:pt x="832992" y="67910"/>
                      </a:cubicBezTo>
                      <a:cubicBezTo>
                        <a:pt x="871191" y="86871"/>
                        <a:pt x="871191" y="86871"/>
                        <a:pt x="871191" y="86871"/>
                      </a:cubicBezTo>
                      <a:cubicBezTo>
                        <a:pt x="878831" y="90664"/>
                        <a:pt x="882651" y="102041"/>
                        <a:pt x="878831" y="113418"/>
                      </a:cubicBezTo>
                      <a:cubicBezTo>
                        <a:pt x="868326" y="131432"/>
                        <a:pt x="860448" y="144942"/>
                        <a:pt x="854539" y="155075"/>
                      </a:cubicBezTo>
                      <a:lnTo>
                        <a:pt x="850842" y="161414"/>
                      </a:lnTo>
                      <a:lnTo>
                        <a:pt x="888409" y="192557"/>
                      </a:lnTo>
                      <a:lnTo>
                        <a:pt x="903961" y="175967"/>
                      </a:lnTo>
                      <a:cubicBezTo>
                        <a:pt x="927894" y="150439"/>
                        <a:pt x="927894" y="150439"/>
                        <a:pt x="927894" y="150439"/>
                      </a:cubicBezTo>
                      <a:cubicBezTo>
                        <a:pt x="931676" y="146657"/>
                        <a:pt x="936404" y="144766"/>
                        <a:pt x="941131" y="144766"/>
                      </a:cubicBezTo>
                      <a:cubicBezTo>
                        <a:pt x="945859" y="144766"/>
                        <a:pt x="950586" y="146657"/>
                        <a:pt x="954368" y="150439"/>
                      </a:cubicBezTo>
                      <a:cubicBezTo>
                        <a:pt x="984624" y="180695"/>
                        <a:pt x="984624" y="180695"/>
                        <a:pt x="984624" y="180695"/>
                      </a:cubicBezTo>
                      <a:cubicBezTo>
                        <a:pt x="992188" y="188259"/>
                        <a:pt x="992188" y="199605"/>
                        <a:pt x="984624" y="207169"/>
                      </a:cubicBezTo>
                      <a:cubicBezTo>
                        <a:pt x="969496" y="222297"/>
                        <a:pt x="958150" y="233643"/>
                        <a:pt x="949641" y="242152"/>
                      </a:cubicBezTo>
                      <a:lnTo>
                        <a:pt x="943937" y="247856"/>
                      </a:lnTo>
                      <a:lnTo>
                        <a:pt x="975873" y="286745"/>
                      </a:lnTo>
                      <a:lnTo>
                        <a:pt x="991247" y="277780"/>
                      </a:lnTo>
                      <a:cubicBezTo>
                        <a:pt x="1021645" y="260053"/>
                        <a:pt x="1021645" y="260053"/>
                        <a:pt x="1021645" y="260053"/>
                      </a:cubicBezTo>
                      <a:cubicBezTo>
                        <a:pt x="1027334" y="256233"/>
                        <a:pt x="1033022" y="255278"/>
                        <a:pt x="1037763" y="256233"/>
                      </a:cubicBezTo>
                      <a:cubicBezTo>
                        <a:pt x="1042503" y="257188"/>
                        <a:pt x="1046295" y="260053"/>
                        <a:pt x="1048192" y="263873"/>
                      </a:cubicBezTo>
                      <a:cubicBezTo>
                        <a:pt x="1070946" y="302072"/>
                        <a:pt x="1070946" y="302072"/>
                        <a:pt x="1070946" y="302072"/>
                      </a:cubicBezTo>
                      <a:cubicBezTo>
                        <a:pt x="1074738" y="309712"/>
                        <a:pt x="1070946" y="321172"/>
                        <a:pt x="1063361" y="328812"/>
                      </a:cubicBezTo>
                      <a:cubicBezTo>
                        <a:pt x="1045347" y="339316"/>
                        <a:pt x="1031837" y="347195"/>
                        <a:pt x="1021704" y="353104"/>
                      </a:cubicBezTo>
                      <a:lnTo>
                        <a:pt x="1015515" y="356713"/>
                      </a:lnTo>
                      <a:lnTo>
                        <a:pt x="1027442" y="378793"/>
                      </a:lnTo>
                      <a:lnTo>
                        <a:pt x="1034194" y="400645"/>
                      </a:lnTo>
                      <a:lnTo>
                        <a:pt x="1052952" y="395288"/>
                      </a:lnTo>
                      <a:cubicBezTo>
                        <a:pt x="1086305" y="385763"/>
                        <a:pt x="1086305" y="385763"/>
                        <a:pt x="1086305" y="385763"/>
                      </a:cubicBezTo>
                      <a:cubicBezTo>
                        <a:pt x="1097599" y="385763"/>
                        <a:pt x="1108893" y="389526"/>
                        <a:pt x="1108893" y="400815"/>
                      </a:cubicBezTo>
                      <a:cubicBezTo>
                        <a:pt x="1120186" y="442207"/>
                        <a:pt x="1120186" y="442207"/>
                        <a:pt x="1120186" y="442207"/>
                      </a:cubicBezTo>
                      <a:cubicBezTo>
                        <a:pt x="1123951" y="449733"/>
                        <a:pt x="1116422" y="461022"/>
                        <a:pt x="1108893" y="464785"/>
                      </a:cubicBezTo>
                      <a:cubicBezTo>
                        <a:pt x="1088187" y="469489"/>
                        <a:pt x="1072658" y="473017"/>
                        <a:pt x="1061011" y="475662"/>
                      </a:cubicBezTo>
                      <a:lnTo>
                        <a:pt x="1056960" y="476583"/>
                      </a:lnTo>
                      <a:lnTo>
                        <a:pt x="1062342" y="530225"/>
                      </a:lnTo>
                      <a:lnTo>
                        <a:pt x="1081218" y="530225"/>
                      </a:lnTo>
                      <a:cubicBezTo>
                        <a:pt x="1116212" y="530225"/>
                        <a:pt x="1116212" y="530225"/>
                        <a:pt x="1116212" y="530225"/>
                      </a:cubicBezTo>
                      <a:cubicBezTo>
                        <a:pt x="1127523" y="530225"/>
                        <a:pt x="1135063" y="537686"/>
                        <a:pt x="1135063" y="545147"/>
                      </a:cubicBezTo>
                      <a:cubicBezTo>
                        <a:pt x="1135063" y="589915"/>
                        <a:pt x="1135063" y="589915"/>
                        <a:pt x="1135063" y="589915"/>
                      </a:cubicBezTo>
                      <a:cubicBezTo>
                        <a:pt x="1135063" y="597377"/>
                        <a:pt x="1127523" y="604838"/>
                        <a:pt x="1116212" y="604838"/>
                      </a:cubicBezTo>
                      <a:cubicBezTo>
                        <a:pt x="1095475" y="604838"/>
                        <a:pt x="1079922" y="604838"/>
                        <a:pt x="1068258" y="604838"/>
                      </a:cubicBezTo>
                      <a:lnTo>
                        <a:pt x="1063776" y="604838"/>
                      </a:lnTo>
                      <a:lnTo>
                        <a:pt x="1058501" y="657417"/>
                      </a:lnTo>
                      <a:lnTo>
                        <a:pt x="1073952" y="660982"/>
                      </a:lnTo>
                      <a:cubicBezTo>
                        <a:pt x="1108893" y="669044"/>
                        <a:pt x="1108893" y="669044"/>
                        <a:pt x="1108893" y="669044"/>
                      </a:cubicBezTo>
                      <a:cubicBezTo>
                        <a:pt x="1116422" y="672865"/>
                        <a:pt x="1123951" y="684331"/>
                        <a:pt x="1120186" y="691974"/>
                      </a:cubicBezTo>
                      <a:cubicBezTo>
                        <a:pt x="1108893" y="734014"/>
                        <a:pt x="1108893" y="734014"/>
                        <a:pt x="1108893" y="734014"/>
                      </a:cubicBezTo>
                      <a:cubicBezTo>
                        <a:pt x="1108893" y="745479"/>
                        <a:pt x="1097599" y="749301"/>
                        <a:pt x="1086305" y="749301"/>
                      </a:cubicBezTo>
                      <a:cubicBezTo>
                        <a:pt x="1066540" y="743568"/>
                        <a:pt x="1051717" y="739269"/>
                        <a:pt x="1040599" y="736044"/>
                      </a:cubicBezTo>
                      <a:lnTo>
                        <a:pt x="1038311" y="735380"/>
                      </a:lnTo>
                      <a:lnTo>
                        <a:pt x="1027442" y="770559"/>
                      </a:lnTo>
                      <a:lnTo>
                        <a:pt x="1021499" y="781561"/>
                      </a:lnTo>
                      <a:lnTo>
                        <a:pt x="1032963" y="788160"/>
                      </a:lnTo>
                      <a:cubicBezTo>
                        <a:pt x="1063361" y="805657"/>
                        <a:pt x="1063361" y="805657"/>
                        <a:pt x="1063361" y="805657"/>
                      </a:cubicBezTo>
                      <a:cubicBezTo>
                        <a:pt x="1070946" y="813197"/>
                        <a:pt x="1074738" y="824508"/>
                        <a:pt x="1070946" y="832049"/>
                      </a:cubicBezTo>
                      <a:cubicBezTo>
                        <a:pt x="1048192" y="869752"/>
                        <a:pt x="1048192" y="869752"/>
                        <a:pt x="1048192" y="869752"/>
                      </a:cubicBezTo>
                      <a:cubicBezTo>
                        <a:pt x="1044399" y="877293"/>
                        <a:pt x="1033022" y="881063"/>
                        <a:pt x="1021645" y="873523"/>
                      </a:cubicBezTo>
                      <a:lnTo>
                        <a:pt x="983638" y="851646"/>
                      </a:lnTo>
                      <a:lnTo>
                        <a:pt x="981264" y="856041"/>
                      </a:lnTo>
                      <a:lnTo>
                        <a:pt x="950926" y="892986"/>
                      </a:lnTo>
                      <a:lnTo>
                        <a:pt x="959096" y="901257"/>
                      </a:lnTo>
                      <a:cubicBezTo>
                        <a:pt x="984624" y="927101"/>
                        <a:pt x="984624" y="927101"/>
                        <a:pt x="984624" y="927101"/>
                      </a:cubicBezTo>
                      <a:cubicBezTo>
                        <a:pt x="992188" y="934758"/>
                        <a:pt x="992188" y="946244"/>
                        <a:pt x="984624" y="953901"/>
                      </a:cubicBezTo>
                      <a:cubicBezTo>
                        <a:pt x="954368" y="984531"/>
                        <a:pt x="954368" y="984531"/>
                        <a:pt x="954368" y="984531"/>
                      </a:cubicBezTo>
                      <a:cubicBezTo>
                        <a:pt x="946804" y="992188"/>
                        <a:pt x="935458" y="992188"/>
                        <a:pt x="927894" y="984531"/>
                      </a:cubicBezTo>
                      <a:lnTo>
                        <a:pt x="896216" y="950323"/>
                      </a:lnTo>
                      <a:lnTo>
                        <a:pt x="856459" y="983281"/>
                      </a:lnTo>
                      <a:lnTo>
                        <a:pt x="861104" y="991247"/>
                      </a:lnTo>
                      <a:cubicBezTo>
                        <a:pt x="878831" y="1021645"/>
                        <a:pt x="878831" y="1021645"/>
                        <a:pt x="878831" y="1021645"/>
                      </a:cubicBezTo>
                      <a:cubicBezTo>
                        <a:pt x="882651" y="1033022"/>
                        <a:pt x="878831" y="1044399"/>
                        <a:pt x="871191" y="1048192"/>
                      </a:cubicBezTo>
                      <a:cubicBezTo>
                        <a:pt x="832992" y="1067153"/>
                        <a:pt x="832992" y="1067153"/>
                        <a:pt x="832992" y="1067153"/>
                      </a:cubicBezTo>
                      <a:cubicBezTo>
                        <a:pt x="825352" y="1074738"/>
                        <a:pt x="813892" y="1070946"/>
                        <a:pt x="810072" y="1063361"/>
                      </a:cubicBezTo>
                      <a:lnTo>
                        <a:pt x="787149" y="1024053"/>
                      </a:lnTo>
                      <a:lnTo>
                        <a:pt x="760901" y="1038367"/>
                      </a:lnTo>
                      <a:lnTo>
                        <a:pt x="737678" y="1045610"/>
                      </a:lnTo>
                      <a:lnTo>
                        <a:pt x="739775" y="1052952"/>
                      </a:lnTo>
                      <a:cubicBezTo>
                        <a:pt x="749300" y="1086305"/>
                        <a:pt x="749300" y="1086305"/>
                        <a:pt x="749300" y="1086305"/>
                      </a:cubicBezTo>
                      <a:cubicBezTo>
                        <a:pt x="749300" y="1097599"/>
                        <a:pt x="745537" y="1108893"/>
                        <a:pt x="734248" y="1108893"/>
                      </a:cubicBezTo>
                      <a:cubicBezTo>
                        <a:pt x="696619" y="1120186"/>
                        <a:pt x="696619" y="1120186"/>
                        <a:pt x="696619" y="1120186"/>
                      </a:cubicBezTo>
                      <a:cubicBezTo>
                        <a:pt x="685330" y="1123951"/>
                        <a:pt x="674041" y="1116422"/>
                        <a:pt x="674041" y="1108893"/>
                      </a:cubicBezTo>
                      <a:cubicBezTo>
                        <a:pt x="671219" y="1098540"/>
                        <a:pt x="668749" y="1089481"/>
                        <a:pt x="666588" y="1081555"/>
                      </a:cubicBezTo>
                      <a:lnTo>
                        <a:pt x="662918" y="1068092"/>
                      </a:lnTo>
                      <a:lnTo>
                        <a:pt x="609600" y="1073492"/>
                      </a:lnTo>
                      <a:lnTo>
                        <a:pt x="609600" y="1081218"/>
                      </a:lnTo>
                      <a:cubicBezTo>
                        <a:pt x="609600" y="1116212"/>
                        <a:pt x="609600" y="1116212"/>
                        <a:pt x="609600" y="1116212"/>
                      </a:cubicBezTo>
                      <a:cubicBezTo>
                        <a:pt x="609600" y="1127523"/>
                        <a:pt x="598261" y="1135063"/>
                        <a:pt x="590701" y="1135063"/>
                      </a:cubicBezTo>
                      <a:cubicBezTo>
                        <a:pt x="549124" y="1135063"/>
                        <a:pt x="549124" y="1135063"/>
                        <a:pt x="549124" y="1135063"/>
                      </a:cubicBezTo>
                      <a:cubicBezTo>
                        <a:pt x="537785" y="1135063"/>
                        <a:pt x="530225" y="1127523"/>
                        <a:pt x="530225" y="1116212"/>
                      </a:cubicBezTo>
                      <a:cubicBezTo>
                        <a:pt x="530225" y="1105843"/>
                        <a:pt x="530225" y="1096771"/>
                        <a:pt x="530225" y="1088833"/>
                      </a:cubicBezTo>
                      <a:lnTo>
                        <a:pt x="530225" y="1074296"/>
                      </a:lnTo>
                      <a:lnTo>
                        <a:pt x="475286" y="1068732"/>
                      </a:lnTo>
                      <a:lnTo>
                        <a:pt x="474082" y="1073952"/>
                      </a:lnTo>
                      <a:cubicBezTo>
                        <a:pt x="466020" y="1108893"/>
                        <a:pt x="466020" y="1108893"/>
                        <a:pt x="466020" y="1108893"/>
                      </a:cubicBezTo>
                      <a:cubicBezTo>
                        <a:pt x="462199" y="1116422"/>
                        <a:pt x="450733" y="1123951"/>
                        <a:pt x="443090" y="1120186"/>
                      </a:cubicBezTo>
                      <a:cubicBezTo>
                        <a:pt x="401050" y="1108893"/>
                        <a:pt x="401050" y="1108893"/>
                        <a:pt x="401050" y="1108893"/>
                      </a:cubicBezTo>
                      <a:cubicBezTo>
                        <a:pt x="389585" y="1108893"/>
                        <a:pt x="385763" y="1097599"/>
                        <a:pt x="389585" y="1086305"/>
                      </a:cubicBezTo>
                      <a:lnTo>
                        <a:pt x="399056" y="1047121"/>
                      </a:lnTo>
                      <a:lnTo>
                        <a:pt x="370989" y="1038367"/>
                      </a:lnTo>
                      <a:lnTo>
                        <a:pt x="350290" y="1027079"/>
                      </a:lnTo>
                      <a:lnTo>
                        <a:pt x="346903" y="1032963"/>
                      </a:lnTo>
                      <a:cubicBezTo>
                        <a:pt x="329406" y="1063361"/>
                        <a:pt x="329406" y="1063361"/>
                        <a:pt x="329406" y="1063361"/>
                      </a:cubicBezTo>
                      <a:cubicBezTo>
                        <a:pt x="321866" y="1070946"/>
                        <a:pt x="310555" y="1074738"/>
                        <a:pt x="303014" y="1067153"/>
                      </a:cubicBezTo>
                      <a:cubicBezTo>
                        <a:pt x="265311" y="1048192"/>
                        <a:pt x="265311" y="1048192"/>
                        <a:pt x="265311" y="1048192"/>
                      </a:cubicBezTo>
                      <a:cubicBezTo>
                        <a:pt x="257770" y="1044399"/>
                        <a:pt x="254000" y="1033022"/>
                        <a:pt x="261541" y="1021645"/>
                      </a:cubicBezTo>
                      <a:lnTo>
                        <a:pt x="280976" y="987878"/>
                      </a:lnTo>
                      <a:lnTo>
                        <a:pt x="239213" y="953257"/>
                      </a:lnTo>
                      <a:lnTo>
                        <a:pt x="233874" y="958687"/>
                      </a:lnTo>
                      <a:cubicBezTo>
                        <a:pt x="208462" y="984531"/>
                        <a:pt x="208462" y="984531"/>
                        <a:pt x="208462" y="984531"/>
                      </a:cubicBezTo>
                      <a:cubicBezTo>
                        <a:pt x="200933" y="992188"/>
                        <a:pt x="189639" y="992188"/>
                        <a:pt x="182110" y="984531"/>
                      </a:cubicBezTo>
                      <a:cubicBezTo>
                        <a:pt x="151992" y="953901"/>
                        <a:pt x="151992" y="953901"/>
                        <a:pt x="151992" y="953901"/>
                      </a:cubicBezTo>
                      <a:cubicBezTo>
                        <a:pt x="144463" y="946244"/>
                        <a:pt x="144463" y="934758"/>
                        <a:pt x="151992" y="927101"/>
                      </a:cubicBezTo>
                      <a:lnTo>
                        <a:pt x="183045" y="895520"/>
                      </a:lnTo>
                      <a:lnTo>
                        <a:pt x="150627" y="856041"/>
                      </a:lnTo>
                      <a:lnTo>
                        <a:pt x="149005" y="853039"/>
                      </a:lnTo>
                      <a:lnTo>
                        <a:pt x="143816" y="856026"/>
                      </a:lnTo>
                      <a:cubicBezTo>
                        <a:pt x="113418" y="873523"/>
                        <a:pt x="113418" y="873523"/>
                        <a:pt x="113418" y="873523"/>
                      </a:cubicBezTo>
                      <a:cubicBezTo>
                        <a:pt x="105833" y="881063"/>
                        <a:pt x="94456" y="877293"/>
                        <a:pt x="86871" y="869752"/>
                      </a:cubicBezTo>
                      <a:cubicBezTo>
                        <a:pt x="67910" y="832049"/>
                        <a:pt x="67910" y="832049"/>
                        <a:pt x="67910" y="832049"/>
                      </a:cubicBezTo>
                      <a:cubicBezTo>
                        <a:pt x="60325" y="824508"/>
                        <a:pt x="64117" y="813197"/>
                        <a:pt x="75494" y="805657"/>
                      </a:cubicBezTo>
                      <a:lnTo>
                        <a:pt x="112043" y="784620"/>
                      </a:lnTo>
                      <a:lnTo>
                        <a:pt x="104448" y="770559"/>
                      </a:lnTo>
                      <a:lnTo>
                        <a:pt x="93971" y="736648"/>
                      </a:lnTo>
                      <a:lnTo>
                        <a:pt x="83699" y="739627"/>
                      </a:lnTo>
                      <a:cubicBezTo>
                        <a:pt x="50346" y="749301"/>
                        <a:pt x="50346" y="749301"/>
                        <a:pt x="50346" y="749301"/>
                      </a:cubicBezTo>
                      <a:cubicBezTo>
                        <a:pt x="39052" y="749301"/>
                        <a:pt x="31523" y="745479"/>
                        <a:pt x="27759" y="734014"/>
                      </a:cubicBezTo>
                      <a:cubicBezTo>
                        <a:pt x="16465" y="691974"/>
                        <a:pt x="16465" y="691974"/>
                        <a:pt x="16465" y="691974"/>
                      </a:cubicBezTo>
                      <a:cubicBezTo>
                        <a:pt x="12700" y="684331"/>
                        <a:pt x="20229" y="672865"/>
                        <a:pt x="31523" y="669044"/>
                      </a:cubicBezTo>
                      <a:lnTo>
                        <a:pt x="73537" y="658888"/>
                      </a:lnTo>
                      <a:lnTo>
                        <a:pt x="68114" y="604838"/>
                      </a:lnTo>
                      <a:lnTo>
                        <a:pt x="54553" y="604838"/>
                      </a:lnTo>
                      <a:cubicBezTo>
                        <a:pt x="19100" y="604838"/>
                        <a:pt x="19100" y="604838"/>
                        <a:pt x="19100" y="604838"/>
                      </a:cubicBezTo>
                      <a:cubicBezTo>
                        <a:pt x="11460" y="604838"/>
                        <a:pt x="0" y="597377"/>
                        <a:pt x="0" y="589915"/>
                      </a:cubicBezTo>
                      <a:cubicBezTo>
                        <a:pt x="0" y="545147"/>
                        <a:pt x="0" y="545147"/>
                        <a:pt x="0" y="545147"/>
                      </a:cubicBezTo>
                      <a:cubicBezTo>
                        <a:pt x="0" y="537686"/>
                        <a:pt x="11460" y="530225"/>
                        <a:pt x="19100" y="530225"/>
                      </a:cubicBezTo>
                      <a:cubicBezTo>
                        <a:pt x="40109" y="530225"/>
                        <a:pt x="55866" y="530225"/>
                        <a:pt x="67684" y="530225"/>
                      </a:cubicBezTo>
                      <a:lnTo>
                        <a:pt x="69548" y="530225"/>
                      </a:lnTo>
                      <a:lnTo>
                        <a:pt x="75073" y="475150"/>
                      </a:lnTo>
                      <a:lnTo>
                        <a:pt x="64876" y="472723"/>
                      </a:lnTo>
                      <a:cubicBezTo>
                        <a:pt x="31523" y="464785"/>
                        <a:pt x="31523" y="464785"/>
                        <a:pt x="31523" y="464785"/>
                      </a:cubicBezTo>
                      <a:cubicBezTo>
                        <a:pt x="20229" y="461022"/>
                        <a:pt x="12700" y="449733"/>
                        <a:pt x="16465" y="442207"/>
                      </a:cubicBezTo>
                      <a:cubicBezTo>
                        <a:pt x="27759" y="400815"/>
                        <a:pt x="27759" y="400815"/>
                        <a:pt x="27759" y="400815"/>
                      </a:cubicBezTo>
                      <a:cubicBezTo>
                        <a:pt x="31523" y="389526"/>
                        <a:pt x="39052" y="385763"/>
                        <a:pt x="50346" y="385763"/>
                      </a:cubicBezTo>
                      <a:cubicBezTo>
                        <a:pt x="70111" y="391407"/>
                        <a:pt x="84934" y="395641"/>
                        <a:pt x="96052" y="398816"/>
                      </a:cubicBezTo>
                      <a:lnTo>
                        <a:pt x="98082" y="399396"/>
                      </a:lnTo>
                      <a:lnTo>
                        <a:pt x="104448" y="378793"/>
                      </a:lnTo>
                      <a:lnTo>
                        <a:pt x="118044" y="353625"/>
                      </a:lnTo>
                      <a:lnTo>
                        <a:pt x="105892" y="346539"/>
                      </a:lnTo>
                      <a:cubicBezTo>
                        <a:pt x="75494" y="328812"/>
                        <a:pt x="75494" y="328812"/>
                        <a:pt x="75494" y="328812"/>
                      </a:cubicBezTo>
                      <a:cubicBezTo>
                        <a:pt x="64117" y="321172"/>
                        <a:pt x="60325" y="309712"/>
                        <a:pt x="67910" y="302072"/>
                      </a:cubicBezTo>
                      <a:cubicBezTo>
                        <a:pt x="86871" y="263873"/>
                        <a:pt x="86871" y="263873"/>
                        <a:pt x="86871" y="263873"/>
                      </a:cubicBezTo>
                      <a:cubicBezTo>
                        <a:pt x="90664" y="260053"/>
                        <a:pt x="95404" y="257188"/>
                        <a:pt x="100145" y="256233"/>
                      </a:cubicBezTo>
                      <a:cubicBezTo>
                        <a:pt x="104885" y="255278"/>
                        <a:pt x="109626" y="256233"/>
                        <a:pt x="113418" y="260053"/>
                      </a:cubicBezTo>
                      <a:cubicBezTo>
                        <a:pt x="131432" y="270558"/>
                        <a:pt x="144942" y="278436"/>
                        <a:pt x="155075" y="284345"/>
                      </a:cubicBezTo>
                      <a:lnTo>
                        <a:pt x="157045" y="285494"/>
                      </a:lnTo>
                      <a:lnTo>
                        <a:pt x="190005" y="245357"/>
                      </a:lnTo>
                      <a:lnTo>
                        <a:pt x="177404" y="232697"/>
                      </a:lnTo>
                      <a:cubicBezTo>
                        <a:pt x="151992" y="207169"/>
                        <a:pt x="151992" y="207169"/>
                        <a:pt x="151992" y="207169"/>
                      </a:cubicBezTo>
                      <a:cubicBezTo>
                        <a:pt x="144463" y="199605"/>
                        <a:pt x="144463" y="188259"/>
                        <a:pt x="151992" y="180695"/>
                      </a:cubicBezTo>
                      <a:cubicBezTo>
                        <a:pt x="182110" y="150439"/>
                        <a:pt x="182110" y="150439"/>
                        <a:pt x="182110" y="150439"/>
                      </a:cubicBezTo>
                      <a:cubicBezTo>
                        <a:pt x="185874" y="146657"/>
                        <a:pt x="190580" y="144766"/>
                        <a:pt x="195286" y="144766"/>
                      </a:cubicBezTo>
                      <a:cubicBezTo>
                        <a:pt x="199992" y="144766"/>
                        <a:pt x="204698" y="146657"/>
                        <a:pt x="208462" y="150439"/>
                      </a:cubicBezTo>
                      <a:cubicBezTo>
                        <a:pt x="223521" y="165567"/>
                        <a:pt x="234815" y="176913"/>
                        <a:pt x="243285" y="185422"/>
                      </a:cubicBezTo>
                      <a:lnTo>
                        <a:pt x="247265" y="189420"/>
                      </a:lnTo>
                      <a:lnTo>
                        <a:pt x="285911" y="157383"/>
                      </a:lnTo>
                      <a:lnTo>
                        <a:pt x="286623" y="156995"/>
                      </a:lnTo>
                      <a:lnTo>
                        <a:pt x="279037" y="143816"/>
                      </a:lnTo>
                      <a:cubicBezTo>
                        <a:pt x="261541" y="113418"/>
                        <a:pt x="261541" y="113418"/>
                        <a:pt x="261541" y="113418"/>
                      </a:cubicBezTo>
                      <a:cubicBezTo>
                        <a:pt x="254000" y="102041"/>
                        <a:pt x="257770" y="90664"/>
                        <a:pt x="269081" y="86871"/>
                      </a:cubicBezTo>
                      <a:cubicBezTo>
                        <a:pt x="303014" y="67910"/>
                        <a:pt x="303014" y="67910"/>
                        <a:pt x="303014" y="67910"/>
                      </a:cubicBezTo>
                      <a:cubicBezTo>
                        <a:pt x="306784" y="64117"/>
                        <a:pt x="311497" y="63169"/>
                        <a:pt x="316210" y="64117"/>
                      </a:cubicBezTo>
                      <a:cubicBezTo>
                        <a:pt x="320923" y="65065"/>
                        <a:pt x="325636" y="67910"/>
                        <a:pt x="329406" y="71702"/>
                      </a:cubicBezTo>
                      <a:cubicBezTo>
                        <a:pt x="339775" y="89716"/>
                        <a:pt x="347551" y="103226"/>
                        <a:pt x="353383" y="113359"/>
                      </a:cubicBezTo>
                      <a:lnTo>
                        <a:pt x="356549" y="118859"/>
                      </a:lnTo>
                      <a:lnTo>
                        <a:pt x="370989" y="110985"/>
                      </a:lnTo>
                      <a:lnTo>
                        <a:pt x="402267" y="101229"/>
                      </a:lnTo>
                      <a:lnTo>
                        <a:pt x="397647" y="82112"/>
                      </a:lnTo>
                      <a:cubicBezTo>
                        <a:pt x="389585" y="48759"/>
                        <a:pt x="389585" y="48759"/>
                        <a:pt x="389585" y="48759"/>
                      </a:cubicBezTo>
                      <a:cubicBezTo>
                        <a:pt x="385763" y="37465"/>
                        <a:pt x="389585" y="26172"/>
                        <a:pt x="401050" y="26172"/>
                      </a:cubicBezTo>
                      <a:cubicBezTo>
                        <a:pt x="443090" y="14878"/>
                        <a:pt x="443090" y="14878"/>
                        <a:pt x="443090" y="14878"/>
                      </a:cubicBezTo>
                      <a:cubicBezTo>
                        <a:pt x="450733" y="11113"/>
                        <a:pt x="462199" y="18642"/>
                        <a:pt x="466020" y="26172"/>
                      </a:cubicBezTo>
                      <a:cubicBezTo>
                        <a:pt x="470798" y="46877"/>
                        <a:pt x="474381" y="62406"/>
                        <a:pt x="477068" y="74053"/>
                      </a:cubicBezTo>
                      <a:lnTo>
                        <a:pt x="478508" y="80294"/>
                      </a:lnTo>
                      <a:lnTo>
                        <a:pt x="530225" y="75056"/>
                      </a:lnTo>
                      <a:lnTo>
                        <a:pt x="530225" y="74419"/>
                      </a:lnTo>
                      <a:cubicBezTo>
                        <a:pt x="530225" y="18851"/>
                        <a:pt x="530225" y="18851"/>
                        <a:pt x="530225" y="18851"/>
                      </a:cubicBezTo>
                      <a:cubicBezTo>
                        <a:pt x="530225" y="7540"/>
                        <a:pt x="537785" y="0"/>
                        <a:pt x="549124" y="0"/>
                      </a:cubicBezTo>
                      <a:close/>
                    </a:path>
                  </a:pathLst>
                </a:custGeom>
                <a:solidFill>
                  <a:srgbClr val="F9F9F9">
                    <a:alpha val="87843"/>
                  </a:srgbClr>
                </a:solidFill>
                <a:ln>
                  <a:noFill/>
                </a:ln>
              </p:spPr>
              <p:txBody>
                <a:bodyPr vert="horz" wrap="square" lIns="121920" tIns="60960" rIns="121920" bIns="60960" numCol="1" anchor="t" anchorCtr="0" compatLnSpc="1">
                  <a:noAutofit/>
                </a:bodyPr>
                <a:lstStyle/>
                <a:p>
                  <a:endParaRPr lang="zh-CN" altLang="en-US" sz="2400" dirty="0">
                    <a:cs typeface="+mn-ea"/>
                    <a:sym typeface="+mn-lt"/>
                  </a:endParaRPr>
                </a:p>
              </p:txBody>
            </p:sp>
            <p:grpSp>
              <p:nvGrpSpPr>
                <p:cNvPr id="71" name="组合 70"/>
                <p:cNvGrpSpPr/>
                <p:nvPr/>
              </p:nvGrpSpPr>
              <p:grpSpPr>
                <a:xfrm>
                  <a:off x="947938" y="2082007"/>
                  <a:ext cx="998538" cy="1000125"/>
                  <a:chOff x="947938" y="2082007"/>
                  <a:chExt cx="998538" cy="1000125"/>
                </a:xfrm>
              </p:grpSpPr>
              <p:sp>
                <p:nvSpPr>
                  <p:cNvPr id="72" name="Freeform 315"/>
                  <p:cNvSpPr/>
                  <p:nvPr/>
                </p:nvSpPr>
                <p:spPr bwMode="auto">
                  <a:xfrm>
                    <a:off x="1238450" y="2108994"/>
                    <a:ext cx="57150" cy="49213"/>
                  </a:xfrm>
                  <a:custGeom>
                    <a:avLst/>
                    <a:gdLst>
                      <a:gd name="T0" fmla="*/ 12 w 15"/>
                      <a:gd name="T1" fmla="*/ 0 h 13"/>
                      <a:gd name="T2" fmla="*/ 0 w 15"/>
                      <a:gd name="T3" fmla="*/ 4 h 13"/>
                      <a:gd name="T4" fmla="*/ 3 w 15"/>
                      <a:gd name="T5" fmla="*/ 10 h 13"/>
                      <a:gd name="T6" fmla="*/ 8 w 15"/>
                      <a:gd name="T7" fmla="*/ 13 h 13"/>
                      <a:gd name="T8" fmla="*/ 10 w 15"/>
                      <a:gd name="T9" fmla="*/ 13 h 13"/>
                      <a:gd name="T10" fmla="*/ 11 w 15"/>
                      <a:gd name="T11" fmla="*/ 12 h 13"/>
                      <a:gd name="T12" fmla="*/ 14 w 15"/>
                      <a:gd name="T13" fmla="*/ 5 h 13"/>
                      <a:gd name="T14" fmla="*/ 12 w 15"/>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2" y="0"/>
                        </a:moveTo>
                        <a:cubicBezTo>
                          <a:pt x="8" y="1"/>
                          <a:pt x="4" y="3"/>
                          <a:pt x="0" y="4"/>
                        </a:cubicBezTo>
                        <a:cubicBezTo>
                          <a:pt x="3" y="10"/>
                          <a:pt x="3" y="10"/>
                          <a:pt x="3" y="10"/>
                        </a:cubicBezTo>
                        <a:cubicBezTo>
                          <a:pt x="4" y="12"/>
                          <a:pt x="6" y="13"/>
                          <a:pt x="8" y="13"/>
                        </a:cubicBezTo>
                        <a:cubicBezTo>
                          <a:pt x="9" y="13"/>
                          <a:pt x="10" y="13"/>
                          <a:pt x="10" y="13"/>
                        </a:cubicBezTo>
                        <a:cubicBezTo>
                          <a:pt x="11" y="12"/>
                          <a:pt x="11" y="12"/>
                          <a:pt x="11" y="12"/>
                        </a:cubicBezTo>
                        <a:cubicBezTo>
                          <a:pt x="14" y="11"/>
                          <a:pt x="15" y="8"/>
                          <a:pt x="14" y="5"/>
                        </a:cubicBezTo>
                        <a:cubicBezTo>
                          <a:pt x="12" y="0"/>
                          <a:pt x="12" y="0"/>
                          <a:pt x="12"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73" name="Freeform 316"/>
                  <p:cNvSpPr/>
                  <p:nvPr/>
                </p:nvSpPr>
                <p:spPr bwMode="auto">
                  <a:xfrm>
                    <a:off x="1613100" y="2999582"/>
                    <a:ext cx="53975" cy="52388"/>
                  </a:xfrm>
                  <a:custGeom>
                    <a:avLst/>
                    <a:gdLst>
                      <a:gd name="T0" fmla="*/ 7 w 14"/>
                      <a:gd name="T1" fmla="*/ 0 h 14"/>
                      <a:gd name="T2" fmla="*/ 5 w 14"/>
                      <a:gd name="T3" fmla="*/ 1 h 14"/>
                      <a:gd name="T4" fmla="*/ 4 w 14"/>
                      <a:gd name="T5" fmla="*/ 1 h 14"/>
                      <a:gd name="T6" fmla="*/ 1 w 14"/>
                      <a:gd name="T7" fmla="*/ 8 h 14"/>
                      <a:gd name="T8" fmla="*/ 2 w 14"/>
                      <a:gd name="T9" fmla="*/ 14 h 14"/>
                      <a:gd name="T10" fmla="*/ 13 w 14"/>
                      <a:gd name="T11" fmla="*/ 9 h 14"/>
                      <a:gd name="T12" fmla="*/ 13 w 14"/>
                      <a:gd name="T13" fmla="*/ 10 h 14"/>
                      <a:gd name="T14" fmla="*/ 10 w 14"/>
                      <a:gd name="T15" fmla="*/ 11 h 14"/>
                      <a:gd name="T16" fmla="*/ 14 w 14"/>
                      <a:gd name="T17" fmla="*/ 9 h 14"/>
                      <a:gd name="T18" fmla="*/ 12 w 14"/>
                      <a:gd name="T19" fmla="*/ 4 h 14"/>
                      <a:gd name="T20" fmla="*/ 7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cubicBezTo>
                          <a:pt x="6" y="0"/>
                          <a:pt x="5" y="0"/>
                          <a:pt x="5" y="1"/>
                        </a:cubicBezTo>
                        <a:cubicBezTo>
                          <a:pt x="4" y="1"/>
                          <a:pt x="4" y="1"/>
                          <a:pt x="4" y="1"/>
                        </a:cubicBezTo>
                        <a:cubicBezTo>
                          <a:pt x="1" y="2"/>
                          <a:pt x="0" y="5"/>
                          <a:pt x="1" y="8"/>
                        </a:cubicBezTo>
                        <a:cubicBezTo>
                          <a:pt x="2" y="14"/>
                          <a:pt x="2" y="14"/>
                          <a:pt x="2" y="14"/>
                        </a:cubicBezTo>
                        <a:cubicBezTo>
                          <a:pt x="6" y="13"/>
                          <a:pt x="9" y="11"/>
                          <a:pt x="13" y="9"/>
                        </a:cubicBezTo>
                        <a:cubicBezTo>
                          <a:pt x="13" y="10"/>
                          <a:pt x="13" y="10"/>
                          <a:pt x="13" y="10"/>
                        </a:cubicBezTo>
                        <a:cubicBezTo>
                          <a:pt x="12" y="10"/>
                          <a:pt x="11" y="11"/>
                          <a:pt x="10" y="11"/>
                        </a:cubicBezTo>
                        <a:cubicBezTo>
                          <a:pt x="12" y="10"/>
                          <a:pt x="13" y="10"/>
                          <a:pt x="14" y="9"/>
                        </a:cubicBezTo>
                        <a:cubicBezTo>
                          <a:pt x="12" y="4"/>
                          <a:pt x="12" y="4"/>
                          <a:pt x="12" y="4"/>
                        </a:cubicBezTo>
                        <a:cubicBezTo>
                          <a:pt x="11" y="2"/>
                          <a:pt x="9" y="0"/>
                          <a:pt x="7" y="0"/>
                        </a:cubicBezTo>
                      </a:path>
                    </a:pathLst>
                  </a:custGeom>
                  <a:solidFill>
                    <a:schemeClr val="bg1">
                      <a:lumMod val="95000"/>
                    </a:schemeClr>
                  </a:solidFill>
                  <a:ln>
                    <a:noFill/>
                  </a:ln>
                  <a:effectLst>
                    <a:innerShdw blurRad="19050" dist="6350" dir="150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74" name="Freeform 319"/>
                  <p:cNvSpPr/>
                  <p:nvPr/>
                </p:nvSpPr>
                <p:spPr bwMode="auto">
                  <a:xfrm>
                    <a:off x="1128913" y="2166144"/>
                    <a:ext cx="57150" cy="52388"/>
                  </a:xfrm>
                  <a:custGeom>
                    <a:avLst/>
                    <a:gdLst>
                      <a:gd name="T0" fmla="*/ 10 w 15"/>
                      <a:gd name="T1" fmla="*/ 0 h 14"/>
                      <a:gd name="T2" fmla="*/ 0 w 15"/>
                      <a:gd name="T3" fmla="*/ 8 h 14"/>
                      <a:gd name="T4" fmla="*/ 4 w 15"/>
                      <a:gd name="T5" fmla="*/ 12 h 14"/>
                      <a:gd name="T6" fmla="*/ 8 w 15"/>
                      <a:gd name="T7" fmla="*/ 14 h 14"/>
                      <a:gd name="T8" fmla="*/ 12 w 15"/>
                      <a:gd name="T9" fmla="*/ 13 h 14"/>
                      <a:gd name="T10" fmla="*/ 13 w 15"/>
                      <a:gd name="T11" fmla="*/ 12 h 14"/>
                      <a:gd name="T12" fmla="*/ 14 w 15"/>
                      <a:gd name="T13" fmla="*/ 5 h 14"/>
                      <a:gd name="T14" fmla="*/ 10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0" y="0"/>
                        </a:moveTo>
                        <a:cubicBezTo>
                          <a:pt x="7" y="2"/>
                          <a:pt x="3" y="5"/>
                          <a:pt x="0" y="8"/>
                        </a:cubicBezTo>
                        <a:cubicBezTo>
                          <a:pt x="4" y="12"/>
                          <a:pt x="4" y="12"/>
                          <a:pt x="4" y="12"/>
                        </a:cubicBezTo>
                        <a:cubicBezTo>
                          <a:pt x="5" y="13"/>
                          <a:pt x="7" y="14"/>
                          <a:pt x="8" y="14"/>
                        </a:cubicBezTo>
                        <a:cubicBezTo>
                          <a:pt x="10" y="14"/>
                          <a:pt x="11" y="14"/>
                          <a:pt x="12" y="13"/>
                        </a:cubicBezTo>
                        <a:cubicBezTo>
                          <a:pt x="13" y="12"/>
                          <a:pt x="13" y="12"/>
                          <a:pt x="13" y="12"/>
                        </a:cubicBezTo>
                        <a:cubicBezTo>
                          <a:pt x="15" y="11"/>
                          <a:pt x="15" y="7"/>
                          <a:pt x="14" y="5"/>
                        </a:cubicBezTo>
                        <a:cubicBezTo>
                          <a:pt x="10" y="0"/>
                          <a:pt x="10" y="0"/>
                          <a:pt x="10"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75" name="Freeform 321"/>
                  <p:cNvSpPr/>
                  <p:nvPr/>
                </p:nvSpPr>
                <p:spPr bwMode="auto">
                  <a:xfrm>
                    <a:off x="1719463" y="2934494"/>
                    <a:ext cx="60325" cy="57150"/>
                  </a:xfrm>
                  <a:custGeom>
                    <a:avLst/>
                    <a:gdLst>
                      <a:gd name="T0" fmla="*/ 7 w 16"/>
                      <a:gd name="T1" fmla="*/ 0 h 15"/>
                      <a:gd name="T2" fmla="*/ 4 w 16"/>
                      <a:gd name="T3" fmla="*/ 1 h 15"/>
                      <a:gd name="T4" fmla="*/ 3 w 16"/>
                      <a:gd name="T5" fmla="*/ 2 h 15"/>
                      <a:gd name="T6" fmla="*/ 2 w 16"/>
                      <a:gd name="T7" fmla="*/ 10 h 15"/>
                      <a:gd name="T8" fmla="*/ 5 w 16"/>
                      <a:gd name="T9" fmla="*/ 15 h 15"/>
                      <a:gd name="T10" fmla="*/ 16 w 16"/>
                      <a:gd name="T11" fmla="*/ 7 h 15"/>
                      <a:gd name="T12" fmla="*/ 12 w 16"/>
                      <a:gd name="T13" fmla="*/ 2 h 15"/>
                      <a:gd name="T14" fmla="*/ 7 w 1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7" y="0"/>
                        </a:moveTo>
                        <a:cubicBezTo>
                          <a:pt x="6" y="0"/>
                          <a:pt x="5" y="0"/>
                          <a:pt x="4" y="1"/>
                        </a:cubicBezTo>
                        <a:cubicBezTo>
                          <a:pt x="3" y="2"/>
                          <a:pt x="3" y="2"/>
                          <a:pt x="3" y="2"/>
                        </a:cubicBezTo>
                        <a:cubicBezTo>
                          <a:pt x="1" y="4"/>
                          <a:pt x="0" y="7"/>
                          <a:pt x="2" y="10"/>
                        </a:cubicBezTo>
                        <a:cubicBezTo>
                          <a:pt x="5" y="15"/>
                          <a:pt x="5" y="15"/>
                          <a:pt x="5" y="15"/>
                        </a:cubicBezTo>
                        <a:cubicBezTo>
                          <a:pt x="9" y="12"/>
                          <a:pt x="12" y="10"/>
                          <a:pt x="16" y="7"/>
                        </a:cubicBezTo>
                        <a:cubicBezTo>
                          <a:pt x="12" y="2"/>
                          <a:pt x="12" y="2"/>
                          <a:pt x="12" y="2"/>
                        </a:cubicBezTo>
                        <a:cubicBezTo>
                          <a:pt x="11" y="1"/>
                          <a:pt x="9" y="0"/>
                          <a:pt x="7" y="0"/>
                        </a:cubicBezTo>
                      </a:path>
                    </a:pathLst>
                  </a:custGeom>
                  <a:solidFill>
                    <a:schemeClr val="bg1">
                      <a:lumMod val="95000"/>
                    </a:schemeClr>
                  </a:solidFill>
                  <a:ln>
                    <a:noFill/>
                  </a:ln>
                  <a:effectLst>
                    <a:innerShdw blurRad="19050" dist="6350" dir="14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76" name="Freeform 322"/>
                  <p:cNvSpPr/>
                  <p:nvPr/>
                </p:nvSpPr>
                <p:spPr bwMode="auto">
                  <a:xfrm>
                    <a:off x="1038425" y="2253457"/>
                    <a:ext cx="60325" cy="52388"/>
                  </a:xfrm>
                  <a:custGeom>
                    <a:avLst/>
                    <a:gdLst>
                      <a:gd name="T0" fmla="*/ 9 w 16"/>
                      <a:gd name="T1" fmla="*/ 0 h 14"/>
                      <a:gd name="T2" fmla="*/ 0 w 16"/>
                      <a:gd name="T3" fmla="*/ 10 h 14"/>
                      <a:gd name="T4" fmla="*/ 6 w 16"/>
                      <a:gd name="T5" fmla="*/ 13 h 14"/>
                      <a:gd name="T6" fmla="*/ 9 w 16"/>
                      <a:gd name="T7" fmla="*/ 14 h 14"/>
                      <a:gd name="T8" fmla="*/ 13 w 16"/>
                      <a:gd name="T9" fmla="*/ 12 h 14"/>
                      <a:gd name="T10" fmla="*/ 14 w 16"/>
                      <a:gd name="T11" fmla="*/ 11 h 14"/>
                      <a:gd name="T12" fmla="*/ 13 w 16"/>
                      <a:gd name="T13" fmla="*/ 3 h 14"/>
                      <a:gd name="T14" fmla="*/ 9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9" y="0"/>
                        </a:moveTo>
                        <a:cubicBezTo>
                          <a:pt x="6" y="3"/>
                          <a:pt x="3" y="6"/>
                          <a:pt x="0" y="10"/>
                        </a:cubicBezTo>
                        <a:cubicBezTo>
                          <a:pt x="6" y="13"/>
                          <a:pt x="6" y="13"/>
                          <a:pt x="6" y="13"/>
                        </a:cubicBezTo>
                        <a:cubicBezTo>
                          <a:pt x="7" y="14"/>
                          <a:pt x="8" y="14"/>
                          <a:pt x="9" y="14"/>
                        </a:cubicBezTo>
                        <a:cubicBezTo>
                          <a:pt x="11" y="14"/>
                          <a:pt x="12" y="13"/>
                          <a:pt x="13" y="12"/>
                        </a:cubicBezTo>
                        <a:cubicBezTo>
                          <a:pt x="14" y="11"/>
                          <a:pt x="14" y="11"/>
                          <a:pt x="14" y="11"/>
                        </a:cubicBezTo>
                        <a:cubicBezTo>
                          <a:pt x="16" y="9"/>
                          <a:pt x="15" y="5"/>
                          <a:pt x="13" y="3"/>
                        </a:cubicBezTo>
                        <a:cubicBezTo>
                          <a:pt x="9" y="0"/>
                          <a:pt x="9" y="0"/>
                          <a:pt x="9"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77" name="Freeform 324"/>
                  <p:cNvSpPr/>
                  <p:nvPr/>
                </p:nvSpPr>
                <p:spPr bwMode="auto">
                  <a:xfrm>
                    <a:off x="1806775" y="2844007"/>
                    <a:ext cx="55563" cy="57150"/>
                  </a:xfrm>
                  <a:custGeom>
                    <a:avLst/>
                    <a:gdLst>
                      <a:gd name="T0" fmla="*/ 7 w 15"/>
                      <a:gd name="T1" fmla="*/ 0 h 15"/>
                      <a:gd name="T2" fmla="*/ 3 w 15"/>
                      <a:gd name="T3" fmla="*/ 2 h 15"/>
                      <a:gd name="T4" fmla="*/ 2 w 15"/>
                      <a:gd name="T5" fmla="*/ 3 h 15"/>
                      <a:gd name="T6" fmla="*/ 3 w 15"/>
                      <a:gd name="T7" fmla="*/ 11 h 15"/>
                      <a:gd name="T8" fmla="*/ 8 w 15"/>
                      <a:gd name="T9" fmla="*/ 15 h 15"/>
                      <a:gd name="T10" fmla="*/ 15 w 15"/>
                      <a:gd name="T11" fmla="*/ 5 h 15"/>
                      <a:gd name="T12" fmla="*/ 11 w 15"/>
                      <a:gd name="T13" fmla="*/ 1 h 15"/>
                      <a:gd name="T14" fmla="*/ 7 w 1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7" y="0"/>
                        </a:moveTo>
                        <a:cubicBezTo>
                          <a:pt x="6" y="0"/>
                          <a:pt x="4" y="1"/>
                          <a:pt x="3" y="2"/>
                        </a:cubicBezTo>
                        <a:cubicBezTo>
                          <a:pt x="2" y="3"/>
                          <a:pt x="2" y="3"/>
                          <a:pt x="2" y="3"/>
                        </a:cubicBezTo>
                        <a:cubicBezTo>
                          <a:pt x="0" y="5"/>
                          <a:pt x="1" y="9"/>
                          <a:pt x="3" y="11"/>
                        </a:cubicBezTo>
                        <a:cubicBezTo>
                          <a:pt x="8" y="15"/>
                          <a:pt x="8" y="15"/>
                          <a:pt x="8" y="15"/>
                        </a:cubicBezTo>
                        <a:cubicBezTo>
                          <a:pt x="10" y="12"/>
                          <a:pt x="13" y="8"/>
                          <a:pt x="15" y="5"/>
                        </a:cubicBezTo>
                        <a:cubicBezTo>
                          <a:pt x="11" y="1"/>
                          <a:pt x="11" y="1"/>
                          <a:pt x="11" y="1"/>
                        </a:cubicBezTo>
                        <a:cubicBezTo>
                          <a:pt x="10" y="1"/>
                          <a:pt x="8" y="0"/>
                          <a:pt x="7" y="0"/>
                        </a:cubicBezTo>
                      </a:path>
                    </a:pathLst>
                  </a:custGeom>
                  <a:solidFill>
                    <a:schemeClr val="bg1">
                      <a:lumMod val="95000"/>
                    </a:schemeClr>
                  </a:solidFill>
                  <a:ln>
                    <a:noFill/>
                  </a:ln>
                  <a:effectLst>
                    <a:innerShdw blurRad="19050" dist="6350" dir="13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78" name="Freeform 325"/>
                  <p:cNvSpPr/>
                  <p:nvPr/>
                </p:nvSpPr>
                <p:spPr bwMode="auto">
                  <a:xfrm>
                    <a:off x="978100" y="2358232"/>
                    <a:ext cx="57150" cy="53975"/>
                  </a:xfrm>
                  <a:custGeom>
                    <a:avLst/>
                    <a:gdLst>
                      <a:gd name="T0" fmla="*/ 5 w 15"/>
                      <a:gd name="T1" fmla="*/ 0 h 14"/>
                      <a:gd name="T2" fmla="*/ 0 w 15"/>
                      <a:gd name="T3" fmla="*/ 12 h 14"/>
                      <a:gd name="T4" fmla="*/ 6 w 15"/>
                      <a:gd name="T5" fmla="*/ 14 h 14"/>
                      <a:gd name="T6" fmla="*/ 8 w 15"/>
                      <a:gd name="T7" fmla="*/ 14 h 14"/>
                      <a:gd name="T8" fmla="*/ 13 w 15"/>
                      <a:gd name="T9" fmla="*/ 11 h 14"/>
                      <a:gd name="T10" fmla="*/ 14 w 15"/>
                      <a:gd name="T11" fmla="*/ 10 h 14"/>
                      <a:gd name="T12" fmla="*/ 11 w 15"/>
                      <a:gd name="T13" fmla="*/ 3 h 14"/>
                      <a:gd name="T14" fmla="*/ 5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5" y="0"/>
                        </a:moveTo>
                        <a:cubicBezTo>
                          <a:pt x="3" y="4"/>
                          <a:pt x="2" y="8"/>
                          <a:pt x="0" y="12"/>
                        </a:cubicBezTo>
                        <a:cubicBezTo>
                          <a:pt x="6" y="14"/>
                          <a:pt x="6" y="14"/>
                          <a:pt x="6" y="14"/>
                        </a:cubicBezTo>
                        <a:cubicBezTo>
                          <a:pt x="7" y="14"/>
                          <a:pt x="8" y="14"/>
                          <a:pt x="8" y="14"/>
                        </a:cubicBezTo>
                        <a:cubicBezTo>
                          <a:pt x="10" y="14"/>
                          <a:pt x="13" y="13"/>
                          <a:pt x="13" y="11"/>
                        </a:cubicBezTo>
                        <a:cubicBezTo>
                          <a:pt x="14" y="10"/>
                          <a:pt x="14" y="10"/>
                          <a:pt x="14" y="10"/>
                        </a:cubicBezTo>
                        <a:cubicBezTo>
                          <a:pt x="15" y="7"/>
                          <a:pt x="13" y="4"/>
                          <a:pt x="11" y="3"/>
                        </a:cubicBezTo>
                        <a:cubicBezTo>
                          <a:pt x="5" y="0"/>
                          <a:pt x="5" y="0"/>
                          <a:pt x="5"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79" name="Freeform 327"/>
                  <p:cNvSpPr/>
                  <p:nvPr/>
                </p:nvSpPr>
                <p:spPr bwMode="auto">
                  <a:xfrm>
                    <a:off x="1867100" y="2734469"/>
                    <a:ext cx="57150" cy="55563"/>
                  </a:xfrm>
                  <a:custGeom>
                    <a:avLst/>
                    <a:gdLst>
                      <a:gd name="T0" fmla="*/ 7 w 15"/>
                      <a:gd name="T1" fmla="*/ 0 h 15"/>
                      <a:gd name="T2" fmla="*/ 2 w 15"/>
                      <a:gd name="T3" fmla="*/ 4 h 15"/>
                      <a:gd name="T4" fmla="*/ 2 w 15"/>
                      <a:gd name="T5" fmla="*/ 4 h 15"/>
                      <a:gd name="T6" fmla="*/ 4 w 15"/>
                      <a:gd name="T7" fmla="*/ 12 h 15"/>
                      <a:gd name="T8" fmla="*/ 10 w 15"/>
                      <a:gd name="T9" fmla="*/ 15 h 15"/>
                      <a:gd name="T10" fmla="*/ 14 w 15"/>
                      <a:gd name="T11" fmla="*/ 4 h 15"/>
                      <a:gd name="T12" fmla="*/ 15 w 15"/>
                      <a:gd name="T13" fmla="*/ 3 h 15"/>
                      <a:gd name="T14" fmla="*/ 9 w 15"/>
                      <a:gd name="T15" fmla="*/ 1 h 15"/>
                      <a:gd name="T16" fmla="*/ 7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7" y="0"/>
                        </a:moveTo>
                        <a:cubicBezTo>
                          <a:pt x="5" y="0"/>
                          <a:pt x="3" y="2"/>
                          <a:pt x="2" y="4"/>
                        </a:cubicBezTo>
                        <a:cubicBezTo>
                          <a:pt x="2" y="4"/>
                          <a:pt x="2" y="4"/>
                          <a:pt x="2" y="4"/>
                        </a:cubicBezTo>
                        <a:cubicBezTo>
                          <a:pt x="0" y="7"/>
                          <a:pt x="2" y="11"/>
                          <a:pt x="4" y="12"/>
                        </a:cubicBezTo>
                        <a:cubicBezTo>
                          <a:pt x="10" y="15"/>
                          <a:pt x="10" y="15"/>
                          <a:pt x="10" y="15"/>
                        </a:cubicBezTo>
                        <a:cubicBezTo>
                          <a:pt x="11" y="11"/>
                          <a:pt x="13" y="8"/>
                          <a:pt x="14" y="4"/>
                        </a:cubicBezTo>
                        <a:cubicBezTo>
                          <a:pt x="14" y="4"/>
                          <a:pt x="15" y="3"/>
                          <a:pt x="15" y="3"/>
                        </a:cubicBezTo>
                        <a:cubicBezTo>
                          <a:pt x="9" y="1"/>
                          <a:pt x="9" y="1"/>
                          <a:pt x="9" y="1"/>
                        </a:cubicBezTo>
                        <a:cubicBezTo>
                          <a:pt x="9" y="0"/>
                          <a:pt x="8" y="0"/>
                          <a:pt x="7" y="0"/>
                        </a:cubicBezTo>
                      </a:path>
                    </a:pathLst>
                  </a:custGeom>
                  <a:solidFill>
                    <a:schemeClr val="bg1">
                      <a:lumMod val="95000"/>
                    </a:schemeClr>
                  </a:solidFill>
                  <a:ln>
                    <a:noFill/>
                  </a:ln>
                  <a:effectLst>
                    <a:innerShdw blurRad="19050" dist="6350" dir="12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80" name="Freeform 329"/>
                  <p:cNvSpPr/>
                  <p:nvPr/>
                </p:nvSpPr>
                <p:spPr bwMode="auto">
                  <a:xfrm>
                    <a:off x="947938" y="2486025"/>
                    <a:ext cx="49213" cy="49213"/>
                  </a:xfrm>
                  <a:custGeom>
                    <a:avLst/>
                    <a:gdLst>
                      <a:gd name="T0" fmla="*/ 2 w 13"/>
                      <a:gd name="T1" fmla="*/ 0 h 13"/>
                      <a:gd name="T2" fmla="*/ 0 w 13"/>
                      <a:gd name="T3" fmla="*/ 13 h 13"/>
                      <a:gd name="T4" fmla="*/ 6 w 13"/>
                      <a:gd name="T5" fmla="*/ 13 h 13"/>
                      <a:gd name="T6" fmla="*/ 7 w 13"/>
                      <a:gd name="T7" fmla="*/ 13 h 13"/>
                      <a:gd name="T8" fmla="*/ 12 w 13"/>
                      <a:gd name="T9" fmla="*/ 8 h 13"/>
                      <a:gd name="T10" fmla="*/ 13 w 13"/>
                      <a:gd name="T11" fmla="*/ 7 h 13"/>
                      <a:gd name="T12" fmla="*/ 8 w 13"/>
                      <a:gd name="T13" fmla="*/ 1 h 13"/>
                      <a:gd name="T14" fmla="*/ 2 w 13"/>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2" y="0"/>
                        </a:moveTo>
                        <a:cubicBezTo>
                          <a:pt x="1" y="4"/>
                          <a:pt x="1" y="9"/>
                          <a:pt x="0" y="13"/>
                        </a:cubicBezTo>
                        <a:cubicBezTo>
                          <a:pt x="6" y="13"/>
                          <a:pt x="6" y="13"/>
                          <a:pt x="6" y="13"/>
                        </a:cubicBezTo>
                        <a:cubicBezTo>
                          <a:pt x="7" y="13"/>
                          <a:pt x="7" y="13"/>
                          <a:pt x="7" y="13"/>
                        </a:cubicBezTo>
                        <a:cubicBezTo>
                          <a:pt x="10" y="13"/>
                          <a:pt x="12" y="11"/>
                          <a:pt x="12" y="8"/>
                        </a:cubicBezTo>
                        <a:cubicBezTo>
                          <a:pt x="13" y="7"/>
                          <a:pt x="13" y="7"/>
                          <a:pt x="13" y="7"/>
                        </a:cubicBezTo>
                        <a:cubicBezTo>
                          <a:pt x="13" y="4"/>
                          <a:pt x="11" y="2"/>
                          <a:pt x="8" y="1"/>
                        </a:cubicBezTo>
                        <a:cubicBezTo>
                          <a:pt x="2" y="0"/>
                          <a:pt x="2" y="0"/>
                          <a:pt x="2"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81" name="Freeform 330"/>
                  <p:cNvSpPr/>
                  <p:nvPr/>
                </p:nvSpPr>
                <p:spPr bwMode="auto">
                  <a:xfrm>
                    <a:off x="1900438" y="2612232"/>
                    <a:ext cx="46038" cy="53975"/>
                  </a:xfrm>
                  <a:custGeom>
                    <a:avLst/>
                    <a:gdLst>
                      <a:gd name="T0" fmla="*/ 6 w 12"/>
                      <a:gd name="T1" fmla="*/ 0 h 14"/>
                      <a:gd name="T2" fmla="*/ 0 w 12"/>
                      <a:gd name="T3" fmla="*/ 5 h 14"/>
                      <a:gd name="T4" fmla="*/ 0 w 12"/>
                      <a:gd name="T5" fmla="*/ 6 h 14"/>
                      <a:gd name="T6" fmla="*/ 5 w 12"/>
                      <a:gd name="T7" fmla="*/ 12 h 14"/>
                      <a:gd name="T8" fmla="*/ 11 w 12"/>
                      <a:gd name="T9" fmla="*/ 14 h 14"/>
                      <a:gd name="T10" fmla="*/ 12 w 12"/>
                      <a:gd name="T11" fmla="*/ 1 h 14"/>
                      <a:gd name="T12" fmla="*/ 7 w 12"/>
                      <a:gd name="T13" fmla="*/ 0 h 14"/>
                      <a:gd name="T14" fmla="*/ 6 w 1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6" y="0"/>
                        </a:moveTo>
                        <a:cubicBezTo>
                          <a:pt x="3" y="0"/>
                          <a:pt x="1" y="2"/>
                          <a:pt x="0" y="5"/>
                        </a:cubicBezTo>
                        <a:cubicBezTo>
                          <a:pt x="0" y="6"/>
                          <a:pt x="0" y="6"/>
                          <a:pt x="0" y="6"/>
                        </a:cubicBezTo>
                        <a:cubicBezTo>
                          <a:pt x="0" y="9"/>
                          <a:pt x="2" y="12"/>
                          <a:pt x="5" y="12"/>
                        </a:cubicBezTo>
                        <a:cubicBezTo>
                          <a:pt x="11" y="14"/>
                          <a:pt x="11" y="14"/>
                          <a:pt x="11" y="14"/>
                        </a:cubicBezTo>
                        <a:cubicBezTo>
                          <a:pt x="12" y="9"/>
                          <a:pt x="12" y="5"/>
                          <a:pt x="12" y="1"/>
                        </a:cubicBezTo>
                        <a:cubicBezTo>
                          <a:pt x="7" y="0"/>
                          <a:pt x="7" y="0"/>
                          <a:pt x="7" y="0"/>
                        </a:cubicBezTo>
                        <a:cubicBezTo>
                          <a:pt x="6" y="0"/>
                          <a:pt x="6" y="0"/>
                          <a:pt x="6" y="0"/>
                        </a:cubicBezTo>
                      </a:path>
                    </a:pathLst>
                  </a:custGeom>
                  <a:solidFill>
                    <a:schemeClr val="bg1">
                      <a:lumMod val="95000"/>
                    </a:schemeClr>
                  </a:solidFill>
                  <a:ln>
                    <a:noFill/>
                  </a:ln>
                  <a:effectLst>
                    <a:innerShdw blurRad="19050" dist="6350" dir="120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88" name="Freeform 332"/>
                  <p:cNvSpPr/>
                  <p:nvPr/>
                </p:nvSpPr>
                <p:spPr bwMode="auto">
                  <a:xfrm>
                    <a:off x="950319" y="2616994"/>
                    <a:ext cx="49213" cy="49213"/>
                  </a:xfrm>
                  <a:custGeom>
                    <a:avLst/>
                    <a:gdLst>
                      <a:gd name="T0" fmla="*/ 7 w 13"/>
                      <a:gd name="T1" fmla="*/ 0 h 13"/>
                      <a:gd name="T2" fmla="*/ 6 w 13"/>
                      <a:gd name="T3" fmla="*/ 0 h 13"/>
                      <a:gd name="T4" fmla="*/ 0 w 13"/>
                      <a:gd name="T5" fmla="*/ 0 h 13"/>
                      <a:gd name="T6" fmla="*/ 0 w 13"/>
                      <a:gd name="T7" fmla="*/ 4 h 13"/>
                      <a:gd name="T8" fmla="*/ 1 w 13"/>
                      <a:gd name="T9" fmla="*/ 13 h 13"/>
                      <a:gd name="T10" fmla="*/ 7 w 13"/>
                      <a:gd name="T11" fmla="*/ 12 h 13"/>
                      <a:gd name="T12" fmla="*/ 12 w 13"/>
                      <a:gd name="T13" fmla="*/ 5 h 13"/>
                      <a:gd name="T14" fmla="*/ 12 w 13"/>
                      <a:gd name="T15" fmla="*/ 4 h 13"/>
                      <a:gd name="T16" fmla="*/ 7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7" y="0"/>
                        </a:moveTo>
                        <a:cubicBezTo>
                          <a:pt x="6" y="0"/>
                          <a:pt x="6" y="0"/>
                          <a:pt x="6" y="0"/>
                        </a:cubicBezTo>
                        <a:cubicBezTo>
                          <a:pt x="0" y="0"/>
                          <a:pt x="0" y="0"/>
                          <a:pt x="0" y="0"/>
                        </a:cubicBezTo>
                        <a:cubicBezTo>
                          <a:pt x="0" y="1"/>
                          <a:pt x="0" y="3"/>
                          <a:pt x="0" y="4"/>
                        </a:cubicBezTo>
                        <a:cubicBezTo>
                          <a:pt x="1" y="7"/>
                          <a:pt x="1" y="10"/>
                          <a:pt x="1" y="13"/>
                        </a:cubicBezTo>
                        <a:cubicBezTo>
                          <a:pt x="7" y="12"/>
                          <a:pt x="7" y="12"/>
                          <a:pt x="7" y="12"/>
                        </a:cubicBezTo>
                        <a:cubicBezTo>
                          <a:pt x="10" y="11"/>
                          <a:pt x="13" y="8"/>
                          <a:pt x="12" y="5"/>
                        </a:cubicBezTo>
                        <a:cubicBezTo>
                          <a:pt x="12" y="4"/>
                          <a:pt x="12" y="4"/>
                          <a:pt x="12" y="4"/>
                        </a:cubicBezTo>
                        <a:cubicBezTo>
                          <a:pt x="12" y="2"/>
                          <a:pt x="9" y="0"/>
                          <a:pt x="7"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89" name="Freeform 333"/>
                  <p:cNvSpPr/>
                  <p:nvPr/>
                </p:nvSpPr>
                <p:spPr bwMode="auto">
                  <a:xfrm>
                    <a:off x="1897263" y="2483644"/>
                    <a:ext cx="49213" cy="53975"/>
                  </a:xfrm>
                  <a:custGeom>
                    <a:avLst/>
                    <a:gdLst>
                      <a:gd name="T0" fmla="*/ 11 w 13"/>
                      <a:gd name="T1" fmla="*/ 0 h 14"/>
                      <a:gd name="T2" fmla="*/ 6 w 13"/>
                      <a:gd name="T3" fmla="*/ 2 h 14"/>
                      <a:gd name="T4" fmla="*/ 1 w 13"/>
                      <a:gd name="T5" fmla="*/ 8 h 14"/>
                      <a:gd name="T6" fmla="*/ 1 w 13"/>
                      <a:gd name="T7" fmla="*/ 9 h 14"/>
                      <a:gd name="T8" fmla="*/ 6 w 13"/>
                      <a:gd name="T9" fmla="*/ 14 h 14"/>
                      <a:gd name="T10" fmla="*/ 7 w 13"/>
                      <a:gd name="T11" fmla="*/ 14 h 14"/>
                      <a:gd name="T12" fmla="*/ 13 w 13"/>
                      <a:gd name="T13" fmla="*/ 13 h 14"/>
                      <a:gd name="T14" fmla="*/ 11 w 1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1" y="0"/>
                        </a:moveTo>
                        <a:cubicBezTo>
                          <a:pt x="6" y="2"/>
                          <a:pt x="6" y="2"/>
                          <a:pt x="6" y="2"/>
                        </a:cubicBezTo>
                        <a:cubicBezTo>
                          <a:pt x="3" y="2"/>
                          <a:pt x="0" y="5"/>
                          <a:pt x="1" y="8"/>
                        </a:cubicBezTo>
                        <a:cubicBezTo>
                          <a:pt x="1" y="9"/>
                          <a:pt x="1" y="9"/>
                          <a:pt x="1" y="9"/>
                        </a:cubicBezTo>
                        <a:cubicBezTo>
                          <a:pt x="1" y="11"/>
                          <a:pt x="4" y="14"/>
                          <a:pt x="6" y="14"/>
                        </a:cubicBezTo>
                        <a:cubicBezTo>
                          <a:pt x="7" y="14"/>
                          <a:pt x="7" y="14"/>
                          <a:pt x="7" y="14"/>
                        </a:cubicBezTo>
                        <a:cubicBezTo>
                          <a:pt x="13" y="13"/>
                          <a:pt x="13" y="13"/>
                          <a:pt x="13" y="13"/>
                        </a:cubicBezTo>
                        <a:cubicBezTo>
                          <a:pt x="13" y="9"/>
                          <a:pt x="12" y="5"/>
                          <a:pt x="11" y="0"/>
                        </a:cubicBezTo>
                      </a:path>
                    </a:pathLst>
                  </a:custGeom>
                  <a:solidFill>
                    <a:schemeClr val="bg1">
                      <a:lumMod val="95000"/>
                    </a:schemeClr>
                  </a:solidFill>
                  <a:ln>
                    <a:noFill/>
                  </a:ln>
                  <a:effectLst>
                    <a:innerShdw blurRad="19050" dist="6350" dir="10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0" name="Freeform 335"/>
                  <p:cNvSpPr/>
                  <p:nvPr/>
                </p:nvSpPr>
                <p:spPr bwMode="auto">
                  <a:xfrm>
                    <a:off x="974925" y="2737644"/>
                    <a:ext cx="52388" cy="52388"/>
                  </a:xfrm>
                  <a:custGeom>
                    <a:avLst/>
                    <a:gdLst>
                      <a:gd name="T0" fmla="*/ 8 w 14"/>
                      <a:gd name="T1" fmla="*/ 0 h 14"/>
                      <a:gd name="T2" fmla="*/ 5 w 14"/>
                      <a:gd name="T3" fmla="*/ 0 h 14"/>
                      <a:gd name="T4" fmla="*/ 0 w 14"/>
                      <a:gd name="T5" fmla="*/ 2 h 14"/>
                      <a:gd name="T6" fmla="*/ 5 w 14"/>
                      <a:gd name="T7" fmla="*/ 14 h 14"/>
                      <a:gd name="T8" fmla="*/ 10 w 14"/>
                      <a:gd name="T9" fmla="*/ 11 h 14"/>
                      <a:gd name="T10" fmla="*/ 13 w 14"/>
                      <a:gd name="T11" fmla="*/ 4 h 14"/>
                      <a:gd name="T12" fmla="*/ 13 w 14"/>
                      <a:gd name="T13" fmla="*/ 3 h 14"/>
                      <a:gd name="T14" fmla="*/ 8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8" y="0"/>
                        </a:moveTo>
                        <a:cubicBezTo>
                          <a:pt x="7" y="0"/>
                          <a:pt x="6" y="0"/>
                          <a:pt x="5" y="0"/>
                        </a:cubicBezTo>
                        <a:cubicBezTo>
                          <a:pt x="0" y="2"/>
                          <a:pt x="0" y="2"/>
                          <a:pt x="0" y="2"/>
                        </a:cubicBezTo>
                        <a:cubicBezTo>
                          <a:pt x="1" y="6"/>
                          <a:pt x="3" y="10"/>
                          <a:pt x="5" y="14"/>
                        </a:cubicBezTo>
                        <a:cubicBezTo>
                          <a:pt x="10" y="11"/>
                          <a:pt x="10" y="11"/>
                          <a:pt x="10" y="11"/>
                        </a:cubicBezTo>
                        <a:cubicBezTo>
                          <a:pt x="13" y="10"/>
                          <a:pt x="14" y="7"/>
                          <a:pt x="13" y="4"/>
                        </a:cubicBezTo>
                        <a:cubicBezTo>
                          <a:pt x="13" y="3"/>
                          <a:pt x="13" y="3"/>
                          <a:pt x="13" y="3"/>
                        </a:cubicBezTo>
                        <a:cubicBezTo>
                          <a:pt x="12" y="1"/>
                          <a:pt x="10" y="0"/>
                          <a:pt x="8"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1" name="Freeform 336"/>
                  <p:cNvSpPr/>
                  <p:nvPr/>
                </p:nvSpPr>
                <p:spPr bwMode="auto">
                  <a:xfrm>
                    <a:off x="1862338" y="2362994"/>
                    <a:ext cx="57150" cy="52388"/>
                  </a:xfrm>
                  <a:custGeom>
                    <a:avLst/>
                    <a:gdLst>
                      <a:gd name="T0" fmla="*/ 9 w 15"/>
                      <a:gd name="T1" fmla="*/ 0 h 14"/>
                      <a:gd name="T2" fmla="*/ 4 w 15"/>
                      <a:gd name="T3" fmla="*/ 3 h 14"/>
                      <a:gd name="T4" fmla="*/ 1 w 15"/>
                      <a:gd name="T5" fmla="*/ 10 h 14"/>
                      <a:gd name="T6" fmla="*/ 1 w 15"/>
                      <a:gd name="T7" fmla="*/ 11 h 14"/>
                      <a:gd name="T8" fmla="*/ 7 w 15"/>
                      <a:gd name="T9" fmla="*/ 14 h 14"/>
                      <a:gd name="T10" fmla="*/ 9 w 15"/>
                      <a:gd name="T11" fmla="*/ 14 h 14"/>
                      <a:gd name="T12" fmla="*/ 15 w 15"/>
                      <a:gd name="T13" fmla="*/ 12 h 14"/>
                      <a:gd name="T14" fmla="*/ 9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9" y="0"/>
                        </a:moveTo>
                        <a:cubicBezTo>
                          <a:pt x="4" y="3"/>
                          <a:pt x="4" y="3"/>
                          <a:pt x="4" y="3"/>
                        </a:cubicBezTo>
                        <a:cubicBezTo>
                          <a:pt x="1" y="4"/>
                          <a:pt x="0" y="7"/>
                          <a:pt x="1" y="10"/>
                        </a:cubicBezTo>
                        <a:cubicBezTo>
                          <a:pt x="1" y="11"/>
                          <a:pt x="1" y="11"/>
                          <a:pt x="1" y="11"/>
                        </a:cubicBezTo>
                        <a:cubicBezTo>
                          <a:pt x="2" y="13"/>
                          <a:pt x="4" y="14"/>
                          <a:pt x="7" y="14"/>
                        </a:cubicBezTo>
                        <a:cubicBezTo>
                          <a:pt x="7" y="14"/>
                          <a:pt x="8" y="14"/>
                          <a:pt x="9" y="14"/>
                        </a:cubicBezTo>
                        <a:cubicBezTo>
                          <a:pt x="15" y="12"/>
                          <a:pt x="15" y="12"/>
                          <a:pt x="15" y="12"/>
                        </a:cubicBezTo>
                        <a:cubicBezTo>
                          <a:pt x="13" y="8"/>
                          <a:pt x="11" y="4"/>
                          <a:pt x="9" y="0"/>
                        </a:cubicBezTo>
                      </a:path>
                    </a:pathLst>
                  </a:custGeom>
                  <a:solidFill>
                    <a:schemeClr val="bg1">
                      <a:lumMod val="95000"/>
                    </a:schemeClr>
                  </a:solidFill>
                  <a:ln>
                    <a:noFill/>
                  </a:ln>
                  <a:effectLst>
                    <a:innerShdw blurRad="19050" dist="6350" dir="9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2" name="Freeform 338"/>
                  <p:cNvSpPr/>
                  <p:nvPr/>
                </p:nvSpPr>
                <p:spPr bwMode="auto">
                  <a:xfrm>
                    <a:off x="1032869" y="2847182"/>
                    <a:ext cx="55563" cy="52388"/>
                  </a:xfrm>
                  <a:custGeom>
                    <a:avLst/>
                    <a:gdLst>
                      <a:gd name="T0" fmla="*/ 8 w 15"/>
                      <a:gd name="T1" fmla="*/ 0 h 14"/>
                      <a:gd name="T2" fmla="*/ 5 w 15"/>
                      <a:gd name="T3" fmla="*/ 1 h 14"/>
                      <a:gd name="T4" fmla="*/ 0 w 15"/>
                      <a:gd name="T5" fmla="*/ 4 h 14"/>
                      <a:gd name="T6" fmla="*/ 2 w 15"/>
                      <a:gd name="T7" fmla="*/ 6 h 14"/>
                      <a:gd name="T8" fmla="*/ 8 w 15"/>
                      <a:gd name="T9" fmla="*/ 14 h 14"/>
                      <a:gd name="T10" fmla="*/ 12 w 15"/>
                      <a:gd name="T11" fmla="*/ 10 h 14"/>
                      <a:gd name="T12" fmla="*/ 13 w 15"/>
                      <a:gd name="T13" fmla="*/ 2 h 14"/>
                      <a:gd name="T14" fmla="*/ 12 w 15"/>
                      <a:gd name="T15" fmla="*/ 2 h 14"/>
                      <a:gd name="T16" fmla="*/ 8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8" y="0"/>
                        </a:moveTo>
                        <a:cubicBezTo>
                          <a:pt x="7" y="0"/>
                          <a:pt x="6" y="0"/>
                          <a:pt x="5" y="1"/>
                        </a:cubicBezTo>
                        <a:cubicBezTo>
                          <a:pt x="0" y="4"/>
                          <a:pt x="0" y="4"/>
                          <a:pt x="0" y="4"/>
                        </a:cubicBezTo>
                        <a:cubicBezTo>
                          <a:pt x="0" y="5"/>
                          <a:pt x="1" y="6"/>
                          <a:pt x="2" y="6"/>
                        </a:cubicBezTo>
                        <a:cubicBezTo>
                          <a:pt x="4" y="9"/>
                          <a:pt x="6" y="12"/>
                          <a:pt x="8" y="14"/>
                        </a:cubicBezTo>
                        <a:cubicBezTo>
                          <a:pt x="12" y="10"/>
                          <a:pt x="12" y="10"/>
                          <a:pt x="12" y="10"/>
                        </a:cubicBezTo>
                        <a:cubicBezTo>
                          <a:pt x="15" y="8"/>
                          <a:pt x="15" y="5"/>
                          <a:pt x="13" y="2"/>
                        </a:cubicBezTo>
                        <a:cubicBezTo>
                          <a:pt x="12" y="2"/>
                          <a:pt x="12" y="2"/>
                          <a:pt x="12" y="2"/>
                        </a:cubicBezTo>
                        <a:cubicBezTo>
                          <a:pt x="11" y="0"/>
                          <a:pt x="10" y="0"/>
                          <a:pt x="8"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3" name="Freeform 339"/>
                  <p:cNvSpPr/>
                  <p:nvPr/>
                </p:nvSpPr>
                <p:spPr bwMode="auto">
                  <a:xfrm>
                    <a:off x="1798838" y="2253457"/>
                    <a:ext cx="60325" cy="55563"/>
                  </a:xfrm>
                  <a:custGeom>
                    <a:avLst/>
                    <a:gdLst>
                      <a:gd name="T0" fmla="*/ 7 w 16"/>
                      <a:gd name="T1" fmla="*/ 0 h 15"/>
                      <a:gd name="T2" fmla="*/ 3 w 16"/>
                      <a:gd name="T3" fmla="*/ 4 h 15"/>
                      <a:gd name="T4" fmla="*/ 2 w 16"/>
                      <a:gd name="T5" fmla="*/ 12 h 15"/>
                      <a:gd name="T6" fmla="*/ 3 w 16"/>
                      <a:gd name="T7" fmla="*/ 13 h 15"/>
                      <a:gd name="T8" fmla="*/ 7 w 16"/>
                      <a:gd name="T9" fmla="*/ 15 h 15"/>
                      <a:gd name="T10" fmla="*/ 10 w 16"/>
                      <a:gd name="T11" fmla="*/ 14 h 15"/>
                      <a:gd name="T12" fmla="*/ 16 w 16"/>
                      <a:gd name="T13" fmla="*/ 11 h 15"/>
                      <a:gd name="T14" fmla="*/ 7 w 1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7" y="0"/>
                        </a:moveTo>
                        <a:cubicBezTo>
                          <a:pt x="3" y="4"/>
                          <a:pt x="3" y="4"/>
                          <a:pt x="3" y="4"/>
                        </a:cubicBezTo>
                        <a:cubicBezTo>
                          <a:pt x="1" y="6"/>
                          <a:pt x="0" y="10"/>
                          <a:pt x="2" y="12"/>
                        </a:cubicBezTo>
                        <a:cubicBezTo>
                          <a:pt x="3" y="13"/>
                          <a:pt x="3" y="13"/>
                          <a:pt x="3" y="13"/>
                        </a:cubicBezTo>
                        <a:cubicBezTo>
                          <a:pt x="4" y="14"/>
                          <a:pt x="5" y="15"/>
                          <a:pt x="7" y="15"/>
                        </a:cubicBezTo>
                        <a:cubicBezTo>
                          <a:pt x="8" y="15"/>
                          <a:pt x="9" y="15"/>
                          <a:pt x="10" y="14"/>
                        </a:cubicBezTo>
                        <a:cubicBezTo>
                          <a:pt x="16" y="11"/>
                          <a:pt x="16" y="11"/>
                          <a:pt x="16" y="11"/>
                        </a:cubicBezTo>
                        <a:cubicBezTo>
                          <a:pt x="13" y="7"/>
                          <a:pt x="10" y="4"/>
                          <a:pt x="7" y="0"/>
                        </a:cubicBezTo>
                      </a:path>
                    </a:pathLst>
                  </a:custGeom>
                  <a:solidFill>
                    <a:schemeClr val="bg1">
                      <a:lumMod val="95000"/>
                    </a:schemeClr>
                  </a:solidFill>
                  <a:ln>
                    <a:noFill/>
                  </a:ln>
                  <a:effectLst>
                    <a:innerShdw blurRad="19050" dist="6350" dir="9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4" name="Freeform 341"/>
                  <p:cNvSpPr/>
                  <p:nvPr/>
                </p:nvSpPr>
                <p:spPr bwMode="auto">
                  <a:xfrm>
                    <a:off x="1120975" y="2935288"/>
                    <a:ext cx="61913" cy="57150"/>
                  </a:xfrm>
                  <a:custGeom>
                    <a:avLst/>
                    <a:gdLst>
                      <a:gd name="T0" fmla="*/ 9 w 16"/>
                      <a:gd name="T1" fmla="*/ 0 h 15"/>
                      <a:gd name="T2" fmla="*/ 4 w 16"/>
                      <a:gd name="T3" fmla="*/ 3 h 15"/>
                      <a:gd name="T4" fmla="*/ 0 w 16"/>
                      <a:gd name="T5" fmla="*/ 7 h 15"/>
                      <a:gd name="T6" fmla="*/ 3 w 16"/>
                      <a:gd name="T7" fmla="*/ 9 h 15"/>
                      <a:gd name="T8" fmla="*/ 11 w 16"/>
                      <a:gd name="T9" fmla="*/ 15 h 15"/>
                      <a:gd name="T10" fmla="*/ 14 w 16"/>
                      <a:gd name="T11" fmla="*/ 10 h 15"/>
                      <a:gd name="T12" fmla="*/ 13 w 16"/>
                      <a:gd name="T13" fmla="*/ 2 h 15"/>
                      <a:gd name="T14" fmla="*/ 12 w 16"/>
                      <a:gd name="T15" fmla="*/ 1 h 15"/>
                      <a:gd name="T16" fmla="*/ 9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9" y="0"/>
                        </a:moveTo>
                        <a:cubicBezTo>
                          <a:pt x="7" y="0"/>
                          <a:pt x="5" y="1"/>
                          <a:pt x="4" y="3"/>
                        </a:cubicBezTo>
                        <a:cubicBezTo>
                          <a:pt x="0" y="7"/>
                          <a:pt x="0" y="7"/>
                          <a:pt x="0" y="7"/>
                        </a:cubicBezTo>
                        <a:cubicBezTo>
                          <a:pt x="1" y="8"/>
                          <a:pt x="2" y="8"/>
                          <a:pt x="3" y="9"/>
                        </a:cubicBezTo>
                        <a:cubicBezTo>
                          <a:pt x="5" y="11"/>
                          <a:pt x="8" y="13"/>
                          <a:pt x="11" y="15"/>
                        </a:cubicBezTo>
                        <a:cubicBezTo>
                          <a:pt x="14" y="10"/>
                          <a:pt x="14" y="10"/>
                          <a:pt x="14" y="10"/>
                        </a:cubicBezTo>
                        <a:cubicBezTo>
                          <a:pt x="16" y="7"/>
                          <a:pt x="15" y="4"/>
                          <a:pt x="13" y="2"/>
                        </a:cubicBezTo>
                        <a:cubicBezTo>
                          <a:pt x="12" y="1"/>
                          <a:pt x="12" y="1"/>
                          <a:pt x="12" y="1"/>
                        </a:cubicBezTo>
                        <a:cubicBezTo>
                          <a:pt x="11" y="1"/>
                          <a:pt x="10" y="0"/>
                          <a:pt x="9"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6" name="Freeform 344"/>
                  <p:cNvSpPr/>
                  <p:nvPr/>
                </p:nvSpPr>
                <p:spPr bwMode="auto">
                  <a:xfrm>
                    <a:off x="1711525" y="2169319"/>
                    <a:ext cx="60325" cy="53975"/>
                  </a:xfrm>
                  <a:custGeom>
                    <a:avLst/>
                    <a:gdLst>
                      <a:gd name="T0" fmla="*/ 5 w 16"/>
                      <a:gd name="T1" fmla="*/ 0 h 14"/>
                      <a:gd name="T2" fmla="*/ 2 w 16"/>
                      <a:gd name="T3" fmla="*/ 5 h 14"/>
                      <a:gd name="T4" fmla="*/ 3 w 16"/>
                      <a:gd name="T5" fmla="*/ 12 h 14"/>
                      <a:gd name="T6" fmla="*/ 4 w 16"/>
                      <a:gd name="T7" fmla="*/ 13 h 14"/>
                      <a:gd name="T8" fmla="*/ 7 w 16"/>
                      <a:gd name="T9" fmla="*/ 14 h 14"/>
                      <a:gd name="T10" fmla="*/ 11 w 16"/>
                      <a:gd name="T11" fmla="*/ 12 h 14"/>
                      <a:gd name="T12" fmla="*/ 16 w 16"/>
                      <a:gd name="T13" fmla="*/ 8 h 14"/>
                      <a:gd name="T14" fmla="*/ 16 w 16"/>
                      <a:gd name="T15" fmla="*/ 8 h 14"/>
                      <a:gd name="T16" fmla="*/ 14 w 16"/>
                      <a:gd name="T17" fmla="*/ 6 h 14"/>
                      <a:gd name="T18" fmla="*/ 5 w 16"/>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5" y="0"/>
                        </a:moveTo>
                        <a:cubicBezTo>
                          <a:pt x="2" y="5"/>
                          <a:pt x="2" y="5"/>
                          <a:pt x="2" y="5"/>
                        </a:cubicBezTo>
                        <a:cubicBezTo>
                          <a:pt x="0" y="7"/>
                          <a:pt x="0" y="10"/>
                          <a:pt x="3" y="12"/>
                        </a:cubicBezTo>
                        <a:cubicBezTo>
                          <a:pt x="4" y="13"/>
                          <a:pt x="4" y="13"/>
                          <a:pt x="4" y="13"/>
                        </a:cubicBezTo>
                        <a:cubicBezTo>
                          <a:pt x="5" y="14"/>
                          <a:pt x="6" y="14"/>
                          <a:pt x="7" y="14"/>
                        </a:cubicBezTo>
                        <a:cubicBezTo>
                          <a:pt x="9" y="14"/>
                          <a:pt x="10" y="13"/>
                          <a:pt x="11" y="12"/>
                        </a:cubicBezTo>
                        <a:cubicBezTo>
                          <a:pt x="16" y="8"/>
                          <a:pt x="16" y="8"/>
                          <a:pt x="16" y="8"/>
                        </a:cubicBezTo>
                        <a:cubicBezTo>
                          <a:pt x="16" y="8"/>
                          <a:pt x="16" y="8"/>
                          <a:pt x="16" y="8"/>
                        </a:cubicBezTo>
                        <a:cubicBezTo>
                          <a:pt x="15" y="7"/>
                          <a:pt x="14" y="7"/>
                          <a:pt x="14" y="6"/>
                        </a:cubicBezTo>
                        <a:cubicBezTo>
                          <a:pt x="11" y="4"/>
                          <a:pt x="8" y="2"/>
                          <a:pt x="5" y="0"/>
                        </a:cubicBezTo>
                      </a:path>
                    </a:pathLst>
                  </a:custGeom>
                  <a:solidFill>
                    <a:schemeClr val="bg1">
                      <a:lumMod val="95000"/>
                    </a:schemeClr>
                  </a:solidFill>
                  <a:ln>
                    <a:noFill/>
                  </a:ln>
                  <a:effectLst>
                    <a:innerShdw blurRad="19050" dist="6350" dir="7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7" name="Freeform 346"/>
                  <p:cNvSpPr/>
                  <p:nvPr/>
                </p:nvSpPr>
                <p:spPr bwMode="auto">
                  <a:xfrm>
                    <a:off x="1235275" y="3000376"/>
                    <a:ext cx="57150" cy="52388"/>
                  </a:xfrm>
                  <a:custGeom>
                    <a:avLst/>
                    <a:gdLst>
                      <a:gd name="T0" fmla="*/ 8 w 15"/>
                      <a:gd name="T1" fmla="*/ 0 h 14"/>
                      <a:gd name="T2" fmla="*/ 3 w 15"/>
                      <a:gd name="T3" fmla="*/ 4 h 14"/>
                      <a:gd name="T4" fmla="*/ 0 w 15"/>
                      <a:gd name="T5" fmla="*/ 9 h 14"/>
                      <a:gd name="T6" fmla="*/ 0 w 15"/>
                      <a:gd name="T7" fmla="*/ 9 h 14"/>
                      <a:gd name="T8" fmla="*/ 12 w 15"/>
                      <a:gd name="T9" fmla="*/ 14 h 14"/>
                      <a:gd name="T10" fmla="*/ 14 w 15"/>
                      <a:gd name="T11" fmla="*/ 8 h 14"/>
                      <a:gd name="T12" fmla="*/ 11 w 15"/>
                      <a:gd name="T13" fmla="*/ 1 h 14"/>
                      <a:gd name="T14" fmla="*/ 10 w 15"/>
                      <a:gd name="T15" fmla="*/ 1 h 14"/>
                      <a:gd name="T16" fmla="*/ 8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8" y="0"/>
                        </a:moveTo>
                        <a:cubicBezTo>
                          <a:pt x="6" y="0"/>
                          <a:pt x="3" y="2"/>
                          <a:pt x="3" y="4"/>
                        </a:cubicBezTo>
                        <a:cubicBezTo>
                          <a:pt x="0" y="9"/>
                          <a:pt x="0" y="9"/>
                          <a:pt x="0" y="9"/>
                        </a:cubicBezTo>
                        <a:cubicBezTo>
                          <a:pt x="0" y="9"/>
                          <a:pt x="0" y="9"/>
                          <a:pt x="0" y="9"/>
                        </a:cubicBezTo>
                        <a:cubicBezTo>
                          <a:pt x="4" y="11"/>
                          <a:pt x="8" y="13"/>
                          <a:pt x="12" y="14"/>
                        </a:cubicBezTo>
                        <a:cubicBezTo>
                          <a:pt x="14" y="8"/>
                          <a:pt x="14" y="8"/>
                          <a:pt x="14" y="8"/>
                        </a:cubicBezTo>
                        <a:cubicBezTo>
                          <a:pt x="15" y="5"/>
                          <a:pt x="13" y="2"/>
                          <a:pt x="11" y="1"/>
                        </a:cubicBezTo>
                        <a:cubicBezTo>
                          <a:pt x="10" y="1"/>
                          <a:pt x="10" y="1"/>
                          <a:pt x="10" y="1"/>
                        </a:cubicBezTo>
                        <a:cubicBezTo>
                          <a:pt x="9" y="0"/>
                          <a:pt x="8" y="0"/>
                          <a:pt x="8"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8" name="Freeform 349"/>
                  <p:cNvSpPr/>
                  <p:nvPr/>
                </p:nvSpPr>
                <p:spPr bwMode="auto">
                  <a:xfrm>
                    <a:off x="1605163" y="2108994"/>
                    <a:ext cx="57150" cy="52388"/>
                  </a:xfrm>
                  <a:custGeom>
                    <a:avLst/>
                    <a:gdLst>
                      <a:gd name="T0" fmla="*/ 3 w 15"/>
                      <a:gd name="T1" fmla="*/ 0 h 14"/>
                      <a:gd name="T2" fmla="*/ 1 w 15"/>
                      <a:gd name="T3" fmla="*/ 6 h 14"/>
                      <a:gd name="T4" fmla="*/ 4 w 15"/>
                      <a:gd name="T5" fmla="*/ 13 h 14"/>
                      <a:gd name="T6" fmla="*/ 5 w 15"/>
                      <a:gd name="T7" fmla="*/ 13 h 14"/>
                      <a:gd name="T8" fmla="*/ 7 w 15"/>
                      <a:gd name="T9" fmla="*/ 14 h 14"/>
                      <a:gd name="T10" fmla="*/ 12 w 15"/>
                      <a:gd name="T11" fmla="*/ 10 h 14"/>
                      <a:gd name="T12" fmla="*/ 15 w 15"/>
                      <a:gd name="T13" fmla="*/ 5 h 14"/>
                      <a:gd name="T14" fmla="*/ 15 w 15"/>
                      <a:gd name="T15" fmla="*/ 5 h 14"/>
                      <a:gd name="T16" fmla="*/ 3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3" y="0"/>
                        </a:moveTo>
                        <a:cubicBezTo>
                          <a:pt x="1" y="6"/>
                          <a:pt x="1" y="6"/>
                          <a:pt x="1" y="6"/>
                        </a:cubicBezTo>
                        <a:cubicBezTo>
                          <a:pt x="0" y="8"/>
                          <a:pt x="1" y="12"/>
                          <a:pt x="4" y="13"/>
                        </a:cubicBezTo>
                        <a:cubicBezTo>
                          <a:pt x="5" y="13"/>
                          <a:pt x="5" y="13"/>
                          <a:pt x="5" y="13"/>
                        </a:cubicBezTo>
                        <a:cubicBezTo>
                          <a:pt x="6" y="14"/>
                          <a:pt x="6" y="14"/>
                          <a:pt x="7" y="14"/>
                        </a:cubicBezTo>
                        <a:cubicBezTo>
                          <a:pt x="9" y="14"/>
                          <a:pt x="11" y="13"/>
                          <a:pt x="12" y="10"/>
                        </a:cubicBezTo>
                        <a:cubicBezTo>
                          <a:pt x="15" y="5"/>
                          <a:pt x="15" y="5"/>
                          <a:pt x="15" y="5"/>
                        </a:cubicBezTo>
                        <a:cubicBezTo>
                          <a:pt x="15" y="5"/>
                          <a:pt x="15" y="5"/>
                          <a:pt x="15" y="5"/>
                        </a:cubicBezTo>
                        <a:cubicBezTo>
                          <a:pt x="11" y="3"/>
                          <a:pt x="7" y="2"/>
                          <a:pt x="3" y="0"/>
                        </a:cubicBezTo>
                      </a:path>
                    </a:pathLst>
                  </a:custGeom>
                  <a:solidFill>
                    <a:schemeClr val="bg1">
                      <a:lumMod val="95000"/>
                    </a:schemeClr>
                  </a:solidFill>
                  <a:ln>
                    <a:noFill/>
                  </a:ln>
                  <a:effectLst>
                    <a:innerShdw blurRad="19050" dist="6350" dir="6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99" name="Freeform 351"/>
                  <p:cNvSpPr/>
                  <p:nvPr/>
                </p:nvSpPr>
                <p:spPr bwMode="auto">
                  <a:xfrm>
                    <a:off x="1360688" y="3036094"/>
                    <a:ext cx="52388" cy="46038"/>
                  </a:xfrm>
                  <a:custGeom>
                    <a:avLst/>
                    <a:gdLst>
                      <a:gd name="T0" fmla="*/ 7 w 14"/>
                      <a:gd name="T1" fmla="*/ 0 h 12"/>
                      <a:gd name="T2" fmla="*/ 1 w 14"/>
                      <a:gd name="T3" fmla="*/ 5 h 12"/>
                      <a:gd name="T4" fmla="*/ 0 w 14"/>
                      <a:gd name="T5" fmla="*/ 11 h 12"/>
                      <a:gd name="T6" fmla="*/ 9 w 14"/>
                      <a:gd name="T7" fmla="*/ 12 h 12"/>
                      <a:gd name="T8" fmla="*/ 13 w 14"/>
                      <a:gd name="T9" fmla="*/ 12 h 12"/>
                      <a:gd name="T10" fmla="*/ 13 w 14"/>
                      <a:gd name="T11" fmla="*/ 12 h 12"/>
                      <a:gd name="T12" fmla="*/ 13 w 14"/>
                      <a:gd name="T13" fmla="*/ 6 h 12"/>
                      <a:gd name="T14" fmla="*/ 8 w 14"/>
                      <a:gd name="T15" fmla="*/ 0 h 12"/>
                      <a:gd name="T16" fmla="*/ 7 w 14"/>
                      <a:gd name="T17" fmla="*/ 0 h 12"/>
                      <a:gd name="T18" fmla="*/ 7 w 1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7" y="0"/>
                        </a:moveTo>
                        <a:cubicBezTo>
                          <a:pt x="4" y="0"/>
                          <a:pt x="2" y="2"/>
                          <a:pt x="1" y="5"/>
                        </a:cubicBezTo>
                        <a:cubicBezTo>
                          <a:pt x="0" y="11"/>
                          <a:pt x="0" y="11"/>
                          <a:pt x="0" y="11"/>
                        </a:cubicBezTo>
                        <a:cubicBezTo>
                          <a:pt x="3" y="11"/>
                          <a:pt x="6" y="12"/>
                          <a:pt x="9" y="12"/>
                        </a:cubicBezTo>
                        <a:cubicBezTo>
                          <a:pt x="10" y="12"/>
                          <a:pt x="12" y="12"/>
                          <a:pt x="13" y="12"/>
                        </a:cubicBezTo>
                        <a:cubicBezTo>
                          <a:pt x="13" y="12"/>
                          <a:pt x="13" y="12"/>
                          <a:pt x="13" y="12"/>
                        </a:cubicBezTo>
                        <a:cubicBezTo>
                          <a:pt x="13" y="6"/>
                          <a:pt x="13" y="6"/>
                          <a:pt x="13" y="6"/>
                        </a:cubicBezTo>
                        <a:cubicBezTo>
                          <a:pt x="14" y="3"/>
                          <a:pt x="11" y="0"/>
                          <a:pt x="8" y="0"/>
                        </a:cubicBezTo>
                        <a:cubicBezTo>
                          <a:pt x="7" y="0"/>
                          <a:pt x="7" y="0"/>
                          <a:pt x="7" y="0"/>
                        </a:cubicBezTo>
                        <a:cubicBezTo>
                          <a:pt x="7" y="0"/>
                          <a:pt x="7" y="0"/>
                          <a:pt x="7" y="0"/>
                        </a:cubicBezTo>
                      </a:path>
                    </a:pathLst>
                  </a:custGeom>
                  <a:solidFill>
                    <a:schemeClr val="bg1">
                      <a:lumMod val="95000"/>
                    </a:schemeClr>
                  </a:solidFill>
                  <a:ln>
                    <a:noFill/>
                  </a:ln>
                  <a:effectLst>
                    <a:innerShdw blurRad="19050" dist="6350" dir="17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100" name="Freeform 354"/>
                  <p:cNvSpPr/>
                  <p:nvPr/>
                </p:nvSpPr>
                <p:spPr bwMode="auto">
                  <a:xfrm>
                    <a:off x="1489275" y="2082007"/>
                    <a:ext cx="52388" cy="46038"/>
                  </a:xfrm>
                  <a:custGeom>
                    <a:avLst/>
                    <a:gdLst>
                      <a:gd name="T0" fmla="*/ 1 w 14"/>
                      <a:gd name="T1" fmla="*/ 0 h 12"/>
                      <a:gd name="T2" fmla="*/ 0 w 14"/>
                      <a:gd name="T3" fmla="*/ 6 h 12"/>
                      <a:gd name="T4" fmla="*/ 5 w 14"/>
                      <a:gd name="T5" fmla="*/ 12 h 12"/>
                      <a:gd name="T6" fmla="*/ 6 w 14"/>
                      <a:gd name="T7" fmla="*/ 12 h 12"/>
                      <a:gd name="T8" fmla="*/ 7 w 14"/>
                      <a:gd name="T9" fmla="*/ 12 h 12"/>
                      <a:gd name="T10" fmla="*/ 12 w 14"/>
                      <a:gd name="T11" fmla="*/ 8 h 12"/>
                      <a:gd name="T12" fmla="*/ 14 w 14"/>
                      <a:gd name="T13" fmla="*/ 2 h 12"/>
                      <a:gd name="T14" fmla="*/ 14 w 14"/>
                      <a:gd name="T15" fmla="*/ 2 h 12"/>
                      <a:gd name="T16" fmla="*/ 5 w 14"/>
                      <a:gd name="T17" fmla="*/ 0 h 12"/>
                      <a:gd name="T18" fmla="*/ 1 w 1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1" y="0"/>
                        </a:moveTo>
                        <a:cubicBezTo>
                          <a:pt x="0" y="6"/>
                          <a:pt x="0" y="6"/>
                          <a:pt x="0" y="6"/>
                        </a:cubicBezTo>
                        <a:cubicBezTo>
                          <a:pt x="0" y="9"/>
                          <a:pt x="2" y="12"/>
                          <a:pt x="5" y="12"/>
                        </a:cubicBezTo>
                        <a:cubicBezTo>
                          <a:pt x="6" y="12"/>
                          <a:pt x="6" y="12"/>
                          <a:pt x="6" y="12"/>
                        </a:cubicBezTo>
                        <a:cubicBezTo>
                          <a:pt x="6" y="12"/>
                          <a:pt x="7" y="12"/>
                          <a:pt x="7" y="12"/>
                        </a:cubicBezTo>
                        <a:cubicBezTo>
                          <a:pt x="10" y="12"/>
                          <a:pt x="12" y="10"/>
                          <a:pt x="12" y="8"/>
                        </a:cubicBezTo>
                        <a:cubicBezTo>
                          <a:pt x="14" y="2"/>
                          <a:pt x="14" y="2"/>
                          <a:pt x="14" y="2"/>
                        </a:cubicBezTo>
                        <a:cubicBezTo>
                          <a:pt x="14" y="2"/>
                          <a:pt x="14" y="2"/>
                          <a:pt x="14" y="2"/>
                        </a:cubicBezTo>
                        <a:cubicBezTo>
                          <a:pt x="11" y="1"/>
                          <a:pt x="8" y="1"/>
                          <a:pt x="5" y="0"/>
                        </a:cubicBezTo>
                        <a:cubicBezTo>
                          <a:pt x="4" y="0"/>
                          <a:pt x="2" y="0"/>
                          <a:pt x="1" y="0"/>
                        </a:cubicBezTo>
                      </a:path>
                    </a:pathLst>
                  </a:custGeom>
                  <a:solidFill>
                    <a:schemeClr val="bg1">
                      <a:lumMod val="95000"/>
                    </a:schemeClr>
                  </a:solidFill>
                  <a:ln>
                    <a:noFill/>
                  </a:ln>
                  <a:effectLst>
                    <a:innerShdw blurRad="19050" dist="6350" dir="5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101" name="Freeform 356"/>
                  <p:cNvSpPr/>
                  <p:nvPr/>
                </p:nvSpPr>
                <p:spPr bwMode="auto">
                  <a:xfrm>
                    <a:off x="1492450" y="3036094"/>
                    <a:ext cx="49213" cy="46038"/>
                  </a:xfrm>
                  <a:custGeom>
                    <a:avLst/>
                    <a:gdLst>
                      <a:gd name="T0" fmla="*/ 6 w 13"/>
                      <a:gd name="T1" fmla="*/ 0 h 12"/>
                      <a:gd name="T2" fmla="*/ 6 w 13"/>
                      <a:gd name="T3" fmla="*/ 0 h 12"/>
                      <a:gd name="T4" fmla="*/ 5 w 13"/>
                      <a:gd name="T5" fmla="*/ 0 h 12"/>
                      <a:gd name="T6" fmla="*/ 0 w 13"/>
                      <a:gd name="T7" fmla="*/ 6 h 12"/>
                      <a:gd name="T8" fmla="*/ 1 w 13"/>
                      <a:gd name="T9" fmla="*/ 12 h 12"/>
                      <a:gd name="T10" fmla="*/ 1 w 13"/>
                      <a:gd name="T11" fmla="*/ 12 h 12"/>
                      <a:gd name="T12" fmla="*/ 13 w 13"/>
                      <a:gd name="T13" fmla="*/ 10 h 12"/>
                      <a:gd name="T14" fmla="*/ 12 w 13"/>
                      <a:gd name="T15" fmla="*/ 4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5" y="0"/>
                          <a:pt x="5" y="0"/>
                          <a:pt x="5" y="0"/>
                        </a:cubicBezTo>
                        <a:cubicBezTo>
                          <a:pt x="2" y="0"/>
                          <a:pt x="0" y="3"/>
                          <a:pt x="0" y="6"/>
                        </a:cubicBezTo>
                        <a:cubicBezTo>
                          <a:pt x="1" y="12"/>
                          <a:pt x="1" y="12"/>
                          <a:pt x="1" y="12"/>
                        </a:cubicBezTo>
                        <a:cubicBezTo>
                          <a:pt x="1" y="12"/>
                          <a:pt x="1" y="12"/>
                          <a:pt x="1" y="12"/>
                        </a:cubicBezTo>
                        <a:cubicBezTo>
                          <a:pt x="5" y="12"/>
                          <a:pt x="9" y="11"/>
                          <a:pt x="13" y="10"/>
                        </a:cubicBezTo>
                        <a:cubicBezTo>
                          <a:pt x="12" y="4"/>
                          <a:pt x="12" y="4"/>
                          <a:pt x="12" y="4"/>
                        </a:cubicBezTo>
                        <a:cubicBezTo>
                          <a:pt x="12" y="2"/>
                          <a:pt x="9" y="0"/>
                          <a:pt x="6" y="0"/>
                        </a:cubicBezTo>
                      </a:path>
                    </a:pathLst>
                  </a:custGeom>
                  <a:solidFill>
                    <a:schemeClr val="bg1">
                      <a:lumMod val="95000"/>
                    </a:schemeClr>
                  </a:solidFill>
                  <a:ln>
                    <a:noFill/>
                  </a:ln>
                  <a:effectLst>
                    <a:innerShdw blurRad="19050" dist="6350" dir="162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102" name="Freeform 358"/>
                  <p:cNvSpPr/>
                  <p:nvPr/>
                </p:nvSpPr>
                <p:spPr bwMode="auto">
                  <a:xfrm>
                    <a:off x="1363863" y="2082007"/>
                    <a:ext cx="49213" cy="46038"/>
                  </a:xfrm>
                  <a:custGeom>
                    <a:avLst/>
                    <a:gdLst>
                      <a:gd name="T0" fmla="*/ 13 w 13"/>
                      <a:gd name="T1" fmla="*/ 0 h 12"/>
                      <a:gd name="T2" fmla="*/ 5 w 13"/>
                      <a:gd name="T3" fmla="*/ 1 h 12"/>
                      <a:gd name="T4" fmla="*/ 0 w 13"/>
                      <a:gd name="T5" fmla="*/ 1 h 12"/>
                      <a:gd name="T6" fmla="*/ 1 w 13"/>
                      <a:gd name="T7" fmla="*/ 7 h 12"/>
                      <a:gd name="T8" fmla="*/ 6 w 13"/>
                      <a:gd name="T9" fmla="*/ 12 h 12"/>
                      <a:gd name="T10" fmla="*/ 7 w 13"/>
                      <a:gd name="T11" fmla="*/ 12 h 12"/>
                      <a:gd name="T12" fmla="*/ 8 w 13"/>
                      <a:gd name="T13" fmla="*/ 12 h 12"/>
                      <a:gd name="T14" fmla="*/ 13 w 13"/>
                      <a:gd name="T15" fmla="*/ 6 h 12"/>
                      <a:gd name="T16" fmla="*/ 13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0"/>
                        </a:moveTo>
                        <a:cubicBezTo>
                          <a:pt x="10" y="0"/>
                          <a:pt x="7" y="0"/>
                          <a:pt x="5" y="1"/>
                        </a:cubicBezTo>
                        <a:cubicBezTo>
                          <a:pt x="3" y="1"/>
                          <a:pt x="1" y="1"/>
                          <a:pt x="0" y="1"/>
                        </a:cubicBezTo>
                        <a:cubicBezTo>
                          <a:pt x="1" y="7"/>
                          <a:pt x="1" y="7"/>
                          <a:pt x="1" y="7"/>
                        </a:cubicBezTo>
                        <a:cubicBezTo>
                          <a:pt x="1" y="10"/>
                          <a:pt x="3" y="12"/>
                          <a:pt x="6" y="12"/>
                        </a:cubicBezTo>
                        <a:cubicBezTo>
                          <a:pt x="6" y="12"/>
                          <a:pt x="7" y="12"/>
                          <a:pt x="7" y="12"/>
                        </a:cubicBezTo>
                        <a:cubicBezTo>
                          <a:pt x="8" y="12"/>
                          <a:pt x="8" y="12"/>
                          <a:pt x="8" y="12"/>
                        </a:cubicBezTo>
                        <a:cubicBezTo>
                          <a:pt x="11" y="12"/>
                          <a:pt x="13" y="9"/>
                          <a:pt x="13" y="6"/>
                        </a:cubicBezTo>
                        <a:cubicBezTo>
                          <a:pt x="13" y="0"/>
                          <a:pt x="13" y="0"/>
                          <a:pt x="13"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grpSp>
          </p:grpSp>
          <p:sp>
            <p:nvSpPr>
              <p:cNvPr id="69" name="椭圆 68"/>
              <p:cNvSpPr/>
              <p:nvPr/>
            </p:nvSpPr>
            <p:spPr>
              <a:xfrm>
                <a:off x="3514793" y="2033015"/>
                <a:ext cx="904383" cy="904383"/>
              </a:xfrm>
              <a:prstGeom prst="ellipse">
                <a:avLst/>
              </a:prstGeom>
              <a:solidFill>
                <a:schemeClr val="accent1"/>
              </a:solidFill>
              <a:ln w="12700">
                <a:gradFill flip="none" rotWithShape="1">
                  <a:gsLst>
                    <a:gs pos="0">
                      <a:schemeClr val="bg1">
                        <a:lumMod val="75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pic>
          <p:nvPicPr>
            <p:cNvPr id="25" name="图片 24"/>
            <p:cNvPicPr>
              <a:picLocks noChangeAspect="1"/>
            </p:cNvPicPr>
            <p:nvPr/>
          </p:nvPicPr>
          <p:blipFill>
            <a:blip r:embed="rId1"/>
            <a:stretch>
              <a:fillRect/>
            </a:stretch>
          </p:blipFill>
          <p:spPr>
            <a:xfrm>
              <a:off x="4020671" y="2888930"/>
              <a:ext cx="1013839" cy="2297181"/>
            </a:xfrm>
            <a:prstGeom prst="rect">
              <a:avLst/>
            </a:prstGeom>
          </p:spPr>
        </p:pic>
        <p:sp>
          <p:nvSpPr>
            <p:cNvPr id="26" name="Freeform 369"/>
            <p:cNvSpPr/>
            <p:nvPr/>
          </p:nvSpPr>
          <p:spPr bwMode="auto">
            <a:xfrm>
              <a:off x="3538173" y="3569843"/>
              <a:ext cx="3122055" cy="2488228"/>
            </a:xfrm>
            <a:custGeom>
              <a:avLst/>
              <a:gdLst>
                <a:gd name="T0" fmla="*/ 589 w 727"/>
                <a:gd name="T1" fmla="*/ 117 h 579"/>
                <a:gd name="T2" fmla="*/ 589 w 727"/>
                <a:gd name="T3" fmla="*/ 26 h 579"/>
                <a:gd name="T4" fmla="*/ 725 w 727"/>
                <a:gd name="T5" fmla="*/ 0 h 579"/>
                <a:gd name="T6" fmla="*/ 727 w 727"/>
                <a:gd name="T7" fmla="*/ 514 h 579"/>
                <a:gd name="T8" fmla="*/ 0 w 727"/>
                <a:gd name="T9" fmla="*/ 539 h 579"/>
                <a:gd name="T10" fmla="*/ 0 w 727"/>
                <a:gd name="T11" fmla="*/ 451 h 579"/>
                <a:gd name="T12" fmla="*/ 117 w 727"/>
                <a:gd name="T13" fmla="*/ 464 h 579"/>
                <a:gd name="T14" fmla="*/ 117 w 727"/>
                <a:gd name="T15" fmla="*/ 376 h 579"/>
                <a:gd name="T16" fmla="*/ 235 w 727"/>
                <a:gd name="T17" fmla="*/ 384 h 579"/>
                <a:gd name="T18" fmla="*/ 235 w 727"/>
                <a:gd name="T19" fmla="*/ 296 h 579"/>
                <a:gd name="T20" fmla="*/ 353 w 727"/>
                <a:gd name="T21" fmla="*/ 299 h 579"/>
                <a:gd name="T22" fmla="*/ 353 w 727"/>
                <a:gd name="T23" fmla="*/ 211 h 579"/>
                <a:gd name="T24" fmla="*/ 471 w 727"/>
                <a:gd name="T25" fmla="*/ 209 h 579"/>
                <a:gd name="T26" fmla="*/ 471 w 727"/>
                <a:gd name="T27" fmla="*/ 127 h 579"/>
                <a:gd name="T28" fmla="*/ 589 w 727"/>
                <a:gd name="T29" fmla="*/ 1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7" h="579">
                  <a:moveTo>
                    <a:pt x="589" y="117"/>
                  </a:moveTo>
                  <a:cubicBezTo>
                    <a:pt x="589" y="88"/>
                    <a:pt x="589" y="55"/>
                    <a:pt x="589" y="26"/>
                  </a:cubicBezTo>
                  <a:cubicBezTo>
                    <a:pt x="589" y="26"/>
                    <a:pt x="694" y="28"/>
                    <a:pt x="725" y="0"/>
                  </a:cubicBezTo>
                  <a:cubicBezTo>
                    <a:pt x="727" y="514"/>
                    <a:pt x="727" y="514"/>
                    <a:pt x="727" y="514"/>
                  </a:cubicBezTo>
                  <a:cubicBezTo>
                    <a:pt x="674" y="579"/>
                    <a:pt x="240" y="571"/>
                    <a:pt x="0" y="539"/>
                  </a:cubicBezTo>
                  <a:cubicBezTo>
                    <a:pt x="0" y="510"/>
                    <a:pt x="0" y="481"/>
                    <a:pt x="0" y="451"/>
                  </a:cubicBezTo>
                  <a:cubicBezTo>
                    <a:pt x="39" y="456"/>
                    <a:pt x="78" y="461"/>
                    <a:pt x="117" y="464"/>
                  </a:cubicBezTo>
                  <a:cubicBezTo>
                    <a:pt x="117" y="435"/>
                    <a:pt x="117" y="405"/>
                    <a:pt x="117" y="376"/>
                  </a:cubicBezTo>
                  <a:cubicBezTo>
                    <a:pt x="156" y="380"/>
                    <a:pt x="196" y="382"/>
                    <a:pt x="235" y="384"/>
                  </a:cubicBezTo>
                  <a:cubicBezTo>
                    <a:pt x="235" y="355"/>
                    <a:pt x="235" y="325"/>
                    <a:pt x="235" y="296"/>
                  </a:cubicBezTo>
                  <a:cubicBezTo>
                    <a:pt x="274" y="298"/>
                    <a:pt x="314" y="299"/>
                    <a:pt x="353" y="299"/>
                  </a:cubicBezTo>
                  <a:cubicBezTo>
                    <a:pt x="353" y="270"/>
                    <a:pt x="353" y="240"/>
                    <a:pt x="353" y="211"/>
                  </a:cubicBezTo>
                  <a:cubicBezTo>
                    <a:pt x="392" y="211"/>
                    <a:pt x="432" y="210"/>
                    <a:pt x="471" y="209"/>
                  </a:cubicBezTo>
                  <a:cubicBezTo>
                    <a:pt x="471" y="179"/>
                    <a:pt x="471" y="156"/>
                    <a:pt x="471" y="127"/>
                  </a:cubicBezTo>
                  <a:cubicBezTo>
                    <a:pt x="471" y="127"/>
                    <a:pt x="565" y="123"/>
                    <a:pt x="589" y="117"/>
                  </a:cubicBezTo>
                </a:path>
              </a:pathLst>
            </a:custGeom>
            <a:solidFill>
              <a:schemeClr val="accent1"/>
            </a:solidFill>
            <a:ln>
              <a:noFill/>
            </a:ln>
            <a:effectLst/>
          </p:spPr>
          <p:txBody>
            <a:bodyPr vert="horz" wrap="square" lIns="91440" tIns="45720" rIns="91440" bIns="45720" numCol="1" anchor="t" anchorCtr="0" compatLnSpc="1"/>
            <a:lstStyle/>
            <a:p>
              <a:endParaRPr lang="zh-CN" altLang="en-US" sz="2400" dirty="0">
                <a:cs typeface="+mn-ea"/>
                <a:sym typeface="+mn-lt"/>
              </a:endParaRPr>
            </a:p>
          </p:txBody>
        </p:sp>
        <p:sp>
          <p:nvSpPr>
            <p:cNvPr id="27" name="Freeform 378"/>
            <p:cNvSpPr/>
            <p:nvPr/>
          </p:nvSpPr>
          <p:spPr bwMode="auto">
            <a:xfrm>
              <a:off x="2576321" y="1485147"/>
              <a:ext cx="3272363" cy="1883375"/>
            </a:xfrm>
            <a:custGeom>
              <a:avLst/>
              <a:gdLst>
                <a:gd name="T0" fmla="*/ 3 w 762"/>
                <a:gd name="T1" fmla="*/ 0 h 437"/>
                <a:gd name="T2" fmla="*/ 275 w 762"/>
                <a:gd name="T3" fmla="*/ 0 h 437"/>
                <a:gd name="T4" fmla="*/ 275 w 762"/>
                <a:gd name="T5" fmla="*/ 76 h 437"/>
                <a:gd name="T6" fmla="*/ 397 w 762"/>
                <a:gd name="T7" fmla="*/ 76 h 437"/>
                <a:gd name="T8" fmla="*/ 397 w 762"/>
                <a:gd name="T9" fmla="*/ 159 h 437"/>
                <a:gd name="T10" fmla="*/ 519 w 762"/>
                <a:gd name="T11" fmla="*/ 159 h 437"/>
                <a:gd name="T12" fmla="*/ 519 w 762"/>
                <a:gd name="T13" fmla="*/ 246 h 437"/>
                <a:gd name="T14" fmla="*/ 641 w 762"/>
                <a:gd name="T15" fmla="*/ 249 h 437"/>
                <a:gd name="T16" fmla="*/ 641 w 762"/>
                <a:gd name="T17" fmla="*/ 337 h 437"/>
                <a:gd name="T18" fmla="*/ 762 w 762"/>
                <a:gd name="T19" fmla="*/ 346 h 437"/>
                <a:gd name="T20" fmla="*/ 762 w 762"/>
                <a:gd name="T21" fmla="*/ 434 h 437"/>
                <a:gd name="T22" fmla="*/ 759 w 762"/>
                <a:gd name="T23" fmla="*/ 437 h 437"/>
                <a:gd name="T24" fmla="*/ 759 w 762"/>
                <a:gd name="T25" fmla="*/ 349 h 437"/>
                <a:gd name="T26" fmla="*/ 637 w 762"/>
                <a:gd name="T27" fmla="*/ 340 h 437"/>
                <a:gd name="T28" fmla="*/ 637 w 762"/>
                <a:gd name="T29" fmla="*/ 252 h 437"/>
                <a:gd name="T30" fmla="*/ 515 w 762"/>
                <a:gd name="T31" fmla="*/ 248 h 437"/>
                <a:gd name="T32" fmla="*/ 515 w 762"/>
                <a:gd name="T33" fmla="*/ 162 h 437"/>
                <a:gd name="T34" fmla="*/ 394 w 762"/>
                <a:gd name="T35" fmla="*/ 162 h 437"/>
                <a:gd name="T36" fmla="*/ 394 w 762"/>
                <a:gd name="T37" fmla="*/ 79 h 437"/>
                <a:gd name="T38" fmla="*/ 272 w 762"/>
                <a:gd name="T39" fmla="*/ 79 h 437"/>
                <a:gd name="T40" fmla="*/ 272 w 762"/>
                <a:gd name="T41" fmla="*/ 3 h 437"/>
                <a:gd name="T42" fmla="*/ 0 w 762"/>
                <a:gd name="T43" fmla="*/ 3 h 437"/>
                <a:gd name="T44" fmla="*/ 3 w 762"/>
                <a:gd name="T4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2" h="437">
                  <a:moveTo>
                    <a:pt x="3" y="0"/>
                  </a:moveTo>
                  <a:cubicBezTo>
                    <a:pt x="275" y="0"/>
                    <a:pt x="275" y="0"/>
                    <a:pt x="275" y="0"/>
                  </a:cubicBezTo>
                  <a:cubicBezTo>
                    <a:pt x="275" y="30"/>
                    <a:pt x="275" y="47"/>
                    <a:pt x="275" y="76"/>
                  </a:cubicBezTo>
                  <a:cubicBezTo>
                    <a:pt x="397" y="76"/>
                    <a:pt x="397" y="76"/>
                    <a:pt x="397" y="76"/>
                  </a:cubicBezTo>
                  <a:cubicBezTo>
                    <a:pt x="397" y="105"/>
                    <a:pt x="397" y="129"/>
                    <a:pt x="397" y="159"/>
                  </a:cubicBezTo>
                  <a:cubicBezTo>
                    <a:pt x="519" y="159"/>
                    <a:pt x="519" y="159"/>
                    <a:pt x="519" y="159"/>
                  </a:cubicBezTo>
                  <a:cubicBezTo>
                    <a:pt x="519" y="188"/>
                    <a:pt x="519" y="216"/>
                    <a:pt x="519" y="246"/>
                  </a:cubicBezTo>
                  <a:cubicBezTo>
                    <a:pt x="559" y="246"/>
                    <a:pt x="600" y="247"/>
                    <a:pt x="641" y="249"/>
                  </a:cubicBezTo>
                  <a:cubicBezTo>
                    <a:pt x="641" y="278"/>
                    <a:pt x="641" y="308"/>
                    <a:pt x="641" y="337"/>
                  </a:cubicBezTo>
                  <a:cubicBezTo>
                    <a:pt x="681" y="339"/>
                    <a:pt x="722" y="342"/>
                    <a:pt x="762" y="346"/>
                  </a:cubicBezTo>
                  <a:cubicBezTo>
                    <a:pt x="762" y="375"/>
                    <a:pt x="762" y="404"/>
                    <a:pt x="762" y="434"/>
                  </a:cubicBezTo>
                  <a:cubicBezTo>
                    <a:pt x="759" y="437"/>
                    <a:pt x="759" y="437"/>
                    <a:pt x="759" y="437"/>
                  </a:cubicBezTo>
                  <a:cubicBezTo>
                    <a:pt x="759" y="407"/>
                    <a:pt x="759" y="378"/>
                    <a:pt x="759" y="349"/>
                  </a:cubicBezTo>
                  <a:cubicBezTo>
                    <a:pt x="719" y="345"/>
                    <a:pt x="678" y="342"/>
                    <a:pt x="637" y="340"/>
                  </a:cubicBezTo>
                  <a:cubicBezTo>
                    <a:pt x="637" y="310"/>
                    <a:pt x="637" y="281"/>
                    <a:pt x="637" y="252"/>
                  </a:cubicBezTo>
                  <a:cubicBezTo>
                    <a:pt x="597" y="250"/>
                    <a:pt x="556" y="249"/>
                    <a:pt x="515" y="248"/>
                  </a:cubicBezTo>
                  <a:cubicBezTo>
                    <a:pt x="515" y="219"/>
                    <a:pt x="515" y="191"/>
                    <a:pt x="515" y="162"/>
                  </a:cubicBezTo>
                  <a:cubicBezTo>
                    <a:pt x="394" y="162"/>
                    <a:pt x="394" y="162"/>
                    <a:pt x="394" y="162"/>
                  </a:cubicBezTo>
                  <a:cubicBezTo>
                    <a:pt x="394" y="132"/>
                    <a:pt x="394" y="108"/>
                    <a:pt x="394" y="79"/>
                  </a:cubicBezTo>
                  <a:cubicBezTo>
                    <a:pt x="272" y="79"/>
                    <a:pt x="272" y="79"/>
                    <a:pt x="272" y="79"/>
                  </a:cubicBezTo>
                  <a:cubicBezTo>
                    <a:pt x="272" y="49"/>
                    <a:pt x="272" y="32"/>
                    <a:pt x="272" y="3"/>
                  </a:cubicBezTo>
                  <a:cubicBezTo>
                    <a:pt x="0" y="3"/>
                    <a:pt x="0" y="3"/>
                    <a:pt x="0" y="3"/>
                  </a:cubicBezTo>
                  <a:lnTo>
                    <a:pt x="3" y="0"/>
                  </a:lnTo>
                  <a:close/>
                </a:path>
              </a:pathLst>
            </a:custGeom>
            <a:solidFill>
              <a:schemeClr val="bg1"/>
            </a:solidFill>
            <a:ln>
              <a:noFill/>
            </a:ln>
            <a:effectLst>
              <a:outerShdw blurRad="38100" dist="25400" dir="8100000" algn="tr" rotWithShape="0">
                <a:srgbClr val="015A63">
                  <a:alpha val="40000"/>
                </a:srgbClr>
              </a:outerShdw>
            </a:effectLst>
          </p:spPr>
          <p:txBody>
            <a:bodyPr vert="horz" wrap="square" lIns="91440" tIns="45720" rIns="91440" bIns="45720" numCol="1" anchor="t" anchorCtr="0" compatLnSpc="1"/>
            <a:lstStyle/>
            <a:p>
              <a:endParaRPr lang="zh-CN" altLang="en-US" sz="2400" dirty="0">
                <a:cs typeface="+mn-ea"/>
                <a:sym typeface="+mn-lt"/>
              </a:endParaRPr>
            </a:p>
          </p:txBody>
        </p:sp>
        <p:sp>
          <p:nvSpPr>
            <p:cNvPr id="28" name="Freeform 382"/>
            <p:cNvSpPr/>
            <p:nvPr/>
          </p:nvSpPr>
          <p:spPr bwMode="auto">
            <a:xfrm>
              <a:off x="3545173" y="3664036"/>
              <a:ext cx="2531689" cy="1906917"/>
            </a:xfrm>
            <a:custGeom>
              <a:avLst/>
              <a:gdLst>
                <a:gd name="T0" fmla="*/ 589 w 589"/>
                <a:gd name="T1" fmla="*/ 96 h 443"/>
                <a:gd name="T2" fmla="*/ 589 w 589"/>
                <a:gd name="T3" fmla="*/ 4 h 443"/>
                <a:gd name="T4" fmla="*/ 583 w 589"/>
                <a:gd name="T5" fmla="*/ 0 h 443"/>
                <a:gd name="T6" fmla="*/ 584 w 589"/>
                <a:gd name="T7" fmla="*/ 92 h 443"/>
                <a:gd name="T8" fmla="*/ 466 w 589"/>
                <a:gd name="T9" fmla="*/ 101 h 443"/>
                <a:gd name="T10" fmla="*/ 466 w 589"/>
                <a:gd name="T11" fmla="*/ 183 h 443"/>
                <a:gd name="T12" fmla="*/ 348 w 589"/>
                <a:gd name="T13" fmla="*/ 185 h 443"/>
                <a:gd name="T14" fmla="*/ 348 w 589"/>
                <a:gd name="T15" fmla="*/ 273 h 443"/>
                <a:gd name="T16" fmla="*/ 232 w 589"/>
                <a:gd name="T17" fmla="*/ 271 h 443"/>
                <a:gd name="T18" fmla="*/ 232 w 589"/>
                <a:gd name="T19" fmla="*/ 359 h 443"/>
                <a:gd name="T20" fmla="*/ 120 w 589"/>
                <a:gd name="T21" fmla="*/ 351 h 443"/>
                <a:gd name="T22" fmla="*/ 117 w 589"/>
                <a:gd name="T23" fmla="*/ 355 h 443"/>
                <a:gd name="T24" fmla="*/ 117 w 589"/>
                <a:gd name="T25" fmla="*/ 439 h 443"/>
                <a:gd name="T26" fmla="*/ 3 w 589"/>
                <a:gd name="T27" fmla="*/ 427 h 443"/>
                <a:gd name="T28" fmla="*/ 0 w 589"/>
                <a:gd name="T29" fmla="*/ 430 h 443"/>
                <a:gd name="T30" fmla="*/ 118 w 589"/>
                <a:gd name="T31" fmla="*/ 443 h 443"/>
                <a:gd name="T32" fmla="*/ 118 w 589"/>
                <a:gd name="T33" fmla="*/ 355 h 443"/>
                <a:gd name="T34" fmla="*/ 235 w 589"/>
                <a:gd name="T35" fmla="*/ 363 h 443"/>
                <a:gd name="T36" fmla="*/ 235 w 589"/>
                <a:gd name="T37" fmla="*/ 275 h 443"/>
                <a:gd name="T38" fmla="*/ 353 w 589"/>
                <a:gd name="T39" fmla="*/ 278 h 443"/>
                <a:gd name="T40" fmla="*/ 353 w 589"/>
                <a:gd name="T41" fmla="*/ 190 h 443"/>
                <a:gd name="T42" fmla="*/ 471 w 589"/>
                <a:gd name="T43" fmla="*/ 188 h 443"/>
                <a:gd name="T44" fmla="*/ 471 w 589"/>
                <a:gd name="T45" fmla="*/ 105 h 443"/>
                <a:gd name="T46" fmla="*/ 589 w 589"/>
                <a:gd name="T47" fmla="*/ 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9" h="443">
                  <a:moveTo>
                    <a:pt x="589" y="96"/>
                  </a:moveTo>
                  <a:cubicBezTo>
                    <a:pt x="589" y="67"/>
                    <a:pt x="589" y="34"/>
                    <a:pt x="589" y="4"/>
                  </a:cubicBezTo>
                  <a:cubicBezTo>
                    <a:pt x="583" y="0"/>
                    <a:pt x="583" y="0"/>
                    <a:pt x="583" y="0"/>
                  </a:cubicBezTo>
                  <a:cubicBezTo>
                    <a:pt x="584" y="92"/>
                    <a:pt x="584" y="92"/>
                    <a:pt x="584" y="92"/>
                  </a:cubicBezTo>
                  <a:cubicBezTo>
                    <a:pt x="560" y="97"/>
                    <a:pt x="466" y="101"/>
                    <a:pt x="466" y="101"/>
                  </a:cubicBezTo>
                  <a:cubicBezTo>
                    <a:pt x="466" y="131"/>
                    <a:pt x="466" y="154"/>
                    <a:pt x="466" y="183"/>
                  </a:cubicBezTo>
                  <a:cubicBezTo>
                    <a:pt x="427" y="185"/>
                    <a:pt x="387" y="186"/>
                    <a:pt x="348" y="185"/>
                  </a:cubicBezTo>
                  <a:cubicBezTo>
                    <a:pt x="348" y="215"/>
                    <a:pt x="348" y="244"/>
                    <a:pt x="348" y="273"/>
                  </a:cubicBezTo>
                  <a:cubicBezTo>
                    <a:pt x="309" y="273"/>
                    <a:pt x="272" y="272"/>
                    <a:pt x="232" y="271"/>
                  </a:cubicBezTo>
                  <a:cubicBezTo>
                    <a:pt x="232" y="300"/>
                    <a:pt x="232" y="329"/>
                    <a:pt x="232" y="359"/>
                  </a:cubicBezTo>
                  <a:cubicBezTo>
                    <a:pt x="193" y="357"/>
                    <a:pt x="120" y="351"/>
                    <a:pt x="120" y="351"/>
                  </a:cubicBezTo>
                  <a:cubicBezTo>
                    <a:pt x="117" y="355"/>
                    <a:pt x="117" y="355"/>
                    <a:pt x="117" y="355"/>
                  </a:cubicBezTo>
                  <a:cubicBezTo>
                    <a:pt x="117" y="355"/>
                    <a:pt x="117" y="411"/>
                    <a:pt x="117" y="439"/>
                  </a:cubicBezTo>
                  <a:cubicBezTo>
                    <a:pt x="78" y="436"/>
                    <a:pt x="42" y="432"/>
                    <a:pt x="3" y="427"/>
                  </a:cubicBezTo>
                  <a:cubicBezTo>
                    <a:pt x="0" y="430"/>
                    <a:pt x="0" y="430"/>
                    <a:pt x="0" y="430"/>
                  </a:cubicBezTo>
                  <a:cubicBezTo>
                    <a:pt x="39" y="435"/>
                    <a:pt x="78" y="439"/>
                    <a:pt x="118" y="443"/>
                  </a:cubicBezTo>
                  <a:cubicBezTo>
                    <a:pt x="118" y="414"/>
                    <a:pt x="118" y="384"/>
                    <a:pt x="118" y="355"/>
                  </a:cubicBezTo>
                  <a:cubicBezTo>
                    <a:pt x="157" y="358"/>
                    <a:pt x="196" y="361"/>
                    <a:pt x="235" y="363"/>
                  </a:cubicBezTo>
                  <a:cubicBezTo>
                    <a:pt x="235" y="333"/>
                    <a:pt x="235" y="304"/>
                    <a:pt x="235" y="275"/>
                  </a:cubicBezTo>
                  <a:cubicBezTo>
                    <a:pt x="275" y="277"/>
                    <a:pt x="314" y="278"/>
                    <a:pt x="353" y="278"/>
                  </a:cubicBezTo>
                  <a:cubicBezTo>
                    <a:pt x="353" y="248"/>
                    <a:pt x="353" y="219"/>
                    <a:pt x="353" y="190"/>
                  </a:cubicBezTo>
                  <a:cubicBezTo>
                    <a:pt x="393" y="190"/>
                    <a:pt x="432" y="189"/>
                    <a:pt x="471" y="188"/>
                  </a:cubicBezTo>
                  <a:cubicBezTo>
                    <a:pt x="471" y="158"/>
                    <a:pt x="471" y="135"/>
                    <a:pt x="471" y="105"/>
                  </a:cubicBezTo>
                  <a:cubicBezTo>
                    <a:pt x="471" y="105"/>
                    <a:pt x="566" y="101"/>
                    <a:pt x="589" y="96"/>
                  </a:cubicBezTo>
                </a:path>
              </a:pathLst>
            </a:custGeom>
            <a:solidFill>
              <a:schemeClr val="bg1"/>
            </a:solidFill>
            <a:ln>
              <a:noFill/>
            </a:ln>
            <a:effectLst>
              <a:outerShdw blurRad="38100" dist="12700" dir="2700000" algn="tl" rotWithShape="0">
                <a:srgbClr val="0192A1"/>
              </a:outerShdw>
            </a:effectLst>
          </p:spPr>
          <p:txBody>
            <a:bodyPr vert="horz" wrap="square" lIns="91440" tIns="45720" rIns="91440" bIns="45720" numCol="1" anchor="t" anchorCtr="0" compatLnSpc="1"/>
            <a:lstStyle/>
            <a:p>
              <a:endParaRPr lang="zh-CN" altLang="en-US" sz="2400" dirty="0">
                <a:cs typeface="+mn-ea"/>
                <a:sym typeface="+mn-lt"/>
              </a:endParaRPr>
            </a:p>
          </p:txBody>
        </p:sp>
        <p:sp>
          <p:nvSpPr>
            <p:cNvPr id="29" name="Freeform 386"/>
            <p:cNvSpPr/>
            <p:nvPr/>
          </p:nvSpPr>
          <p:spPr bwMode="auto">
            <a:xfrm>
              <a:off x="5829600" y="3357243"/>
              <a:ext cx="834841" cy="335024"/>
            </a:xfrm>
            <a:custGeom>
              <a:avLst/>
              <a:gdLst>
                <a:gd name="T0" fmla="*/ 3 w 192"/>
                <a:gd name="T1" fmla="*/ 0 h 75"/>
                <a:gd name="T2" fmla="*/ 136 w 192"/>
                <a:gd name="T3" fmla="*/ 16 h 75"/>
                <a:gd name="T4" fmla="*/ 192 w 192"/>
                <a:gd name="T5" fmla="*/ 47 h 75"/>
                <a:gd name="T6" fmla="*/ 136 w 192"/>
                <a:gd name="T7" fmla="*/ 68 h 75"/>
                <a:gd name="T8" fmla="*/ 56 w 192"/>
                <a:gd name="T9" fmla="*/ 73 h 75"/>
                <a:gd name="T10" fmla="*/ 50 w 192"/>
                <a:gd name="T11" fmla="*/ 68 h 75"/>
                <a:gd name="T12" fmla="*/ 65 w 192"/>
                <a:gd name="T13" fmla="*/ 69 h 75"/>
                <a:gd name="T14" fmla="*/ 136 w 192"/>
                <a:gd name="T15" fmla="*/ 64 h 75"/>
                <a:gd name="T16" fmla="*/ 186 w 192"/>
                <a:gd name="T17" fmla="*/ 47 h 75"/>
                <a:gd name="T18" fmla="*/ 136 w 192"/>
                <a:gd name="T19" fmla="*/ 21 h 75"/>
                <a:gd name="T20" fmla="*/ 0 w 192"/>
                <a:gd name="T21" fmla="*/ 3 h 75"/>
                <a:gd name="T22" fmla="*/ 3 w 19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5">
                  <a:moveTo>
                    <a:pt x="3" y="0"/>
                  </a:moveTo>
                  <a:cubicBezTo>
                    <a:pt x="3" y="0"/>
                    <a:pt x="96" y="9"/>
                    <a:pt x="136" y="16"/>
                  </a:cubicBezTo>
                  <a:cubicBezTo>
                    <a:pt x="177" y="24"/>
                    <a:pt x="192" y="38"/>
                    <a:pt x="192" y="47"/>
                  </a:cubicBezTo>
                  <a:cubicBezTo>
                    <a:pt x="192" y="47"/>
                    <a:pt x="181" y="62"/>
                    <a:pt x="136" y="68"/>
                  </a:cubicBezTo>
                  <a:cubicBezTo>
                    <a:pt x="136" y="68"/>
                    <a:pt x="83" y="75"/>
                    <a:pt x="56" y="73"/>
                  </a:cubicBezTo>
                  <a:cubicBezTo>
                    <a:pt x="50" y="68"/>
                    <a:pt x="50" y="68"/>
                    <a:pt x="50" y="68"/>
                  </a:cubicBezTo>
                  <a:cubicBezTo>
                    <a:pt x="52" y="69"/>
                    <a:pt x="61" y="69"/>
                    <a:pt x="65" y="69"/>
                  </a:cubicBezTo>
                  <a:cubicBezTo>
                    <a:pt x="92" y="69"/>
                    <a:pt x="135" y="64"/>
                    <a:pt x="136" y="64"/>
                  </a:cubicBezTo>
                  <a:cubicBezTo>
                    <a:pt x="171" y="59"/>
                    <a:pt x="184" y="49"/>
                    <a:pt x="186" y="47"/>
                  </a:cubicBezTo>
                  <a:cubicBezTo>
                    <a:pt x="186" y="41"/>
                    <a:pt x="172" y="28"/>
                    <a:pt x="136" y="21"/>
                  </a:cubicBezTo>
                  <a:cubicBezTo>
                    <a:pt x="96" y="13"/>
                    <a:pt x="1" y="3"/>
                    <a:pt x="0" y="3"/>
                  </a:cubicBezTo>
                  <a:lnTo>
                    <a:pt x="3" y="0"/>
                  </a:lnTo>
                  <a:close/>
                </a:path>
              </a:pathLst>
            </a:custGeom>
            <a:solidFill>
              <a:schemeClr val="bg1"/>
            </a:solidFill>
            <a:ln>
              <a:noFill/>
            </a:ln>
            <a:effectLst/>
          </p:spPr>
          <p:txBody>
            <a:bodyPr vert="horz" wrap="square" lIns="91440" tIns="45720" rIns="91440" bIns="45720" numCol="1" anchor="t" anchorCtr="0" compatLnSpc="1"/>
            <a:lstStyle/>
            <a:p>
              <a:endParaRPr lang="zh-CN" altLang="en-US" sz="2400" dirty="0">
                <a:cs typeface="+mn-ea"/>
                <a:sym typeface="+mn-lt"/>
              </a:endParaRPr>
            </a:p>
          </p:txBody>
        </p:sp>
        <p:sp>
          <p:nvSpPr>
            <p:cNvPr id="30" name="Freeform 398"/>
            <p:cNvSpPr/>
            <p:nvPr/>
          </p:nvSpPr>
          <p:spPr bwMode="auto">
            <a:xfrm>
              <a:off x="4001772" y="2876619"/>
              <a:ext cx="1019557" cy="2321620"/>
            </a:xfrm>
            <a:custGeom>
              <a:avLst/>
              <a:gdLst>
                <a:gd name="T0" fmla="*/ 209 w 236"/>
                <a:gd name="T1" fmla="*/ 439 h 540"/>
                <a:gd name="T2" fmla="*/ 224 w 236"/>
                <a:gd name="T3" fmla="*/ 304 h 540"/>
                <a:gd name="T4" fmla="*/ 151 w 236"/>
                <a:gd name="T5" fmla="*/ 250 h 540"/>
                <a:gd name="T6" fmla="*/ 189 w 236"/>
                <a:gd name="T7" fmla="*/ 240 h 540"/>
                <a:gd name="T8" fmla="*/ 191 w 236"/>
                <a:gd name="T9" fmla="*/ 237 h 540"/>
                <a:gd name="T10" fmla="*/ 217 w 236"/>
                <a:gd name="T11" fmla="*/ 247 h 540"/>
                <a:gd name="T12" fmla="*/ 227 w 236"/>
                <a:gd name="T13" fmla="*/ 237 h 540"/>
                <a:gd name="T14" fmla="*/ 228 w 236"/>
                <a:gd name="T15" fmla="*/ 222 h 540"/>
                <a:gd name="T16" fmla="*/ 218 w 236"/>
                <a:gd name="T17" fmla="*/ 217 h 540"/>
                <a:gd name="T18" fmla="*/ 198 w 236"/>
                <a:gd name="T19" fmla="*/ 219 h 540"/>
                <a:gd name="T20" fmla="*/ 142 w 236"/>
                <a:gd name="T21" fmla="*/ 195 h 540"/>
                <a:gd name="T22" fmla="*/ 126 w 236"/>
                <a:gd name="T23" fmla="*/ 135 h 540"/>
                <a:gd name="T24" fmla="*/ 117 w 236"/>
                <a:gd name="T25" fmla="*/ 97 h 540"/>
                <a:gd name="T26" fmla="*/ 109 w 236"/>
                <a:gd name="T27" fmla="*/ 78 h 540"/>
                <a:gd name="T28" fmla="*/ 119 w 236"/>
                <a:gd name="T29" fmla="*/ 79 h 540"/>
                <a:gd name="T30" fmla="*/ 121 w 236"/>
                <a:gd name="T31" fmla="*/ 70 h 540"/>
                <a:gd name="T32" fmla="*/ 123 w 236"/>
                <a:gd name="T33" fmla="*/ 60 h 540"/>
                <a:gd name="T34" fmla="*/ 121 w 236"/>
                <a:gd name="T35" fmla="*/ 51 h 540"/>
                <a:gd name="T36" fmla="*/ 125 w 236"/>
                <a:gd name="T37" fmla="*/ 43 h 540"/>
                <a:gd name="T38" fmla="*/ 122 w 236"/>
                <a:gd name="T39" fmla="*/ 32 h 540"/>
                <a:gd name="T40" fmla="*/ 116 w 236"/>
                <a:gd name="T41" fmla="*/ 21 h 540"/>
                <a:gd name="T42" fmla="*/ 81 w 236"/>
                <a:gd name="T43" fmla="*/ 6 h 540"/>
                <a:gd name="T44" fmla="*/ 67 w 236"/>
                <a:gd name="T45" fmla="*/ 68 h 540"/>
                <a:gd name="T46" fmla="*/ 70 w 236"/>
                <a:gd name="T47" fmla="*/ 72 h 540"/>
                <a:gd name="T48" fmla="*/ 70 w 236"/>
                <a:gd name="T49" fmla="*/ 82 h 540"/>
                <a:gd name="T50" fmla="*/ 41 w 236"/>
                <a:gd name="T51" fmla="*/ 139 h 540"/>
                <a:gd name="T52" fmla="*/ 35 w 236"/>
                <a:gd name="T53" fmla="*/ 266 h 540"/>
                <a:gd name="T54" fmla="*/ 38 w 236"/>
                <a:gd name="T55" fmla="*/ 285 h 540"/>
                <a:gd name="T56" fmla="*/ 59 w 236"/>
                <a:gd name="T57" fmla="*/ 313 h 540"/>
                <a:gd name="T58" fmla="*/ 1 w 236"/>
                <a:gd name="T59" fmla="*/ 323 h 540"/>
                <a:gd name="T60" fmla="*/ 8 w 236"/>
                <a:gd name="T61" fmla="*/ 426 h 540"/>
                <a:gd name="T62" fmla="*/ 25 w 236"/>
                <a:gd name="T63" fmla="*/ 430 h 540"/>
                <a:gd name="T64" fmla="*/ 41 w 236"/>
                <a:gd name="T65" fmla="*/ 427 h 540"/>
                <a:gd name="T66" fmla="*/ 14 w 236"/>
                <a:gd name="T67" fmla="*/ 498 h 540"/>
                <a:gd name="T68" fmla="*/ 19 w 236"/>
                <a:gd name="T69" fmla="*/ 522 h 540"/>
                <a:gd name="T70" fmla="*/ 26 w 236"/>
                <a:gd name="T71" fmla="*/ 526 h 540"/>
                <a:gd name="T72" fmla="*/ 84 w 236"/>
                <a:gd name="T73" fmla="*/ 538 h 540"/>
                <a:gd name="T74" fmla="*/ 48 w 236"/>
                <a:gd name="T75" fmla="*/ 505 h 540"/>
                <a:gd name="T76" fmla="*/ 122 w 236"/>
                <a:gd name="T77" fmla="*/ 427 h 540"/>
                <a:gd name="T78" fmla="*/ 140 w 236"/>
                <a:gd name="T79" fmla="*/ 430 h 540"/>
                <a:gd name="T80" fmla="*/ 150 w 236"/>
                <a:gd name="T81" fmla="*/ 427 h 540"/>
                <a:gd name="T82" fmla="*/ 110 w 236"/>
                <a:gd name="T83" fmla="*/ 324 h 540"/>
                <a:gd name="T84" fmla="*/ 172 w 236"/>
                <a:gd name="T85" fmla="*/ 320 h 540"/>
                <a:gd name="T86" fmla="*/ 164 w 236"/>
                <a:gd name="T87" fmla="*/ 435 h 540"/>
                <a:gd name="T88" fmla="*/ 164 w 236"/>
                <a:gd name="T89" fmla="*/ 457 h 540"/>
                <a:gd name="T90" fmla="*/ 183 w 236"/>
                <a:gd name="T91" fmla="*/ 453 h 540"/>
                <a:gd name="T92" fmla="*/ 235 w 236"/>
                <a:gd name="T93" fmla="*/ 457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540">
                  <a:moveTo>
                    <a:pt x="234" y="454"/>
                  </a:moveTo>
                  <a:cubicBezTo>
                    <a:pt x="224" y="446"/>
                    <a:pt x="221" y="444"/>
                    <a:pt x="209" y="439"/>
                  </a:cubicBezTo>
                  <a:cubicBezTo>
                    <a:pt x="196" y="433"/>
                    <a:pt x="202" y="419"/>
                    <a:pt x="202" y="419"/>
                  </a:cubicBezTo>
                  <a:cubicBezTo>
                    <a:pt x="224" y="304"/>
                    <a:pt x="224" y="304"/>
                    <a:pt x="224" y="304"/>
                  </a:cubicBezTo>
                  <a:cubicBezTo>
                    <a:pt x="227" y="284"/>
                    <a:pt x="215" y="277"/>
                    <a:pt x="215" y="277"/>
                  </a:cubicBezTo>
                  <a:cubicBezTo>
                    <a:pt x="209" y="272"/>
                    <a:pt x="151" y="250"/>
                    <a:pt x="151" y="250"/>
                  </a:cubicBezTo>
                  <a:cubicBezTo>
                    <a:pt x="151" y="250"/>
                    <a:pt x="149" y="240"/>
                    <a:pt x="147" y="228"/>
                  </a:cubicBezTo>
                  <a:cubicBezTo>
                    <a:pt x="189" y="240"/>
                    <a:pt x="189" y="240"/>
                    <a:pt x="189" y="240"/>
                  </a:cubicBezTo>
                  <a:cubicBezTo>
                    <a:pt x="190" y="237"/>
                    <a:pt x="190" y="237"/>
                    <a:pt x="190" y="237"/>
                  </a:cubicBezTo>
                  <a:cubicBezTo>
                    <a:pt x="191" y="237"/>
                    <a:pt x="191" y="237"/>
                    <a:pt x="191" y="237"/>
                  </a:cubicBezTo>
                  <a:cubicBezTo>
                    <a:pt x="194" y="239"/>
                    <a:pt x="197" y="242"/>
                    <a:pt x="200" y="245"/>
                  </a:cubicBezTo>
                  <a:cubicBezTo>
                    <a:pt x="203" y="249"/>
                    <a:pt x="214" y="247"/>
                    <a:pt x="217" y="247"/>
                  </a:cubicBezTo>
                  <a:cubicBezTo>
                    <a:pt x="221" y="246"/>
                    <a:pt x="222" y="246"/>
                    <a:pt x="222" y="244"/>
                  </a:cubicBezTo>
                  <a:cubicBezTo>
                    <a:pt x="223" y="241"/>
                    <a:pt x="227" y="239"/>
                    <a:pt x="227" y="237"/>
                  </a:cubicBezTo>
                  <a:cubicBezTo>
                    <a:pt x="227" y="235"/>
                    <a:pt x="229" y="231"/>
                    <a:pt x="229" y="229"/>
                  </a:cubicBezTo>
                  <a:cubicBezTo>
                    <a:pt x="230" y="227"/>
                    <a:pt x="230" y="224"/>
                    <a:pt x="228" y="222"/>
                  </a:cubicBezTo>
                  <a:cubicBezTo>
                    <a:pt x="226" y="220"/>
                    <a:pt x="219" y="220"/>
                    <a:pt x="219" y="220"/>
                  </a:cubicBezTo>
                  <a:cubicBezTo>
                    <a:pt x="219" y="220"/>
                    <a:pt x="219" y="220"/>
                    <a:pt x="218" y="217"/>
                  </a:cubicBezTo>
                  <a:cubicBezTo>
                    <a:pt x="218" y="214"/>
                    <a:pt x="214" y="216"/>
                    <a:pt x="208" y="216"/>
                  </a:cubicBezTo>
                  <a:cubicBezTo>
                    <a:pt x="203" y="217"/>
                    <a:pt x="199" y="219"/>
                    <a:pt x="198" y="219"/>
                  </a:cubicBezTo>
                  <a:cubicBezTo>
                    <a:pt x="199" y="216"/>
                    <a:pt x="199" y="216"/>
                    <a:pt x="199" y="216"/>
                  </a:cubicBezTo>
                  <a:cubicBezTo>
                    <a:pt x="142" y="195"/>
                    <a:pt x="142" y="195"/>
                    <a:pt x="142" y="195"/>
                  </a:cubicBezTo>
                  <a:cubicBezTo>
                    <a:pt x="142" y="190"/>
                    <a:pt x="141" y="186"/>
                    <a:pt x="141" y="183"/>
                  </a:cubicBezTo>
                  <a:cubicBezTo>
                    <a:pt x="140" y="168"/>
                    <a:pt x="131" y="143"/>
                    <a:pt x="126" y="135"/>
                  </a:cubicBezTo>
                  <a:cubicBezTo>
                    <a:pt x="121" y="127"/>
                    <a:pt x="116" y="114"/>
                    <a:pt x="116" y="114"/>
                  </a:cubicBezTo>
                  <a:cubicBezTo>
                    <a:pt x="116" y="114"/>
                    <a:pt x="118" y="103"/>
                    <a:pt x="117" y="97"/>
                  </a:cubicBezTo>
                  <a:cubicBezTo>
                    <a:pt x="116" y="91"/>
                    <a:pt x="107" y="88"/>
                    <a:pt x="107" y="88"/>
                  </a:cubicBezTo>
                  <a:cubicBezTo>
                    <a:pt x="109" y="78"/>
                    <a:pt x="109" y="78"/>
                    <a:pt x="109" y="78"/>
                  </a:cubicBezTo>
                  <a:cubicBezTo>
                    <a:pt x="111" y="79"/>
                    <a:pt x="112" y="80"/>
                    <a:pt x="114" y="80"/>
                  </a:cubicBezTo>
                  <a:cubicBezTo>
                    <a:pt x="117" y="80"/>
                    <a:pt x="117" y="80"/>
                    <a:pt x="119" y="79"/>
                  </a:cubicBezTo>
                  <a:cubicBezTo>
                    <a:pt x="120" y="78"/>
                    <a:pt x="122" y="78"/>
                    <a:pt x="121" y="76"/>
                  </a:cubicBezTo>
                  <a:cubicBezTo>
                    <a:pt x="121" y="73"/>
                    <a:pt x="122" y="72"/>
                    <a:pt x="121" y="70"/>
                  </a:cubicBezTo>
                  <a:cubicBezTo>
                    <a:pt x="121" y="69"/>
                    <a:pt x="122" y="67"/>
                    <a:pt x="123" y="65"/>
                  </a:cubicBezTo>
                  <a:cubicBezTo>
                    <a:pt x="123" y="62"/>
                    <a:pt x="123" y="60"/>
                    <a:pt x="123" y="60"/>
                  </a:cubicBezTo>
                  <a:cubicBezTo>
                    <a:pt x="123" y="60"/>
                    <a:pt x="123" y="58"/>
                    <a:pt x="122" y="57"/>
                  </a:cubicBezTo>
                  <a:cubicBezTo>
                    <a:pt x="122" y="56"/>
                    <a:pt x="121" y="51"/>
                    <a:pt x="121" y="51"/>
                  </a:cubicBezTo>
                  <a:cubicBezTo>
                    <a:pt x="121" y="51"/>
                    <a:pt x="123" y="50"/>
                    <a:pt x="125" y="47"/>
                  </a:cubicBezTo>
                  <a:cubicBezTo>
                    <a:pt x="127" y="45"/>
                    <a:pt x="125" y="43"/>
                    <a:pt x="125" y="43"/>
                  </a:cubicBezTo>
                  <a:cubicBezTo>
                    <a:pt x="123" y="43"/>
                    <a:pt x="120" y="39"/>
                    <a:pt x="120" y="39"/>
                  </a:cubicBezTo>
                  <a:cubicBezTo>
                    <a:pt x="120" y="39"/>
                    <a:pt x="122" y="34"/>
                    <a:pt x="122" y="32"/>
                  </a:cubicBezTo>
                  <a:cubicBezTo>
                    <a:pt x="122" y="30"/>
                    <a:pt x="120" y="29"/>
                    <a:pt x="119" y="29"/>
                  </a:cubicBezTo>
                  <a:cubicBezTo>
                    <a:pt x="119" y="28"/>
                    <a:pt x="117" y="25"/>
                    <a:pt x="116" y="21"/>
                  </a:cubicBezTo>
                  <a:cubicBezTo>
                    <a:pt x="115" y="17"/>
                    <a:pt x="108" y="13"/>
                    <a:pt x="108" y="13"/>
                  </a:cubicBezTo>
                  <a:cubicBezTo>
                    <a:pt x="111" y="6"/>
                    <a:pt x="107" y="0"/>
                    <a:pt x="81" y="6"/>
                  </a:cubicBezTo>
                  <a:cubicBezTo>
                    <a:pt x="55" y="13"/>
                    <a:pt x="54" y="31"/>
                    <a:pt x="57" y="43"/>
                  </a:cubicBezTo>
                  <a:cubicBezTo>
                    <a:pt x="59" y="55"/>
                    <a:pt x="66" y="66"/>
                    <a:pt x="67" y="68"/>
                  </a:cubicBezTo>
                  <a:cubicBezTo>
                    <a:pt x="68" y="70"/>
                    <a:pt x="68" y="75"/>
                    <a:pt x="68" y="75"/>
                  </a:cubicBezTo>
                  <a:cubicBezTo>
                    <a:pt x="68" y="75"/>
                    <a:pt x="69" y="71"/>
                    <a:pt x="70" y="72"/>
                  </a:cubicBezTo>
                  <a:cubicBezTo>
                    <a:pt x="70" y="73"/>
                    <a:pt x="70" y="75"/>
                    <a:pt x="70" y="78"/>
                  </a:cubicBezTo>
                  <a:cubicBezTo>
                    <a:pt x="70" y="79"/>
                    <a:pt x="70" y="80"/>
                    <a:pt x="70" y="82"/>
                  </a:cubicBezTo>
                  <a:cubicBezTo>
                    <a:pt x="65" y="92"/>
                    <a:pt x="54" y="108"/>
                    <a:pt x="49" y="119"/>
                  </a:cubicBezTo>
                  <a:cubicBezTo>
                    <a:pt x="48" y="120"/>
                    <a:pt x="44" y="131"/>
                    <a:pt x="41" y="139"/>
                  </a:cubicBezTo>
                  <a:cubicBezTo>
                    <a:pt x="20" y="176"/>
                    <a:pt x="20" y="176"/>
                    <a:pt x="20" y="176"/>
                  </a:cubicBezTo>
                  <a:cubicBezTo>
                    <a:pt x="35" y="266"/>
                    <a:pt x="35" y="266"/>
                    <a:pt x="35" y="266"/>
                  </a:cubicBezTo>
                  <a:cubicBezTo>
                    <a:pt x="41" y="266"/>
                    <a:pt x="41" y="266"/>
                    <a:pt x="41" y="266"/>
                  </a:cubicBezTo>
                  <a:cubicBezTo>
                    <a:pt x="39" y="276"/>
                    <a:pt x="38" y="285"/>
                    <a:pt x="38" y="285"/>
                  </a:cubicBezTo>
                  <a:cubicBezTo>
                    <a:pt x="59" y="293"/>
                    <a:pt x="59" y="293"/>
                    <a:pt x="59" y="293"/>
                  </a:cubicBezTo>
                  <a:cubicBezTo>
                    <a:pt x="59" y="313"/>
                    <a:pt x="59" y="313"/>
                    <a:pt x="59" y="313"/>
                  </a:cubicBezTo>
                  <a:cubicBezTo>
                    <a:pt x="57" y="316"/>
                    <a:pt x="56" y="319"/>
                    <a:pt x="56" y="324"/>
                  </a:cubicBezTo>
                  <a:cubicBezTo>
                    <a:pt x="1" y="323"/>
                    <a:pt x="1" y="323"/>
                    <a:pt x="1" y="323"/>
                  </a:cubicBezTo>
                  <a:cubicBezTo>
                    <a:pt x="0" y="426"/>
                    <a:pt x="0" y="426"/>
                    <a:pt x="0" y="426"/>
                  </a:cubicBezTo>
                  <a:cubicBezTo>
                    <a:pt x="8" y="426"/>
                    <a:pt x="8" y="426"/>
                    <a:pt x="8" y="426"/>
                  </a:cubicBezTo>
                  <a:cubicBezTo>
                    <a:pt x="8" y="430"/>
                    <a:pt x="8" y="430"/>
                    <a:pt x="8" y="430"/>
                  </a:cubicBezTo>
                  <a:cubicBezTo>
                    <a:pt x="25" y="430"/>
                    <a:pt x="25" y="430"/>
                    <a:pt x="25" y="430"/>
                  </a:cubicBezTo>
                  <a:cubicBezTo>
                    <a:pt x="25" y="426"/>
                    <a:pt x="25" y="426"/>
                    <a:pt x="25" y="426"/>
                  </a:cubicBezTo>
                  <a:cubicBezTo>
                    <a:pt x="41" y="427"/>
                    <a:pt x="41" y="427"/>
                    <a:pt x="41" y="427"/>
                  </a:cubicBezTo>
                  <a:cubicBezTo>
                    <a:pt x="14" y="494"/>
                    <a:pt x="14" y="494"/>
                    <a:pt x="14" y="494"/>
                  </a:cubicBezTo>
                  <a:cubicBezTo>
                    <a:pt x="14" y="498"/>
                    <a:pt x="14" y="498"/>
                    <a:pt x="14" y="498"/>
                  </a:cubicBezTo>
                  <a:cubicBezTo>
                    <a:pt x="16" y="499"/>
                    <a:pt x="6" y="511"/>
                    <a:pt x="8" y="513"/>
                  </a:cubicBezTo>
                  <a:cubicBezTo>
                    <a:pt x="10" y="516"/>
                    <a:pt x="14" y="519"/>
                    <a:pt x="19" y="522"/>
                  </a:cubicBezTo>
                  <a:cubicBezTo>
                    <a:pt x="20" y="523"/>
                    <a:pt x="23" y="521"/>
                    <a:pt x="24" y="521"/>
                  </a:cubicBezTo>
                  <a:cubicBezTo>
                    <a:pt x="26" y="522"/>
                    <a:pt x="25" y="526"/>
                    <a:pt x="26" y="526"/>
                  </a:cubicBezTo>
                  <a:cubicBezTo>
                    <a:pt x="35" y="531"/>
                    <a:pt x="44" y="536"/>
                    <a:pt x="49" y="537"/>
                  </a:cubicBezTo>
                  <a:cubicBezTo>
                    <a:pt x="59" y="539"/>
                    <a:pt x="77" y="540"/>
                    <a:pt x="84" y="538"/>
                  </a:cubicBezTo>
                  <a:cubicBezTo>
                    <a:pt x="92" y="535"/>
                    <a:pt x="73" y="526"/>
                    <a:pt x="66" y="522"/>
                  </a:cubicBezTo>
                  <a:cubicBezTo>
                    <a:pt x="58" y="519"/>
                    <a:pt x="48" y="505"/>
                    <a:pt x="48" y="505"/>
                  </a:cubicBezTo>
                  <a:cubicBezTo>
                    <a:pt x="48" y="505"/>
                    <a:pt x="71" y="457"/>
                    <a:pt x="86" y="427"/>
                  </a:cubicBezTo>
                  <a:cubicBezTo>
                    <a:pt x="122" y="427"/>
                    <a:pt x="122" y="427"/>
                    <a:pt x="122" y="427"/>
                  </a:cubicBezTo>
                  <a:cubicBezTo>
                    <a:pt x="122" y="430"/>
                    <a:pt x="122" y="430"/>
                    <a:pt x="122" y="430"/>
                  </a:cubicBezTo>
                  <a:cubicBezTo>
                    <a:pt x="140" y="430"/>
                    <a:pt x="140" y="430"/>
                    <a:pt x="140" y="430"/>
                  </a:cubicBezTo>
                  <a:cubicBezTo>
                    <a:pt x="140" y="427"/>
                    <a:pt x="140" y="427"/>
                    <a:pt x="140" y="427"/>
                  </a:cubicBezTo>
                  <a:cubicBezTo>
                    <a:pt x="150" y="427"/>
                    <a:pt x="150" y="427"/>
                    <a:pt x="150" y="427"/>
                  </a:cubicBezTo>
                  <a:cubicBezTo>
                    <a:pt x="150" y="324"/>
                    <a:pt x="150" y="324"/>
                    <a:pt x="150" y="324"/>
                  </a:cubicBezTo>
                  <a:cubicBezTo>
                    <a:pt x="110" y="324"/>
                    <a:pt x="110" y="324"/>
                    <a:pt x="110" y="324"/>
                  </a:cubicBezTo>
                  <a:cubicBezTo>
                    <a:pt x="112" y="311"/>
                    <a:pt x="113" y="301"/>
                    <a:pt x="113" y="301"/>
                  </a:cubicBezTo>
                  <a:cubicBezTo>
                    <a:pt x="172" y="320"/>
                    <a:pt x="172" y="320"/>
                    <a:pt x="172" y="320"/>
                  </a:cubicBezTo>
                  <a:cubicBezTo>
                    <a:pt x="179" y="323"/>
                    <a:pt x="177" y="326"/>
                    <a:pt x="177" y="326"/>
                  </a:cubicBezTo>
                  <a:cubicBezTo>
                    <a:pt x="176" y="331"/>
                    <a:pt x="164" y="435"/>
                    <a:pt x="164" y="435"/>
                  </a:cubicBezTo>
                  <a:cubicBezTo>
                    <a:pt x="166" y="437"/>
                    <a:pt x="166" y="437"/>
                    <a:pt x="166" y="437"/>
                  </a:cubicBezTo>
                  <a:cubicBezTo>
                    <a:pt x="161" y="443"/>
                    <a:pt x="164" y="457"/>
                    <a:pt x="164" y="457"/>
                  </a:cubicBezTo>
                  <a:cubicBezTo>
                    <a:pt x="179" y="457"/>
                    <a:pt x="179" y="457"/>
                    <a:pt x="179" y="457"/>
                  </a:cubicBezTo>
                  <a:cubicBezTo>
                    <a:pt x="180" y="456"/>
                    <a:pt x="183" y="453"/>
                    <a:pt x="183" y="453"/>
                  </a:cubicBezTo>
                  <a:cubicBezTo>
                    <a:pt x="186" y="456"/>
                    <a:pt x="190" y="457"/>
                    <a:pt x="190" y="457"/>
                  </a:cubicBezTo>
                  <a:cubicBezTo>
                    <a:pt x="195" y="458"/>
                    <a:pt x="235" y="458"/>
                    <a:pt x="235" y="457"/>
                  </a:cubicBezTo>
                  <a:cubicBezTo>
                    <a:pt x="236" y="456"/>
                    <a:pt x="234" y="454"/>
                    <a:pt x="234" y="454"/>
                  </a:cubicBezTo>
                  <a:close/>
                </a:path>
              </a:pathLst>
            </a:custGeom>
            <a:solidFill>
              <a:schemeClr val="bg1"/>
            </a:solidFill>
            <a:ln>
              <a:noFill/>
            </a:ln>
          </p:spPr>
          <p:txBody>
            <a:bodyPr vert="horz" wrap="square" lIns="91440" tIns="45720" rIns="91440" bIns="45720" numCol="1" anchor="t" anchorCtr="0" compatLnSpc="1"/>
            <a:lstStyle/>
            <a:p>
              <a:endParaRPr lang="zh-CN" altLang="en-US" sz="2400" dirty="0">
                <a:cs typeface="+mn-ea"/>
                <a:sym typeface="+mn-lt"/>
              </a:endParaRPr>
            </a:p>
          </p:txBody>
        </p:sp>
        <p:sp>
          <p:nvSpPr>
            <p:cNvPr id="31" name="Freeform 5"/>
            <p:cNvSpPr/>
            <p:nvPr/>
          </p:nvSpPr>
          <p:spPr bwMode="auto">
            <a:xfrm>
              <a:off x="3975295" y="3297055"/>
              <a:ext cx="579500" cy="633828"/>
            </a:xfrm>
            <a:custGeom>
              <a:avLst/>
              <a:gdLst>
                <a:gd name="T0" fmla="*/ 123 w 132"/>
                <a:gd name="T1" fmla="*/ 20 h 145"/>
                <a:gd name="T2" fmla="*/ 61 w 132"/>
                <a:gd name="T3" fmla="*/ 74 h 145"/>
                <a:gd name="T4" fmla="*/ 31 w 132"/>
                <a:gd name="T5" fmla="*/ 138 h 145"/>
                <a:gd name="T6" fmla="*/ 2 w 132"/>
                <a:gd name="T7" fmla="*/ 145 h 145"/>
                <a:gd name="T8" fmla="*/ 0 w 132"/>
                <a:gd name="T9" fmla="*/ 130 h 145"/>
                <a:gd name="T10" fmla="*/ 113 w 132"/>
                <a:gd name="T11" fmla="*/ 18 h 145"/>
                <a:gd name="T12" fmla="*/ 121 w 132"/>
                <a:gd name="T13" fmla="*/ 0 h 145"/>
                <a:gd name="T14" fmla="*/ 123 w 132"/>
                <a:gd name="T15" fmla="*/ 20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45">
                  <a:moveTo>
                    <a:pt x="123" y="20"/>
                  </a:moveTo>
                  <a:cubicBezTo>
                    <a:pt x="123" y="20"/>
                    <a:pt x="85" y="47"/>
                    <a:pt x="61" y="74"/>
                  </a:cubicBezTo>
                  <a:cubicBezTo>
                    <a:pt x="38" y="102"/>
                    <a:pt x="32" y="125"/>
                    <a:pt x="31" y="138"/>
                  </a:cubicBezTo>
                  <a:cubicBezTo>
                    <a:pt x="2" y="145"/>
                    <a:pt x="2" y="145"/>
                    <a:pt x="2" y="145"/>
                  </a:cubicBezTo>
                  <a:cubicBezTo>
                    <a:pt x="0" y="130"/>
                    <a:pt x="0" y="130"/>
                    <a:pt x="0" y="130"/>
                  </a:cubicBezTo>
                  <a:cubicBezTo>
                    <a:pt x="0" y="130"/>
                    <a:pt x="39" y="47"/>
                    <a:pt x="113" y="18"/>
                  </a:cubicBezTo>
                  <a:cubicBezTo>
                    <a:pt x="113" y="18"/>
                    <a:pt x="126" y="11"/>
                    <a:pt x="121" y="0"/>
                  </a:cubicBezTo>
                  <a:cubicBezTo>
                    <a:pt x="121" y="0"/>
                    <a:pt x="132" y="5"/>
                    <a:pt x="123"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cs typeface="+mn-ea"/>
                <a:sym typeface="+mn-lt"/>
              </a:endParaRPr>
            </a:p>
          </p:txBody>
        </p:sp>
        <p:grpSp>
          <p:nvGrpSpPr>
            <p:cNvPr id="32" name="组合 31"/>
            <p:cNvGrpSpPr/>
            <p:nvPr/>
          </p:nvGrpSpPr>
          <p:grpSpPr>
            <a:xfrm>
              <a:off x="2824501" y="1975783"/>
              <a:ext cx="1070099" cy="1070100"/>
              <a:chOff x="3322712" y="1834847"/>
              <a:chExt cx="1294820" cy="1294821"/>
            </a:xfrm>
          </p:grpSpPr>
          <p:grpSp>
            <p:nvGrpSpPr>
              <p:cNvPr id="38" name="组合 37"/>
              <p:cNvGrpSpPr/>
              <p:nvPr/>
            </p:nvGrpSpPr>
            <p:grpSpPr>
              <a:xfrm>
                <a:off x="3322712" y="1834847"/>
                <a:ext cx="1294820" cy="1294821"/>
                <a:chOff x="882850" y="2007394"/>
                <a:chExt cx="1135063" cy="1135063"/>
              </a:xfrm>
              <a:effectLst>
                <a:outerShdw blurRad="139700" dist="38100" dir="8100000" algn="tr" rotWithShape="0">
                  <a:prstClr val="black">
                    <a:alpha val="40000"/>
                  </a:prstClr>
                </a:outerShdw>
              </a:effectLst>
            </p:grpSpPr>
            <p:sp>
              <p:nvSpPr>
                <p:cNvPr id="40" name="任意多边形 379"/>
                <p:cNvSpPr/>
                <p:nvPr/>
              </p:nvSpPr>
              <p:spPr bwMode="auto">
                <a:xfrm>
                  <a:off x="882850" y="2007394"/>
                  <a:ext cx="1135063" cy="1135063"/>
                </a:xfrm>
                <a:custGeom>
                  <a:avLst/>
                  <a:gdLst>
                    <a:gd name="connsiteX0" fmla="*/ 549124 w 1135063"/>
                    <a:gd name="connsiteY0" fmla="*/ 0 h 1135063"/>
                    <a:gd name="connsiteX1" fmla="*/ 590701 w 1135063"/>
                    <a:gd name="connsiteY1" fmla="*/ 0 h 1135063"/>
                    <a:gd name="connsiteX2" fmla="*/ 609600 w 1135063"/>
                    <a:gd name="connsiteY2" fmla="*/ 18851 h 1135063"/>
                    <a:gd name="connsiteX3" fmla="*/ 609600 w 1135063"/>
                    <a:gd name="connsiteY3" fmla="*/ 66805 h 1135063"/>
                    <a:gd name="connsiteX4" fmla="*/ 609600 w 1135063"/>
                    <a:gd name="connsiteY4" fmla="*/ 75860 h 1135063"/>
                    <a:gd name="connsiteX5" fmla="*/ 659128 w 1135063"/>
                    <a:gd name="connsiteY5" fmla="*/ 80876 h 1135063"/>
                    <a:gd name="connsiteX6" fmla="*/ 664516 w 1135063"/>
                    <a:gd name="connsiteY6" fmla="*/ 61112 h 1135063"/>
                    <a:gd name="connsiteX7" fmla="*/ 674041 w 1135063"/>
                    <a:gd name="connsiteY7" fmla="*/ 26172 h 1135063"/>
                    <a:gd name="connsiteX8" fmla="*/ 696619 w 1135063"/>
                    <a:gd name="connsiteY8" fmla="*/ 14878 h 1135063"/>
                    <a:gd name="connsiteX9" fmla="*/ 734248 w 1135063"/>
                    <a:gd name="connsiteY9" fmla="*/ 26172 h 1135063"/>
                    <a:gd name="connsiteX10" fmla="*/ 749300 w 1135063"/>
                    <a:gd name="connsiteY10" fmla="*/ 48759 h 1135063"/>
                    <a:gd name="connsiteX11" fmla="*/ 736247 w 1135063"/>
                    <a:gd name="connsiteY11" fmla="*/ 94465 h 1135063"/>
                    <a:gd name="connsiteX12" fmla="*/ 733932 w 1135063"/>
                    <a:gd name="connsiteY12" fmla="*/ 102573 h 1135063"/>
                    <a:gd name="connsiteX13" fmla="*/ 760901 w 1135063"/>
                    <a:gd name="connsiteY13" fmla="*/ 110985 h 1135063"/>
                    <a:gd name="connsiteX14" fmla="*/ 780827 w 1135063"/>
                    <a:gd name="connsiteY14" fmla="*/ 121852 h 1135063"/>
                    <a:gd name="connsiteX15" fmla="*/ 792346 w 1135063"/>
                    <a:gd name="connsiteY15" fmla="*/ 102100 h 1135063"/>
                    <a:gd name="connsiteX16" fmla="*/ 810072 w 1135063"/>
                    <a:gd name="connsiteY16" fmla="*/ 71702 h 1135063"/>
                    <a:gd name="connsiteX17" fmla="*/ 820100 w 1135063"/>
                    <a:gd name="connsiteY17" fmla="*/ 64117 h 1135063"/>
                    <a:gd name="connsiteX18" fmla="*/ 832992 w 1135063"/>
                    <a:gd name="connsiteY18" fmla="*/ 67910 h 1135063"/>
                    <a:gd name="connsiteX19" fmla="*/ 871191 w 1135063"/>
                    <a:gd name="connsiteY19" fmla="*/ 86871 h 1135063"/>
                    <a:gd name="connsiteX20" fmla="*/ 878831 w 1135063"/>
                    <a:gd name="connsiteY20" fmla="*/ 113418 h 1135063"/>
                    <a:gd name="connsiteX21" fmla="*/ 854539 w 1135063"/>
                    <a:gd name="connsiteY21" fmla="*/ 155075 h 1135063"/>
                    <a:gd name="connsiteX22" fmla="*/ 850842 w 1135063"/>
                    <a:gd name="connsiteY22" fmla="*/ 161414 h 1135063"/>
                    <a:gd name="connsiteX23" fmla="*/ 888409 w 1135063"/>
                    <a:gd name="connsiteY23" fmla="*/ 192557 h 1135063"/>
                    <a:gd name="connsiteX24" fmla="*/ 903961 w 1135063"/>
                    <a:gd name="connsiteY24" fmla="*/ 175967 h 1135063"/>
                    <a:gd name="connsiteX25" fmla="*/ 927894 w 1135063"/>
                    <a:gd name="connsiteY25" fmla="*/ 150439 h 1135063"/>
                    <a:gd name="connsiteX26" fmla="*/ 941131 w 1135063"/>
                    <a:gd name="connsiteY26" fmla="*/ 144766 h 1135063"/>
                    <a:gd name="connsiteX27" fmla="*/ 954368 w 1135063"/>
                    <a:gd name="connsiteY27" fmla="*/ 150439 h 1135063"/>
                    <a:gd name="connsiteX28" fmla="*/ 984624 w 1135063"/>
                    <a:gd name="connsiteY28" fmla="*/ 180695 h 1135063"/>
                    <a:gd name="connsiteX29" fmla="*/ 984624 w 1135063"/>
                    <a:gd name="connsiteY29" fmla="*/ 207169 h 1135063"/>
                    <a:gd name="connsiteX30" fmla="*/ 949641 w 1135063"/>
                    <a:gd name="connsiteY30" fmla="*/ 242152 h 1135063"/>
                    <a:gd name="connsiteX31" fmla="*/ 943937 w 1135063"/>
                    <a:gd name="connsiteY31" fmla="*/ 247856 h 1135063"/>
                    <a:gd name="connsiteX32" fmla="*/ 975873 w 1135063"/>
                    <a:gd name="connsiteY32" fmla="*/ 286745 h 1135063"/>
                    <a:gd name="connsiteX33" fmla="*/ 991247 w 1135063"/>
                    <a:gd name="connsiteY33" fmla="*/ 277780 h 1135063"/>
                    <a:gd name="connsiteX34" fmla="*/ 1021645 w 1135063"/>
                    <a:gd name="connsiteY34" fmla="*/ 260053 h 1135063"/>
                    <a:gd name="connsiteX35" fmla="*/ 1037763 w 1135063"/>
                    <a:gd name="connsiteY35" fmla="*/ 256233 h 1135063"/>
                    <a:gd name="connsiteX36" fmla="*/ 1048192 w 1135063"/>
                    <a:gd name="connsiteY36" fmla="*/ 263873 h 1135063"/>
                    <a:gd name="connsiteX37" fmla="*/ 1070946 w 1135063"/>
                    <a:gd name="connsiteY37" fmla="*/ 302072 h 1135063"/>
                    <a:gd name="connsiteX38" fmla="*/ 1063361 w 1135063"/>
                    <a:gd name="connsiteY38" fmla="*/ 328812 h 1135063"/>
                    <a:gd name="connsiteX39" fmla="*/ 1021704 w 1135063"/>
                    <a:gd name="connsiteY39" fmla="*/ 353104 h 1135063"/>
                    <a:gd name="connsiteX40" fmla="*/ 1015515 w 1135063"/>
                    <a:gd name="connsiteY40" fmla="*/ 356713 h 1135063"/>
                    <a:gd name="connsiteX41" fmla="*/ 1027442 w 1135063"/>
                    <a:gd name="connsiteY41" fmla="*/ 378793 h 1135063"/>
                    <a:gd name="connsiteX42" fmla="*/ 1034194 w 1135063"/>
                    <a:gd name="connsiteY42" fmla="*/ 400645 h 1135063"/>
                    <a:gd name="connsiteX43" fmla="*/ 1052952 w 1135063"/>
                    <a:gd name="connsiteY43" fmla="*/ 395288 h 1135063"/>
                    <a:gd name="connsiteX44" fmla="*/ 1086305 w 1135063"/>
                    <a:gd name="connsiteY44" fmla="*/ 385763 h 1135063"/>
                    <a:gd name="connsiteX45" fmla="*/ 1108893 w 1135063"/>
                    <a:gd name="connsiteY45" fmla="*/ 400815 h 1135063"/>
                    <a:gd name="connsiteX46" fmla="*/ 1120186 w 1135063"/>
                    <a:gd name="connsiteY46" fmla="*/ 442207 h 1135063"/>
                    <a:gd name="connsiteX47" fmla="*/ 1108893 w 1135063"/>
                    <a:gd name="connsiteY47" fmla="*/ 464785 h 1135063"/>
                    <a:gd name="connsiteX48" fmla="*/ 1061011 w 1135063"/>
                    <a:gd name="connsiteY48" fmla="*/ 475662 h 1135063"/>
                    <a:gd name="connsiteX49" fmla="*/ 1056960 w 1135063"/>
                    <a:gd name="connsiteY49" fmla="*/ 476583 h 1135063"/>
                    <a:gd name="connsiteX50" fmla="*/ 1062342 w 1135063"/>
                    <a:gd name="connsiteY50" fmla="*/ 530225 h 1135063"/>
                    <a:gd name="connsiteX51" fmla="*/ 1081218 w 1135063"/>
                    <a:gd name="connsiteY51" fmla="*/ 530225 h 1135063"/>
                    <a:gd name="connsiteX52" fmla="*/ 1116212 w 1135063"/>
                    <a:gd name="connsiteY52" fmla="*/ 530225 h 1135063"/>
                    <a:gd name="connsiteX53" fmla="*/ 1135063 w 1135063"/>
                    <a:gd name="connsiteY53" fmla="*/ 545147 h 1135063"/>
                    <a:gd name="connsiteX54" fmla="*/ 1135063 w 1135063"/>
                    <a:gd name="connsiteY54" fmla="*/ 589915 h 1135063"/>
                    <a:gd name="connsiteX55" fmla="*/ 1116212 w 1135063"/>
                    <a:gd name="connsiteY55" fmla="*/ 604838 h 1135063"/>
                    <a:gd name="connsiteX56" fmla="*/ 1068258 w 1135063"/>
                    <a:gd name="connsiteY56" fmla="*/ 604838 h 1135063"/>
                    <a:gd name="connsiteX57" fmla="*/ 1063776 w 1135063"/>
                    <a:gd name="connsiteY57" fmla="*/ 604838 h 1135063"/>
                    <a:gd name="connsiteX58" fmla="*/ 1058501 w 1135063"/>
                    <a:gd name="connsiteY58" fmla="*/ 657417 h 1135063"/>
                    <a:gd name="connsiteX59" fmla="*/ 1073952 w 1135063"/>
                    <a:gd name="connsiteY59" fmla="*/ 660982 h 1135063"/>
                    <a:gd name="connsiteX60" fmla="*/ 1108893 w 1135063"/>
                    <a:gd name="connsiteY60" fmla="*/ 669044 h 1135063"/>
                    <a:gd name="connsiteX61" fmla="*/ 1120186 w 1135063"/>
                    <a:gd name="connsiteY61" fmla="*/ 691974 h 1135063"/>
                    <a:gd name="connsiteX62" fmla="*/ 1108893 w 1135063"/>
                    <a:gd name="connsiteY62" fmla="*/ 734014 h 1135063"/>
                    <a:gd name="connsiteX63" fmla="*/ 1086305 w 1135063"/>
                    <a:gd name="connsiteY63" fmla="*/ 749301 h 1135063"/>
                    <a:gd name="connsiteX64" fmla="*/ 1040599 w 1135063"/>
                    <a:gd name="connsiteY64" fmla="*/ 736044 h 1135063"/>
                    <a:gd name="connsiteX65" fmla="*/ 1038311 w 1135063"/>
                    <a:gd name="connsiteY65" fmla="*/ 735380 h 1135063"/>
                    <a:gd name="connsiteX66" fmla="*/ 1027442 w 1135063"/>
                    <a:gd name="connsiteY66" fmla="*/ 770559 h 1135063"/>
                    <a:gd name="connsiteX67" fmla="*/ 1021499 w 1135063"/>
                    <a:gd name="connsiteY67" fmla="*/ 781561 h 1135063"/>
                    <a:gd name="connsiteX68" fmla="*/ 1032963 w 1135063"/>
                    <a:gd name="connsiteY68" fmla="*/ 788160 h 1135063"/>
                    <a:gd name="connsiteX69" fmla="*/ 1063361 w 1135063"/>
                    <a:gd name="connsiteY69" fmla="*/ 805657 h 1135063"/>
                    <a:gd name="connsiteX70" fmla="*/ 1070946 w 1135063"/>
                    <a:gd name="connsiteY70" fmla="*/ 832049 h 1135063"/>
                    <a:gd name="connsiteX71" fmla="*/ 1048192 w 1135063"/>
                    <a:gd name="connsiteY71" fmla="*/ 869752 h 1135063"/>
                    <a:gd name="connsiteX72" fmla="*/ 1021645 w 1135063"/>
                    <a:gd name="connsiteY72" fmla="*/ 873523 h 1135063"/>
                    <a:gd name="connsiteX73" fmla="*/ 983638 w 1135063"/>
                    <a:gd name="connsiteY73" fmla="*/ 851646 h 1135063"/>
                    <a:gd name="connsiteX74" fmla="*/ 981264 w 1135063"/>
                    <a:gd name="connsiteY74" fmla="*/ 856041 h 1135063"/>
                    <a:gd name="connsiteX75" fmla="*/ 950926 w 1135063"/>
                    <a:gd name="connsiteY75" fmla="*/ 892986 h 1135063"/>
                    <a:gd name="connsiteX76" fmla="*/ 959096 w 1135063"/>
                    <a:gd name="connsiteY76" fmla="*/ 901257 h 1135063"/>
                    <a:gd name="connsiteX77" fmla="*/ 984624 w 1135063"/>
                    <a:gd name="connsiteY77" fmla="*/ 927101 h 1135063"/>
                    <a:gd name="connsiteX78" fmla="*/ 984624 w 1135063"/>
                    <a:gd name="connsiteY78" fmla="*/ 953901 h 1135063"/>
                    <a:gd name="connsiteX79" fmla="*/ 954368 w 1135063"/>
                    <a:gd name="connsiteY79" fmla="*/ 984531 h 1135063"/>
                    <a:gd name="connsiteX80" fmla="*/ 927894 w 1135063"/>
                    <a:gd name="connsiteY80" fmla="*/ 984531 h 1135063"/>
                    <a:gd name="connsiteX81" fmla="*/ 896216 w 1135063"/>
                    <a:gd name="connsiteY81" fmla="*/ 950323 h 1135063"/>
                    <a:gd name="connsiteX82" fmla="*/ 856459 w 1135063"/>
                    <a:gd name="connsiteY82" fmla="*/ 983281 h 1135063"/>
                    <a:gd name="connsiteX83" fmla="*/ 861104 w 1135063"/>
                    <a:gd name="connsiteY83" fmla="*/ 991247 h 1135063"/>
                    <a:gd name="connsiteX84" fmla="*/ 878831 w 1135063"/>
                    <a:gd name="connsiteY84" fmla="*/ 1021645 h 1135063"/>
                    <a:gd name="connsiteX85" fmla="*/ 871191 w 1135063"/>
                    <a:gd name="connsiteY85" fmla="*/ 1048192 h 1135063"/>
                    <a:gd name="connsiteX86" fmla="*/ 832992 w 1135063"/>
                    <a:gd name="connsiteY86" fmla="*/ 1067153 h 1135063"/>
                    <a:gd name="connsiteX87" fmla="*/ 810072 w 1135063"/>
                    <a:gd name="connsiteY87" fmla="*/ 1063361 h 1135063"/>
                    <a:gd name="connsiteX88" fmla="*/ 787149 w 1135063"/>
                    <a:gd name="connsiteY88" fmla="*/ 1024053 h 1135063"/>
                    <a:gd name="connsiteX89" fmla="*/ 760901 w 1135063"/>
                    <a:gd name="connsiteY89" fmla="*/ 1038367 h 1135063"/>
                    <a:gd name="connsiteX90" fmla="*/ 737678 w 1135063"/>
                    <a:gd name="connsiteY90" fmla="*/ 1045610 h 1135063"/>
                    <a:gd name="connsiteX91" fmla="*/ 739775 w 1135063"/>
                    <a:gd name="connsiteY91" fmla="*/ 1052952 h 1135063"/>
                    <a:gd name="connsiteX92" fmla="*/ 749300 w 1135063"/>
                    <a:gd name="connsiteY92" fmla="*/ 1086305 h 1135063"/>
                    <a:gd name="connsiteX93" fmla="*/ 734248 w 1135063"/>
                    <a:gd name="connsiteY93" fmla="*/ 1108893 h 1135063"/>
                    <a:gd name="connsiteX94" fmla="*/ 696619 w 1135063"/>
                    <a:gd name="connsiteY94" fmla="*/ 1120186 h 1135063"/>
                    <a:gd name="connsiteX95" fmla="*/ 674041 w 1135063"/>
                    <a:gd name="connsiteY95" fmla="*/ 1108893 h 1135063"/>
                    <a:gd name="connsiteX96" fmla="*/ 666588 w 1135063"/>
                    <a:gd name="connsiteY96" fmla="*/ 1081555 h 1135063"/>
                    <a:gd name="connsiteX97" fmla="*/ 662918 w 1135063"/>
                    <a:gd name="connsiteY97" fmla="*/ 1068092 h 1135063"/>
                    <a:gd name="connsiteX98" fmla="*/ 609600 w 1135063"/>
                    <a:gd name="connsiteY98" fmla="*/ 1073492 h 1135063"/>
                    <a:gd name="connsiteX99" fmla="*/ 609600 w 1135063"/>
                    <a:gd name="connsiteY99" fmla="*/ 1081218 h 1135063"/>
                    <a:gd name="connsiteX100" fmla="*/ 609600 w 1135063"/>
                    <a:gd name="connsiteY100" fmla="*/ 1116212 h 1135063"/>
                    <a:gd name="connsiteX101" fmla="*/ 590701 w 1135063"/>
                    <a:gd name="connsiteY101" fmla="*/ 1135063 h 1135063"/>
                    <a:gd name="connsiteX102" fmla="*/ 549124 w 1135063"/>
                    <a:gd name="connsiteY102" fmla="*/ 1135063 h 1135063"/>
                    <a:gd name="connsiteX103" fmla="*/ 530225 w 1135063"/>
                    <a:gd name="connsiteY103" fmla="*/ 1116212 h 1135063"/>
                    <a:gd name="connsiteX104" fmla="*/ 530225 w 1135063"/>
                    <a:gd name="connsiteY104" fmla="*/ 1088833 h 1135063"/>
                    <a:gd name="connsiteX105" fmla="*/ 530225 w 1135063"/>
                    <a:gd name="connsiteY105" fmla="*/ 1074296 h 1135063"/>
                    <a:gd name="connsiteX106" fmla="*/ 475286 w 1135063"/>
                    <a:gd name="connsiteY106" fmla="*/ 1068732 h 1135063"/>
                    <a:gd name="connsiteX107" fmla="*/ 474082 w 1135063"/>
                    <a:gd name="connsiteY107" fmla="*/ 1073952 h 1135063"/>
                    <a:gd name="connsiteX108" fmla="*/ 466020 w 1135063"/>
                    <a:gd name="connsiteY108" fmla="*/ 1108893 h 1135063"/>
                    <a:gd name="connsiteX109" fmla="*/ 443090 w 1135063"/>
                    <a:gd name="connsiteY109" fmla="*/ 1120186 h 1135063"/>
                    <a:gd name="connsiteX110" fmla="*/ 401050 w 1135063"/>
                    <a:gd name="connsiteY110" fmla="*/ 1108893 h 1135063"/>
                    <a:gd name="connsiteX111" fmla="*/ 389585 w 1135063"/>
                    <a:gd name="connsiteY111" fmla="*/ 1086305 h 1135063"/>
                    <a:gd name="connsiteX112" fmla="*/ 399056 w 1135063"/>
                    <a:gd name="connsiteY112" fmla="*/ 1047121 h 1135063"/>
                    <a:gd name="connsiteX113" fmla="*/ 370989 w 1135063"/>
                    <a:gd name="connsiteY113" fmla="*/ 1038367 h 1135063"/>
                    <a:gd name="connsiteX114" fmla="*/ 350290 w 1135063"/>
                    <a:gd name="connsiteY114" fmla="*/ 1027079 h 1135063"/>
                    <a:gd name="connsiteX115" fmla="*/ 346903 w 1135063"/>
                    <a:gd name="connsiteY115" fmla="*/ 1032963 h 1135063"/>
                    <a:gd name="connsiteX116" fmla="*/ 329406 w 1135063"/>
                    <a:gd name="connsiteY116" fmla="*/ 1063361 h 1135063"/>
                    <a:gd name="connsiteX117" fmla="*/ 303014 w 1135063"/>
                    <a:gd name="connsiteY117" fmla="*/ 1067153 h 1135063"/>
                    <a:gd name="connsiteX118" fmla="*/ 265311 w 1135063"/>
                    <a:gd name="connsiteY118" fmla="*/ 1048192 h 1135063"/>
                    <a:gd name="connsiteX119" fmla="*/ 261541 w 1135063"/>
                    <a:gd name="connsiteY119" fmla="*/ 1021645 h 1135063"/>
                    <a:gd name="connsiteX120" fmla="*/ 280976 w 1135063"/>
                    <a:gd name="connsiteY120" fmla="*/ 987878 h 1135063"/>
                    <a:gd name="connsiteX121" fmla="*/ 239213 w 1135063"/>
                    <a:gd name="connsiteY121" fmla="*/ 953257 h 1135063"/>
                    <a:gd name="connsiteX122" fmla="*/ 233874 w 1135063"/>
                    <a:gd name="connsiteY122" fmla="*/ 958687 h 1135063"/>
                    <a:gd name="connsiteX123" fmla="*/ 208462 w 1135063"/>
                    <a:gd name="connsiteY123" fmla="*/ 984531 h 1135063"/>
                    <a:gd name="connsiteX124" fmla="*/ 182110 w 1135063"/>
                    <a:gd name="connsiteY124" fmla="*/ 984531 h 1135063"/>
                    <a:gd name="connsiteX125" fmla="*/ 151992 w 1135063"/>
                    <a:gd name="connsiteY125" fmla="*/ 953901 h 1135063"/>
                    <a:gd name="connsiteX126" fmla="*/ 151992 w 1135063"/>
                    <a:gd name="connsiteY126" fmla="*/ 927101 h 1135063"/>
                    <a:gd name="connsiteX127" fmla="*/ 183045 w 1135063"/>
                    <a:gd name="connsiteY127" fmla="*/ 895520 h 1135063"/>
                    <a:gd name="connsiteX128" fmla="*/ 150627 w 1135063"/>
                    <a:gd name="connsiteY128" fmla="*/ 856041 h 1135063"/>
                    <a:gd name="connsiteX129" fmla="*/ 149005 w 1135063"/>
                    <a:gd name="connsiteY129" fmla="*/ 853039 h 1135063"/>
                    <a:gd name="connsiteX130" fmla="*/ 143816 w 1135063"/>
                    <a:gd name="connsiteY130" fmla="*/ 856026 h 1135063"/>
                    <a:gd name="connsiteX131" fmla="*/ 113418 w 1135063"/>
                    <a:gd name="connsiteY131" fmla="*/ 873523 h 1135063"/>
                    <a:gd name="connsiteX132" fmla="*/ 86871 w 1135063"/>
                    <a:gd name="connsiteY132" fmla="*/ 869752 h 1135063"/>
                    <a:gd name="connsiteX133" fmla="*/ 67910 w 1135063"/>
                    <a:gd name="connsiteY133" fmla="*/ 832049 h 1135063"/>
                    <a:gd name="connsiteX134" fmla="*/ 75494 w 1135063"/>
                    <a:gd name="connsiteY134" fmla="*/ 805657 h 1135063"/>
                    <a:gd name="connsiteX135" fmla="*/ 112043 w 1135063"/>
                    <a:gd name="connsiteY135" fmla="*/ 784620 h 1135063"/>
                    <a:gd name="connsiteX136" fmla="*/ 104448 w 1135063"/>
                    <a:gd name="connsiteY136" fmla="*/ 770559 h 1135063"/>
                    <a:gd name="connsiteX137" fmla="*/ 93971 w 1135063"/>
                    <a:gd name="connsiteY137" fmla="*/ 736648 h 1135063"/>
                    <a:gd name="connsiteX138" fmla="*/ 83699 w 1135063"/>
                    <a:gd name="connsiteY138" fmla="*/ 739627 h 1135063"/>
                    <a:gd name="connsiteX139" fmla="*/ 50346 w 1135063"/>
                    <a:gd name="connsiteY139" fmla="*/ 749301 h 1135063"/>
                    <a:gd name="connsiteX140" fmla="*/ 27759 w 1135063"/>
                    <a:gd name="connsiteY140" fmla="*/ 734014 h 1135063"/>
                    <a:gd name="connsiteX141" fmla="*/ 16465 w 1135063"/>
                    <a:gd name="connsiteY141" fmla="*/ 691974 h 1135063"/>
                    <a:gd name="connsiteX142" fmla="*/ 31523 w 1135063"/>
                    <a:gd name="connsiteY142" fmla="*/ 669044 h 1135063"/>
                    <a:gd name="connsiteX143" fmla="*/ 73537 w 1135063"/>
                    <a:gd name="connsiteY143" fmla="*/ 658888 h 1135063"/>
                    <a:gd name="connsiteX144" fmla="*/ 68114 w 1135063"/>
                    <a:gd name="connsiteY144" fmla="*/ 604838 h 1135063"/>
                    <a:gd name="connsiteX145" fmla="*/ 54553 w 1135063"/>
                    <a:gd name="connsiteY145" fmla="*/ 604838 h 1135063"/>
                    <a:gd name="connsiteX146" fmla="*/ 19100 w 1135063"/>
                    <a:gd name="connsiteY146" fmla="*/ 604838 h 1135063"/>
                    <a:gd name="connsiteX147" fmla="*/ 0 w 1135063"/>
                    <a:gd name="connsiteY147" fmla="*/ 589915 h 1135063"/>
                    <a:gd name="connsiteX148" fmla="*/ 0 w 1135063"/>
                    <a:gd name="connsiteY148" fmla="*/ 545147 h 1135063"/>
                    <a:gd name="connsiteX149" fmla="*/ 19100 w 1135063"/>
                    <a:gd name="connsiteY149" fmla="*/ 530225 h 1135063"/>
                    <a:gd name="connsiteX150" fmla="*/ 67684 w 1135063"/>
                    <a:gd name="connsiteY150" fmla="*/ 530225 h 1135063"/>
                    <a:gd name="connsiteX151" fmla="*/ 69548 w 1135063"/>
                    <a:gd name="connsiteY151" fmla="*/ 530225 h 1135063"/>
                    <a:gd name="connsiteX152" fmla="*/ 75073 w 1135063"/>
                    <a:gd name="connsiteY152" fmla="*/ 475150 h 1135063"/>
                    <a:gd name="connsiteX153" fmla="*/ 64876 w 1135063"/>
                    <a:gd name="connsiteY153" fmla="*/ 472723 h 1135063"/>
                    <a:gd name="connsiteX154" fmla="*/ 31523 w 1135063"/>
                    <a:gd name="connsiteY154" fmla="*/ 464785 h 1135063"/>
                    <a:gd name="connsiteX155" fmla="*/ 16465 w 1135063"/>
                    <a:gd name="connsiteY155" fmla="*/ 442207 h 1135063"/>
                    <a:gd name="connsiteX156" fmla="*/ 27759 w 1135063"/>
                    <a:gd name="connsiteY156" fmla="*/ 400815 h 1135063"/>
                    <a:gd name="connsiteX157" fmla="*/ 50346 w 1135063"/>
                    <a:gd name="connsiteY157" fmla="*/ 385763 h 1135063"/>
                    <a:gd name="connsiteX158" fmla="*/ 96052 w 1135063"/>
                    <a:gd name="connsiteY158" fmla="*/ 398816 h 1135063"/>
                    <a:gd name="connsiteX159" fmla="*/ 98082 w 1135063"/>
                    <a:gd name="connsiteY159" fmla="*/ 399396 h 1135063"/>
                    <a:gd name="connsiteX160" fmla="*/ 104448 w 1135063"/>
                    <a:gd name="connsiteY160" fmla="*/ 378793 h 1135063"/>
                    <a:gd name="connsiteX161" fmla="*/ 118044 w 1135063"/>
                    <a:gd name="connsiteY161" fmla="*/ 353625 h 1135063"/>
                    <a:gd name="connsiteX162" fmla="*/ 105892 w 1135063"/>
                    <a:gd name="connsiteY162" fmla="*/ 346539 h 1135063"/>
                    <a:gd name="connsiteX163" fmla="*/ 75494 w 1135063"/>
                    <a:gd name="connsiteY163" fmla="*/ 328812 h 1135063"/>
                    <a:gd name="connsiteX164" fmla="*/ 67910 w 1135063"/>
                    <a:gd name="connsiteY164" fmla="*/ 302072 h 1135063"/>
                    <a:gd name="connsiteX165" fmla="*/ 86871 w 1135063"/>
                    <a:gd name="connsiteY165" fmla="*/ 263873 h 1135063"/>
                    <a:gd name="connsiteX166" fmla="*/ 100145 w 1135063"/>
                    <a:gd name="connsiteY166" fmla="*/ 256233 h 1135063"/>
                    <a:gd name="connsiteX167" fmla="*/ 113418 w 1135063"/>
                    <a:gd name="connsiteY167" fmla="*/ 260053 h 1135063"/>
                    <a:gd name="connsiteX168" fmla="*/ 155075 w 1135063"/>
                    <a:gd name="connsiteY168" fmla="*/ 284345 h 1135063"/>
                    <a:gd name="connsiteX169" fmla="*/ 157045 w 1135063"/>
                    <a:gd name="connsiteY169" fmla="*/ 285494 h 1135063"/>
                    <a:gd name="connsiteX170" fmla="*/ 190005 w 1135063"/>
                    <a:gd name="connsiteY170" fmla="*/ 245357 h 1135063"/>
                    <a:gd name="connsiteX171" fmla="*/ 177404 w 1135063"/>
                    <a:gd name="connsiteY171" fmla="*/ 232697 h 1135063"/>
                    <a:gd name="connsiteX172" fmla="*/ 151992 w 1135063"/>
                    <a:gd name="connsiteY172" fmla="*/ 207169 h 1135063"/>
                    <a:gd name="connsiteX173" fmla="*/ 151992 w 1135063"/>
                    <a:gd name="connsiteY173" fmla="*/ 180695 h 1135063"/>
                    <a:gd name="connsiteX174" fmla="*/ 182110 w 1135063"/>
                    <a:gd name="connsiteY174" fmla="*/ 150439 h 1135063"/>
                    <a:gd name="connsiteX175" fmla="*/ 195286 w 1135063"/>
                    <a:gd name="connsiteY175" fmla="*/ 144766 h 1135063"/>
                    <a:gd name="connsiteX176" fmla="*/ 208462 w 1135063"/>
                    <a:gd name="connsiteY176" fmla="*/ 150439 h 1135063"/>
                    <a:gd name="connsiteX177" fmla="*/ 243285 w 1135063"/>
                    <a:gd name="connsiteY177" fmla="*/ 185422 h 1135063"/>
                    <a:gd name="connsiteX178" fmla="*/ 247265 w 1135063"/>
                    <a:gd name="connsiteY178" fmla="*/ 189420 h 1135063"/>
                    <a:gd name="connsiteX179" fmla="*/ 285911 w 1135063"/>
                    <a:gd name="connsiteY179" fmla="*/ 157383 h 1135063"/>
                    <a:gd name="connsiteX180" fmla="*/ 286623 w 1135063"/>
                    <a:gd name="connsiteY180" fmla="*/ 156995 h 1135063"/>
                    <a:gd name="connsiteX181" fmla="*/ 279037 w 1135063"/>
                    <a:gd name="connsiteY181" fmla="*/ 143816 h 1135063"/>
                    <a:gd name="connsiteX182" fmla="*/ 261541 w 1135063"/>
                    <a:gd name="connsiteY182" fmla="*/ 113418 h 1135063"/>
                    <a:gd name="connsiteX183" fmla="*/ 269081 w 1135063"/>
                    <a:gd name="connsiteY183" fmla="*/ 86871 h 1135063"/>
                    <a:gd name="connsiteX184" fmla="*/ 303014 w 1135063"/>
                    <a:gd name="connsiteY184" fmla="*/ 67910 h 1135063"/>
                    <a:gd name="connsiteX185" fmla="*/ 316210 w 1135063"/>
                    <a:gd name="connsiteY185" fmla="*/ 64117 h 1135063"/>
                    <a:gd name="connsiteX186" fmla="*/ 329406 w 1135063"/>
                    <a:gd name="connsiteY186" fmla="*/ 71702 h 1135063"/>
                    <a:gd name="connsiteX187" fmla="*/ 353383 w 1135063"/>
                    <a:gd name="connsiteY187" fmla="*/ 113359 h 1135063"/>
                    <a:gd name="connsiteX188" fmla="*/ 356549 w 1135063"/>
                    <a:gd name="connsiteY188" fmla="*/ 118859 h 1135063"/>
                    <a:gd name="connsiteX189" fmla="*/ 370989 w 1135063"/>
                    <a:gd name="connsiteY189" fmla="*/ 110985 h 1135063"/>
                    <a:gd name="connsiteX190" fmla="*/ 402267 w 1135063"/>
                    <a:gd name="connsiteY190" fmla="*/ 101229 h 1135063"/>
                    <a:gd name="connsiteX191" fmla="*/ 397647 w 1135063"/>
                    <a:gd name="connsiteY191" fmla="*/ 82112 h 1135063"/>
                    <a:gd name="connsiteX192" fmla="*/ 389585 w 1135063"/>
                    <a:gd name="connsiteY192" fmla="*/ 48759 h 1135063"/>
                    <a:gd name="connsiteX193" fmla="*/ 401050 w 1135063"/>
                    <a:gd name="connsiteY193" fmla="*/ 26172 h 1135063"/>
                    <a:gd name="connsiteX194" fmla="*/ 443090 w 1135063"/>
                    <a:gd name="connsiteY194" fmla="*/ 14878 h 1135063"/>
                    <a:gd name="connsiteX195" fmla="*/ 466020 w 1135063"/>
                    <a:gd name="connsiteY195" fmla="*/ 26172 h 1135063"/>
                    <a:gd name="connsiteX196" fmla="*/ 477068 w 1135063"/>
                    <a:gd name="connsiteY196" fmla="*/ 74053 h 1135063"/>
                    <a:gd name="connsiteX197" fmla="*/ 478508 w 1135063"/>
                    <a:gd name="connsiteY197" fmla="*/ 80294 h 1135063"/>
                    <a:gd name="connsiteX198" fmla="*/ 530225 w 1135063"/>
                    <a:gd name="connsiteY198" fmla="*/ 75056 h 1135063"/>
                    <a:gd name="connsiteX199" fmla="*/ 530225 w 1135063"/>
                    <a:gd name="connsiteY199" fmla="*/ 74419 h 1135063"/>
                    <a:gd name="connsiteX200" fmla="*/ 530225 w 1135063"/>
                    <a:gd name="connsiteY200" fmla="*/ 18851 h 1135063"/>
                    <a:gd name="connsiteX201" fmla="*/ 549124 w 1135063"/>
                    <a:gd name="connsiteY201" fmla="*/ 0 h 113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135063" h="1135063">
                      <a:moveTo>
                        <a:pt x="549124" y="0"/>
                      </a:moveTo>
                      <a:cubicBezTo>
                        <a:pt x="590701" y="0"/>
                        <a:pt x="590701" y="0"/>
                        <a:pt x="590701" y="0"/>
                      </a:cubicBezTo>
                      <a:cubicBezTo>
                        <a:pt x="598261" y="0"/>
                        <a:pt x="609600" y="7540"/>
                        <a:pt x="609600" y="18851"/>
                      </a:cubicBezTo>
                      <a:cubicBezTo>
                        <a:pt x="609600" y="39588"/>
                        <a:pt x="609600" y="55141"/>
                        <a:pt x="609600" y="66805"/>
                      </a:cubicBezTo>
                      <a:lnTo>
                        <a:pt x="609600" y="75860"/>
                      </a:lnTo>
                      <a:lnTo>
                        <a:pt x="659128" y="80876"/>
                      </a:lnTo>
                      <a:lnTo>
                        <a:pt x="664516" y="61112"/>
                      </a:lnTo>
                      <a:cubicBezTo>
                        <a:pt x="674041" y="26172"/>
                        <a:pt x="674041" y="26172"/>
                        <a:pt x="674041" y="26172"/>
                      </a:cubicBezTo>
                      <a:cubicBezTo>
                        <a:pt x="674041" y="18642"/>
                        <a:pt x="685330" y="11113"/>
                        <a:pt x="696619" y="14878"/>
                      </a:cubicBezTo>
                      <a:cubicBezTo>
                        <a:pt x="734248" y="26172"/>
                        <a:pt x="734248" y="26172"/>
                        <a:pt x="734248" y="26172"/>
                      </a:cubicBezTo>
                      <a:cubicBezTo>
                        <a:pt x="745537" y="26172"/>
                        <a:pt x="749300" y="37465"/>
                        <a:pt x="749300" y="48759"/>
                      </a:cubicBezTo>
                      <a:cubicBezTo>
                        <a:pt x="743656" y="68524"/>
                        <a:pt x="739422" y="83347"/>
                        <a:pt x="736247" y="94465"/>
                      </a:cubicBezTo>
                      <a:lnTo>
                        <a:pt x="733932" y="102573"/>
                      </a:lnTo>
                      <a:lnTo>
                        <a:pt x="760901" y="110985"/>
                      </a:lnTo>
                      <a:lnTo>
                        <a:pt x="780827" y="121852"/>
                      </a:lnTo>
                      <a:lnTo>
                        <a:pt x="792346" y="102100"/>
                      </a:lnTo>
                      <a:cubicBezTo>
                        <a:pt x="810072" y="71702"/>
                        <a:pt x="810072" y="71702"/>
                        <a:pt x="810072" y="71702"/>
                      </a:cubicBezTo>
                      <a:cubicBezTo>
                        <a:pt x="811982" y="67910"/>
                        <a:pt x="815802" y="65065"/>
                        <a:pt x="820100" y="64117"/>
                      </a:cubicBezTo>
                      <a:cubicBezTo>
                        <a:pt x="824397" y="63169"/>
                        <a:pt x="829172" y="64117"/>
                        <a:pt x="832992" y="67910"/>
                      </a:cubicBezTo>
                      <a:cubicBezTo>
                        <a:pt x="871191" y="86871"/>
                        <a:pt x="871191" y="86871"/>
                        <a:pt x="871191" y="86871"/>
                      </a:cubicBezTo>
                      <a:cubicBezTo>
                        <a:pt x="878831" y="90664"/>
                        <a:pt x="882651" y="102041"/>
                        <a:pt x="878831" y="113418"/>
                      </a:cubicBezTo>
                      <a:cubicBezTo>
                        <a:pt x="868326" y="131432"/>
                        <a:pt x="860448" y="144942"/>
                        <a:pt x="854539" y="155075"/>
                      </a:cubicBezTo>
                      <a:lnTo>
                        <a:pt x="850842" y="161414"/>
                      </a:lnTo>
                      <a:lnTo>
                        <a:pt x="888409" y="192557"/>
                      </a:lnTo>
                      <a:lnTo>
                        <a:pt x="903961" y="175967"/>
                      </a:lnTo>
                      <a:cubicBezTo>
                        <a:pt x="927894" y="150439"/>
                        <a:pt x="927894" y="150439"/>
                        <a:pt x="927894" y="150439"/>
                      </a:cubicBezTo>
                      <a:cubicBezTo>
                        <a:pt x="931676" y="146657"/>
                        <a:pt x="936404" y="144766"/>
                        <a:pt x="941131" y="144766"/>
                      </a:cubicBezTo>
                      <a:cubicBezTo>
                        <a:pt x="945859" y="144766"/>
                        <a:pt x="950586" y="146657"/>
                        <a:pt x="954368" y="150439"/>
                      </a:cubicBezTo>
                      <a:cubicBezTo>
                        <a:pt x="984624" y="180695"/>
                        <a:pt x="984624" y="180695"/>
                        <a:pt x="984624" y="180695"/>
                      </a:cubicBezTo>
                      <a:cubicBezTo>
                        <a:pt x="992188" y="188259"/>
                        <a:pt x="992188" y="199605"/>
                        <a:pt x="984624" y="207169"/>
                      </a:cubicBezTo>
                      <a:cubicBezTo>
                        <a:pt x="969496" y="222297"/>
                        <a:pt x="958150" y="233643"/>
                        <a:pt x="949641" y="242152"/>
                      </a:cubicBezTo>
                      <a:lnTo>
                        <a:pt x="943937" y="247856"/>
                      </a:lnTo>
                      <a:lnTo>
                        <a:pt x="975873" y="286745"/>
                      </a:lnTo>
                      <a:lnTo>
                        <a:pt x="991247" y="277780"/>
                      </a:lnTo>
                      <a:cubicBezTo>
                        <a:pt x="1021645" y="260053"/>
                        <a:pt x="1021645" y="260053"/>
                        <a:pt x="1021645" y="260053"/>
                      </a:cubicBezTo>
                      <a:cubicBezTo>
                        <a:pt x="1027334" y="256233"/>
                        <a:pt x="1033022" y="255278"/>
                        <a:pt x="1037763" y="256233"/>
                      </a:cubicBezTo>
                      <a:cubicBezTo>
                        <a:pt x="1042503" y="257188"/>
                        <a:pt x="1046295" y="260053"/>
                        <a:pt x="1048192" y="263873"/>
                      </a:cubicBezTo>
                      <a:cubicBezTo>
                        <a:pt x="1070946" y="302072"/>
                        <a:pt x="1070946" y="302072"/>
                        <a:pt x="1070946" y="302072"/>
                      </a:cubicBezTo>
                      <a:cubicBezTo>
                        <a:pt x="1074738" y="309712"/>
                        <a:pt x="1070946" y="321172"/>
                        <a:pt x="1063361" y="328812"/>
                      </a:cubicBezTo>
                      <a:cubicBezTo>
                        <a:pt x="1045347" y="339316"/>
                        <a:pt x="1031837" y="347195"/>
                        <a:pt x="1021704" y="353104"/>
                      </a:cubicBezTo>
                      <a:lnTo>
                        <a:pt x="1015515" y="356713"/>
                      </a:lnTo>
                      <a:lnTo>
                        <a:pt x="1027442" y="378793"/>
                      </a:lnTo>
                      <a:lnTo>
                        <a:pt x="1034194" y="400645"/>
                      </a:lnTo>
                      <a:lnTo>
                        <a:pt x="1052952" y="395288"/>
                      </a:lnTo>
                      <a:cubicBezTo>
                        <a:pt x="1086305" y="385763"/>
                        <a:pt x="1086305" y="385763"/>
                        <a:pt x="1086305" y="385763"/>
                      </a:cubicBezTo>
                      <a:cubicBezTo>
                        <a:pt x="1097599" y="385763"/>
                        <a:pt x="1108893" y="389526"/>
                        <a:pt x="1108893" y="400815"/>
                      </a:cubicBezTo>
                      <a:cubicBezTo>
                        <a:pt x="1120186" y="442207"/>
                        <a:pt x="1120186" y="442207"/>
                        <a:pt x="1120186" y="442207"/>
                      </a:cubicBezTo>
                      <a:cubicBezTo>
                        <a:pt x="1123951" y="449733"/>
                        <a:pt x="1116422" y="461022"/>
                        <a:pt x="1108893" y="464785"/>
                      </a:cubicBezTo>
                      <a:cubicBezTo>
                        <a:pt x="1088187" y="469489"/>
                        <a:pt x="1072658" y="473017"/>
                        <a:pt x="1061011" y="475662"/>
                      </a:cubicBezTo>
                      <a:lnTo>
                        <a:pt x="1056960" y="476583"/>
                      </a:lnTo>
                      <a:lnTo>
                        <a:pt x="1062342" y="530225"/>
                      </a:lnTo>
                      <a:lnTo>
                        <a:pt x="1081218" y="530225"/>
                      </a:lnTo>
                      <a:cubicBezTo>
                        <a:pt x="1116212" y="530225"/>
                        <a:pt x="1116212" y="530225"/>
                        <a:pt x="1116212" y="530225"/>
                      </a:cubicBezTo>
                      <a:cubicBezTo>
                        <a:pt x="1127523" y="530225"/>
                        <a:pt x="1135063" y="537686"/>
                        <a:pt x="1135063" y="545147"/>
                      </a:cubicBezTo>
                      <a:cubicBezTo>
                        <a:pt x="1135063" y="589915"/>
                        <a:pt x="1135063" y="589915"/>
                        <a:pt x="1135063" y="589915"/>
                      </a:cubicBezTo>
                      <a:cubicBezTo>
                        <a:pt x="1135063" y="597377"/>
                        <a:pt x="1127523" y="604838"/>
                        <a:pt x="1116212" y="604838"/>
                      </a:cubicBezTo>
                      <a:cubicBezTo>
                        <a:pt x="1095475" y="604838"/>
                        <a:pt x="1079922" y="604838"/>
                        <a:pt x="1068258" y="604838"/>
                      </a:cubicBezTo>
                      <a:lnTo>
                        <a:pt x="1063776" y="604838"/>
                      </a:lnTo>
                      <a:lnTo>
                        <a:pt x="1058501" y="657417"/>
                      </a:lnTo>
                      <a:lnTo>
                        <a:pt x="1073952" y="660982"/>
                      </a:lnTo>
                      <a:cubicBezTo>
                        <a:pt x="1108893" y="669044"/>
                        <a:pt x="1108893" y="669044"/>
                        <a:pt x="1108893" y="669044"/>
                      </a:cubicBezTo>
                      <a:cubicBezTo>
                        <a:pt x="1116422" y="672865"/>
                        <a:pt x="1123951" y="684331"/>
                        <a:pt x="1120186" y="691974"/>
                      </a:cubicBezTo>
                      <a:cubicBezTo>
                        <a:pt x="1108893" y="734014"/>
                        <a:pt x="1108893" y="734014"/>
                        <a:pt x="1108893" y="734014"/>
                      </a:cubicBezTo>
                      <a:cubicBezTo>
                        <a:pt x="1108893" y="745479"/>
                        <a:pt x="1097599" y="749301"/>
                        <a:pt x="1086305" y="749301"/>
                      </a:cubicBezTo>
                      <a:cubicBezTo>
                        <a:pt x="1066540" y="743568"/>
                        <a:pt x="1051717" y="739269"/>
                        <a:pt x="1040599" y="736044"/>
                      </a:cubicBezTo>
                      <a:lnTo>
                        <a:pt x="1038311" y="735380"/>
                      </a:lnTo>
                      <a:lnTo>
                        <a:pt x="1027442" y="770559"/>
                      </a:lnTo>
                      <a:lnTo>
                        <a:pt x="1021499" y="781561"/>
                      </a:lnTo>
                      <a:lnTo>
                        <a:pt x="1032963" y="788160"/>
                      </a:lnTo>
                      <a:cubicBezTo>
                        <a:pt x="1063361" y="805657"/>
                        <a:pt x="1063361" y="805657"/>
                        <a:pt x="1063361" y="805657"/>
                      </a:cubicBezTo>
                      <a:cubicBezTo>
                        <a:pt x="1070946" y="813197"/>
                        <a:pt x="1074738" y="824508"/>
                        <a:pt x="1070946" y="832049"/>
                      </a:cubicBezTo>
                      <a:cubicBezTo>
                        <a:pt x="1048192" y="869752"/>
                        <a:pt x="1048192" y="869752"/>
                        <a:pt x="1048192" y="869752"/>
                      </a:cubicBezTo>
                      <a:cubicBezTo>
                        <a:pt x="1044399" y="877293"/>
                        <a:pt x="1033022" y="881063"/>
                        <a:pt x="1021645" y="873523"/>
                      </a:cubicBezTo>
                      <a:lnTo>
                        <a:pt x="983638" y="851646"/>
                      </a:lnTo>
                      <a:lnTo>
                        <a:pt x="981264" y="856041"/>
                      </a:lnTo>
                      <a:lnTo>
                        <a:pt x="950926" y="892986"/>
                      </a:lnTo>
                      <a:lnTo>
                        <a:pt x="959096" y="901257"/>
                      </a:lnTo>
                      <a:cubicBezTo>
                        <a:pt x="984624" y="927101"/>
                        <a:pt x="984624" y="927101"/>
                        <a:pt x="984624" y="927101"/>
                      </a:cubicBezTo>
                      <a:cubicBezTo>
                        <a:pt x="992188" y="934758"/>
                        <a:pt x="992188" y="946244"/>
                        <a:pt x="984624" y="953901"/>
                      </a:cubicBezTo>
                      <a:cubicBezTo>
                        <a:pt x="954368" y="984531"/>
                        <a:pt x="954368" y="984531"/>
                        <a:pt x="954368" y="984531"/>
                      </a:cubicBezTo>
                      <a:cubicBezTo>
                        <a:pt x="946804" y="992188"/>
                        <a:pt x="935458" y="992188"/>
                        <a:pt x="927894" y="984531"/>
                      </a:cubicBezTo>
                      <a:lnTo>
                        <a:pt x="896216" y="950323"/>
                      </a:lnTo>
                      <a:lnTo>
                        <a:pt x="856459" y="983281"/>
                      </a:lnTo>
                      <a:lnTo>
                        <a:pt x="861104" y="991247"/>
                      </a:lnTo>
                      <a:cubicBezTo>
                        <a:pt x="878831" y="1021645"/>
                        <a:pt x="878831" y="1021645"/>
                        <a:pt x="878831" y="1021645"/>
                      </a:cubicBezTo>
                      <a:cubicBezTo>
                        <a:pt x="882651" y="1033022"/>
                        <a:pt x="878831" y="1044399"/>
                        <a:pt x="871191" y="1048192"/>
                      </a:cubicBezTo>
                      <a:cubicBezTo>
                        <a:pt x="832992" y="1067153"/>
                        <a:pt x="832992" y="1067153"/>
                        <a:pt x="832992" y="1067153"/>
                      </a:cubicBezTo>
                      <a:cubicBezTo>
                        <a:pt x="825352" y="1074738"/>
                        <a:pt x="813892" y="1070946"/>
                        <a:pt x="810072" y="1063361"/>
                      </a:cubicBezTo>
                      <a:lnTo>
                        <a:pt x="787149" y="1024053"/>
                      </a:lnTo>
                      <a:lnTo>
                        <a:pt x="760901" y="1038367"/>
                      </a:lnTo>
                      <a:lnTo>
                        <a:pt x="737678" y="1045610"/>
                      </a:lnTo>
                      <a:lnTo>
                        <a:pt x="739775" y="1052952"/>
                      </a:lnTo>
                      <a:cubicBezTo>
                        <a:pt x="749300" y="1086305"/>
                        <a:pt x="749300" y="1086305"/>
                        <a:pt x="749300" y="1086305"/>
                      </a:cubicBezTo>
                      <a:cubicBezTo>
                        <a:pt x="749300" y="1097599"/>
                        <a:pt x="745537" y="1108893"/>
                        <a:pt x="734248" y="1108893"/>
                      </a:cubicBezTo>
                      <a:cubicBezTo>
                        <a:pt x="696619" y="1120186"/>
                        <a:pt x="696619" y="1120186"/>
                        <a:pt x="696619" y="1120186"/>
                      </a:cubicBezTo>
                      <a:cubicBezTo>
                        <a:pt x="685330" y="1123951"/>
                        <a:pt x="674041" y="1116422"/>
                        <a:pt x="674041" y="1108893"/>
                      </a:cubicBezTo>
                      <a:cubicBezTo>
                        <a:pt x="671219" y="1098540"/>
                        <a:pt x="668749" y="1089481"/>
                        <a:pt x="666588" y="1081555"/>
                      </a:cubicBezTo>
                      <a:lnTo>
                        <a:pt x="662918" y="1068092"/>
                      </a:lnTo>
                      <a:lnTo>
                        <a:pt x="609600" y="1073492"/>
                      </a:lnTo>
                      <a:lnTo>
                        <a:pt x="609600" y="1081218"/>
                      </a:lnTo>
                      <a:cubicBezTo>
                        <a:pt x="609600" y="1116212"/>
                        <a:pt x="609600" y="1116212"/>
                        <a:pt x="609600" y="1116212"/>
                      </a:cubicBezTo>
                      <a:cubicBezTo>
                        <a:pt x="609600" y="1127523"/>
                        <a:pt x="598261" y="1135063"/>
                        <a:pt x="590701" y="1135063"/>
                      </a:cubicBezTo>
                      <a:cubicBezTo>
                        <a:pt x="549124" y="1135063"/>
                        <a:pt x="549124" y="1135063"/>
                        <a:pt x="549124" y="1135063"/>
                      </a:cubicBezTo>
                      <a:cubicBezTo>
                        <a:pt x="537785" y="1135063"/>
                        <a:pt x="530225" y="1127523"/>
                        <a:pt x="530225" y="1116212"/>
                      </a:cubicBezTo>
                      <a:cubicBezTo>
                        <a:pt x="530225" y="1105843"/>
                        <a:pt x="530225" y="1096771"/>
                        <a:pt x="530225" y="1088833"/>
                      </a:cubicBezTo>
                      <a:lnTo>
                        <a:pt x="530225" y="1074296"/>
                      </a:lnTo>
                      <a:lnTo>
                        <a:pt x="475286" y="1068732"/>
                      </a:lnTo>
                      <a:lnTo>
                        <a:pt x="474082" y="1073952"/>
                      </a:lnTo>
                      <a:cubicBezTo>
                        <a:pt x="466020" y="1108893"/>
                        <a:pt x="466020" y="1108893"/>
                        <a:pt x="466020" y="1108893"/>
                      </a:cubicBezTo>
                      <a:cubicBezTo>
                        <a:pt x="462199" y="1116422"/>
                        <a:pt x="450733" y="1123951"/>
                        <a:pt x="443090" y="1120186"/>
                      </a:cubicBezTo>
                      <a:cubicBezTo>
                        <a:pt x="401050" y="1108893"/>
                        <a:pt x="401050" y="1108893"/>
                        <a:pt x="401050" y="1108893"/>
                      </a:cubicBezTo>
                      <a:cubicBezTo>
                        <a:pt x="389585" y="1108893"/>
                        <a:pt x="385763" y="1097599"/>
                        <a:pt x="389585" y="1086305"/>
                      </a:cubicBezTo>
                      <a:lnTo>
                        <a:pt x="399056" y="1047121"/>
                      </a:lnTo>
                      <a:lnTo>
                        <a:pt x="370989" y="1038367"/>
                      </a:lnTo>
                      <a:lnTo>
                        <a:pt x="350290" y="1027079"/>
                      </a:lnTo>
                      <a:lnTo>
                        <a:pt x="346903" y="1032963"/>
                      </a:lnTo>
                      <a:cubicBezTo>
                        <a:pt x="329406" y="1063361"/>
                        <a:pt x="329406" y="1063361"/>
                        <a:pt x="329406" y="1063361"/>
                      </a:cubicBezTo>
                      <a:cubicBezTo>
                        <a:pt x="321866" y="1070946"/>
                        <a:pt x="310555" y="1074738"/>
                        <a:pt x="303014" y="1067153"/>
                      </a:cubicBezTo>
                      <a:cubicBezTo>
                        <a:pt x="265311" y="1048192"/>
                        <a:pt x="265311" y="1048192"/>
                        <a:pt x="265311" y="1048192"/>
                      </a:cubicBezTo>
                      <a:cubicBezTo>
                        <a:pt x="257770" y="1044399"/>
                        <a:pt x="254000" y="1033022"/>
                        <a:pt x="261541" y="1021645"/>
                      </a:cubicBezTo>
                      <a:lnTo>
                        <a:pt x="280976" y="987878"/>
                      </a:lnTo>
                      <a:lnTo>
                        <a:pt x="239213" y="953257"/>
                      </a:lnTo>
                      <a:lnTo>
                        <a:pt x="233874" y="958687"/>
                      </a:lnTo>
                      <a:cubicBezTo>
                        <a:pt x="208462" y="984531"/>
                        <a:pt x="208462" y="984531"/>
                        <a:pt x="208462" y="984531"/>
                      </a:cubicBezTo>
                      <a:cubicBezTo>
                        <a:pt x="200933" y="992188"/>
                        <a:pt x="189639" y="992188"/>
                        <a:pt x="182110" y="984531"/>
                      </a:cubicBezTo>
                      <a:cubicBezTo>
                        <a:pt x="151992" y="953901"/>
                        <a:pt x="151992" y="953901"/>
                        <a:pt x="151992" y="953901"/>
                      </a:cubicBezTo>
                      <a:cubicBezTo>
                        <a:pt x="144463" y="946244"/>
                        <a:pt x="144463" y="934758"/>
                        <a:pt x="151992" y="927101"/>
                      </a:cubicBezTo>
                      <a:lnTo>
                        <a:pt x="183045" y="895520"/>
                      </a:lnTo>
                      <a:lnTo>
                        <a:pt x="150627" y="856041"/>
                      </a:lnTo>
                      <a:lnTo>
                        <a:pt x="149005" y="853039"/>
                      </a:lnTo>
                      <a:lnTo>
                        <a:pt x="143816" y="856026"/>
                      </a:lnTo>
                      <a:cubicBezTo>
                        <a:pt x="113418" y="873523"/>
                        <a:pt x="113418" y="873523"/>
                        <a:pt x="113418" y="873523"/>
                      </a:cubicBezTo>
                      <a:cubicBezTo>
                        <a:pt x="105833" y="881063"/>
                        <a:pt x="94456" y="877293"/>
                        <a:pt x="86871" y="869752"/>
                      </a:cubicBezTo>
                      <a:cubicBezTo>
                        <a:pt x="67910" y="832049"/>
                        <a:pt x="67910" y="832049"/>
                        <a:pt x="67910" y="832049"/>
                      </a:cubicBezTo>
                      <a:cubicBezTo>
                        <a:pt x="60325" y="824508"/>
                        <a:pt x="64117" y="813197"/>
                        <a:pt x="75494" y="805657"/>
                      </a:cubicBezTo>
                      <a:lnTo>
                        <a:pt x="112043" y="784620"/>
                      </a:lnTo>
                      <a:lnTo>
                        <a:pt x="104448" y="770559"/>
                      </a:lnTo>
                      <a:lnTo>
                        <a:pt x="93971" y="736648"/>
                      </a:lnTo>
                      <a:lnTo>
                        <a:pt x="83699" y="739627"/>
                      </a:lnTo>
                      <a:cubicBezTo>
                        <a:pt x="50346" y="749301"/>
                        <a:pt x="50346" y="749301"/>
                        <a:pt x="50346" y="749301"/>
                      </a:cubicBezTo>
                      <a:cubicBezTo>
                        <a:pt x="39052" y="749301"/>
                        <a:pt x="31523" y="745479"/>
                        <a:pt x="27759" y="734014"/>
                      </a:cubicBezTo>
                      <a:cubicBezTo>
                        <a:pt x="16465" y="691974"/>
                        <a:pt x="16465" y="691974"/>
                        <a:pt x="16465" y="691974"/>
                      </a:cubicBezTo>
                      <a:cubicBezTo>
                        <a:pt x="12700" y="684331"/>
                        <a:pt x="20229" y="672865"/>
                        <a:pt x="31523" y="669044"/>
                      </a:cubicBezTo>
                      <a:lnTo>
                        <a:pt x="73537" y="658888"/>
                      </a:lnTo>
                      <a:lnTo>
                        <a:pt x="68114" y="604838"/>
                      </a:lnTo>
                      <a:lnTo>
                        <a:pt x="54553" y="604838"/>
                      </a:lnTo>
                      <a:cubicBezTo>
                        <a:pt x="19100" y="604838"/>
                        <a:pt x="19100" y="604838"/>
                        <a:pt x="19100" y="604838"/>
                      </a:cubicBezTo>
                      <a:cubicBezTo>
                        <a:pt x="11460" y="604838"/>
                        <a:pt x="0" y="597377"/>
                        <a:pt x="0" y="589915"/>
                      </a:cubicBezTo>
                      <a:cubicBezTo>
                        <a:pt x="0" y="545147"/>
                        <a:pt x="0" y="545147"/>
                        <a:pt x="0" y="545147"/>
                      </a:cubicBezTo>
                      <a:cubicBezTo>
                        <a:pt x="0" y="537686"/>
                        <a:pt x="11460" y="530225"/>
                        <a:pt x="19100" y="530225"/>
                      </a:cubicBezTo>
                      <a:cubicBezTo>
                        <a:pt x="40109" y="530225"/>
                        <a:pt x="55866" y="530225"/>
                        <a:pt x="67684" y="530225"/>
                      </a:cubicBezTo>
                      <a:lnTo>
                        <a:pt x="69548" y="530225"/>
                      </a:lnTo>
                      <a:lnTo>
                        <a:pt x="75073" y="475150"/>
                      </a:lnTo>
                      <a:lnTo>
                        <a:pt x="64876" y="472723"/>
                      </a:lnTo>
                      <a:cubicBezTo>
                        <a:pt x="31523" y="464785"/>
                        <a:pt x="31523" y="464785"/>
                        <a:pt x="31523" y="464785"/>
                      </a:cubicBezTo>
                      <a:cubicBezTo>
                        <a:pt x="20229" y="461022"/>
                        <a:pt x="12700" y="449733"/>
                        <a:pt x="16465" y="442207"/>
                      </a:cubicBezTo>
                      <a:cubicBezTo>
                        <a:pt x="27759" y="400815"/>
                        <a:pt x="27759" y="400815"/>
                        <a:pt x="27759" y="400815"/>
                      </a:cubicBezTo>
                      <a:cubicBezTo>
                        <a:pt x="31523" y="389526"/>
                        <a:pt x="39052" y="385763"/>
                        <a:pt x="50346" y="385763"/>
                      </a:cubicBezTo>
                      <a:cubicBezTo>
                        <a:pt x="70111" y="391407"/>
                        <a:pt x="84934" y="395641"/>
                        <a:pt x="96052" y="398816"/>
                      </a:cubicBezTo>
                      <a:lnTo>
                        <a:pt x="98082" y="399396"/>
                      </a:lnTo>
                      <a:lnTo>
                        <a:pt x="104448" y="378793"/>
                      </a:lnTo>
                      <a:lnTo>
                        <a:pt x="118044" y="353625"/>
                      </a:lnTo>
                      <a:lnTo>
                        <a:pt x="105892" y="346539"/>
                      </a:lnTo>
                      <a:cubicBezTo>
                        <a:pt x="75494" y="328812"/>
                        <a:pt x="75494" y="328812"/>
                        <a:pt x="75494" y="328812"/>
                      </a:cubicBezTo>
                      <a:cubicBezTo>
                        <a:pt x="64117" y="321172"/>
                        <a:pt x="60325" y="309712"/>
                        <a:pt x="67910" y="302072"/>
                      </a:cubicBezTo>
                      <a:cubicBezTo>
                        <a:pt x="86871" y="263873"/>
                        <a:pt x="86871" y="263873"/>
                        <a:pt x="86871" y="263873"/>
                      </a:cubicBezTo>
                      <a:cubicBezTo>
                        <a:pt x="90664" y="260053"/>
                        <a:pt x="95404" y="257188"/>
                        <a:pt x="100145" y="256233"/>
                      </a:cubicBezTo>
                      <a:cubicBezTo>
                        <a:pt x="104885" y="255278"/>
                        <a:pt x="109626" y="256233"/>
                        <a:pt x="113418" y="260053"/>
                      </a:cubicBezTo>
                      <a:cubicBezTo>
                        <a:pt x="131432" y="270558"/>
                        <a:pt x="144942" y="278436"/>
                        <a:pt x="155075" y="284345"/>
                      </a:cubicBezTo>
                      <a:lnTo>
                        <a:pt x="157045" y="285494"/>
                      </a:lnTo>
                      <a:lnTo>
                        <a:pt x="190005" y="245357"/>
                      </a:lnTo>
                      <a:lnTo>
                        <a:pt x="177404" y="232697"/>
                      </a:lnTo>
                      <a:cubicBezTo>
                        <a:pt x="151992" y="207169"/>
                        <a:pt x="151992" y="207169"/>
                        <a:pt x="151992" y="207169"/>
                      </a:cubicBezTo>
                      <a:cubicBezTo>
                        <a:pt x="144463" y="199605"/>
                        <a:pt x="144463" y="188259"/>
                        <a:pt x="151992" y="180695"/>
                      </a:cubicBezTo>
                      <a:cubicBezTo>
                        <a:pt x="182110" y="150439"/>
                        <a:pt x="182110" y="150439"/>
                        <a:pt x="182110" y="150439"/>
                      </a:cubicBezTo>
                      <a:cubicBezTo>
                        <a:pt x="185874" y="146657"/>
                        <a:pt x="190580" y="144766"/>
                        <a:pt x="195286" y="144766"/>
                      </a:cubicBezTo>
                      <a:cubicBezTo>
                        <a:pt x="199992" y="144766"/>
                        <a:pt x="204698" y="146657"/>
                        <a:pt x="208462" y="150439"/>
                      </a:cubicBezTo>
                      <a:cubicBezTo>
                        <a:pt x="223521" y="165567"/>
                        <a:pt x="234815" y="176913"/>
                        <a:pt x="243285" y="185422"/>
                      </a:cubicBezTo>
                      <a:lnTo>
                        <a:pt x="247265" y="189420"/>
                      </a:lnTo>
                      <a:lnTo>
                        <a:pt x="285911" y="157383"/>
                      </a:lnTo>
                      <a:lnTo>
                        <a:pt x="286623" y="156995"/>
                      </a:lnTo>
                      <a:lnTo>
                        <a:pt x="279037" y="143816"/>
                      </a:lnTo>
                      <a:cubicBezTo>
                        <a:pt x="261541" y="113418"/>
                        <a:pt x="261541" y="113418"/>
                        <a:pt x="261541" y="113418"/>
                      </a:cubicBezTo>
                      <a:cubicBezTo>
                        <a:pt x="254000" y="102041"/>
                        <a:pt x="257770" y="90664"/>
                        <a:pt x="269081" y="86871"/>
                      </a:cubicBezTo>
                      <a:cubicBezTo>
                        <a:pt x="303014" y="67910"/>
                        <a:pt x="303014" y="67910"/>
                        <a:pt x="303014" y="67910"/>
                      </a:cubicBezTo>
                      <a:cubicBezTo>
                        <a:pt x="306784" y="64117"/>
                        <a:pt x="311497" y="63169"/>
                        <a:pt x="316210" y="64117"/>
                      </a:cubicBezTo>
                      <a:cubicBezTo>
                        <a:pt x="320923" y="65065"/>
                        <a:pt x="325636" y="67910"/>
                        <a:pt x="329406" y="71702"/>
                      </a:cubicBezTo>
                      <a:cubicBezTo>
                        <a:pt x="339775" y="89716"/>
                        <a:pt x="347551" y="103226"/>
                        <a:pt x="353383" y="113359"/>
                      </a:cubicBezTo>
                      <a:lnTo>
                        <a:pt x="356549" y="118859"/>
                      </a:lnTo>
                      <a:lnTo>
                        <a:pt x="370989" y="110985"/>
                      </a:lnTo>
                      <a:lnTo>
                        <a:pt x="402267" y="101229"/>
                      </a:lnTo>
                      <a:lnTo>
                        <a:pt x="397647" y="82112"/>
                      </a:lnTo>
                      <a:cubicBezTo>
                        <a:pt x="389585" y="48759"/>
                        <a:pt x="389585" y="48759"/>
                        <a:pt x="389585" y="48759"/>
                      </a:cubicBezTo>
                      <a:cubicBezTo>
                        <a:pt x="385763" y="37465"/>
                        <a:pt x="389585" y="26172"/>
                        <a:pt x="401050" y="26172"/>
                      </a:cubicBezTo>
                      <a:cubicBezTo>
                        <a:pt x="443090" y="14878"/>
                        <a:pt x="443090" y="14878"/>
                        <a:pt x="443090" y="14878"/>
                      </a:cubicBezTo>
                      <a:cubicBezTo>
                        <a:pt x="450733" y="11113"/>
                        <a:pt x="462199" y="18642"/>
                        <a:pt x="466020" y="26172"/>
                      </a:cubicBezTo>
                      <a:cubicBezTo>
                        <a:pt x="470798" y="46877"/>
                        <a:pt x="474381" y="62406"/>
                        <a:pt x="477068" y="74053"/>
                      </a:cubicBezTo>
                      <a:lnTo>
                        <a:pt x="478508" y="80294"/>
                      </a:lnTo>
                      <a:lnTo>
                        <a:pt x="530225" y="75056"/>
                      </a:lnTo>
                      <a:lnTo>
                        <a:pt x="530225" y="74419"/>
                      </a:lnTo>
                      <a:cubicBezTo>
                        <a:pt x="530225" y="18851"/>
                        <a:pt x="530225" y="18851"/>
                        <a:pt x="530225" y="18851"/>
                      </a:cubicBezTo>
                      <a:cubicBezTo>
                        <a:pt x="530225" y="7540"/>
                        <a:pt x="537785" y="0"/>
                        <a:pt x="549124" y="0"/>
                      </a:cubicBezTo>
                      <a:close/>
                    </a:path>
                  </a:pathLst>
                </a:custGeom>
                <a:solidFill>
                  <a:srgbClr val="F9F9F9">
                    <a:alpha val="87843"/>
                  </a:srgbClr>
                </a:solidFill>
                <a:ln>
                  <a:noFill/>
                </a:ln>
              </p:spPr>
              <p:txBody>
                <a:bodyPr vert="horz" wrap="square" lIns="121920" tIns="60960" rIns="121920" bIns="60960" numCol="1" anchor="t" anchorCtr="0" compatLnSpc="1">
                  <a:noAutofit/>
                </a:bodyPr>
                <a:lstStyle/>
                <a:p>
                  <a:endParaRPr lang="zh-CN" altLang="en-US" sz="2400" dirty="0">
                    <a:cs typeface="+mn-ea"/>
                    <a:sym typeface="+mn-lt"/>
                  </a:endParaRPr>
                </a:p>
              </p:txBody>
            </p:sp>
            <p:grpSp>
              <p:nvGrpSpPr>
                <p:cNvPr id="41" name="组合 40"/>
                <p:cNvGrpSpPr/>
                <p:nvPr/>
              </p:nvGrpSpPr>
              <p:grpSpPr>
                <a:xfrm>
                  <a:off x="947938" y="2082007"/>
                  <a:ext cx="998538" cy="1000125"/>
                  <a:chOff x="947938" y="2082007"/>
                  <a:chExt cx="998538" cy="1000125"/>
                </a:xfrm>
              </p:grpSpPr>
              <p:sp>
                <p:nvSpPr>
                  <p:cNvPr id="42" name="Freeform 315"/>
                  <p:cNvSpPr/>
                  <p:nvPr/>
                </p:nvSpPr>
                <p:spPr bwMode="auto">
                  <a:xfrm>
                    <a:off x="1238450" y="2108994"/>
                    <a:ext cx="57150" cy="49213"/>
                  </a:xfrm>
                  <a:custGeom>
                    <a:avLst/>
                    <a:gdLst>
                      <a:gd name="T0" fmla="*/ 12 w 15"/>
                      <a:gd name="T1" fmla="*/ 0 h 13"/>
                      <a:gd name="T2" fmla="*/ 0 w 15"/>
                      <a:gd name="T3" fmla="*/ 4 h 13"/>
                      <a:gd name="T4" fmla="*/ 3 w 15"/>
                      <a:gd name="T5" fmla="*/ 10 h 13"/>
                      <a:gd name="T6" fmla="*/ 8 w 15"/>
                      <a:gd name="T7" fmla="*/ 13 h 13"/>
                      <a:gd name="T8" fmla="*/ 10 w 15"/>
                      <a:gd name="T9" fmla="*/ 13 h 13"/>
                      <a:gd name="T10" fmla="*/ 11 w 15"/>
                      <a:gd name="T11" fmla="*/ 12 h 13"/>
                      <a:gd name="T12" fmla="*/ 14 w 15"/>
                      <a:gd name="T13" fmla="*/ 5 h 13"/>
                      <a:gd name="T14" fmla="*/ 12 w 15"/>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2" y="0"/>
                        </a:moveTo>
                        <a:cubicBezTo>
                          <a:pt x="8" y="1"/>
                          <a:pt x="4" y="3"/>
                          <a:pt x="0" y="4"/>
                        </a:cubicBezTo>
                        <a:cubicBezTo>
                          <a:pt x="3" y="10"/>
                          <a:pt x="3" y="10"/>
                          <a:pt x="3" y="10"/>
                        </a:cubicBezTo>
                        <a:cubicBezTo>
                          <a:pt x="4" y="12"/>
                          <a:pt x="6" y="13"/>
                          <a:pt x="8" y="13"/>
                        </a:cubicBezTo>
                        <a:cubicBezTo>
                          <a:pt x="9" y="13"/>
                          <a:pt x="10" y="13"/>
                          <a:pt x="10" y="13"/>
                        </a:cubicBezTo>
                        <a:cubicBezTo>
                          <a:pt x="11" y="12"/>
                          <a:pt x="11" y="12"/>
                          <a:pt x="11" y="12"/>
                        </a:cubicBezTo>
                        <a:cubicBezTo>
                          <a:pt x="14" y="11"/>
                          <a:pt x="15" y="8"/>
                          <a:pt x="14" y="5"/>
                        </a:cubicBezTo>
                        <a:cubicBezTo>
                          <a:pt x="12" y="0"/>
                          <a:pt x="12" y="0"/>
                          <a:pt x="12"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43" name="Freeform 316"/>
                  <p:cNvSpPr/>
                  <p:nvPr/>
                </p:nvSpPr>
                <p:spPr bwMode="auto">
                  <a:xfrm>
                    <a:off x="1613100" y="2999582"/>
                    <a:ext cx="53975" cy="52388"/>
                  </a:xfrm>
                  <a:custGeom>
                    <a:avLst/>
                    <a:gdLst>
                      <a:gd name="T0" fmla="*/ 7 w 14"/>
                      <a:gd name="T1" fmla="*/ 0 h 14"/>
                      <a:gd name="T2" fmla="*/ 5 w 14"/>
                      <a:gd name="T3" fmla="*/ 1 h 14"/>
                      <a:gd name="T4" fmla="*/ 4 w 14"/>
                      <a:gd name="T5" fmla="*/ 1 h 14"/>
                      <a:gd name="T6" fmla="*/ 1 w 14"/>
                      <a:gd name="T7" fmla="*/ 8 h 14"/>
                      <a:gd name="T8" fmla="*/ 2 w 14"/>
                      <a:gd name="T9" fmla="*/ 14 h 14"/>
                      <a:gd name="T10" fmla="*/ 13 w 14"/>
                      <a:gd name="T11" fmla="*/ 9 h 14"/>
                      <a:gd name="T12" fmla="*/ 13 w 14"/>
                      <a:gd name="T13" fmla="*/ 10 h 14"/>
                      <a:gd name="T14" fmla="*/ 10 w 14"/>
                      <a:gd name="T15" fmla="*/ 11 h 14"/>
                      <a:gd name="T16" fmla="*/ 14 w 14"/>
                      <a:gd name="T17" fmla="*/ 9 h 14"/>
                      <a:gd name="T18" fmla="*/ 12 w 14"/>
                      <a:gd name="T19" fmla="*/ 4 h 14"/>
                      <a:gd name="T20" fmla="*/ 7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cubicBezTo>
                          <a:pt x="6" y="0"/>
                          <a:pt x="5" y="0"/>
                          <a:pt x="5" y="1"/>
                        </a:cubicBezTo>
                        <a:cubicBezTo>
                          <a:pt x="4" y="1"/>
                          <a:pt x="4" y="1"/>
                          <a:pt x="4" y="1"/>
                        </a:cubicBezTo>
                        <a:cubicBezTo>
                          <a:pt x="1" y="2"/>
                          <a:pt x="0" y="5"/>
                          <a:pt x="1" y="8"/>
                        </a:cubicBezTo>
                        <a:cubicBezTo>
                          <a:pt x="2" y="14"/>
                          <a:pt x="2" y="14"/>
                          <a:pt x="2" y="14"/>
                        </a:cubicBezTo>
                        <a:cubicBezTo>
                          <a:pt x="6" y="13"/>
                          <a:pt x="9" y="11"/>
                          <a:pt x="13" y="9"/>
                        </a:cubicBezTo>
                        <a:cubicBezTo>
                          <a:pt x="13" y="10"/>
                          <a:pt x="13" y="10"/>
                          <a:pt x="13" y="10"/>
                        </a:cubicBezTo>
                        <a:cubicBezTo>
                          <a:pt x="12" y="10"/>
                          <a:pt x="11" y="11"/>
                          <a:pt x="10" y="11"/>
                        </a:cubicBezTo>
                        <a:cubicBezTo>
                          <a:pt x="12" y="10"/>
                          <a:pt x="13" y="10"/>
                          <a:pt x="14" y="9"/>
                        </a:cubicBezTo>
                        <a:cubicBezTo>
                          <a:pt x="12" y="4"/>
                          <a:pt x="12" y="4"/>
                          <a:pt x="12" y="4"/>
                        </a:cubicBezTo>
                        <a:cubicBezTo>
                          <a:pt x="11" y="2"/>
                          <a:pt x="9" y="0"/>
                          <a:pt x="7" y="0"/>
                        </a:cubicBezTo>
                      </a:path>
                    </a:pathLst>
                  </a:custGeom>
                  <a:solidFill>
                    <a:schemeClr val="bg1">
                      <a:lumMod val="95000"/>
                    </a:schemeClr>
                  </a:solidFill>
                  <a:ln>
                    <a:noFill/>
                  </a:ln>
                  <a:effectLst>
                    <a:innerShdw blurRad="19050" dist="6350" dir="150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44" name="Freeform 319"/>
                  <p:cNvSpPr/>
                  <p:nvPr/>
                </p:nvSpPr>
                <p:spPr bwMode="auto">
                  <a:xfrm>
                    <a:off x="1128913" y="2166144"/>
                    <a:ext cx="57150" cy="52388"/>
                  </a:xfrm>
                  <a:custGeom>
                    <a:avLst/>
                    <a:gdLst>
                      <a:gd name="T0" fmla="*/ 10 w 15"/>
                      <a:gd name="T1" fmla="*/ 0 h 14"/>
                      <a:gd name="T2" fmla="*/ 0 w 15"/>
                      <a:gd name="T3" fmla="*/ 8 h 14"/>
                      <a:gd name="T4" fmla="*/ 4 w 15"/>
                      <a:gd name="T5" fmla="*/ 12 h 14"/>
                      <a:gd name="T6" fmla="*/ 8 w 15"/>
                      <a:gd name="T7" fmla="*/ 14 h 14"/>
                      <a:gd name="T8" fmla="*/ 12 w 15"/>
                      <a:gd name="T9" fmla="*/ 13 h 14"/>
                      <a:gd name="T10" fmla="*/ 13 w 15"/>
                      <a:gd name="T11" fmla="*/ 12 h 14"/>
                      <a:gd name="T12" fmla="*/ 14 w 15"/>
                      <a:gd name="T13" fmla="*/ 5 h 14"/>
                      <a:gd name="T14" fmla="*/ 10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0" y="0"/>
                        </a:moveTo>
                        <a:cubicBezTo>
                          <a:pt x="7" y="2"/>
                          <a:pt x="3" y="5"/>
                          <a:pt x="0" y="8"/>
                        </a:cubicBezTo>
                        <a:cubicBezTo>
                          <a:pt x="4" y="12"/>
                          <a:pt x="4" y="12"/>
                          <a:pt x="4" y="12"/>
                        </a:cubicBezTo>
                        <a:cubicBezTo>
                          <a:pt x="5" y="13"/>
                          <a:pt x="7" y="14"/>
                          <a:pt x="8" y="14"/>
                        </a:cubicBezTo>
                        <a:cubicBezTo>
                          <a:pt x="10" y="14"/>
                          <a:pt x="11" y="14"/>
                          <a:pt x="12" y="13"/>
                        </a:cubicBezTo>
                        <a:cubicBezTo>
                          <a:pt x="13" y="12"/>
                          <a:pt x="13" y="12"/>
                          <a:pt x="13" y="12"/>
                        </a:cubicBezTo>
                        <a:cubicBezTo>
                          <a:pt x="15" y="11"/>
                          <a:pt x="15" y="7"/>
                          <a:pt x="14" y="5"/>
                        </a:cubicBezTo>
                        <a:cubicBezTo>
                          <a:pt x="10" y="0"/>
                          <a:pt x="10" y="0"/>
                          <a:pt x="10"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45" name="Freeform 321"/>
                  <p:cNvSpPr/>
                  <p:nvPr/>
                </p:nvSpPr>
                <p:spPr bwMode="auto">
                  <a:xfrm>
                    <a:off x="1719463" y="2934494"/>
                    <a:ext cx="60325" cy="57150"/>
                  </a:xfrm>
                  <a:custGeom>
                    <a:avLst/>
                    <a:gdLst>
                      <a:gd name="T0" fmla="*/ 7 w 16"/>
                      <a:gd name="T1" fmla="*/ 0 h 15"/>
                      <a:gd name="T2" fmla="*/ 4 w 16"/>
                      <a:gd name="T3" fmla="*/ 1 h 15"/>
                      <a:gd name="T4" fmla="*/ 3 w 16"/>
                      <a:gd name="T5" fmla="*/ 2 h 15"/>
                      <a:gd name="T6" fmla="*/ 2 w 16"/>
                      <a:gd name="T7" fmla="*/ 10 h 15"/>
                      <a:gd name="T8" fmla="*/ 5 w 16"/>
                      <a:gd name="T9" fmla="*/ 15 h 15"/>
                      <a:gd name="T10" fmla="*/ 16 w 16"/>
                      <a:gd name="T11" fmla="*/ 7 h 15"/>
                      <a:gd name="T12" fmla="*/ 12 w 16"/>
                      <a:gd name="T13" fmla="*/ 2 h 15"/>
                      <a:gd name="T14" fmla="*/ 7 w 1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7" y="0"/>
                        </a:moveTo>
                        <a:cubicBezTo>
                          <a:pt x="6" y="0"/>
                          <a:pt x="5" y="0"/>
                          <a:pt x="4" y="1"/>
                        </a:cubicBezTo>
                        <a:cubicBezTo>
                          <a:pt x="3" y="2"/>
                          <a:pt x="3" y="2"/>
                          <a:pt x="3" y="2"/>
                        </a:cubicBezTo>
                        <a:cubicBezTo>
                          <a:pt x="1" y="4"/>
                          <a:pt x="0" y="7"/>
                          <a:pt x="2" y="10"/>
                        </a:cubicBezTo>
                        <a:cubicBezTo>
                          <a:pt x="5" y="15"/>
                          <a:pt x="5" y="15"/>
                          <a:pt x="5" y="15"/>
                        </a:cubicBezTo>
                        <a:cubicBezTo>
                          <a:pt x="9" y="12"/>
                          <a:pt x="12" y="10"/>
                          <a:pt x="16" y="7"/>
                        </a:cubicBezTo>
                        <a:cubicBezTo>
                          <a:pt x="12" y="2"/>
                          <a:pt x="12" y="2"/>
                          <a:pt x="12" y="2"/>
                        </a:cubicBezTo>
                        <a:cubicBezTo>
                          <a:pt x="11" y="1"/>
                          <a:pt x="9" y="0"/>
                          <a:pt x="7" y="0"/>
                        </a:cubicBezTo>
                      </a:path>
                    </a:pathLst>
                  </a:custGeom>
                  <a:solidFill>
                    <a:schemeClr val="bg1">
                      <a:lumMod val="95000"/>
                    </a:schemeClr>
                  </a:solidFill>
                  <a:ln>
                    <a:noFill/>
                  </a:ln>
                  <a:effectLst>
                    <a:innerShdw blurRad="19050" dist="6350" dir="14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46" name="Freeform 322"/>
                  <p:cNvSpPr/>
                  <p:nvPr/>
                </p:nvSpPr>
                <p:spPr bwMode="auto">
                  <a:xfrm>
                    <a:off x="1038425" y="2253457"/>
                    <a:ext cx="60325" cy="52388"/>
                  </a:xfrm>
                  <a:custGeom>
                    <a:avLst/>
                    <a:gdLst>
                      <a:gd name="T0" fmla="*/ 9 w 16"/>
                      <a:gd name="T1" fmla="*/ 0 h 14"/>
                      <a:gd name="T2" fmla="*/ 0 w 16"/>
                      <a:gd name="T3" fmla="*/ 10 h 14"/>
                      <a:gd name="T4" fmla="*/ 6 w 16"/>
                      <a:gd name="T5" fmla="*/ 13 h 14"/>
                      <a:gd name="T6" fmla="*/ 9 w 16"/>
                      <a:gd name="T7" fmla="*/ 14 h 14"/>
                      <a:gd name="T8" fmla="*/ 13 w 16"/>
                      <a:gd name="T9" fmla="*/ 12 h 14"/>
                      <a:gd name="T10" fmla="*/ 14 w 16"/>
                      <a:gd name="T11" fmla="*/ 11 h 14"/>
                      <a:gd name="T12" fmla="*/ 13 w 16"/>
                      <a:gd name="T13" fmla="*/ 3 h 14"/>
                      <a:gd name="T14" fmla="*/ 9 w 16"/>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4">
                        <a:moveTo>
                          <a:pt x="9" y="0"/>
                        </a:moveTo>
                        <a:cubicBezTo>
                          <a:pt x="6" y="3"/>
                          <a:pt x="3" y="6"/>
                          <a:pt x="0" y="10"/>
                        </a:cubicBezTo>
                        <a:cubicBezTo>
                          <a:pt x="6" y="13"/>
                          <a:pt x="6" y="13"/>
                          <a:pt x="6" y="13"/>
                        </a:cubicBezTo>
                        <a:cubicBezTo>
                          <a:pt x="7" y="14"/>
                          <a:pt x="8" y="14"/>
                          <a:pt x="9" y="14"/>
                        </a:cubicBezTo>
                        <a:cubicBezTo>
                          <a:pt x="11" y="14"/>
                          <a:pt x="12" y="13"/>
                          <a:pt x="13" y="12"/>
                        </a:cubicBezTo>
                        <a:cubicBezTo>
                          <a:pt x="14" y="11"/>
                          <a:pt x="14" y="11"/>
                          <a:pt x="14" y="11"/>
                        </a:cubicBezTo>
                        <a:cubicBezTo>
                          <a:pt x="16" y="9"/>
                          <a:pt x="15" y="5"/>
                          <a:pt x="13" y="3"/>
                        </a:cubicBezTo>
                        <a:cubicBezTo>
                          <a:pt x="9" y="0"/>
                          <a:pt x="9" y="0"/>
                          <a:pt x="9"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47" name="Freeform 324"/>
                  <p:cNvSpPr/>
                  <p:nvPr/>
                </p:nvSpPr>
                <p:spPr bwMode="auto">
                  <a:xfrm>
                    <a:off x="1806775" y="2844007"/>
                    <a:ext cx="55563" cy="57150"/>
                  </a:xfrm>
                  <a:custGeom>
                    <a:avLst/>
                    <a:gdLst>
                      <a:gd name="T0" fmla="*/ 7 w 15"/>
                      <a:gd name="T1" fmla="*/ 0 h 15"/>
                      <a:gd name="T2" fmla="*/ 3 w 15"/>
                      <a:gd name="T3" fmla="*/ 2 h 15"/>
                      <a:gd name="T4" fmla="*/ 2 w 15"/>
                      <a:gd name="T5" fmla="*/ 3 h 15"/>
                      <a:gd name="T6" fmla="*/ 3 w 15"/>
                      <a:gd name="T7" fmla="*/ 11 h 15"/>
                      <a:gd name="T8" fmla="*/ 8 w 15"/>
                      <a:gd name="T9" fmla="*/ 15 h 15"/>
                      <a:gd name="T10" fmla="*/ 15 w 15"/>
                      <a:gd name="T11" fmla="*/ 5 h 15"/>
                      <a:gd name="T12" fmla="*/ 11 w 15"/>
                      <a:gd name="T13" fmla="*/ 1 h 15"/>
                      <a:gd name="T14" fmla="*/ 7 w 1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7" y="0"/>
                        </a:moveTo>
                        <a:cubicBezTo>
                          <a:pt x="6" y="0"/>
                          <a:pt x="4" y="1"/>
                          <a:pt x="3" y="2"/>
                        </a:cubicBezTo>
                        <a:cubicBezTo>
                          <a:pt x="2" y="3"/>
                          <a:pt x="2" y="3"/>
                          <a:pt x="2" y="3"/>
                        </a:cubicBezTo>
                        <a:cubicBezTo>
                          <a:pt x="0" y="5"/>
                          <a:pt x="1" y="9"/>
                          <a:pt x="3" y="11"/>
                        </a:cubicBezTo>
                        <a:cubicBezTo>
                          <a:pt x="8" y="15"/>
                          <a:pt x="8" y="15"/>
                          <a:pt x="8" y="15"/>
                        </a:cubicBezTo>
                        <a:cubicBezTo>
                          <a:pt x="10" y="12"/>
                          <a:pt x="13" y="8"/>
                          <a:pt x="15" y="5"/>
                        </a:cubicBezTo>
                        <a:cubicBezTo>
                          <a:pt x="11" y="1"/>
                          <a:pt x="11" y="1"/>
                          <a:pt x="11" y="1"/>
                        </a:cubicBezTo>
                        <a:cubicBezTo>
                          <a:pt x="10" y="1"/>
                          <a:pt x="8" y="0"/>
                          <a:pt x="7" y="0"/>
                        </a:cubicBezTo>
                      </a:path>
                    </a:pathLst>
                  </a:custGeom>
                  <a:solidFill>
                    <a:schemeClr val="bg1">
                      <a:lumMod val="95000"/>
                    </a:schemeClr>
                  </a:solidFill>
                  <a:ln>
                    <a:noFill/>
                  </a:ln>
                  <a:effectLst>
                    <a:innerShdw blurRad="19050" dist="6350" dir="13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48" name="Freeform 325"/>
                  <p:cNvSpPr/>
                  <p:nvPr/>
                </p:nvSpPr>
                <p:spPr bwMode="auto">
                  <a:xfrm>
                    <a:off x="978100" y="2358232"/>
                    <a:ext cx="57150" cy="53975"/>
                  </a:xfrm>
                  <a:custGeom>
                    <a:avLst/>
                    <a:gdLst>
                      <a:gd name="T0" fmla="*/ 5 w 15"/>
                      <a:gd name="T1" fmla="*/ 0 h 14"/>
                      <a:gd name="T2" fmla="*/ 0 w 15"/>
                      <a:gd name="T3" fmla="*/ 12 h 14"/>
                      <a:gd name="T4" fmla="*/ 6 w 15"/>
                      <a:gd name="T5" fmla="*/ 14 h 14"/>
                      <a:gd name="T6" fmla="*/ 8 w 15"/>
                      <a:gd name="T7" fmla="*/ 14 h 14"/>
                      <a:gd name="T8" fmla="*/ 13 w 15"/>
                      <a:gd name="T9" fmla="*/ 11 h 14"/>
                      <a:gd name="T10" fmla="*/ 14 w 15"/>
                      <a:gd name="T11" fmla="*/ 10 h 14"/>
                      <a:gd name="T12" fmla="*/ 11 w 15"/>
                      <a:gd name="T13" fmla="*/ 3 h 14"/>
                      <a:gd name="T14" fmla="*/ 5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5" y="0"/>
                        </a:moveTo>
                        <a:cubicBezTo>
                          <a:pt x="3" y="4"/>
                          <a:pt x="2" y="8"/>
                          <a:pt x="0" y="12"/>
                        </a:cubicBezTo>
                        <a:cubicBezTo>
                          <a:pt x="6" y="14"/>
                          <a:pt x="6" y="14"/>
                          <a:pt x="6" y="14"/>
                        </a:cubicBezTo>
                        <a:cubicBezTo>
                          <a:pt x="7" y="14"/>
                          <a:pt x="8" y="14"/>
                          <a:pt x="8" y="14"/>
                        </a:cubicBezTo>
                        <a:cubicBezTo>
                          <a:pt x="10" y="14"/>
                          <a:pt x="13" y="13"/>
                          <a:pt x="13" y="11"/>
                        </a:cubicBezTo>
                        <a:cubicBezTo>
                          <a:pt x="14" y="10"/>
                          <a:pt x="14" y="10"/>
                          <a:pt x="14" y="10"/>
                        </a:cubicBezTo>
                        <a:cubicBezTo>
                          <a:pt x="15" y="7"/>
                          <a:pt x="13" y="4"/>
                          <a:pt x="11" y="3"/>
                        </a:cubicBezTo>
                        <a:cubicBezTo>
                          <a:pt x="5" y="0"/>
                          <a:pt x="5" y="0"/>
                          <a:pt x="5"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49" name="Freeform 327"/>
                  <p:cNvSpPr/>
                  <p:nvPr/>
                </p:nvSpPr>
                <p:spPr bwMode="auto">
                  <a:xfrm>
                    <a:off x="1867100" y="2734469"/>
                    <a:ext cx="57150" cy="55563"/>
                  </a:xfrm>
                  <a:custGeom>
                    <a:avLst/>
                    <a:gdLst>
                      <a:gd name="T0" fmla="*/ 7 w 15"/>
                      <a:gd name="T1" fmla="*/ 0 h 15"/>
                      <a:gd name="T2" fmla="*/ 2 w 15"/>
                      <a:gd name="T3" fmla="*/ 4 h 15"/>
                      <a:gd name="T4" fmla="*/ 2 w 15"/>
                      <a:gd name="T5" fmla="*/ 4 h 15"/>
                      <a:gd name="T6" fmla="*/ 4 w 15"/>
                      <a:gd name="T7" fmla="*/ 12 h 15"/>
                      <a:gd name="T8" fmla="*/ 10 w 15"/>
                      <a:gd name="T9" fmla="*/ 15 h 15"/>
                      <a:gd name="T10" fmla="*/ 14 w 15"/>
                      <a:gd name="T11" fmla="*/ 4 h 15"/>
                      <a:gd name="T12" fmla="*/ 15 w 15"/>
                      <a:gd name="T13" fmla="*/ 3 h 15"/>
                      <a:gd name="T14" fmla="*/ 9 w 15"/>
                      <a:gd name="T15" fmla="*/ 1 h 15"/>
                      <a:gd name="T16" fmla="*/ 7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7" y="0"/>
                        </a:moveTo>
                        <a:cubicBezTo>
                          <a:pt x="5" y="0"/>
                          <a:pt x="3" y="2"/>
                          <a:pt x="2" y="4"/>
                        </a:cubicBezTo>
                        <a:cubicBezTo>
                          <a:pt x="2" y="4"/>
                          <a:pt x="2" y="4"/>
                          <a:pt x="2" y="4"/>
                        </a:cubicBezTo>
                        <a:cubicBezTo>
                          <a:pt x="0" y="7"/>
                          <a:pt x="2" y="11"/>
                          <a:pt x="4" y="12"/>
                        </a:cubicBezTo>
                        <a:cubicBezTo>
                          <a:pt x="10" y="15"/>
                          <a:pt x="10" y="15"/>
                          <a:pt x="10" y="15"/>
                        </a:cubicBezTo>
                        <a:cubicBezTo>
                          <a:pt x="11" y="11"/>
                          <a:pt x="13" y="8"/>
                          <a:pt x="14" y="4"/>
                        </a:cubicBezTo>
                        <a:cubicBezTo>
                          <a:pt x="14" y="4"/>
                          <a:pt x="15" y="3"/>
                          <a:pt x="15" y="3"/>
                        </a:cubicBezTo>
                        <a:cubicBezTo>
                          <a:pt x="9" y="1"/>
                          <a:pt x="9" y="1"/>
                          <a:pt x="9" y="1"/>
                        </a:cubicBezTo>
                        <a:cubicBezTo>
                          <a:pt x="9" y="0"/>
                          <a:pt x="8" y="0"/>
                          <a:pt x="7" y="0"/>
                        </a:cubicBezTo>
                      </a:path>
                    </a:pathLst>
                  </a:custGeom>
                  <a:solidFill>
                    <a:schemeClr val="bg1">
                      <a:lumMod val="95000"/>
                    </a:schemeClr>
                  </a:solidFill>
                  <a:ln>
                    <a:noFill/>
                  </a:ln>
                  <a:effectLst>
                    <a:innerShdw blurRad="19050" dist="6350" dir="12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0" name="Freeform 329"/>
                  <p:cNvSpPr/>
                  <p:nvPr/>
                </p:nvSpPr>
                <p:spPr bwMode="auto">
                  <a:xfrm>
                    <a:off x="947938" y="2486025"/>
                    <a:ext cx="49213" cy="49213"/>
                  </a:xfrm>
                  <a:custGeom>
                    <a:avLst/>
                    <a:gdLst>
                      <a:gd name="T0" fmla="*/ 2 w 13"/>
                      <a:gd name="T1" fmla="*/ 0 h 13"/>
                      <a:gd name="T2" fmla="*/ 0 w 13"/>
                      <a:gd name="T3" fmla="*/ 13 h 13"/>
                      <a:gd name="T4" fmla="*/ 6 w 13"/>
                      <a:gd name="T5" fmla="*/ 13 h 13"/>
                      <a:gd name="T6" fmla="*/ 7 w 13"/>
                      <a:gd name="T7" fmla="*/ 13 h 13"/>
                      <a:gd name="T8" fmla="*/ 12 w 13"/>
                      <a:gd name="T9" fmla="*/ 8 h 13"/>
                      <a:gd name="T10" fmla="*/ 13 w 13"/>
                      <a:gd name="T11" fmla="*/ 7 h 13"/>
                      <a:gd name="T12" fmla="*/ 8 w 13"/>
                      <a:gd name="T13" fmla="*/ 1 h 13"/>
                      <a:gd name="T14" fmla="*/ 2 w 13"/>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2" y="0"/>
                        </a:moveTo>
                        <a:cubicBezTo>
                          <a:pt x="1" y="4"/>
                          <a:pt x="1" y="9"/>
                          <a:pt x="0" y="13"/>
                        </a:cubicBezTo>
                        <a:cubicBezTo>
                          <a:pt x="6" y="13"/>
                          <a:pt x="6" y="13"/>
                          <a:pt x="6" y="13"/>
                        </a:cubicBezTo>
                        <a:cubicBezTo>
                          <a:pt x="7" y="13"/>
                          <a:pt x="7" y="13"/>
                          <a:pt x="7" y="13"/>
                        </a:cubicBezTo>
                        <a:cubicBezTo>
                          <a:pt x="10" y="13"/>
                          <a:pt x="12" y="11"/>
                          <a:pt x="12" y="8"/>
                        </a:cubicBezTo>
                        <a:cubicBezTo>
                          <a:pt x="13" y="7"/>
                          <a:pt x="13" y="7"/>
                          <a:pt x="13" y="7"/>
                        </a:cubicBezTo>
                        <a:cubicBezTo>
                          <a:pt x="13" y="4"/>
                          <a:pt x="11" y="2"/>
                          <a:pt x="8" y="1"/>
                        </a:cubicBezTo>
                        <a:cubicBezTo>
                          <a:pt x="2" y="0"/>
                          <a:pt x="2" y="0"/>
                          <a:pt x="2"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1" name="Freeform 330"/>
                  <p:cNvSpPr/>
                  <p:nvPr/>
                </p:nvSpPr>
                <p:spPr bwMode="auto">
                  <a:xfrm>
                    <a:off x="1900438" y="2612232"/>
                    <a:ext cx="46038" cy="53975"/>
                  </a:xfrm>
                  <a:custGeom>
                    <a:avLst/>
                    <a:gdLst>
                      <a:gd name="T0" fmla="*/ 6 w 12"/>
                      <a:gd name="T1" fmla="*/ 0 h 14"/>
                      <a:gd name="T2" fmla="*/ 0 w 12"/>
                      <a:gd name="T3" fmla="*/ 5 h 14"/>
                      <a:gd name="T4" fmla="*/ 0 w 12"/>
                      <a:gd name="T5" fmla="*/ 6 h 14"/>
                      <a:gd name="T6" fmla="*/ 5 w 12"/>
                      <a:gd name="T7" fmla="*/ 12 h 14"/>
                      <a:gd name="T8" fmla="*/ 11 w 12"/>
                      <a:gd name="T9" fmla="*/ 14 h 14"/>
                      <a:gd name="T10" fmla="*/ 12 w 12"/>
                      <a:gd name="T11" fmla="*/ 1 h 14"/>
                      <a:gd name="T12" fmla="*/ 7 w 12"/>
                      <a:gd name="T13" fmla="*/ 0 h 14"/>
                      <a:gd name="T14" fmla="*/ 6 w 12"/>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6" y="0"/>
                        </a:moveTo>
                        <a:cubicBezTo>
                          <a:pt x="3" y="0"/>
                          <a:pt x="1" y="2"/>
                          <a:pt x="0" y="5"/>
                        </a:cubicBezTo>
                        <a:cubicBezTo>
                          <a:pt x="0" y="6"/>
                          <a:pt x="0" y="6"/>
                          <a:pt x="0" y="6"/>
                        </a:cubicBezTo>
                        <a:cubicBezTo>
                          <a:pt x="0" y="9"/>
                          <a:pt x="2" y="12"/>
                          <a:pt x="5" y="12"/>
                        </a:cubicBezTo>
                        <a:cubicBezTo>
                          <a:pt x="11" y="14"/>
                          <a:pt x="11" y="14"/>
                          <a:pt x="11" y="14"/>
                        </a:cubicBezTo>
                        <a:cubicBezTo>
                          <a:pt x="12" y="9"/>
                          <a:pt x="12" y="5"/>
                          <a:pt x="12" y="1"/>
                        </a:cubicBezTo>
                        <a:cubicBezTo>
                          <a:pt x="7" y="0"/>
                          <a:pt x="7" y="0"/>
                          <a:pt x="7" y="0"/>
                        </a:cubicBezTo>
                        <a:cubicBezTo>
                          <a:pt x="6" y="0"/>
                          <a:pt x="6" y="0"/>
                          <a:pt x="6" y="0"/>
                        </a:cubicBezTo>
                      </a:path>
                    </a:pathLst>
                  </a:custGeom>
                  <a:solidFill>
                    <a:schemeClr val="bg1">
                      <a:lumMod val="95000"/>
                    </a:schemeClr>
                  </a:solidFill>
                  <a:ln>
                    <a:noFill/>
                  </a:ln>
                  <a:effectLst>
                    <a:innerShdw blurRad="19050" dist="6350" dir="120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2" name="Freeform 332"/>
                  <p:cNvSpPr/>
                  <p:nvPr/>
                </p:nvSpPr>
                <p:spPr bwMode="auto">
                  <a:xfrm>
                    <a:off x="950319" y="2616994"/>
                    <a:ext cx="49213" cy="49213"/>
                  </a:xfrm>
                  <a:custGeom>
                    <a:avLst/>
                    <a:gdLst>
                      <a:gd name="T0" fmla="*/ 7 w 13"/>
                      <a:gd name="T1" fmla="*/ 0 h 13"/>
                      <a:gd name="T2" fmla="*/ 6 w 13"/>
                      <a:gd name="T3" fmla="*/ 0 h 13"/>
                      <a:gd name="T4" fmla="*/ 0 w 13"/>
                      <a:gd name="T5" fmla="*/ 0 h 13"/>
                      <a:gd name="T6" fmla="*/ 0 w 13"/>
                      <a:gd name="T7" fmla="*/ 4 h 13"/>
                      <a:gd name="T8" fmla="*/ 1 w 13"/>
                      <a:gd name="T9" fmla="*/ 13 h 13"/>
                      <a:gd name="T10" fmla="*/ 7 w 13"/>
                      <a:gd name="T11" fmla="*/ 12 h 13"/>
                      <a:gd name="T12" fmla="*/ 12 w 13"/>
                      <a:gd name="T13" fmla="*/ 5 h 13"/>
                      <a:gd name="T14" fmla="*/ 12 w 13"/>
                      <a:gd name="T15" fmla="*/ 4 h 13"/>
                      <a:gd name="T16" fmla="*/ 7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7" y="0"/>
                        </a:moveTo>
                        <a:cubicBezTo>
                          <a:pt x="6" y="0"/>
                          <a:pt x="6" y="0"/>
                          <a:pt x="6" y="0"/>
                        </a:cubicBezTo>
                        <a:cubicBezTo>
                          <a:pt x="0" y="0"/>
                          <a:pt x="0" y="0"/>
                          <a:pt x="0" y="0"/>
                        </a:cubicBezTo>
                        <a:cubicBezTo>
                          <a:pt x="0" y="1"/>
                          <a:pt x="0" y="3"/>
                          <a:pt x="0" y="4"/>
                        </a:cubicBezTo>
                        <a:cubicBezTo>
                          <a:pt x="1" y="7"/>
                          <a:pt x="1" y="10"/>
                          <a:pt x="1" y="13"/>
                        </a:cubicBezTo>
                        <a:cubicBezTo>
                          <a:pt x="7" y="12"/>
                          <a:pt x="7" y="12"/>
                          <a:pt x="7" y="12"/>
                        </a:cubicBezTo>
                        <a:cubicBezTo>
                          <a:pt x="10" y="11"/>
                          <a:pt x="13" y="8"/>
                          <a:pt x="12" y="5"/>
                        </a:cubicBezTo>
                        <a:cubicBezTo>
                          <a:pt x="12" y="4"/>
                          <a:pt x="12" y="4"/>
                          <a:pt x="12" y="4"/>
                        </a:cubicBezTo>
                        <a:cubicBezTo>
                          <a:pt x="12" y="2"/>
                          <a:pt x="9" y="0"/>
                          <a:pt x="7"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3" name="Freeform 333"/>
                  <p:cNvSpPr/>
                  <p:nvPr/>
                </p:nvSpPr>
                <p:spPr bwMode="auto">
                  <a:xfrm>
                    <a:off x="1897263" y="2483644"/>
                    <a:ext cx="49213" cy="53975"/>
                  </a:xfrm>
                  <a:custGeom>
                    <a:avLst/>
                    <a:gdLst>
                      <a:gd name="T0" fmla="*/ 11 w 13"/>
                      <a:gd name="T1" fmla="*/ 0 h 14"/>
                      <a:gd name="T2" fmla="*/ 6 w 13"/>
                      <a:gd name="T3" fmla="*/ 2 h 14"/>
                      <a:gd name="T4" fmla="*/ 1 w 13"/>
                      <a:gd name="T5" fmla="*/ 8 h 14"/>
                      <a:gd name="T6" fmla="*/ 1 w 13"/>
                      <a:gd name="T7" fmla="*/ 9 h 14"/>
                      <a:gd name="T8" fmla="*/ 6 w 13"/>
                      <a:gd name="T9" fmla="*/ 14 h 14"/>
                      <a:gd name="T10" fmla="*/ 7 w 13"/>
                      <a:gd name="T11" fmla="*/ 14 h 14"/>
                      <a:gd name="T12" fmla="*/ 13 w 13"/>
                      <a:gd name="T13" fmla="*/ 13 h 14"/>
                      <a:gd name="T14" fmla="*/ 11 w 1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1" y="0"/>
                        </a:moveTo>
                        <a:cubicBezTo>
                          <a:pt x="6" y="2"/>
                          <a:pt x="6" y="2"/>
                          <a:pt x="6" y="2"/>
                        </a:cubicBezTo>
                        <a:cubicBezTo>
                          <a:pt x="3" y="2"/>
                          <a:pt x="0" y="5"/>
                          <a:pt x="1" y="8"/>
                        </a:cubicBezTo>
                        <a:cubicBezTo>
                          <a:pt x="1" y="9"/>
                          <a:pt x="1" y="9"/>
                          <a:pt x="1" y="9"/>
                        </a:cubicBezTo>
                        <a:cubicBezTo>
                          <a:pt x="1" y="11"/>
                          <a:pt x="4" y="14"/>
                          <a:pt x="6" y="14"/>
                        </a:cubicBezTo>
                        <a:cubicBezTo>
                          <a:pt x="7" y="14"/>
                          <a:pt x="7" y="14"/>
                          <a:pt x="7" y="14"/>
                        </a:cubicBezTo>
                        <a:cubicBezTo>
                          <a:pt x="13" y="13"/>
                          <a:pt x="13" y="13"/>
                          <a:pt x="13" y="13"/>
                        </a:cubicBezTo>
                        <a:cubicBezTo>
                          <a:pt x="13" y="9"/>
                          <a:pt x="12" y="5"/>
                          <a:pt x="11" y="0"/>
                        </a:cubicBezTo>
                      </a:path>
                    </a:pathLst>
                  </a:custGeom>
                  <a:solidFill>
                    <a:schemeClr val="bg1">
                      <a:lumMod val="95000"/>
                    </a:schemeClr>
                  </a:solidFill>
                  <a:ln>
                    <a:noFill/>
                  </a:ln>
                  <a:effectLst>
                    <a:innerShdw blurRad="19050" dist="6350" dir="10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5" name="Freeform 335"/>
                  <p:cNvSpPr/>
                  <p:nvPr/>
                </p:nvSpPr>
                <p:spPr bwMode="auto">
                  <a:xfrm>
                    <a:off x="974925" y="2737644"/>
                    <a:ext cx="52388" cy="52388"/>
                  </a:xfrm>
                  <a:custGeom>
                    <a:avLst/>
                    <a:gdLst>
                      <a:gd name="T0" fmla="*/ 8 w 14"/>
                      <a:gd name="T1" fmla="*/ 0 h 14"/>
                      <a:gd name="T2" fmla="*/ 5 w 14"/>
                      <a:gd name="T3" fmla="*/ 0 h 14"/>
                      <a:gd name="T4" fmla="*/ 0 w 14"/>
                      <a:gd name="T5" fmla="*/ 2 h 14"/>
                      <a:gd name="T6" fmla="*/ 5 w 14"/>
                      <a:gd name="T7" fmla="*/ 14 h 14"/>
                      <a:gd name="T8" fmla="*/ 10 w 14"/>
                      <a:gd name="T9" fmla="*/ 11 h 14"/>
                      <a:gd name="T10" fmla="*/ 13 w 14"/>
                      <a:gd name="T11" fmla="*/ 4 h 14"/>
                      <a:gd name="T12" fmla="*/ 13 w 14"/>
                      <a:gd name="T13" fmla="*/ 3 h 14"/>
                      <a:gd name="T14" fmla="*/ 8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8" y="0"/>
                        </a:moveTo>
                        <a:cubicBezTo>
                          <a:pt x="7" y="0"/>
                          <a:pt x="6" y="0"/>
                          <a:pt x="5" y="0"/>
                        </a:cubicBezTo>
                        <a:cubicBezTo>
                          <a:pt x="0" y="2"/>
                          <a:pt x="0" y="2"/>
                          <a:pt x="0" y="2"/>
                        </a:cubicBezTo>
                        <a:cubicBezTo>
                          <a:pt x="1" y="6"/>
                          <a:pt x="3" y="10"/>
                          <a:pt x="5" y="14"/>
                        </a:cubicBezTo>
                        <a:cubicBezTo>
                          <a:pt x="10" y="11"/>
                          <a:pt x="10" y="11"/>
                          <a:pt x="10" y="11"/>
                        </a:cubicBezTo>
                        <a:cubicBezTo>
                          <a:pt x="13" y="10"/>
                          <a:pt x="14" y="7"/>
                          <a:pt x="13" y="4"/>
                        </a:cubicBezTo>
                        <a:cubicBezTo>
                          <a:pt x="13" y="3"/>
                          <a:pt x="13" y="3"/>
                          <a:pt x="13" y="3"/>
                        </a:cubicBezTo>
                        <a:cubicBezTo>
                          <a:pt x="12" y="1"/>
                          <a:pt x="10" y="0"/>
                          <a:pt x="8"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7" name="Freeform 336"/>
                  <p:cNvSpPr/>
                  <p:nvPr/>
                </p:nvSpPr>
                <p:spPr bwMode="auto">
                  <a:xfrm>
                    <a:off x="1862338" y="2362994"/>
                    <a:ext cx="57150" cy="52388"/>
                  </a:xfrm>
                  <a:custGeom>
                    <a:avLst/>
                    <a:gdLst>
                      <a:gd name="T0" fmla="*/ 9 w 15"/>
                      <a:gd name="T1" fmla="*/ 0 h 14"/>
                      <a:gd name="T2" fmla="*/ 4 w 15"/>
                      <a:gd name="T3" fmla="*/ 3 h 14"/>
                      <a:gd name="T4" fmla="*/ 1 w 15"/>
                      <a:gd name="T5" fmla="*/ 10 h 14"/>
                      <a:gd name="T6" fmla="*/ 1 w 15"/>
                      <a:gd name="T7" fmla="*/ 11 h 14"/>
                      <a:gd name="T8" fmla="*/ 7 w 15"/>
                      <a:gd name="T9" fmla="*/ 14 h 14"/>
                      <a:gd name="T10" fmla="*/ 9 w 15"/>
                      <a:gd name="T11" fmla="*/ 14 h 14"/>
                      <a:gd name="T12" fmla="*/ 15 w 15"/>
                      <a:gd name="T13" fmla="*/ 12 h 14"/>
                      <a:gd name="T14" fmla="*/ 9 w 15"/>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9" y="0"/>
                        </a:moveTo>
                        <a:cubicBezTo>
                          <a:pt x="4" y="3"/>
                          <a:pt x="4" y="3"/>
                          <a:pt x="4" y="3"/>
                        </a:cubicBezTo>
                        <a:cubicBezTo>
                          <a:pt x="1" y="4"/>
                          <a:pt x="0" y="7"/>
                          <a:pt x="1" y="10"/>
                        </a:cubicBezTo>
                        <a:cubicBezTo>
                          <a:pt x="1" y="11"/>
                          <a:pt x="1" y="11"/>
                          <a:pt x="1" y="11"/>
                        </a:cubicBezTo>
                        <a:cubicBezTo>
                          <a:pt x="2" y="13"/>
                          <a:pt x="4" y="14"/>
                          <a:pt x="7" y="14"/>
                        </a:cubicBezTo>
                        <a:cubicBezTo>
                          <a:pt x="7" y="14"/>
                          <a:pt x="8" y="14"/>
                          <a:pt x="9" y="14"/>
                        </a:cubicBezTo>
                        <a:cubicBezTo>
                          <a:pt x="15" y="12"/>
                          <a:pt x="15" y="12"/>
                          <a:pt x="15" y="12"/>
                        </a:cubicBezTo>
                        <a:cubicBezTo>
                          <a:pt x="13" y="8"/>
                          <a:pt x="11" y="4"/>
                          <a:pt x="9" y="0"/>
                        </a:cubicBezTo>
                      </a:path>
                    </a:pathLst>
                  </a:custGeom>
                  <a:solidFill>
                    <a:schemeClr val="bg1">
                      <a:lumMod val="95000"/>
                    </a:schemeClr>
                  </a:solidFill>
                  <a:ln>
                    <a:noFill/>
                  </a:ln>
                  <a:effectLst>
                    <a:innerShdw blurRad="19050" dist="6350" dir="9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8" name="Freeform 338"/>
                  <p:cNvSpPr/>
                  <p:nvPr/>
                </p:nvSpPr>
                <p:spPr bwMode="auto">
                  <a:xfrm>
                    <a:off x="1032869" y="2847182"/>
                    <a:ext cx="55563" cy="52388"/>
                  </a:xfrm>
                  <a:custGeom>
                    <a:avLst/>
                    <a:gdLst>
                      <a:gd name="T0" fmla="*/ 8 w 15"/>
                      <a:gd name="T1" fmla="*/ 0 h 14"/>
                      <a:gd name="T2" fmla="*/ 5 w 15"/>
                      <a:gd name="T3" fmla="*/ 1 h 14"/>
                      <a:gd name="T4" fmla="*/ 0 w 15"/>
                      <a:gd name="T5" fmla="*/ 4 h 14"/>
                      <a:gd name="T6" fmla="*/ 2 w 15"/>
                      <a:gd name="T7" fmla="*/ 6 h 14"/>
                      <a:gd name="T8" fmla="*/ 8 w 15"/>
                      <a:gd name="T9" fmla="*/ 14 h 14"/>
                      <a:gd name="T10" fmla="*/ 12 w 15"/>
                      <a:gd name="T11" fmla="*/ 10 h 14"/>
                      <a:gd name="T12" fmla="*/ 13 w 15"/>
                      <a:gd name="T13" fmla="*/ 2 h 14"/>
                      <a:gd name="T14" fmla="*/ 12 w 15"/>
                      <a:gd name="T15" fmla="*/ 2 h 14"/>
                      <a:gd name="T16" fmla="*/ 8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8" y="0"/>
                        </a:moveTo>
                        <a:cubicBezTo>
                          <a:pt x="7" y="0"/>
                          <a:pt x="6" y="0"/>
                          <a:pt x="5" y="1"/>
                        </a:cubicBezTo>
                        <a:cubicBezTo>
                          <a:pt x="0" y="4"/>
                          <a:pt x="0" y="4"/>
                          <a:pt x="0" y="4"/>
                        </a:cubicBezTo>
                        <a:cubicBezTo>
                          <a:pt x="0" y="5"/>
                          <a:pt x="1" y="6"/>
                          <a:pt x="2" y="6"/>
                        </a:cubicBezTo>
                        <a:cubicBezTo>
                          <a:pt x="4" y="9"/>
                          <a:pt x="6" y="12"/>
                          <a:pt x="8" y="14"/>
                        </a:cubicBezTo>
                        <a:cubicBezTo>
                          <a:pt x="12" y="10"/>
                          <a:pt x="12" y="10"/>
                          <a:pt x="12" y="10"/>
                        </a:cubicBezTo>
                        <a:cubicBezTo>
                          <a:pt x="15" y="8"/>
                          <a:pt x="15" y="5"/>
                          <a:pt x="13" y="2"/>
                        </a:cubicBezTo>
                        <a:cubicBezTo>
                          <a:pt x="12" y="2"/>
                          <a:pt x="12" y="2"/>
                          <a:pt x="12" y="2"/>
                        </a:cubicBezTo>
                        <a:cubicBezTo>
                          <a:pt x="11" y="0"/>
                          <a:pt x="10" y="0"/>
                          <a:pt x="8"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59" name="Freeform 339"/>
                  <p:cNvSpPr/>
                  <p:nvPr/>
                </p:nvSpPr>
                <p:spPr bwMode="auto">
                  <a:xfrm>
                    <a:off x="1798838" y="2253457"/>
                    <a:ext cx="60325" cy="55563"/>
                  </a:xfrm>
                  <a:custGeom>
                    <a:avLst/>
                    <a:gdLst>
                      <a:gd name="T0" fmla="*/ 7 w 16"/>
                      <a:gd name="T1" fmla="*/ 0 h 15"/>
                      <a:gd name="T2" fmla="*/ 3 w 16"/>
                      <a:gd name="T3" fmla="*/ 4 h 15"/>
                      <a:gd name="T4" fmla="*/ 2 w 16"/>
                      <a:gd name="T5" fmla="*/ 12 h 15"/>
                      <a:gd name="T6" fmla="*/ 3 w 16"/>
                      <a:gd name="T7" fmla="*/ 13 h 15"/>
                      <a:gd name="T8" fmla="*/ 7 w 16"/>
                      <a:gd name="T9" fmla="*/ 15 h 15"/>
                      <a:gd name="T10" fmla="*/ 10 w 16"/>
                      <a:gd name="T11" fmla="*/ 14 h 15"/>
                      <a:gd name="T12" fmla="*/ 16 w 16"/>
                      <a:gd name="T13" fmla="*/ 11 h 15"/>
                      <a:gd name="T14" fmla="*/ 7 w 1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7" y="0"/>
                        </a:moveTo>
                        <a:cubicBezTo>
                          <a:pt x="3" y="4"/>
                          <a:pt x="3" y="4"/>
                          <a:pt x="3" y="4"/>
                        </a:cubicBezTo>
                        <a:cubicBezTo>
                          <a:pt x="1" y="6"/>
                          <a:pt x="0" y="10"/>
                          <a:pt x="2" y="12"/>
                        </a:cubicBezTo>
                        <a:cubicBezTo>
                          <a:pt x="3" y="13"/>
                          <a:pt x="3" y="13"/>
                          <a:pt x="3" y="13"/>
                        </a:cubicBezTo>
                        <a:cubicBezTo>
                          <a:pt x="4" y="14"/>
                          <a:pt x="5" y="15"/>
                          <a:pt x="7" y="15"/>
                        </a:cubicBezTo>
                        <a:cubicBezTo>
                          <a:pt x="8" y="15"/>
                          <a:pt x="9" y="15"/>
                          <a:pt x="10" y="14"/>
                        </a:cubicBezTo>
                        <a:cubicBezTo>
                          <a:pt x="16" y="11"/>
                          <a:pt x="16" y="11"/>
                          <a:pt x="16" y="11"/>
                        </a:cubicBezTo>
                        <a:cubicBezTo>
                          <a:pt x="13" y="7"/>
                          <a:pt x="10" y="4"/>
                          <a:pt x="7" y="0"/>
                        </a:cubicBezTo>
                      </a:path>
                    </a:pathLst>
                  </a:custGeom>
                  <a:solidFill>
                    <a:schemeClr val="bg1">
                      <a:lumMod val="95000"/>
                    </a:schemeClr>
                  </a:solidFill>
                  <a:ln>
                    <a:noFill/>
                  </a:ln>
                  <a:effectLst>
                    <a:innerShdw blurRad="19050" dist="6350" dir="9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0" name="Freeform 341"/>
                  <p:cNvSpPr/>
                  <p:nvPr/>
                </p:nvSpPr>
                <p:spPr bwMode="auto">
                  <a:xfrm>
                    <a:off x="1120975" y="2935288"/>
                    <a:ext cx="61913" cy="57150"/>
                  </a:xfrm>
                  <a:custGeom>
                    <a:avLst/>
                    <a:gdLst>
                      <a:gd name="T0" fmla="*/ 9 w 16"/>
                      <a:gd name="T1" fmla="*/ 0 h 15"/>
                      <a:gd name="T2" fmla="*/ 4 w 16"/>
                      <a:gd name="T3" fmla="*/ 3 h 15"/>
                      <a:gd name="T4" fmla="*/ 0 w 16"/>
                      <a:gd name="T5" fmla="*/ 7 h 15"/>
                      <a:gd name="T6" fmla="*/ 3 w 16"/>
                      <a:gd name="T7" fmla="*/ 9 h 15"/>
                      <a:gd name="T8" fmla="*/ 11 w 16"/>
                      <a:gd name="T9" fmla="*/ 15 h 15"/>
                      <a:gd name="T10" fmla="*/ 14 w 16"/>
                      <a:gd name="T11" fmla="*/ 10 h 15"/>
                      <a:gd name="T12" fmla="*/ 13 w 16"/>
                      <a:gd name="T13" fmla="*/ 2 h 15"/>
                      <a:gd name="T14" fmla="*/ 12 w 16"/>
                      <a:gd name="T15" fmla="*/ 1 h 15"/>
                      <a:gd name="T16" fmla="*/ 9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9" y="0"/>
                        </a:moveTo>
                        <a:cubicBezTo>
                          <a:pt x="7" y="0"/>
                          <a:pt x="5" y="1"/>
                          <a:pt x="4" y="3"/>
                        </a:cubicBezTo>
                        <a:cubicBezTo>
                          <a:pt x="0" y="7"/>
                          <a:pt x="0" y="7"/>
                          <a:pt x="0" y="7"/>
                        </a:cubicBezTo>
                        <a:cubicBezTo>
                          <a:pt x="1" y="8"/>
                          <a:pt x="2" y="8"/>
                          <a:pt x="3" y="9"/>
                        </a:cubicBezTo>
                        <a:cubicBezTo>
                          <a:pt x="5" y="11"/>
                          <a:pt x="8" y="13"/>
                          <a:pt x="11" y="15"/>
                        </a:cubicBezTo>
                        <a:cubicBezTo>
                          <a:pt x="14" y="10"/>
                          <a:pt x="14" y="10"/>
                          <a:pt x="14" y="10"/>
                        </a:cubicBezTo>
                        <a:cubicBezTo>
                          <a:pt x="16" y="7"/>
                          <a:pt x="15" y="4"/>
                          <a:pt x="13" y="2"/>
                        </a:cubicBezTo>
                        <a:cubicBezTo>
                          <a:pt x="12" y="1"/>
                          <a:pt x="12" y="1"/>
                          <a:pt x="12" y="1"/>
                        </a:cubicBezTo>
                        <a:cubicBezTo>
                          <a:pt x="11" y="1"/>
                          <a:pt x="10" y="0"/>
                          <a:pt x="9"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1" name="Freeform 344"/>
                  <p:cNvSpPr/>
                  <p:nvPr/>
                </p:nvSpPr>
                <p:spPr bwMode="auto">
                  <a:xfrm>
                    <a:off x="1711525" y="2169319"/>
                    <a:ext cx="60325" cy="53975"/>
                  </a:xfrm>
                  <a:custGeom>
                    <a:avLst/>
                    <a:gdLst>
                      <a:gd name="T0" fmla="*/ 5 w 16"/>
                      <a:gd name="T1" fmla="*/ 0 h 14"/>
                      <a:gd name="T2" fmla="*/ 2 w 16"/>
                      <a:gd name="T3" fmla="*/ 5 h 14"/>
                      <a:gd name="T4" fmla="*/ 3 w 16"/>
                      <a:gd name="T5" fmla="*/ 12 h 14"/>
                      <a:gd name="T6" fmla="*/ 4 w 16"/>
                      <a:gd name="T7" fmla="*/ 13 h 14"/>
                      <a:gd name="T8" fmla="*/ 7 w 16"/>
                      <a:gd name="T9" fmla="*/ 14 h 14"/>
                      <a:gd name="T10" fmla="*/ 11 w 16"/>
                      <a:gd name="T11" fmla="*/ 12 h 14"/>
                      <a:gd name="T12" fmla="*/ 16 w 16"/>
                      <a:gd name="T13" fmla="*/ 8 h 14"/>
                      <a:gd name="T14" fmla="*/ 16 w 16"/>
                      <a:gd name="T15" fmla="*/ 8 h 14"/>
                      <a:gd name="T16" fmla="*/ 14 w 16"/>
                      <a:gd name="T17" fmla="*/ 6 h 14"/>
                      <a:gd name="T18" fmla="*/ 5 w 16"/>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4">
                        <a:moveTo>
                          <a:pt x="5" y="0"/>
                        </a:moveTo>
                        <a:cubicBezTo>
                          <a:pt x="2" y="5"/>
                          <a:pt x="2" y="5"/>
                          <a:pt x="2" y="5"/>
                        </a:cubicBezTo>
                        <a:cubicBezTo>
                          <a:pt x="0" y="7"/>
                          <a:pt x="0" y="10"/>
                          <a:pt x="3" y="12"/>
                        </a:cubicBezTo>
                        <a:cubicBezTo>
                          <a:pt x="4" y="13"/>
                          <a:pt x="4" y="13"/>
                          <a:pt x="4" y="13"/>
                        </a:cubicBezTo>
                        <a:cubicBezTo>
                          <a:pt x="5" y="14"/>
                          <a:pt x="6" y="14"/>
                          <a:pt x="7" y="14"/>
                        </a:cubicBezTo>
                        <a:cubicBezTo>
                          <a:pt x="9" y="14"/>
                          <a:pt x="10" y="13"/>
                          <a:pt x="11" y="12"/>
                        </a:cubicBezTo>
                        <a:cubicBezTo>
                          <a:pt x="16" y="8"/>
                          <a:pt x="16" y="8"/>
                          <a:pt x="16" y="8"/>
                        </a:cubicBezTo>
                        <a:cubicBezTo>
                          <a:pt x="16" y="8"/>
                          <a:pt x="16" y="8"/>
                          <a:pt x="16" y="8"/>
                        </a:cubicBezTo>
                        <a:cubicBezTo>
                          <a:pt x="15" y="7"/>
                          <a:pt x="14" y="7"/>
                          <a:pt x="14" y="6"/>
                        </a:cubicBezTo>
                        <a:cubicBezTo>
                          <a:pt x="11" y="4"/>
                          <a:pt x="8" y="2"/>
                          <a:pt x="5" y="0"/>
                        </a:cubicBezTo>
                      </a:path>
                    </a:pathLst>
                  </a:custGeom>
                  <a:solidFill>
                    <a:schemeClr val="bg1">
                      <a:lumMod val="95000"/>
                    </a:schemeClr>
                  </a:solidFill>
                  <a:ln>
                    <a:noFill/>
                  </a:ln>
                  <a:effectLst>
                    <a:innerShdw blurRad="19050" dist="6350" dir="78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2" name="Freeform 346"/>
                  <p:cNvSpPr/>
                  <p:nvPr/>
                </p:nvSpPr>
                <p:spPr bwMode="auto">
                  <a:xfrm>
                    <a:off x="1235275" y="3000376"/>
                    <a:ext cx="57150" cy="52388"/>
                  </a:xfrm>
                  <a:custGeom>
                    <a:avLst/>
                    <a:gdLst>
                      <a:gd name="T0" fmla="*/ 8 w 15"/>
                      <a:gd name="T1" fmla="*/ 0 h 14"/>
                      <a:gd name="T2" fmla="*/ 3 w 15"/>
                      <a:gd name="T3" fmla="*/ 4 h 14"/>
                      <a:gd name="T4" fmla="*/ 0 w 15"/>
                      <a:gd name="T5" fmla="*/ 9 h 14"/>
                      <a:gd name="T6" fmla="*/ 0 w 15"/>
                      <a:gd name="T7" fmla="*/ 9 h 14"/>
                      <a:gd name="T8" fmla="*/ 12 w 15"/>
                      <a:gd name="T9" fmla="*/ 14 h 14"/>
                      <a:gd name="T10" fmla="*/ 14 w 15"/>
                      <a:gd name="T11" fmla="*/ 8 h 14"/>
                      <a:gd name="T12" fmla="*/ 11 w 15"/>
                      <a:gd name="T13" fmla="*/ 1 h 14"/>
                      <a:gd name="T14" fmla="*/ 10 w 15"/>
                      <a:gd name="T15" fmla="*/ 1 h 14"/>
                      <a:gd name="T16" fmla="*/ 8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8" y="0"/>
                        </a:moveTo>
                        <a:cubicBezTo>
                          <a:pt x="6" y="0"/>
                          <a:pt x="3" y="2"/>
                          <a:pt x="3" y="4"/>
                        </a:cubicBezTo>
                        <a:cubicBezTo>
                          <a:pt x="0" y="9"/>
                          <a:pt x="0" y="9"/>
                          <a:pt x="0" y="9"/>
                        </a:cubicBezTo>
                        <a:cubicBezTo>
                          <a:pt x="0" y="9"/>
                          <a:pt x="0" y="9"/>
                          <a:pt x="0" y="9"/>
                        </a:cubicBezTo>
                        <a:cubicBezTo>
                          <a:pt x="4" y="11"/>
                          <a:pt x="8" y="13"/>
                          <a:pt x="12" y="14"/>
                        </a:cubicBezTo>
                        <a:cubicBezTo>
                          <a:pt x="14" y="8"/>
                          <a:pt x="14" y="8"/>
                          <a:pt x="14" y="8"/>
                        </a:cubicBezTo>
                        <a:cubicBezTo>
                          <a:pt x="15" y="5"/>
                          <a:pt x="13" y="2"/>
                          <a:pt x="11" y="1"/>
                        </a:cubicBezTo>
                        <a:cubicBezTo>
                          <a:pt x="10" y="1"/>
                          <a:pt x="10" y="1"/>
                          <a:pt x="10" y="1"/>
                        </a:cubicBezTo>
                        <a:cubicBezTo>
                          <a:pt x="9" y="0"/>
                          <a:pt x="8" y="0"/>
                          <a:pt x="8" y="0"/>
                        </a:cubicBezTo>
                      </a:path>
                    </a:pathLst>
                  </a:custGeom>
                  <a:solidFill>
                    <a:schemeClr val="bg1">
                      <a:lumMod val="95000"/>
                    </a:schemeClr>
                  </a:solidFill>
                  <a:ln>
                    <a:noFill/>
                  </a:ln>
                  <a:effectLst>
                    <a:innerShdw blurRad="19050" dist="6350" dir="18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3" name="Freeform 349"/>
                  <p:cNvSpPr/>
                  <p:nvPr/>
                </p:nvSpPr>
                <p:spPr bwMode="auto">
                  <a:xfrm>
                    <a:off x="1605163" y="2108994"/>
                    <a:ext cx="57150" cy="52388"/>
                  </a:xfrm>
                  <a:custGeom>
                    <a:avLst/>
                    <a:gdLst>
                      <a:gd name="T0" fmla="*/ 3 w 15"/>
                      <a:gd name="T1" fmla="*/ 0 h 14"/>
                      <a:gd name="T2" fmla="*/ 1 w 15"/>
                      <a:gd name="T3" fmla="*/ 6 h 14"/>
                      <a:gd name="T4" fmla="*/ 4 w 15"/>
                      <a:gd name="T5" fmla="*/ 13 h 14"/>
                      <a:gd name="T6" fmla="*/ 5 w 15"/>
                      <a:gd name="T7" fmla="*/ 13 h 14"/>
                      <a:gd name="T8" fmla="*/ 7 w 15"/>
                      <a:gd name="T9" fmla="*/ 14 h 14"/>
                      <a:gd name="T10" fmla="*/ 12 w 15"/>
                      <a:gd name="T11" fmla="*/ 10 h 14"/>
                      <a:gd name="T12" fmla="*/ 15 w 15"/>
                      <a:gd name="T13" fmla="*/ 5 h 14"/>
                      <a:gd name="T14" fmla="*/ 15 w 15"/>
                      <a:gd name="T15" fmla="*/ 5 h 14"/>
                      <a:gd name="T16" fmla="*/ 3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3" y="0"/>
                        </a:moveTo>
                        <a:cubicBezTo>
                          <a:pt x="1" y="6"/>
                          <a:pt x="1" y="6"/>
                          <a:pt x="1" y="6"/>
                        </a:cubicBezTo>
                        <a:cubicBezTo>
                          <a:pt x="0" y="8"/>
                          <a:pt x="1" y="12"/>
                          <a:pt x="4" y="13"/>
                        </a:cubicBezTo>
                        <a:cubicBezTo>
                          <a:pt x="5" y="13"/>
                          <a:pt x="5" y="13"/>
                          <a:pt x="5" y="13"/>
                        </a:cubicBezTo>
                        <a:cubicBezTo>
                          <a:pt x="6" y="14"/>
                          <a:pt x="6" y="14"/>
                          <a:pt x="7" y="14"/>
                        </a:cubicBezTo>
                        <a:cubicBezTo>
                          <a:pt x="9" y="14"/>
                          <a:pt x="11" y="13"/>
                          <a:pt x="12" y="10"/>
                        </a:cubicBezTo>
                        <a:cubicBezTo>
                          <a:pt x="15" y="5"/>
                          <a:pt x="15" y="5"/>
                          <a:pt x="15" y="5"/>
                        </a:cubicBezTo>
                        <a:cubicBezTo>
                          <a:pt x="15" y="5"/>
                          <a:pt x="15" y="5"/>
                          <a:pt x="15" y="5"/>
                        </a:cubicBezTo>
                        <a:cubicBezTo>
                          <a:pt x="11" y="3"/>
                          <a:pt x="7" y="2"/>
                          <a:pt x="3" y="0"/>
                        </a:cubicBezTo>
                      </a:path>
                    </a:pathLst>
                  </a:custGeom>
                  <a:solidFill>
                    <a:schemeClr val="bg1">
                      <a:lumMod val="95000"/>
                    </a:schemeClr>
                  </a:solidFill>
                  <a:ln>
                    <a:noFill/>
                  </a:ln>
                  <a:effectLst>
                    <a:innerShdw blurRad="19050" dist="6350" dir="66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4" name="Freeform 351"/>
                  <p:cNvSpPr/>
                  <p:nvPr/>
                </p:nvSpPr>
                <p:spPr bwMode="auto">
                  <a:xfrm>
                    <a:off x="1360688" y="3036094"/>
                    <a:ext cx="52388" cy="46038"/>
                  </a:xfrm>
                  <a:custGeom>
                    <a:avLst/>
                    <a:gdLst>
                      <a:gd name="T0" fmla="*/ 7 w 14"/>
                      <a:gd name="T1" fmla="*/ 0 h 12"/>
                      <a:gd name="T2" fmla="*/ 1 w 14"/>
                      <a:gd name="T3" fmla="*/ 5 h 12"/>
                      <a:gd name="T4" fmla="*/ 0 w 14"/>
                      <a:gd name="T5" fmla="*/ 11 h 12"/>
                      <a:gd name="T6" fmla="*/ 9 w 14"/>
                      <a:gd name="T7" fmla="*/ 12 h 12"/>
                      <a:gd name="T8" fmla="*/ 13 w 14"/>
                      <a:gd name="T9" fmla="*/ 12 h 12"/>
                      <a:gd name="T10" fmla="*/ 13 w 14"/>
                      <a:gd name="T11" fmla="*/ 12 h 12"/>
                      <a:gd name="T12" fmla="*/ 13 w 14"/>
                      <a:gd name="T13" fmla="*/ 6 h 12"/>
                      <a:gd name="T14" fmla="*/ 8 w 14"/>
                      <a:gd name="T15" fmla="*/ 0 h 12"/>
                      <a:gd name="T16" fmla="*/ 7 w 14"/>
                      <a:gd name="T17" fmla="*/ 0 h 12"/>
                      <a:gd name="T18" fmla="*/ 7 w 1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7" y="0"/>
                        </a:moveTo>
                        <a:cubicBezTo>
                          <a:pt x="4" y="0"/>
                          <a:pt x="2" y="2"/>
                          <a:pt x="1" y="5"/>
                        </a:cubicBezTo>
                        <a:cubicBezTo>
                          <a:pt x="0" y="11"/>
                          <a:pt x="0" y="11"/>
                          <a:pt x="0" y="11"/>
                        </a:cubicBezTo>
                        <a:cubicBezTo>
                          <a:pt x="3" y="11"/>
                          <a:pt x="6" y="12"/>
                          <a:pt x="9" y="12"/>
                        </a:cubicBezTo>
                        <a:cubicBezTo>
                          <a:pt x="10" y="12"/>
                          <a:pt x="12" y="12"/>
                          <a:pt x="13" y="12"/>
                        </a:cubicBezTo>
                        <a:cubicBezTo>
                          <a:pt x="13" y="12"/>
                          <a:pt x="13" y="12"/>
                          <a:pt x="13" y="12"/>
                        </a:cubicBezTo>
                        <a:cubicBezTo>
                          <a:pt x="13" y="6"/>
                          <a:pt x="13" y="6"/>
                          <a:pt x="13" y="6"/>
                        </a:cubicBezTo>
                        <a:cubicBezTo>
                          <a:pt x="14" y="3"/>
                          <a:pt x="11" y="0"/>
                          <a:pt x="8" y="0"/>
                        </a:cubicBezTo>
                        <a:cubicBezTo>
                          <a:pt x="7" y="0"/>
                          <a:pt x="7" y="0"/>
                          <a:pt x="7" y="0"/>
                        </a:cubicBezTo>
                        <a:cubicBezTo>
                          <a:pt x="7" y="0"/>
                          <a:pt x="7" y="0"/>
                          <a:pt x="7" y="0"/>
                        </a:cubicBezTo>
                      </a:path>
                    </a:pathLst>
                  </a:custGeom>
                  <a:solidFill>
                    <a:schemeClr val="bg1">
                      <a:lumMod val="95000"/>
                    </a:schemeClr>
                  </a:solidFill>
                  <a:ln>
                    <a:noFill/>
                  </a:ln>
                  <a:effectLst>
                    <a:innerShdw blurRad="19050" dist="6350" dir="17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5" name="Freeform 354"/>
                  <p:cNvSpPr/>
                  <p:nvPr/>
                </p:nvSpPr>
                <p:spPr bwMode="auto">
                  <a:xfrm>
                    <a:off x="1489275" y="2082007"/>
                    <a:ext cx="52388" cy="46038"/>
                  </a:xfrm>
                  <a:custGeom>
                    <a:avLst/>
                    <a:gdLst>
                      <a:gd name="T0" fmla="*/ 1 w 14"/>
                      <a:gd name="T1" fmla="*/ 0 h 12"/>
                      <a:gd name="T2" fmla="*/ 0 w 14"/>
                      <a:gd name="T3" fmla="*/ 6 h 12"/>
                      <a:gd name="T4" fmla="*/ 5 w 14"/>
                      <a:gd name="T5" fmla="*/ 12 h 12"/>
                      <a:gd name="T6" fmla="*/ 6 w 14"/>
                      <a:gd name="T7" fmla="*/ 12 h 12"/>
                      <a:gd name="T8" fmla="*/ 7 w 14"/>
                      <a:gd name="T9" fmla="*/ 12 h 12"/>
                      <a:gd name="T10" fmla="*/ 12 w 14"/>
                      <a:gd name="T11" fmla="*/ 8 h 12"/>
                      <a:gd name="T12" fmla="*/ 14 w 14"/>
                      <a:gd name="T13" fmla="*/ 2 h 12"/>
                      <a:gd name="T14" fmla="*/ 14 w 14"/>
                      <a:gd name="T15" fmla="*/ 2 h 12"/>
                      <a:gd name="T16" fmla="*/ 5 w 14"/>
                      <a:gd name="T17" fmla="*/ 0 h 12"/>
                      <a:gd name="T18" fmla="*/ 1 w 1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2">
                        <a:moveTo>
                          <a:pt x="1" y="0"/>
                        </a:moveTo>
                        <a:cubicBezTo>
                          <a:pt x="0" y="6"/>
                          <a:pt x="0" y="6"/>
                          <a:pt x="0" y="6"/>
                        </a:cubicBezTo>
                        <a:cubicBezTo>
                          <a:pt x="0" y="9"/>
                          <a:pt x="2" y="12"/>
                          <a:pt x="5" y="12"/>
                        </a:cubicBezTo>
                        <a:cubicBezTo>
                          <a:pt x="6" y="12"/>
                          <a:pt x="6" y="12"/>
                          <a:pt x="6" y="12"/>
                        </a:cubicBezTo>
                        <a:cubicBezTo>
                          <a:pt x="6" y="12"/>
                          <a:pt x="7" y="12"/>
                          <a:pt x="7" y="12"/>
                        </a:cubicBezTo>
                        <a:cubicBezTo>
                          <a:pt x="10" y="12"/>
                          <a:pt x="12" y="10"/>
                          <a:pt x="12" y="8"/>
                        </a:cubicBezTo>
                        <a:cubicBezTo>
                          <a:pt x="14" y="2"/>
                          <a:pt x="14" y="2"/>
                          <a:pt x="14" y="2"/>
                        </a:cubicBezTo>
                        <a:cubicBezTo>
                          <a:pt x="14" y="2"/>
                          <a:pt x="14" y="2"/>
                          <a:pt x="14" y="2"/>
                        </a:cubicBezTo>
                        <a:cubicBezTo>
                          <a:pt x="11" y="1"/>
                          <a:pt x="8" y="1"/>
                          <a:pt x="5" y="0"/>
                        </a:cubicBezTo>
                        <a:cubicBezTo>
                          <a:pt x="4" y="0"/>
                          <a:pt x="2" y="0"/>
                          <a:pt x="1" y="0"/>
                        </a:cubicBezTo>
                      </a:path>
                    </a:pathLst>
                  </a:custGeom>
                  <a:solidFill>
                    <a:schemeClr val="bg1">
                      <a:lumMod val="95000"/>
                    </a:schemeClr>
                  </a:solidFill>
                  <a:ln>
                    <a:noFill/>
                  </a:ln>
                  <a:effectLst>
                    <a:innerShdw blurRad="19050" dist="6350" dir="54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6" name="Freeform 356"/>
                  <p:cNvSpPr/>
                  <p:nvPr/>
                </p:nvSpPr>
                <p:spPr bwMode="auto">
                  <a:xfrm>
                    <a:off x="1492450" y="3036094"/>
                    <a:ext cx="49213" cy="46038"/>
                  </a:xfrm>
                  <a:custGeom>
                    <a:avLst/>
                    <a:gdLst>
                      <a:gd name="T0" fmla="*/ 6 w 13"/>
                      <a:gd name="T1" fmla="*/ 0 h 12"/>
                      <a:gd name="T2" fmla="*/ 6 w 13"/>
                      <a:gd name="T3" fmla="*/ 0 h 12"/>
                      <a:gd name="T4" fmla="*/ 5 w 13"/>
                      <a:gd name="T5" fmla="*/ 0 h 12"/>
                      <a:gd name="T6" fmla="*/ 0 w 13"/>
                      <a:gd name="T7" fmla="*/ 6 h 12"/>
                      <a:gd name="T8" fmla="*/ 1 w 13"/>
                      <a:gd name="T9" fmla="*/ 12 h 12"/>
                      <a:gd name="T10" fmla="*/ 1 w 13"/>
                      <a:gd name="T11" fmla="*/ 12 h 12"/>
                      <a:gd name="T12" fmla="*/ 13 w 13"/>
                      <a:gd name="T13" fmla="*/ 10 h 12"/>
                      <a:gd name="T14" fmla="*/ 12 w 13"/>
                      <a:gd name="T15" fmla="*/ 4 h 12"/>
                      <a:gd name="T16" fmla="*/ 6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6" y="0"/>
                        </a:moveTo>
                        <a:cubicBezTo>
                          <a:pt x="6" y="0"/>
                          <a:pt x="6" y="0"/>
                          <a:pt x="6" y="0"/>
                        </a:cubicBezTo>
                        <a:cubicBezTo>
                          <a:pt x="5" y="0"/>
                          <a:pt x="5" y="0"/>
                          <a:pt x="5" y="0"/>
                        </a:cubicBezTo>
                        <a:cubicBezTo>
                          <a:pt x="2" y="0"/>
                          <a:pt x="0" y="3"/>
                          <a:pt x="0" y="6"/>
                        </a:cubicBezTo>
                        <a:cubicBezTo>
                          <a:pt x="1" y="12"/>
                          <a:pt x="1" y="12"/>
                          <a:pt x="1" y="12"/>
                        </a:cubicBezTo>
                        <a:cubicBezTo>
                          <a:pt x="1" y="12"/>
                          <a:pt x="1" y="12"/>
                          <a:pt x="1" y="12"/>
                        </a:cubicBezTo>
                        <a:cubicBezTo>
                          <a:pt x="5" y="12"/>
                          <a:pt x="9" y="11"/>
                          <a:pt x="13" y="10"/>
                        </a:cubicBezTo>
                        <a:cubicBezTo>
                          <a:pt x="12" y="4"/>
                          <a:pt x="12" y="4"/>
                          <a:pt x="12" y="4"/>
                        </a:cubicBezTo>
                        <a:cubicBezTo>
                          <a:pt x="12" y="2"/>
                          <a:pt x="9" y="0"/>
                          <a:pt x="6" y="0"/>
                        </a:cubicBezTo>
                      </a:path>
                    </a:pathLst>
                  </a:custGeom>
                  <a:solidFill>
                    <a:schemeClr val="bg1">
                      <a:lumMod val="95000"/>
                    </a:schemeClr>
                  </a:solidFill>
                  <a:ln>
                    <a:noFill/>
                  </a:ln>
                  <a:effectLst>
                    <a:innerShdw blurRad="19050" dist="6350" dir="1620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67" name="Freeform 358"/>
                  <p:cNvSpPr/>
                  <p:nvPr/>
                </p:nvSpPr>
                <p:spPr bwMode="auto">
                  <a:xfrm>
                    <a:off x="1363863" y="2082007"/>
                    <a:ext cx="49213" cy="46038"/>
                  </a:xfrm>
                  <a:custGeom>
                    <a:avLst/>
                    <a:gdLst>
                      <a:gd name="T0" fmla="*/ 13 w 13"/>
                      <a:gd name="T1" fmla="*/ 0 h 12"/>
                      <a:gd name="T2" fmla="*/ 5 w 13"/>
                      <a:gd name="T3" fmla="*/ 1 h 12"/>
                      <a:gd name="T4" fmla="*/ 0 w 13"/>
                      <a:gd name="T5" fmla="*/ 1 h 12"/>
                      <a:gd name="T6" fmla="*/ 1 w 13"/>
                      <a:gd name="T7" fmla="*/ 7 h 12"/>
                      <a:gd name="T8" fmla="*/ 6 w 13"/>
                      <a:gd name="T9" fmla="*/ 12 h 12"/>
                      <a:gd name="T10" fmla="*/ 7 w 13"/>
                      <a:gd name="T11" fmla="*/ 12 h 12"/>
                      <a:gd name="T12" fmla="*/ 8 w 13"/>
                      <a:gd name="T13" fmla="*/ 12 h 12"/>
                      <a:gd name="T14" fmla="*/ 13 w 13"/>
                      <a:gd name="T15" fmla="*/ 6 h 12"/>
                      <a:gd name="T16" fmla="*/ 13 w 13"/>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13" y="0"/>
                        </a:moveTo>
                        <a:cubicBezTo>
                          <a:pt x="10" y="0"/>
                          <a:pt x="7" y="0"/>
                          <a:pt x="5" y="1"/>
                        </a:cubicBezTo>
                        <a:cubicBezTo>
                          <a:pt x="3" y="1"/>
                          <a:pt x="1" y="1"/>
                          <a:pt x="0" y="1"/>
                        </a:cubicBezTo>
                        <a:cubicBezTo>
                          <a:pt x="1" y="7"/>
                          <a:pt x="1" y="7"/>
                          <a:pt x="1" y="7"/>
                        </a:cubicBezTo>
                        <a:cubicBezTo>
                          <a:pt x="1" y="10"/>
                          <a:pt x="3" y="12"/>
                          <a:pt x="6" y="12"/>
                        </a:cubicBezTo>
                        <a:cubicBezTo>
                          <a:pt x="6" y="12"/>
                          <a:pt x="7" y="12"/>
                          <a:pt x="7" y="12"/>
                        </a:cubicBezTo>
                        <a:cubicBezTo>
                          <a:pt x="8" y="12"/>
                          <a:pt x="8" y="12"/>
                          <a:pt x="8" y="12"/>
                        </a:cubicBezTo>
                        <a:cubicBezTo>
                          <a:pt x="11" y="12"/>
                          <a:pt x="13" y="9"/>
                          <a:pt x="13" y="6"/>
                        </a:cubicBezTo>
                        <a:cubicBezTo>
                          <a:pt x="13" y="0"/>
                          <a:pt x="13" y="0"/>
                          <a:pt x="13" y="0"/>
                        </a:cubicBezTo>
                      </a:path>
                    </a:pathLst>
                  </a:custGeom>
                  <a:solidFill>
                    <a:schemeClr val="bg1">
                      <a:lumMod val="95000"/>
                    </a:schemeClr>
                  </a:solidFill>
                  <a:ln>
                    <a:noFill/>
                  </a:ln>
                  <a:effectLst>
                    <a:innerShdw blurRad="19050" dist="6350" dir="21540000">
                      <a:prstClr val="black">
                        <a:alpha val="30000"/>
                      </a:prstClr>
                    </a:inn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grpSp>
          </p:grpSp>
          <p:sp>
            <p:nvSpPr>
              <p:cNvPr id="39" name="椭圆 38"/>
              <p:cNvSpPr/>
              <p:nvPr/>
            </p:nvSpPr>
            <p:spPr>
              <a:xfrm>
                <a:off x="3514794" y="2033015"/>
                <a:ext cx="904382" cy="904384"/>
              </a:xfrm>
              <a:prstGeom prst="ellipse">
                <a:avLst/>
              </a:prstGeom>
              <a:solidFill>
                <a:schemeClr val="accent1"/>
              </a:solidFill>
              <a:ln w="12700">
                <a:gradFill flip="none" rotWithShape="1">
                  <a:gsLst>
                    <a:gs pos="0">
                      <a:schemeClr val="bg1">
                        <a:lumMod val="75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33" name="Group 401"/>
            <p:cNvGrpSpPr>
              <a:grpSpLocks noChangeAspect="1"/>
            </p:cNvGrpSpPr>
            <p:nvPr/>
          </p:nvGrpSpPr>
          <p:grpSpPr bwMode="auto">
            <a:xfrm>
              <a:off x="3288176" y="2283633"/>
              <a:ext cx="307005" cy="348987"/>
              <a:chOff x="3723" y="2027"/>
              <a:chExt cx="234" cy="266"/>
            </a:xfrm>
            <a:solidFill>
              <a:schemeClr val="bg1"/>
            </a:solidFill>
          </p:grpSpPr>
          <p:sp>
            <p:nvSpPr>
              <p:cNvPr id="35" name="Freeform 402"/>
              <p:cNvSpPr/>
              <p:nvPr/>
            </p:nvSpPr>
            <p:spPr bwMode="auto">
              <a:xfrm>
                <a:off x="3723" y="2027"/>
                <a:ext cx="188" cy="266"/>
              </a:xfrm>
              <a:custGeom>
                <a:avLst/>
                <a:gdLst>
                  <a:gd name="T0" fmla="*/ 77 w 77"/>
                  <a:gd name="T1" fmla="*/ 105 h 110"/>
                  <a:gd name="T2" fmla="*/ 45 w 77"/>
                  <a:gd name="T3" fmla="*/ 105 h 110"/>
                  <a:gd name="T4" fmla="*/ 45 w 77"/>
                  <a:gd name="T5" fmla="*/ 85 h 110"/>
                  <a:gd name="T6" fmla="*/ 42 w 77"/>
                  <a:gd name="T7" fmla="*/ 82 h 110"/>
                  <a:gd name="T8" fmla="*/ 11 w 77"/>
                  <a:gd name="T9" fmla="*/ 82 h 110"/>
                  <a:gd name="T10" fmla="*/ 11 w 77"/>
                  <a:gd name="T11" fmla="*/ 14 h 110"/>
                  <a:gd name="T12" fmla="*/ 17 w 77"/>
                  <a:gd name="T13" fmla="*/ 14 h 110"/>
                  <a:gd name="T14" fmla="*/ 9 w 77"/>
                  <a:gd name="T15" fmla="*/ 0 h 110"/>
                  <a:gd name="T16" fmla="*/ 8 w 77"/>
                  <a:gd name="T17" fmla="*/ 0 h 110"/>
                  <a:gd name="T18" fmla="*/ 8 w 77"/>
                  <a:gd name="T19" fmla="*/ 0 h 110"/>
                  <a:gd name="T20" fmla="*/ 0 w 77"/>
                  <a:gd name="T21" fmla="*/ 14 h 110"/>
                  <a:gd name="T22" fmla="*/ 6 w 77"/>
                  <a:gd name="T23" fmla="*/ 14 h 110"/>
                  <a:gd name="T24" fmla="*/ 6 w 77"/>
                  <a:gd name="T25" fmla="*/ 85 h 110"/>
                  <a:gd name="T26" fmla="*/ 8 w 77"/>
                  <a:gd name="T27" fmla="*/ 87 h 110"/>
                  <a:gd name="T28" fmla="*/ 40 w 77"/>
                  <a:gd name="T29" fmla="*/ 87 h 110"/>
                  <a:gd name="T30" fmla="*/ 40 w 77"/>
                  <a:gd name="T31" fmla="*/ 107 h 110"/>
                  <a:gd name="T32" fmla="*/ 42 w 77"/>
                  <a:gd name="T33" fmla="*/ 110 h 110"/>
                  <a:gd name="T34" fmla="*/ 74 w 77"/>
                  <a:gd name="T35" fmla="*/ 110 h 110"/>
                  <a:gd name="T36" fmla="*/ 77 w 77"/>
                  <a:gd name="T37"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10">
                    <a:moveTo>
                      <a:pt x="77" y="105"/>
                    </a:moveTo>
                    <a:cubicBezTo>
                      <a:pt x="45" y="105"/>
                      <a:pt x="45" y="105"/>
                      <a:pt x="45" y="105"/>
                    </a:cubicBezTo>
                    <a:cubicBezTo>
                      <a:pt x="45" y="85"/>
                      <a:pt x="45" y="85"/>
                      <a:pt x="45" y="85"/>
                    </a:cubicBezTo>
                    <a:cubicBezTo>
                      <a:pt x="45" y="83"/>
                      <a:pt x="44" y="82"/>
                      <a:pt x="42" y="82"/>
                    </a:cubicBezTo>
                    <a:cubicBezTo>
                      <a:pt x="11" y="82"/>
                      <a:pt x="11" y="82"/>
                      <a:pt x="11" y="82"/>
                    </a:cubicBezTo>
                    <a:cubicBezTo>
                      <a:pt x="11" y="14"/>
                      <a:pt x="11" y="14"/>
                      <a:pt x="11" y="14"/>
                    </a:cubicBezTo>
                    <a:cubicBezTo>
                      <a:pt x="17" y="14"/>
                      <a:pt x="17" y="14"/>
                      <a:pt x="17" y="14"/>
                    </a:cubicBezTo>
                    <a:cubicBezTo>
                      <a:pt x="9" y="0"/>
                      <a:pt x="9" y="0"/>
                      <a:pt x="9" y="0"/>
                    </a:cubicBezTo>
                    <a:cubicBezTo>
                      <a:pt x="9" y="0"/>
                      <a:pt x="8" y="0"/>
                      <a:pt x="8" y="0"/>
                    </a:cubicBezTo>
                    <a:cubicBezTo>
                      <a:pt x="8" y="0"/>
                      <a:pt x="8" y="0"/>
                      <a:pt x="8" y="0"/>
                    </a:cubicBezTo>
                    <a:cubicBezTo>
                      <a:pt x="0" y="14"/>
                      <a:pt x="0" y="14"/>
                      <a:pt x="0" y="14"/>
                    </a:cubicBezTo>
                    <a:cubicBezTo>
                      <a:pt x="6" y="14"/>
                      <a:pt x="6" y="14"/>
                      <a:pt x="6" y="14"/>
                    </a:cubicBezTo>
                    <a:cubicBezTo>
                      <a:pt x="6" y="85"/>
                      <a:pt x="6" y="85"/>
                      <a:pt x="6" y="85"/>
                    </a:cubicBezTo>
                    <a:cubicBezTo>
                      <a:pt x="6" y="86"/>
                      <a:pt x="7" y="87"/>
                      <a:pt x="8" y="87"/>
                    </a:cubicBezTo>
                    <a:cubicBezTo>
                      <a:pt x="40" y="87"/>
                      <a:pt x="40" y="87"/>
                      <a:pt x="40" y="87"/>
                    </a:cubicBezTo>
                    <a:cubicBezTo>
                      <a:pt x="40" y="107"/>
                      <a:pt x="40" y="107"/>
                      <a:pt x="40" y="107"/>
                    </a:cubicBezTo>
                    <a:cubicBezTo>
                      <a:pt x="40" y="109"/>
                      <a:pt x="41" y="110"/>
                      <a:pt x="42" y="110"/>
                    </a:cubicBezTo>
                    <a:cubicBezTo>
                      <a:pt x="74" y="110"/>
                      <a:pt x="74" y="110"/>
                      <a:pt x="74" y="110"/>
                    </a:cubicBezTo>
                    <a:lnTo>
                      <a:pt x="77"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36" name="Freeform 403"/>
              <p:cNvSpPr/>
              <p:nvPr/>
            </p:nvSpPr>
            <p:spPr bwMode="auto">
              <a:xfrm>
                <a:off x="3825" y="2027"/>
                <a:ext cx="39" cy="38"/>
              </a:xfrm>
              <a:custGeom>
                <a:avLst/>
                <a:gdLst>
                  <a:gd name="T0" fmla="*/ 8 w 16"/>
                  <a:gd name="T1" fmla="*/ 15 h 16"/>
                  <a:gd name="T2" fmla="*/ 16 w 16"/>
                  <a:gd name="T3" fmla="*/ 7 h 16"/>
                  <a:gd name="T4" fmla="*/ 7 w 16"/>
                  <a:gd name="T5" fmla="*/ 0 h 16"/>
                  <a:gd name="T6" fmla="*/ 0 w 16"/>
                  <a:gd name="T7" fmla="*/ 8 h 16"/>
                  <a:gd name="T8" fmla="*/ 8 w 16"/>
                  <a:gd name="T9" fmla="*/ 15 h 16"/>
                </a:gdLst>
                <a:ahLst/>
                <a:cxnLst>
                  <a:cxn ang="0">
                    <a:pos x="T0" y="T1"/>
                  </a:cxn>
                  <a:cxn ang="0">
                    <a:pos x="T2" y="T3"/>
                  </a:cxn>
                  <a:cxn ang="0">
                    <a:pos x="T4" y="T5"/>
                  </a:cxn>
                  <a:cxn ang="0">
                    <a:pos x="T6" y="T7"/>
                  </a:cxn>
                  <a:cxn ang="0">
                    <a:pos x="T8" y="T9"/>
                  </a:cxn>
                </a:cxnLst>
                <a:rect l="0" t="0" r="r" b="b"/>
                <a:pathLst>
                  <a:path w="16" h="16">
                    <a:moveTo>
                      <a:pt x="8" y="15"/>
                    </a:moveTo>
                    <a:cubicBezTo>
                      <a:pt x="12" y="15"/>
                      <a:pt x="16" y="12"/>
                      <a:pt x="16" y="7"/>
                    </a:cubicBezTo>
                    <a:cubicBezTo>
                      <a:pt x="15" y="3"/>
                      <a:pt x="12" y="0"/>
                      <a:pt x="7" y="0"/>
                    </a:cubicBezTo>
                    <a:cubicBezTo>
                      <a:pt x="3" y="0"/>
                      <a:pt x="0" y="4"/>
                      <a:pt x="0" y="8"/>
                    </a:cubicBezTo>
                    <a:cubicBezTo>
                      <a:pt x="0" y="12"/>
                      <a:pt x="4" y="16"/>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sp>
            <p:nvSpPr>
              <p:cNvPr id="37" name="Freeform 404"/>
              <p:cNvSpPr>
                <a:spLocks noEditPoints="1"/>
              </p:cNvSpPr>
              <p:nvPr/>
            </p:nvSpPr>
            <p:spPr bwMode="auto">
              <a:xfrm>
                <a:off x="3796" y="2058"/>
                <a:ext cx="161" cy="204"/>
              </a:xfrm>
              <a:custGeom>
                <a:avLst/>
                <a:gdLst>
                  <a:gd name="T0" fmla="*/ 58 w 66"/>
                  <a:gd name="T1" fmla="*/ 26 h 84"/>
                  <a:gd name="T2" fmla="*/ 51 w 66"/>
                  <a:gd name="T3" fmla="*/ 29 h 84"/>
                  <a:gd name="T4" fmla="*/ 49 w 66"/>
                  <a:gd name="T5" fmla="*/ 27 h 84"/>
                  <a:gd name="T6" fmla="*/ 46 w 66"/>
                  <a:gd name="T7" fmla="*/ 25 h 84"/>
                  <a:gd name="T8" fmla="*/ 24 w 66"/>
                  <a:gd name="T9" fmla="*/ 3 h 84"/>
                  <a:gd name="T10" fmla="*/ 17 w 66"/>
                  <a:gd name="T11" fmla="*/ 4 h 84"/>
                  <a:gd name="T12" fmla="*/ 14 w 66"/>
                  <a:gd name="T13" fmla="*/ 5 h 84"/>
                  <a:gd name="T14" fmla="*/ 7 w 66"/>
                  <a:gd name="T15" fmla="*/ 3 h 84"/>
                  <a:gd name="T16" fmla="*/ 0 w 66"/>
                  <a:gd name="T17" fmla="*/ 4 h 84"/>
                  <a:gd name="T18" fmla="*/ 1 w 66"/>
                  <a:gd name="T19" fmla="*/ 21 h 84"/>
                  <a:gd name="T20" fmla="*/ 7 w 66"/>
                  <a:gd name="T21" fmla="*/ 23 h 84"/>
                  <a:gd name="T22" fmla="*/ 13 w 66"/>
                  <a:gd name="T23" fmla="*/ 33 h 84"/>
                  <a:gd name="T24" fmla="*/ 3 w 66"/>
                  <a:gd name="T25" fmla="*/ 42 h 84"/>
                  <a:gd name="T26" fmla="*/ 8 w 66"/>
                  <a:gd name="T27" fmla="*/ 60 h 84"/>
                  <a:gd name="T28" fmla="*/ 11 w 66"/>
                  <a:gd name="T29" fmla="*/ 44 h 84"/>
                  <a:gd name="T30" fmla="*/ 19 w 66"/>
                  <a:gd name="T31" fmla="*/ 40 h 84"/>
                  <a:gd name="T32" fmla="*/ 25 w 66"/>
                  <a:gd name="T33" fmla="*/ 80 h 84"/>
                  <a:gd name="T34" fmla="*/ 33 w 66"/>
                  <a:gd name="T35" fmla="*/ 79 h 84"/>
                  <a:gd name="T36" fmla="*/ 31 w 66"/>
                  <a:gd name="T37" fmla="*/ 36 h 84"/>
                  <a:gd name="T38" fmla="*/ 40 w 66"/>
                  <a:gd name="T39" fmla="*/ 29 h 84"/>
                  <a:gd name="T40" fmla="*/ 39 w 66"/>
                  <a:gd name="T41" fmla="*/ 32 h 84"/>
                  <a:gd name="T42" fmla="*/ 39 w 66"/>
                  <a:gd name="T43" fmla="*/ 35 h 84"/>
                  <a:gd name="T44" fmla="*/ 33 w 66"/>
                  <a:gd name="T45" fmla="*/ 39 h 84"/>
                  <a:gd name="T46" fmla="*/ 43 w 66"/>
                  <a:gd name="T47" fmla="*/ 54 h 84"/>
                  <a:gd name="T48" fmla="*/ 45 w 66"/>
                  <a:gd name="T49" fmla="*/ 53 h 84"/>
                  <a:gd name="T50" fmla="*/ 46 w 66"/>
                  <a:gd name="T51" fmla="*/ 52 h 84"/>
                  <a:gd name="T52" fmla="*/ 62 w 66"/>
                  <a:gd name="T53" fmla="*/ 44 h 84"/>
                  <a:gd name="T54" fmla="*/ 64 w 66"/>
                  <a:gd name="T55" fmla="*/ 43 h 84"/>
                  <a:gd name="T56" fmla="*/ 66 w 66"/>
                  <a:gd name="T57" fmla="*/ 40 h 84"/>
                  <a:gd name="T58" fmla="*/ 43 w 66"/>
                  <a:gd name="T59" fmla="*/ 33 h 84"/>
                  <a:gd name="T60" fmla="*/ 41 w 66"/>
                  <a:gd name="T61" fmla="*/ 31 h 84"/>
                  <a:gd name="T62" fmla="*/ 42 w 66"/>
                  <a:gd name="T63" fmla="*/ 31 h 84"/>
                  <a:gd name="T64" fmla="*/ 47 w 66"/>
                  <a:gd name="T65" fmla="*/ 28 h 84"/>
                  <a:gd name="T66" fmla="*/ 47 w 66"/>
                  <a:gd name="T67" fmla="*/ 28 h 84"/>
                  <a:gd name="T68" fmla="*/ 48 w 66"/>
                  <a:gd name="T69" fmla="*/ 3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84">
                    <a:moveTo>
                      <a:pt x="66" y="40"/>
                    </a:moveTo>
                    <a:cubicBezTo>
                      <a:pt x="58" y="26"/>
                      <a:pt x="58" y="26"/>
                      <a:pt x="58" y="26"/>
                    </a:cubicBezTo>
                    <a:cubicBezTo>
                      <a:pt x="58" y="26"/>
                      <a:pt x="57" y="25"/>
                      <a:pt x="57" y="26"/>
                    </a:cubicBezTo>
                    <a:cubicBezTo>
                      <a:pt x="51" y="29"/>
                      <a:pt x="51" y="29"/>
                      <a:pt x="51" y="29"/>
                    </a:cubicBezTo>
                    <a:cubicBezTo>
                      <a:pt x="51" y="28"/>
                      <a:pt x="51" y="28"/>
                      <a:pt x="50" y="28"/>
                    </a:cubicBezTo>
                    <a:cubicBezTo>
                      <a:pt x="49" y="27"/>
                      <a:pt x="49" y="27"/>
                      <a:pt x="49" y="27"/>
                    </a:cubicBezTo>
                    <a:cubicBezTo>
                      <a:pt x="49" y="26"/>
                      <a:pt x="48" y="25"/>
                      <a:pt x="46" y="26"/>
                    </a:cubicBezTo>
                    <a:cubicBezTo>
                      <a:pt x="46" y="26"/>
                      <a:pt x="46" y="25"/>
                      <a:pt x="46" y="25"/>
                    </a:cubicBezTo>
                    <a:cubicBezTo>
                      <a:pt x="26" y="4"/>
                      <a:pt x="26" y="4"/>
                      <a:pt x="26" y="4"/>
                    </a:cubicBezTo>
                    <a:cubicBezTo>
                      <a:pt x="26" y="4"/>
                      <a:pt x="25" y="3"/>
                      <a:pt x="24" y="3"/>
                    </a:cubicBezTo>
                    <a:cubicBezTo>
                      <a:pt x="24" y="3"/>
                      <a:pt x="24" y="3"/>
                      <a:pt x="23" y="3"/>
                    </a:cubicBezTo>
                    <a:cubicBezTo>
                      <a:pt x="17" y="4"/>
                      <a:pt x="17" y="4"/>
                      <a:pt x="17" y="4"/>
                    </a:cubicBezTo>
                    <a:cubicBezTo>
                      <a:pt x="17" y="4"/>
                      <a:pt x="17" y="4"/>
                      <a:pt x="16" y="4"/>
                    </a:cubicBezTo>
                    <a:cubicBezTo>
                      <a:pt x="15" y="4"/>
                      <a:pt x="15" y="4"/>
                      <a:pt x="14" y="5"/>
                    </a:cubicBezTo>
                    <a:cubicBezTo>
                      <a:pt x="7" y="12"/>
                      <a:pt x="7" y="12"/>
                      <a:pt x="7" y="12"/>
                    </a:cubicBezTo>
                    <a:cubicBezTo>
                      <a:pt x="7" y="3"/>
                      <a:pt x="7" y="3"/>
                      <a:pt x="7" y="3"/>
                    </a:cubicBezTo>
                    <a:cubicBezTo>
                      <a:pt x="7" y="1"/>
                      <a:pt x="5" y="0"/>
                      <a:pt x="3" y="0"/>
                    </a:cubicBezTo>
                    <a:cubicBezTo>
                      <a:pt x="1" y="0"/>
                      <a:pt x="0" y="2"/>
                      <a:pt x="0" y="4"/>
                    </a:cubicBezTo>
                    <a:cubicBezTo>
                      <a:pt x="1" y="20"/>
                      <a:pt x="1" y="20"/>
                      <a:pt x="1" y="20"/>
                    </a:cubicBezTo>
                    <a:cubicBezTo>
                      <a:pt x="1" y="20"/>
                      <a:pt x="1" y="20"/>
                      <a:pt x="1" y="21"/>
                    </a:cubicBezTo>
                    <a:cubicBezTo>
                      <a:pt x="1" y="22"/>
                      <a:pt x="1" y="22"/>
                      <a:pt x="2" y="23"/>
                    </a:cubicBezTo>
                    <a:cubicBezTo>
                      <a:pt x="3" y="24"/>
                      <a:pt x="6" y="24"/>
                      <a:pt x="7" y="23"/>
                    </a:cubicBezTo>
                    <a:cubicBezTo>
                      <a:pt x="12" y="17"/>
                      <a:pt x="12" y="17"/>
                      <a:pt x="12" y="17"/>
                    </a:cubicBezTo>
                    <a:cubicBezTo>
                      <a:pt x="13" y="33"/>
                      <a:pt x="13" y="33"/>
                      <a:pt x="13" y="33"/>
                    </a:cubicBezTo>
                    <a:cubicBezTo>
                      <a:pt x="5" y="38"/>
                      <a:pt x="5" y="38"/>
                      <a:pt x="5" y="38"/>
                    </a:cubicBezTo>
                    <a:cubicBezTo>
                      <a:pt x="4" y="39"/>
                      <a:pt x="3" y="40"/>
                      <a:pt x="3" y="42"/>
                    </a:cubicBezTo>
                    <a:cubicBezTo>
                      <a:pt x="3" y="57"/>
                      <a:pt x="3" y="57"/>
                      <a:pt x="3" y="57"/>
                    </a:cubicBezTo>
                    <a:cubicBezTo>
                      <a:pt x="4" y="59"/>
                      <a:pt x="5" y="61"/>
                      <a:pt x="8" y="60"/>
                    </a:cubicBezTo>
                    <a:cubicBezTo>
                      <a:pt x="10" y="60"/>
                      <a:pt x="12" y="58"/>
                      <a:pt x="12" y="56"/>
                    </a:cubicBezTo>
                    <a:cubicBezTo>
                      <a:pt x="11" y="44"/>
                      <a:pt x="11" y="44"/>
                      <a:pt x="11" y="44"/>
                    </a:cubicBezTo>
                    <a:cubicBezTo>
                      <a:pt x="17" y="40"/>
                      <a:pt x="17" y="40"/>
                      <a:pt x="17" y="40"/>
                    </a:cubicBezTo>
                    <a:cubicBezTo>
                      <a:pt x="18" y="40"/>
                      <a:pt x="18" y="40"/>
                      <a:pt x="19" y="40"/>
                    </a:cubicBezTo>
                    <a:cubicBezTo>
                      <a:pt x="23" y="39"/>
                      <a:pt x="23" y="39"/>
                      <a:pt x="23" y="39"/>
                    </a:cubicBezTo>
                    <a:cubicBezTo>
                      <a:pt x="25" y="80"/>
                      <a:pt x="25" y="80"/>
                      <a:pt x="25" y="80"/>
                    </a:cubicBezTo>
                    <a:cubicBezTo>
                      <a:pt x="25" y="82"/>
                      <a:pt x="27" y="84"/>
                      <a:pt x="30" y="84"/>
                    </a:cubicBezTo>
                    <a:cubicBezTo>
                      <a:pt x="32" y="84"/>
                      <a:pt x="34" y="82"/>
                      <a:pt x="33" y="79"/>
                    </a:cubicBezTo>
                    <a:cubicBezTo>
                      <a:pt x="31" y="36"/>
                      <a:pt x="31" y="36"/>
                      <a:pt x="31" y="36"/>
                    </a:cubicBezTo>
                    <a:cubicBezTo>
                      <a:pt x="31" y="36"/>
                      <a:pt x="31" y="36"/>
                      <a:pt x="31" y="36"/>
                    </a:cubicBezTo>
                    <a:cubicBezTo>
                      <a:pt x="30" y="18"/>
                      <a:pt x="30" y="18"/>
                      <a:pt x="30" y="18"/>
                    </a:cubicBezTo>
                    <a:cubicBezTo>
                      <a:pt x="40" y="29"/>
                      <a:pt x="40" y="29"/>
                      <a:pt x="40" y="29"/>
                    </a:cubicBezTo>
                    <a:cubicBezTo>
                      <a:pt x="40" y="29"/>
                      <a:pt x="40" y="29"/>
                      <a:pt x="40" y="29"/>
                    </a:cubicBezTo>
                    <a:cubicBezTo>
                      <a:pt x="39" y="30"/>
                      <a:pt x="38" y="31"/>
                      <a:pt x="39" y="32"/>
                    </a:cubicBezTo>
                    <a:cubicBezTo>
                      <a:pt x="40" y="34"/>
                      <a:pt x="40" y="34"/>
                      <a:pt x="40" y="34"/>
                    </a:cubicBezTo>
                    <a:cubicBezTo>
                      <a:pt x="39" y="34"/>
                      <a:pt x="39" y="34"/>
                      <a:pt x="39" y="35"/>
                    </a:cubicBezTo>
                    <a:cubicBezTo>
                      <a:pt x="34" y="38"/>
                      <a:pt x="34" y="38"/>
                      <a:pt x="34" y="38"/>
                    </a:cubicBezTo>
                    <a:cubicBezTo>
                      <a:pt x="33" y="38"/>
                      <a:pt x="33" y="39"/>
                      <a:pt x="33" y="39"/>
                    </a:cubicBezTo>
                    <a:cubicBezTo>
                      <a:pt x="41" y="54"/>
                      <a:pt x="41" y="54"/>
                      <a:pt x="41" y="54"/>
                    </a:cubicBezTo>
                    <a:cubicBezTo>
                      <a:pt x="41" y="54"/>
                      <a:pt x="42" y="54"/>
                      <a:pt x="43" y="54"/>
                    </a:cubicBezTo>
                    <a:cubicBezTo>
                      <a:pt x="44" y="53"/>
                      <a:pt x="44" y="53"/>
                      <a:pt x="44" y="53"/>
                    </a:cubicBezTo>
                    <a:cubicBezTo>
                      <a:pt x="44" y="53"/>
                      <a:pt x="44" y="53"/>
                      <a:pt x="45" y="53"/>
                    </a:cubicBezTo>
                    <a:cubicBezTo>
                      <a:pt x="46" y="53"/>
                      <a:pt x="46" y="53"/>
                      <a:pt x="46" y="53"/>
                    </a:cubicBezTo>
                    <a:cubicBezTo>
                      <a:pt x="46" y="53"/>
                      <a:pt x="46" y="52"/>
                      <a:pt x="46" y="52"/>
                    </a:cubicBezTo>
                    <a:cubicBezTo>
                      <a:pt x="61" y="44"/>
                      <a:pt x="61" y="44"/>
                      <a:pt x="61" y="44"/>
                    </a:cubicBezTo>
                    <a:cubicBezTo>
                      <a:pt x="62" y="44"/>
                      <a:pt x="62" y="44"/>
                      <a:pt x="62" y="44"/>
                    </a:cubicBezTo>
                    <a:cubicBezTo>
                      <a:pt x="63" y="44"/>
                      <a:pt x="63" y="44"/>
                      <a:pt x="63" y="44"/>
                    </a:cubicBezTo>
                    <a:cubicBezTo>
                      <a:pt x="64" y="44"/>
                      <a:pt x="64" y="43"/>
                      <a:pt x="64" y="43"/>
                    </a:cubicBezTo>
                    <a:cubicBezTo>
                      <a:pt x="65" y="42"/>
                      <a:pt x="65" y="42"/>
                      <a:pt x="65" y="42"/>
                    </a:cubicBezTo>
                    <a:cubicBezTo>
                      <a:pt x="66" y="42"/>
                      <a:pt x="66" y="41"/>
                      <a:pt x="66" y="40"/>
                    </a:cubicBezTo>
                    <a:close/>
                    <a:moveTo>
                      <a:pt x="48" y="30"/>
                    </a:moveTo>
                    <a:cubicBezTo>
                      <a:pt x="43" y="33"/>
                      <a:pt x="43" y="33"/>
                      <a:pt x="43" y="33"/>
                    </a:cubicBezTo>
                    <a:cubicBezTo>
                      <a:pt x="42" y="33"/>
                      <a:pt x="42" y="33"/>
                      <a:pt x="42" y="33"/>
                    </a:cubicBezTo>
                    <a:cubicBezTo>
                      <a:pt x="41" y="31"/>
                      <a:pt x="41" y="31"/>
                      <a:pt x="41" y="31"/>
                    </a:cubicBezTo>
                    <a:cubicBezTo>
                      <a:pt x="41" y="31"/>
                      <a:pt x="41" y="31"/>
                      <a:pt x="41" y="31"/>
                    </a:cubicBezTo>
                    <a:cubicBezTo>
                      <a:pt x="42" y="31"/>
                      <a:pt x="42" y="31"/>
                      <a:pt x="42" y="31"/>
                    </a:cubicBezTo>
                    <a:cubicBezTo>
                      <a:pt x="43" y="31"/>
                      <a:pt x="45" y="31"/>
                      <a:pt x="46" y="30"/>
                    </a:cubicBezTo>
                    <a:cubicBezTo>
                      <a:pt x="46" y="30"/>
                      <a:pt x="47" y="29"/>
                      <a:pt x="47" y="28"/>
                    </a:cubicBezTo>
                    <a:cubicBezTo>
                      <a:pt x="47" y="28"/>
                      <a:pt x="47" y="28"/>
                      <a:pt x="47" y="28"/>
                    </a:cubicBezTo>
                    <a:cubicBezTo>
                      <a:pt x="47" y="28"/>
                      <a:pt x="47" y="28"/>
                      <a:pt x="47" y="28"/>
                    </a:cubicBezTo>
                    <a:cubicBezTo>
                      <a:pt x="48" y="29"/>
                      <a:pt x="48" y="29"/>
                      <a:pt x="48" y="29"/>
                    </a:cubicBezTo>
                    <a:cubicBezTo>
                      <a:pt x="48" y="29"/>
                      <a:pt x="48" y="30"/>
                      <a:pt x="4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cs typeface="+mn-ea"/>
                  <a:sym typeface="+mn-lt"/>
                </a:endParaRPr>
              </a:p>
            </p:txBody>
          </p:sp>
        </p:grpSp>
        <p:sp>
          <p:nvSpPr>
            <p:cNvPr id="34" name="文本框 33"/>
            <p:cNvSpPr txBox="1"/>
            <p:nvPr/>
          </p:nvSpPr>
          <p:spPr>
            <a:xfrm>
              <a:off x="2999534" y="2579225"/>
              <a:ext cx="619875" cy="302647"/>
            </a:xfrm>
            <a:prstGeom prst="rect">
              <a:avLst/>
            </a:prstGeom>
            <a:noFill/>
          </p:spPr>
          <p:txBody>
            <a:bodyPr wrap="square" lIns="91440" tIns="45720" rIns="91440" bIns="45720" rtlCol="0">
              <a:spAutoFit/>
            </a:bodyPr>
            <a:lstStyle/>
            <a:p>
              <a:pPr algn="ctr"/>
              <a:r>
                <a:rPr lang="en-US" altLang="zh-CN" sz="1200" dirty="0">
                  <a:solidFill>
                    <a:schemeClr val="bg1"/>
                  </a:solidFill>
                  <a:cs typeface="+mn-ea"/>
                  <a:sym typeface="+mn-lt"/>
                </a:rPr>
                <a:t>STEP</a:t>
              </a:r>
              <a:endParaRPr lang="zh-CN" altLang="en-US" sz="1200" dirty="0">
                <a:solidFill>
                  <a:schemeClr val="bg1"/>
                </a:solidFill>
                <a:cs typeface="+mn-ea"/>
                <a:sym typeface="+mn-lt"/>
              </a:endParaRPr>
            </a:p>
          </p:txBody>
        </p:sp>
      </p:grpSp>
      <p:grpSp>
        <p:nvGrpSpPr>
          <p:cNvPr id="105" name="组合 104"/>
          <p:cNvGrpSpPr/>
          <p:nvPr/>
        </p:nvGrpSpPr>
        <p:grpSpPr>
          <a:xfrm>
            <a:off x="4446703" y="1554157"/>
            <a:ext cx="453423" cy="453423"/>
            <a:chOff x="6197537" y="1427551"/>
            <a:chExt cx="453423" cy="453423"/>
          </a:xfrm>
        </p:grpSpPr>
        <p:sp>
          <p:nvSpPr>
            <p:cNvPr id="108" name="圆角矩形 55"/>
            <p:cNvSpPr/>
            <p:nvPr/>
          </p:nvSpPr>
          <p:spPr>
            <a:xfrm>
              <a:off x="6197537" y="1427551"/>
              <a:ext cx="453423" cy="453423"/>
            </a:xfrm>
            <a:prstGeom prst="roundRect">
              <a:avLst>
                <a:gd name="adj" fmla="val 20834"/>
              </a:avLst>
            </a:prstGeom>
            <a:gradFill flip="none" rotWithShape="1">
              <a:gsLst>
                <a:gs pos="0">
                  <a:schemeClr val="bg1">
                    <a:lumMod val="85000"/>
                  </a:schemeClr>
                </a:gs>
                <a:gs pos="100000">
                  <a:schemeClr val="bg1"/>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762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grpSp>
          <p:nvGrpSpPr>
            <p:cNvPr id="111" name="Group 909"/>
            <p:cNvGrpSpPr>
              <a:grpSpLocks noChangeAspect="1"/>
            </p:cNvGrpSpPr>
            <p:nvPr/>
          </p:nvGrpSpPr>
          <p:grpSpPr bwMode="auto">
            <a:xfrm>
              <a:off x="6289881" y="1532326"/>
              <a:ext cx="292287" cy="249271"/>
              <a:chOff x="6090" y="1175"/>
              <a:chExt cx="265" cy="226"/>
            </a:xfrm>
            <a:solidFill>
              <a:srgbClr val="4A639A"/>
            </a:solidFill>
            <a:effectLst/>
          </p:grpSpPr>
          <p:sp>
            <p:nvSpPr>
              <p:cNvPr id="114"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solidFill>
                  <a:cs typeface="+mn-ea"/>
                  <a:sym typeface="+mn-lt"/>
                </a:endParaRPr>
              </a:p>
            </p:txBody>
          </p:sp>
          <p:sp>
            <p:nvSpPr>
              <p:cNvPr id="115"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solidFill>
                  <a:cs typeface="+mn-ea"/>
                  <a:sym typeface="+mn-lt"/>
                </a:endParaRPr>
              </a:p>
            </p:txBody>
          </p:sp>
          <p:sp>
            <p:nvSpPr>
              <p:cNvPr id="116"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solidFill>
                  <a:cs typeface="+mn-ea"/>
                  <a:sym typeface="+mn-lt"/>
                </a:endParaRPr>
              </a:p>
            </p:txBody>
          </p:sp>
          <p:sp>
            <p:nvSpPr>
              <p:cNvPr id="117"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schemeClr val="bg1"/>
                  </a:solidFill>
                  <a:cs typeface="+mn-ea"/>
                  <a:sym typeface="+mn-lt"/>
                </a:endParaRPr>
              </a:p>
            </p:txBody>
          </p:sp>
        </p:grpSp>
      </p:grpSp>
      <p:grpSp>
        <p:nvGrpSpPr>
          <p:cNvPr id="118" name="组合 117"/>
          <p:cNvGrpSpPr/>
          <p:nvPr/>
        </p:nvGrpSpPr>
        <p:grpSpPr>
          <a:xfrm>
            <a:off x="5621965" y="2673724"/>
            <a:ext cx="453423" cy="453423"/>
            <a:chOff x="6650958" y="2072579"/>
            <a:chExt cx="453423" cy="453423"/>
          </a:xfrm>
        </p:grpSpPr>
        <p:sp>
          <p:nvSpPr>
            <p:cNvPr id="119" name="圆角矩形 56"/>
            <p:cNvSpPr/>
            <p:nvPr/>
          </p:nvSpPr>
          <p:spPr>
            <a:xfrm>
              <a:off x="6650958" y="2072579"/>
              <a:ext cx="453423" cy="453423"/>
            </a:xfrm>
            <a:prstGeom prst="roundRect">
              <a:avLst>
                <a:gd name="adj" fmla="val 20834"/>
              </a:avLst>
            </a:prstGeom>
            <a:gradFill flip="none" rotWithShape="1">
              <a:gsLst>
                <a:gs pos="0">
                  <a:schemeClr val="bg1">
                    <a:lumMod val="85000"/>
                  </a:schemeClr>
                </a:gs>
                <a:gs pos="100000">
                  <a:schemeClr val="bg1"/>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762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grpSp>
          <p:nvGrpSpPr>
            <p:cNvPr id="120" name="Group 181"/>
            <p:cNvGrpSpPr>
              <a:grpSpLocks noChangeAspect="1"/>
            </p:cNvGrpSpPr>
            <p:nvPr/>
          </p:nvGrpSpPr>
          <p:grpSpPr bwMode="auto">
            <a:xfrm>
              <a:off x="6742642" y="2162870"/>
              <a:ext cx="304379" cy="302156"/>
              <a:chOff x="2160" y="2262"/>
              <a:chExt cx="411" cy="408"/>
            </a:xfrm>
            <a:solidFill>
              <a:srgbClr val="4A639A"/>
            </a:solidFill>
            <a:effectLst/>
          </p:grpSpPr>
          <p:sp>
            <p:nvSpPr>
              <p:cNvPr id="121"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prstClr val="black"/>
                  </a:solidFill>
                  <a:cs typeface="+mn-ea"/>
                  <a:sym typeface="+mn-lt"/>
                </a:endParaRPr>
              </a:p>
            </p:txBody>
          </p:sp>
          <p:sp>
            <p:nvSpPr>
              <p:cNvPr id="122"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prstClr val="black"/>
                  </a:solidFill>
                  <a:cs typeface="+mn-ea"/>
                  <a:sym typeface="+mn-lt"/>
                </a:endParaRPr>
              </a:p>
            </p:txBody>
          </p:sp>
          <p:sp>
            <p:nvSpPr>
              <p:cNvPr id="123"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prstClr val="black"/>
                  </a:solidFill>
                  <a:cs typeface="+mn-ea"/>
                  <a:sym typeface="+mn-lt"/>
                </a:endParaRPr>
              </a:p>
            </p:txBody>
          </p:sp>
          <p:sp>
            <p:nvSpPr>
              <p:cNvPr id="124"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prstClr val="black"/>
                  </a:solidFill>
                  <a:cs typeface="+mn-ea"/>
                  <a:sym typeface="+mn-lt"/>
                </a:endParaRPr>
              </a:p>
            </p:txBody>
          </p:sp>
          <p:sp>
            <p:nvSpPr>
              <p:cNvPr id="125"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prstClr val="black"/>
                  </a:solidFill>
                  <a:cs typeface="+mn-ea"/>
                  <a:sym typeface="+mn-lt"/>
                </a:endParaRPr>
              </a:p>
            </p:txBody>
          </p:sp>
          <p:sp>
            <p:nvSpPr>
              <p:cNvPr id="126"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prstClr val="black"/>
                  </a:solidFill>
                  <a:cs typeface="+mn-ea"/>
                  <a:sym typeface="+mn-lt"/>
                </a:endParaRPr>
              </a:p>
            </p:txBody>
          </p:sp>
          <p:sp>
            <p:nvSpPr>
              <p:cNvPr id="127"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solidFill>
                    <a:prstClr val="black"/>
                  </a:solidFill>
                  <a:cs typeface="+mn-ea"/>
                  <a:sym typeface="+mn-lt"/>
                </a:endParaRPr>
              </a:p>
            </p:txBody>
          </p:sp>
        </p:grpSp>
      </p:grpSp>
      <p:grpSp>
        <p:nvGrpSpPr>
          <p:cNvPr id="128" name="组合 127"/>
          <p:cNvGrpSpPr/>
          <p:nvPr/>
        </p:nvGrpSpPr>
        <p:grpSpPr>
          <a:xfrm>
            <a:off x="6949998" y="3697306"/>
            <a:ext cx="453423" cy="453423"/>
            <a:chOff x="6968721" y="2718214"/>
            <a:chExt cx="453423" cy="453423"/>
          </a:xfrm>
        </p:grpSpPr>
        <p:sp>
          <p:nvSpPr>
            <p:cNvPr id="129" name="圆角矩形 57"/>
            <p:cNvSpPr/>
            <p:nvPr/>
          </p:nvSpPr>
          <p:spPr>
            <a:xfrm>
              <a:off x="6968721" y="2718214"/>
              <a:ext cx="453423" cy="453423"/>
            </a:xfrm>
            <a:prstGeom prst="roundRect">
              <a:avLst>
                <a:gd name="adj" fmla="val 20834"/>
              </a:avLst>
            </a:prstGeom>
            <a:gradFill flip="none" rotWithShape="1">
              <a:gsLst>
                <a:gs pos="0">
                  <a:schemeClr val="bg1">
                    <a:lumMod val="85000"/>
                  </a:schemeClr>
                </a:gs>
                <a:gs pos="100000">
                  <a:schemeClr val="bg1"/>
                </a:gs>
              </a:gsLst>
              <a:lin ang="2700000" scaled="1"/>
              <a:tileRect/>
            </a:gradFill>
            <a:ln w="15875">
              <a:gradFill flip="none" rotWithShape="1">
                <a:gsLst>
                  <a:gs pos="0">
                    <a:schemeClr val="bg1"/>
                  </a:gs>
                  <a:gs pos="100000">
                    <a:schemeClr val="bg1">
                      <a:lumMod val="85000"/>
                    </a:schemeClr>
                  </a:gs>
                </a:gsLst>
                <a:lin ang="2700000" scaled="1"/>
                <a:tileRect/>
              </a:gradFill>
            </a:ln>
            <a:effectLst>
              <a:outerShdw blurRad="762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cs typeface="+mn-ea"/>
                <a:sym typeface="+mn-lt"/>
              </a:endParaRPr>
            </a:p>
          </p:txBody>
        </p:sp>
        <p:sp>
          <p:nvSpPr>
            <p:cNvPr id="130" name="Freeform 28"/>
            <p:cNvSpPr>
              <a:spLocks noEditPoints="1"/>
            </p:cNvSpPr>
            <p:nvPr/>
          </p:nvSpPr>
          <p:spPr bwMode="auto">
            <a:xfrm>
              <a:off x="7035683" y="2816007"/>
              <a:ext cx="322491" cy="261223"/>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rgbClr val="404040"/>
            </a:solidFill>
            <a:ln>
              <a:noFill/>
            </a:ln>
            <a:effectLst/>
          </p:spPr>
          <p:txBody>
            <a:bodyPr vert="horz" wrap="square" lIns="91440" tIns="45720" rIns="91440" bIns="45720" numCol="1" anchor="t" anchorCtr="0" compatLnSpc="1"/>
            <a:lstStyle/>
            <a:p>
              <a:endParaRPr lang="zh-CN" altLang="en-US" sz="2400" dirty="0">
                <a:cs typeface="+mn-ea"/>
                <a:sym typeface="+mn-lt"/>
              </a:endParaRPr>
            </a:p>
          </p:txBody>
        </p:sp>
      </p:grpSp>
      <p:sp>
        <p:nvSpPr>
          <p:cNvPr id="131" name="文本框 1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8887" y="1647138"/>
            <a:ext cx="3038040" cy="548548"/>
          </a:xfrm>
          <a:prstGeom prst="rect">
            <a:avLst/>
          </a:prstGeom>
          <a:noFill/>
          <a:effectLst/>
        </p:spPr>
        <p:txBody>
          <a:bodyPr wrap="square" rtlCol="0">
            <a:spAutoFit/>
          </a:bodyPr>
          <a:lstStyle/>
          <a:p>
            <a:pPr>
              <a:lnSpc>
                <a:spcPct val="150000"/>
              </a:lnSpc>
            </a:pPr>
            <a:r>
              <a:rPr lang="zh-CN" altLang="en-US" sz="1050" dirty="0">
                <a:solidFill>
                  <a:schemeClr val="bg1">
                    <a:lumMod val="50000"/>
                  </a:schemeClr>
                </a:solidFill>
                <a:cs typeface="+mn-ea"/>
                <a:sym typeface="+mn-lt"/>
              </a:rPr>
              <a:t>您的内容打在这里，或者通过复制您的文本后，在此框中选择粘贴，并选择</a:t>
            </a:r>
            <a:endParaRPr lang="en-US" altLang="zh-CN" sz="1050" dirty="0">
              <a:solidFill>
                <a:schemeClr val="bg1">
                  <a:lumMod val="50000"/>
                </a:schemeClr>
              </a:solidFill>
              <a:cs typeface="+mn-ea"/>
              <a:sym typeface="+mn-lt"/>
            </a:endParaRPr>
          </a:p>
        </p:txBody>
      </p:sp>
      <p:sp>
        <p:nvSpPr>
          <p:cNvPr id="132" name="矩形 131"/>
          <p:cNvSpPr/>
          <p:nvPr/>
        </p:nvSpPr>
        <p:spPr>
          <a:xfrm>
            <a:off x="5318887" y="1343592"/>
            <a:ext cx="1444626" cy="338554"/>
          </a:xfrm>
          <a:prstGeom prst="rect">
            <a:avLst/>
          </a:prstGeom>
        </p:spPr>
        <p:txBody>
          <a:bodyPr wrap="none">
            <a:spAutoFit/>
          </a:bodyPr>
          <a:lstStyle/>
          <a:p>
            <a:pPr lvl="0">
              <a:defRPr/>
            </a:pPr>
            <a:r>
              <a:rPr lang="zh-CN" altLang="en-US" sz="1600" kern="0" dirty="0">
                <a:cs typeface="+mn-ea"/>
                <a:sym typeface="+mn-lt"/>
              </a:rPr>
              <a:t>填写段落标题</a:t>
            </a:r>
            <a:endParaRPr lang="zh-CN" altLang="en-US" sz="1600" kern="0" dirty="0">
              <a:cs typeface="+mn-ea"/>
              <a:sym typeface="+mn-lt"/>
            </a:endParaRPr>
          </a:p>
        </p:txBody>
      </p:sp>
      <p:sp>
        <p:nvSpPr>
          <p:cNvPr id="133" name="文本框 13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460103" y="2776512"/>
            <a:ext cx="3038040" cy="548548"/>
          </a:xfrm>
          <a:prstGeom prst="rect">
            <a:avLst/>
          </a:prstGeom>
          <a:noFill/>
          <a:effectLst/>
        </p:spPr>
        <p:txBody>
          <a:bodyPr wrap="square" rtlCol="0">
            <a:spAutoFit/>
          </a:bodyPr>
          <a:lstStyle/>
          <a:p>
            <a:pPr>
              <a:lnSpc>
                <a:spcPct val="150000"/>
              </a:lnSpc>
            </a:pPr>
            <a:r>
              <a:rPr lang="zh-CN" altLang="en-US" sz="1050" dirty="0">
                <a:solidFill>
                  <a:schemeClr val="bg1">
                    <a:lumMod val="50000"/>
                  </a:schemeClr>
                </a:solidFill>
                <a:cs typeface="+mn-ea"/>
                <a:sym typeface="+mn-lt"/>
              </a:rPr>
              <a:t>您的内容打在这里，或者通过复制您的文本后，在此框中选择粘贴，并选择</a:t>
            </a:r>
            <a:endParaRPr lang="en-US" altLang="zh-CN" sz="1050" dirty="0">
              <a:solidFill>
                <a:schemeClr val="bg1">
                  <a:lumMod val="50000"/>
                </a:schemeClr>
              </a:solidFill>
              <a:cs typeface="+mn-ea"/>
              <a:sym typeface="+mn-lt"/>
            </a:endParaRPr>
          </a:p>
        </p:txBody>
      </p:sp>
      <p:sp>
        <p:nvSpPr>
          <p:cNvPr id="134" name="矩形 133"/>
          <p:cNvSpPr/>
          <p:nvPr/>
        </p:nvSpPr>
        <p:spPr>
          <a:xfrm>
            <a:off x="6460103" y="2472966"/>
            <a:ext cx="1444626" cy="338554"/>
          </a:xfrm>
          <a:prstGeom prst="rect">
            <a:avLst/>
          </a:prstGeom>
        </p:spPr>
        <p:txBody>
          <a:bodyPr wrap="none">
            <a:spAutoFit/>
          </a:bodyPr>
          <a:lstStyle/>
          <a:p>
            <a:pPr lvl="0">
              <a:defRPr/>
            </a:pPr>
            <a:r>
              <a:rPr lang="zh-CN" altLang="en-US" sz="1600" kern="0" dirty="0">
                <a:cs typeface="+mn-ea"/>
                <a:sym typeface="+mn-lt"/>
              </a:rPr>
              <a:t>填写段落标题</a:t>
            </a:r>
            <a:endParaRPr lang="zh-CN" altLang="en-US" sz="1600" kern="0" dirty="0">
              <a:cs typeface="+mn-ea"/>
              <a:sym typeface="+mn-lt"/>
            </a:endParaRPr>
          </a:p>
        </p:txBody>
      </p:sp>
      <p:sp>
        <p:nvSpPr>
          <p:cNvPr id="135" name="文本框 1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807584" y="3822261"/>
            <a:ext cx="3038040" cy="548548"/>
          </a:xfrm>
          <a:prstGeom prst="rect">
            <a:avLst/>
          </a:prstGeom>
          <a:noFill/>
          <a:effectLst/>
        </p:spPr>
        <p:txBody>
          <a:bodyPr wrap="square" rtlCol="0">
            <a:spAutoFit/>
          </a:bodyPr>
          <a:lstStyle/>
          <a:p>
            <a:pPr>
              <a:lnSpc>
                <a:spcPct val="150000"/>
              </a:lnSpc>
            </a:pPr>
            <a:r>
              <a:rPr lang="zh-CN" altLang="en-US" sz="1050" dirty="0">
                <a:solidFill>
                  <a:schemeClr val="bg1">
                    <a:lumMod val="50000"/>
                  </a:schemeClr>
                </a:solidFill>
                <a:cs typeface="+mn-ea"/>
                <a:sym typeface="+mn-lt"/>
              </a:rPr>
              <a:t>您的内容打在这里，或者通过复制您的文本后，在此框中选择粘贴，并选择</a:t>
            </a:r>
            <a:endParaRPr lang="en-US" altLang="zh-CN" sz="1050" dirty="0">
              <a:solidFill>
                <a:schemeClr val="bg1">
                  <a:lumMod val="50000"/>
                </a:schemeClr>
              </a:solidFill>
              <a:cs typeface="+mn-ea"/>
              <a:sym typeface="+mn-lt"/>
            </a:endParaRPr>
          </a:p>
        </p:txBody>
      </p:sp>
      <p:sp>
        <p:nvSpPr>
          <p:cNvPr id="136" name="矩形 135"/>
          <p:cNvSpPr/>
          <p:nvPr/>
        </p:nvSpPr>
        <p:spPr>
          <a:xfrm>
            <a:off x="7807584" y="3518715"/>
            <a:ext cx="1444626" cy="338554"/>
          </a:xfrm>
          <a:prstGeom prst="rect">
            <a:avLst/>
          </a:prstGeom>
        </p:spPr>
        <p:txBody>
          <a:bodyPr wrap="none">
            <a:spAutoFit/>
          </a:bodyPr>
          <a:lstStyle/>
          <a:p>
            <a:pPr lvl="0">
              <a:defRPr/>
            </a:pPr>
            <a:r>
              <a:rPr lang="zh-CN" altLang="en-US" sz="1600" kern="0" dirty="0">
                <a:cs typeface="+mn-ea"/>
                <a:sym typeface="+mn-lt"/>
              </a:rPr>
              <a:t>填写段落标题</a:t>
            </a:r>
            <a:endParaRPr lang="zh-CN" altLang="en-US" sz="1600" kern="0" dirty="0">
              <a:cs typeface="+mn-ea"/>
              <a:sym typeface="+mn-lt"/>
            </a:endParaRPr>
          </a:p>
        </p:txBody>
      </p:sp>
      <p:sp>
        <p:nvSpPr>
          <p:cNvPr id="137" name="Rectangle 12"/>
          <p:cNvSpPr/>
          <p:nvPr/>
        </p:nvSpPr>
        <p:spPr>
          <a:xfrm>
            <a:off x="6358324" y="5662381"/>
            <a:ext cx="1205924" cy="276999"/>
          </a:xfrm>
          <a:prstGeom prst="rect">
            <a:avLst/>
          </a:prstGeom>
        </p:spPr>
        <p:txBody>
          <a:bodyPr wrap="square">
            <a:spAutoFit/>
          </a:bodyPr>
          <a:lstStyle/>
          <a:p>
            <a:pPr algn="ctr"/>
            <a:r>
              <a:rPr lang="en-US" sz="1200" dirty="0">
                <a:solidFill>
                  <a:srgbClr val="A8ACB9"/>
                </a:solidFill>
                <a:cs typeface="+mn-ea"/>
                <a:sym typeface="+mn-lt"/>
              </a:rPr>
              <a:t>part 01</a:t>
            </a:r>
            <a:endParaRPr lang="bg-BG" sz="3200" dirty="0">
              <a:solidFill>
                <a:srgbClr val="A8ACB9"/>
              </a:solidFill>
              <a:cs typeface="+mn-ea"/>
              <a:sym typeface="+mn-lt"/>
            </a:endParaRPr>
          </a:p>
        </p:txBody>
      </p:sp>
      <p:sp>
        <p:nvSpPr>
          <p:cNvPr id="138" name="Rectangle 13"/>
          <p:cNvSpPr/>
          <p:nvPr/>
        </p:nvSpPr>
        <p:spPr>
          <a:xfrm>
            <a:off x="7495995" y="5659422"/>
            <a:ext cx="1205924" cy="276999"/>
          </a:xfrm>
          <a:prstGeom prst="rect">
            <a:avLst/>
          </a:prstGeom>
        </p:spPr>
        <p:txBody>
          <a:bodyPr wrap="square">
            <a:spAutoFit/>
          </a:bodyPr>
          <a:lstStyle/>
          <a:p>
            <a:pPr algn="ctr"/>
            <a:r>
              <a:rPr lang="en-US" sz="1200" dirty="0">
                <a:solidFill>
                  <a:srgbClr val="A8ACB9"/>
                </a:solidFill>
                <a:cs typeface="+mn-ea"/>
                <a:sym typeface="+mn-lt"/>
              </a:rPr>
              <a:t>part 02</a:t>
            </a:r>
            <a:endParaRPr lang="bg-BG" sz="3200" dirty="0">
              <a:solidFill>
                <a:srgbClr val="A8ACB9"/>
              </a:solidFill>
              <a:cs typeface="+mn-ea"/>
              <a:sym typeface="+mn-lt"/>
            </a:endParaRPr>
          </a:p>
        </p:txBody>
      </p:sp>
      <p:sp>
        <p:nvSpPr>
          <p:cNvPr id="139" name="Rectangle 14"/>
          <p:cNvSpPr/>
          <p:nvPr/>
        </p:nvSpPr>
        <p:spPr>
          <a:xfrm>
            <a:off x="8629383" y="5659422"/>
            <a:ext cx="1205924" cy="276999"/>
          </a:xfrm>
          <a:prstGeom prst="rect">
            <a:avLst/>
          </a:prstGeom>
        </p:spPr>
        <p:txBody>
          <a:bodyPr wrap="square">
            <a:spAutoFit/>
          </a:bodyPr>
          <a:lstStyle/>
          <a:p>
            <a:pPr algn="ctr"/>
            <a:r>
              <a:rPr lang="en-US" sz="1200" dirty="0">
                <a:solidFill>
                  <a:srgbClr val="A8ACB9"/>
                </a:solidFill>
                <a:cs typeface="+mn-ea"/>
                <a:sym typeface="+mn-lt"/>
              </a:rPr>
              <a:t>part 03</a:t>
            </a:r>
            <a:endParaRPr lang="bg-BG" sz="3200" dirty="0">
              <a:solidFill>
                <a:srgbClr val="A8ACB9"/>
              </a:solidFill>
              <a:cs typeface="+mn-ea"/>
              <a:sym typeface="+mn-lt"/>
            </a:endParaRPr>
          </a:p>
        </p:txBody>
      </p:sp>
      <p:sp>
        <p:nvSpPr>
          <p:cNvPr id="140" name="Rectangle 15"/>
          <p:cNvSpPr/>
          <p:nvPr/>
        </p:nvSpPr>
        <p:spPr>
          <a:xfrm>
            <a:off x="9767054" y="5665997"/>
            <a:ext cx="1205924" cy="276999"/>
          </a:xfrm>
          <a:prstGeom prst="rect">
            <a:avLst/>
          </a:prstGeom>
        </p:spPr>
        <p:txBody>
          <a:bodyPr wrap="square">
            <a:spAutoFit/>
          </a:bodyPr>
          <a:lstStyle/>
          <a:p>
            <a:pPr algn="ctr"/>
            <a:r>
              <a:rPr lang="en-US" sz="1200" dirty="0">
                <a:solidFill>
                  <a:srgbClr val="A8ACB9"/>
                </a:solidFill>
                <a:cs typeface="+mn-ea"/>
                <a:sym typeface="+mn-lt"/>
              </a:rPr>
              <a:t>part 04</a:t>
            </a:r>
            <a:endParaRPr lang="bg-BG" sz="3200" dirty="0">
              <a:solidFill>
                <a:srgbClr val="A8ACB9"/>
              </a:solidFill>
              <a:cs typeface="+mn-ea"/>
              <a:sym typeface="+mn-lt"/>
            </a:endParaRPr>
          </a:p>
        </p:txBody>
      </p:sp>
      <p:grpSp>
        <p:nvGrpSpPr>
          <p:cNvPr id="141" name="组合 140"/>
          <p:cNvGrpSpPr/>
          <p:nvPr/>
        </p:nvGrpSpPr>
        <p:grpSpPr>
          <a:xfrm>
            <a:off x="9986523" y="4832468"/>
            <a:ext cx="756000" cy="756000"/>
            <a:chOff x="4728966" y="4272088"/>
            <a:chExt cx="756000" cy="756000"/>
          </a:xfrm>
        </p:grpSpPr>
        <p:sp>
          <p:nvSpPr>
            <p:cNvPr id="142" name="Oval 25"/>
            <p:cNvSpPr>
              <a:spLocks noChangeAspect="1"/>
            </p:cNvSpPr>
            <p:nvPr/>
          </p:nvSpPr>
          <p:spPr>
            <a:xfrm flipH="1">
              <a:off x="4728966" y="4272088"/>
              <a:ext cx="756000" cy="756000"/>
            </a:xfrm>
            <a:prstGeom prst="ellipse">
              <a:avLst/>
            </a:prstGeom>
            <a:noFill/>
            <a:ln w="12700" cap="flat" cmpd="sng" algn="ctr">
              <a:solidFill>
                <a:srgbClr val="A8ACB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FFFFFF"/>
                </a:solidFill>
                <a:effectLst/>
                <a:uLnTx/>
                <a:uFillTx/>
                <a:cs typeface="+mn-ea"/>
                <a:sym typeface="+mn-lt"/>
              </a:endParaRPr>
            </a:p>
          </p:txBody>
        </p:sp>
        <p:grpSp>
          <p:nvGrpSpPr>
            <p:cNvPr id="143" name="Group 37"/>
            <p:cNvGrpSpPr>
              <a:grpSpLocks noChangeAspect="1"/>
            </p:cNvGrpSpPr>
            <p:nvPr/>
          </p:nvGrpSpPr>
          <p:grpSpPr>
            <a:xfrm>
              <a:off x="4985400" y="4534602"/>
              <a:ext cx="252114" cy="252000"/>
              <a:chOff x="4949888" y="2073218"/>
              <a:chExt cx="3471863" cy="3470275"/>
            </a:xfrm>
            <a:solidFill>
              <a:srgbClr val="595F6F"/>
            </a:solidFill>
          </p:grpSpPr>
          <p:sp>
            <p:nvSpPr>
              <p:cNvPr id="144" name="Freeform 6"/>
              <p:cNvSpPr>
                <a:spLocks noEditPoints="1"/>
              </p:cNvSpPr>
              <p:nvPr/>
            </p:nvSpPr>
            <p:spPr bwMode="auto">
              <a:xfrm>
                <a:off x="4949888" y="2073218"/>
                <a:ext cx="3471863" cy="3470275"/>
              </a:xfrm>
              <a:custGeom>
                <a:avLst/>
                <a:gdLst>
                  <a:gd name="T0" fmla="*/ 991 w 4374"/>
                  <a:gd name="T1" fmla="*/ 393 h 4372"/>
                  <a:gd name="T2" fmla="*/ 912 w 4374"/>
                  <a:gd name="T3" fmla="*/ 1198 h 4372"/>
                  <a:gd name="T4" fmla="*/ 315 w 4374"/>
                  <a:gd name="T5" fmla="*/ 1286 h 4372"/>
                  <a:gd name="T6" fmla="*/ 285 w 4374"/>
                  <a:gd name="T7" fmla="*/ 1593 h 4372"/>
                  <a:gd name="T8" fmla="*/ 884 w 4374"/>
                  <a:gd name="T9" fmla="*/ 1705 h 4372"/>
                  <a:gd name="T10" fmla="*/ 967 w 4374"/>
                  <a:gd name="T11" fmla="*/ 2582 h 4372"/>
                  <a:gd name="T12" fmla="*/ 437 w 4374"/>
                  <a:gd name="T13" fmla="*/ 2677 h 4372"/>
                  <a:gd name="T14" fmla="*/ 243 w 4374"/>
                  <a:gd name="T15" fmla="*/ 2915 h 4372"/>
                  <a:gd name="T16" fmla="*/ 437 w 4374"/>
                  <a:gd name="T17" fmla="*/ 3152 h 4372"/>
                  <a:gd name="T18" fmla="*/ 967 w 4374"/>
                  <a:gd name="T19" fmla="*/ 3247 h 4372"/>
                  <a:gd name="T20" fmla="*/ 1079 w 4374"/>
                  <a:gd name="T21" fmla="*/ 4087 h 4372"/>
                  <a:gd name="T22" fmla="*/ 1386 w 4374"/>
                  <a:gd name="T23" fmla="*/ 4057 h 4372"/>
                  <a:gd name="T24" fmla="*/ 1474 w 4374"/>
                  <a:gd name="T25" fmla="*/ 3218 h 4372"/>
                  <a:gd name="T26" fmla="*/ 2856 w 4374"/>
                  <a:gd name="T27" fmla="*/ 3174 h 4372"/>
                  <a:gd name="T28" fmla="*/ 2934 w 4374"/>
                  <a:gd name="T29" fmla="*/ 3981 h 4372"/>
                  <a:gd name="T30" fmla="*/ 3207 w 4374"/>
                  <a:gd name="T31" fmla="*/ 4125 h 4372"/>
                  <a:gd name="T32" fmla="*/ 3401 w 4374"/>
                  <a:gd name="T33" fmla="*/ 3885 h 4372"/>
                  <a:gd name="T34" fmla="*/ 3522 w 4374"/>
                  <a:gd name="T35" fmla="*/ 3158 h 4372"/>
                  <a:gd name="T36" fmla="*/ 4111 w 4374"/>
                  <a:gd name="T37" fmla="*/ 3008 h 4372"/>
                  <a:gd name="T38" fmla="*/ 4023 w 4374"/>
                  <a:gd name="T39" fmla="*/ 2713 h 4372"/>
                  <a:gd name="T40" fmla="*/ 3437 w 4374"/>
                  <a:gd name="T41" fmla="*/ 2636 h 4372"/>
                  <a:gd name="T42" fmla="*/ 3437 w 4374"/>
                  <a:gd name="T43" fmla="*/ 1737 h 4372"/>
                  <a:gd name="T44" fmla="*/ 4023 w 4374"/>
                  <a:gd name="T45" fmla="*/ 1659 h 4372"/>
                  <a:gd name="T46" fmla="*/ 4111 w 4374"/>
                  <a:gd name="T47" fmla="*/ 1364 h 4372"/>
                  <a:gd name="T48" fmla="*/ 3522 w 4374"/>
                  <a:gd name="T49" fmla="*/ 1214 h 4372"/>
                  <a:gd name="T50" fmla="*/ 3401 w 4374"/>
                  <a:gd name="T51" fmla="*/ 487 h 4372"/>
                  <a:gd name="T52" fmla="*/ 3207 w 4374"/>
                  <a:gd name="T53" fmla="*/ 249 h 4372"/>
                  <a:gd name="T54" fmla="*/ 2934 w 4374"/>
                  <a:gd name="T55" fmla="*/ 393 h 4372"/>
                  <a:gd name="T56" fmla="*/ 2856 w 4374"/>
                  <a:gd name="T57" fmla="*/ 1198 h 4372"/>
                  <a:gd name="T58" fmla="*/ 1474 w 4374"/>
                  <a:gd name="T59" fmla="*/ 1154 h 4372"/>
                  <a:gd name="T60" fmla="*/ 1386 w 4374"/>
                  <a:gd name="T61" fmla="*/ 315 h 4372"/>
                  <a:gd name="T62" fmla="*/ 1354 w 4374"/>
                  <a:gd name="T63" fmla="*/ 22 h 4372"/>
                  <a:gd name="T64" fmla="*/ 1679 w 4374"/>
                  <a:gd name="T65" fmla="*/ 347 h 4372"/>
                  <a:gd name="T66" fmla="*/ 2693 w 4374"/>
                  <a:gd name="T67" fmla="*/ 347 h 4372"/>
                  <a:gd name="T68" fmla="*/ 3018 w 4374"/>
                  <a:gd name="T69" fmla="*/ 22 h 4372"/>
                  <a:gd name="T70" fmla="*/ 3476 w 4374"/>
                  <a:gd name="T71" fmla="*/ 120 h 4372"/>
                  <a:gd name="T72" fmla="*/ 3644 w 4374"/>
                  <a:gd name="T73" fmla="*/ 973 h 4372"/>
                  <a:gd name="T74" fmla="*/ 4254 w 4374"/>
                  <a:gd name="T75" fmla="*/ 1139 h 4372"/>
                  <a:gd name="T76" fmla="*/ 4352 w 4374"/>
                  <a:gd name="T77" fmla="*/ 1597 h 4372"/>
                  <a:gd name="T78" fmla="*/ 4027 w 4374"/>
                  <a:gd name="T79" fmla="*/ 1922 h 4372"/>
                  <a:gd name="T80" fmla="*/ 4027 w 4374"/>
                  <a:gd name="T81" fmla="*/ 2450 h 4372"/>
                  <a:gd name="T82" fmla="*/ 4352 w 4374"/>
                  <a:gd name="T83" fmla="*/ 2775 h 4372"/>
                  <a:gd name="T84" fmla="*/ 4254 w 4374"/>
                  <a:gd name="T85" fmla="*/ 3234 h 4372"/>
                  <a:gd name="T86" fmla="*/ 3644 w 4374"/>
                  <a:gd name="T87" fmla="*/ 3401 h 4372"/>
                  <a:gd name="T88" fmla="*/ 3476 w 4374"/>
                  <a:gd name="T89" fmla="*/ 4252 h 4372"/>
                  <a:gd name="T90" fmla="*/ 3018 w 4374"/>
                  <a:gd name="T91" fmla="*/ 4350 h 4372"/>
                  <a:gd name="T92" fmla="*/ 2693 w 4374"/>
                  <a:gd name="T93" fmla="*/ 4025 h 4372"/>
                  <a:gd name="T94" fmla="*/ 1679 w 4374"/>
                  <a:gd name="T95" fmla="*/ 4025 h 4372"/>
                  <a:gd name="T96" fmla="*/ 1354 w 4374"/>
                  <a:gd name="T97" fmla="*/ 4350 h 4372"/>
                  <a:gd name="T98" fmla="*/ 896 w 4374"/>
                  <a:gd name="T99" fmla="*/ 4252 h 4372"/>
                  <a:gd name="T100" fmla="*/ 730 w 4374"/>
                  <a:gd name="T101" fmla="*/ 3401 h 4372"/>
                  <a:gd name="T102" fmla="*/ 120 w 4374"/>
                  <a:gd name="T103" fmla="*/ 3234 h 4372"/>
                  <a:gd name="T104" fmla="*/ 20 w 4374"/>
                  <a:gd name="T105" fmla="*/ 2775 h 4372"/>
                  <a:gd name="T106" fmla="*/ 347 w 4374"/>
                  <a:gd name="T107" fmla="*/ 2450 h 4372"/>
                  <a:gd name="T108" fmla="*/ 347 w 4374"/>
                  <a:gd name="T109" fmla="*/ 1922 h 4372"/>
                  <a:gd name="T110" fmla="*/ 20 w 4374"/>
                  <a:gd name="T111" fmla="*/ 1597 h 4372"/>
                  <a:gd name="T112" fmla="*/ 120 w 4374"/>
                  <a:gd name="T113" fmla="*/ 1139 h 4372"/>
                  <a:gd name="T114" fmla="*/ 730 w 4374"/>
                  <a:gd name="T115" fmla="*/ 973 h 4372"/>
                  <a:gd name="T116" fmla="*/ 896 w 4374"/>
                  <a:gd name="T117" fmla="*/ 120 h 4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74" h="4372">
                    <a:moveTo>
                      <a:pt x="1215" y="244"/>
                    </a:moveTo>
                    <a:lnTo>
                      <a:pt x="1167" y="249"/>
                    </a:lnTo>
                    <a:lnTo>
                      <a:pt x="1121" y="263"/>
                    </a:lnTo>
                    <a:lnTo>
                      <a:pt x="1079" y="285"/>
                    </a:lnTo>
                    <a:lnTo>
                      <a:pt x="1043" y="315"/>
                    </a:lnTo>
                    <a:lnTo>
                      <a:pt x="1013" y="351"/>
                    </a:lnTo>
                    <a:lnTo>
                      <a:pt x="991" y="393"/>
                    </a:lnTo>
                    <a:lnTo>
                      <a:pt x="977" y="439"/>
                    </a:lnTo>
                    <a:lnTo>
                      <a:pt x="971" y="487"/>
                    </a:lnTo>
                    <a:lnTo>
                      <a:pt x="971" y="1093"/>
                    </a:lnTo>
                    <a:lnTo>
                      <a:pt x="967" y="1127"/>
                    </a:lnTo>
                    <a:lnTo>
                      <a:pt x="955" y="1154"/>
                    </a:lnTo>
                    <a:lnTo>
                      <a:pt x="937" y="1180"/>
                    </a:lnTo>
                    <a:lnTo>
                      <a:pt x="912" y="1198"/>
                    </a:lnTo>
                    <a:lnTo>
                      <a:pt x="884" y="1210"/>
                    </a:lnTo>
                    <a:lnTo>
                      <a:pt x="850" y="1214"/>
                    </a:lnTo>
                    <a:lnTo>
                      <a:pt x="487" y="1214"/>
                    </a:lnTo>
                    <a:lnTo>
                      <a:pt x="437" y="1220"/>
                    </a:lnTo>
                    <a:lnTo>
                      <a:pt x="391" y="1234"/>
                    </a:lnTo>
                    <a:lnTo>
                      <a:pt x="351" y="1256"/>
                    </a:lnTo>
                    <a:lnTo>
                      <a:pt x="315" y="1286"/>
                    </a:lnTo>
                    <a:lnTo>
                      <a:pt x="285" y="1322"/>
                    </a:lnTo>
                    <a:lnTo>
                      <a:pt x="263" y="1364"/>
                    </a:lnTo>
                    <a:lnTo>
                      <a:pt x="247" y="1410"/>
                    </a:lnTo>
                    <a:lnTo>
                      <a:pt x="243" y="1457"/>
                    </a:lnTo>
                    <a:lnTo>
                      <a:pt x="247" y="1507"/>
                    </a:lnTo>
                    <a:lnTo>
                      <a:pt x="263" y="1553"/>
                    </a:lnTo>
                    <a:lnTo>
                      <a:pt x="285" y="1593"/>
                    </a:lnTo>
                    <a:lnTo>
                      <a:pt x="315" y="1629"/>
                    </a:lnTo>
                    <a:lnTo>
                      <a:pt x="351" y="1659"/>
                    </a:lnTo>
                    <a:lnTo>
                      <a:pt x="391" y="1681"/>
                    </a:lnTo>
                    <a:lnTo>
                      <a:pt x="437" y="1697"/>
                    </a:lnTo>
                    <a:lnTo>
                      <a:pt x="487" y="1701"/>
                    </a:lnTo>
                    <a:lnTo>
                      <a:pt x="850" y="1701"/>
                    </a:lnTo>
                    <a:lnTo>
                      <a:pt x="884" y="1705"/>
                    </a:lnTo>
                    <a:lnTo>
                      <a:pt x="912" y="1717"/>
                    </a:lnTo>
                    <a:lnTo>
                      <a:pt x="937" y="1737"/>
                    </a:lnTo>
                    <a:lnTo>
                      <a:pt x="955" y="1760"/>
                    </a:lnTo>
                    <a:lnTo>
                      <a:pt x="967" y="1790"/>
                    </a:lnTo>
                    <a:lnTo>
                      <a:pt x="971" y="1822"/>
                    </a:lnTo>
                    <a:lnTo>
                      <a:pt x="971" y="2550"/>
                    </a:lnTo>
                    <a:lnTo>
                      <a:pt x="967" y="2582"/>
                    </a:lnTo>
                    <a:lnTo>
                      <a:pt x="955" y="2612"/>
                    </a:lnTo>
                    <a:lnTo>
                      <a:pt x="937" y="2636"/>
                    </a:lnTo>
                    <a:lnTo>
                      <a:pt x="912" y="2655"/>
                    </a:lnTo>
                    <a:lnTo>
                      <a:pt x="884" y="2667"/>
                    </a:lnTo>
                    <a:lnTo>
                      <a:pt x="850" y="2671"/>
                    </a:lnTo>
                    <a:lnTo>
                      <a:pt x="487" y="2671"/>
                    </a:lnTo>
                    <a:lnTo>
                      <a:pt x="437" y="2677"/>
                    </a:lnTo>
                    <a:lnTo>
                      <a:pt x="391" y="2691"/>
                    </a:lnTo>
                    <a:lnTo>
                      <a:pt x="351" y="2713"/>
                    </a:lnTo>
                    <a:lnTo>
                      <a:pt x="315" y="2743"/>
                    </a:lnTo>
                    <a:lnTo>
                      <a:pt x="285" y="2779"/>
                    </a:lnTo>
                    <a:lnTo>
                      <a:pt x="263" y="2821"/>
                    </a:lnTo>
                    <a:lnTo>
                      <a:pt x="247" y="2867"/>
                    </a:lnTo>
                    <a:lnTo>
                      <a:pt x="243" y="2915"/>
                    </a:lnTo>
                    <a:lnTo>
                      <a:pt x="247" y="2964"/>
                    </a:lnTo>
                    <a:lnTo>
                      <a:pt x="263" y="3008"/>
                    </a:lnTo>
                    <a:lnTo>
                      <a:pt x="285" y="3050"/>
                    </a:lnTo>
                    <a:lnTo>
                      <a:pt x="315" y="3086"/>
                    </a:lnTo>
                    <a:lnTo>
                      <a:pt x="351" y="3116"/>
                    </a:lnTo>
                    <a:lnTo>
                      <a:pt x="391" y="3138"/>
                    </a:lnTo>
                    <a:lnTo>
                      <a:pt x="437" y="3152"/>
                    </a:lnTo>
                    <a:lnTo>
                      <a:pt x="487" y="3158"/>
                    </a:lnTo>
                    <a:lnTo>
                      <a:pt x="850" y="3158"/>
                    </a:lnTo>
                    <a:lnTo>
                      <a:pt x="884" y="3162"/>
                    </a:lnTo>
                    <a:lnTo>
                      <a:pt x="912" y="3174"/>
                    </a:lnTo>
                    <a:lnTo>
                      <a:pt x="937" y="3194"/>
                    </a:lnTo>
                    <a:lnTo>
                      <a:pt x="955" y="3218"/>
                    </a:lnTo>
                    <a:lnTo>
                      <a:pt x="967" y="3247"/>
                    </a:lnTo>
                    <a:lnTo>
                      <a:pt x="971" y="3279"/>
                    </a:lnTo>
                    <a:lnTo>
                      <a:pt x="971" y="3885"/>
                    </a:lnTo>
                    <a:lnTo>
                      <a:pt x="977" y="3935"/>
                    </a:lnTo>
                    <a:lnTo>
                      <a:pt x="991" y="3981"/>
                    </a:lnTo>
                    <a:lnTo>
                      <a:pt x="1013" y="4021"/>
                    </a:lnTo>
                    <a:lnTo>
                      <a:pt x="1043" y="4057"/>
                    </a:lnTo>
                    <a:lnTo>
                      <a:pt x="1079" y="4087"/>
                    </a:lnTo>
                    <a:lnTo>
                      <a:pt x="1121" y="4109"/>
                    </a:lnTo>
                    <a:lnTo>
                      <a:pt x="1167" y="4125"/>
                    </a:lnTo>
                    <a:lnTo>
                      <a:pt x="1215" y="4129"/>
                    </a:lnTo>
                    <a:lnTo>
                      <a:pt x="1265" y="4125"/>
                    </a:lnTo>
                    <a:lnTo>
                      <a:pt x="1310" y="4109"/>
                    </a:lnTo>
                    <a:lnTo>
                      <a:pt x="1350" y="4087"/>
                    </a:lnTo>
                    <a:lnTo>
                      <a:pt x="1386" y="4057"/>
                    </a:lnTo>
                    <a:lnTo>
                      <a:pt x="1416" y="4021"/>
                    </a:lnTo>
                    <a:lnTo>
                      <a:pt x="1438" y="3981"/>
                    </a:lnTo>
                    <a:lnTo>
                      <a:pt x="1452" y="3935"/>
                    </a:lnTo>
                    <a:lnTo>
                      <a:pt x="1458" y="3885"/>
                    </a:lnTo>
                    <a:lnTo>
                      <a:pt x="1458" y="3279"/>
                    </a:lnTo>
                    <a:lnTo>
                      <a:pt x="1462" y="3247"/>
                    </a:lnTo>
                    <a:lnTo>
                      <a:pt x="1474" y="3218"/>
                    </a:lnTo>
                    <a:lnTo>
                      <a:pt x="1494" y="3194"/>
                    </a:lnTo>
                    <a:lnTo>
                      <a:pt x="1518" y="3174"/>
                    </a:lnTo>
                    <a:lnTo>
                      <a:pt x="1548" y="3162"/>
                    </a:lnTo>
                    <a:lnTo>
                      <a:pt x="1580" y="3158"/>
                    </a:lnTo>
                    <a:lnTo>
                      <a:pt x="2794" y="3158"/>
                    </a:lnTo>
                    <a:lnTo>
                      <a:pt x="2826" y="3162"/>
                    </a:lnTo>
                    <a:lnTo>
                      <a:pt x="2856" y="3174"/>
                    </a:lnTo>
                    <a:lnTo>
                      <a:pt x="2880" y="3194"/>
                    </a:lnTo>
                    <a:lnTo>
                      <a:pt x="2898" y="3218"/>
                    </a:lnTo>
                    <a:lnTo>
                      <a:pt x="2912" y="3247"/>
                    </a:lnTo>
                    <a:lnTo>
                      <a:pt x="2916" y="3279"/>
                    </a:lnTo>
                    <a:lnTo>
                      <a:pt x="2916" y="3885"/>
                    </a:lnTo>
                    <a:lnTo>
                      <a:pt x="2920" y="3935"/>
                    </a:lnTo>
                    <a:lnTo>
                      <a:pt x="2934" y="3981"/>
                    </a:lnTo>
                    <a:lnTo>
                      <a:pt x="2958" y="4021"/>
                    </a:lnTo>
                    <a:lnTo>
                      <a:pt x="2988" y="4057"/>
                    </a:lnTo>
                    <a:lnTo>
                      <a:pt x="3024" y="4087"/>
                    </a:lnTo>
                    <a:lnTo>
                      <a:pt x="3064" y="4109"/>
                    </a:lnTo>
                    <a:lnTo>
                      <a:pt x="3109" y="4125"/>
                    </a:lnTo>
                    <a:lnTo>
                      <a:pt x="3159" y="4129"/>
                    </a:lnTo>
                    <a:lnTo>
                      <a:pt x="3207" y="4125"/>
                    </a:lnTo>
                    <a:lnTo>
                      <a:pt x="3253" y="4109"/>
                    </a:lnTo>
                    <a:lnTo>
                      <a:pt x="3295" y="4087"/>
                    </a:lnTo>
                    <a:lnTo>
                      <a:pt x="3331" y="4057"/>
                    </a:lnTo>
                    <a:lnTo>
                      <a:pt x="3361" y="4021"/>
                    </a:lnTo>
                    <a:lnTo>
                      <a:pt x="3383" y="3981"/>
                    </a:lnTo>
                    <a:lnTo>
                      <a:pt x="3397" y="3935"/>
                    </a:lnTo>
                    <a:lnTo>
                      <a:pt x="3401" y="3885"/>
                    </a:lnTo>
                    <a:lnTo>
                      <a:pt x="3401" y="3279"/>
                    </a:lnTo>
                    <a:lnTo>
                      <a:pt x="3407" y="3247"/>
                    </a:lnTo>
                    <a:lnTo>
                      <a:pt x="3419" y="3218"/>
                    </a:lnTo>
                    <a:lnTo>
                      <a:pt x="3437" y="3194"/>
                    </a:lnTo>
                    <a:lnTo>
                      <a:pt x="3463" y="3174"/>
                    </a:lnTo>
                    <a:lnTo>
                      <a:pt x="3490" y="3162"/>
                    </a:lnTo>
                    <a:lnTo>
                      <a:pt x="3522" y="3158"/>
                    </a:lnTo>
                    <a:lnTo>
                      <a:pt x="3887" y="3158"/>
                    </a:lnTo>
                    <a:lnTo>
                      <a:pt x="3935" y="3152"/>
                    </a:lnTo>
                    <a:lnTo>
                      <a:pt x="3981" y="3138"/>
                    </a:lnTo>
                    <a:lnTo>
                      <a:pt x="4023" y="3116"/>
                    </a:lnTo>
                    <a:lnTo>
                      <a:pt x="4059" y="3086"/>
                    </a:lnTo>
                    <a:lnTo>
                      <a:pt x="4089" y="3050"/>
                    </a:lnTo>
                    <a:lnTo>
                      <a:pt x="4111" y="3008"/>
                    </a:lnTo>
                    <a:lnTo>
                      <a:pt x="4125" y="2964"/>
                    </a:lnTo>
                    <a:lnTo>
                      <a:pt x="4131" y="2915"/>
                    </a:lnTo>
                    <a:lnTo>
                      <a:pt x="4125" y="2867"/>
                    </a:lnTo>
                    <a:lnTo>
                      <a:pt x="4111" y="2821"/>
                    </a:lnTo>
                    <a:lnTo>
                      <a:pt x="4089" y="2779"/>
                    </a:lnTo>
                    <a:lnTo>
                      <a:pt x="4059" y="2743"/>
                    </a:lnTo>
                    <a:lnTo>
                      <a:pt x="4023" y="2713"/>
                    </a:lnTo>
                    <a:lnTo>
                      <a:pt x="3981" y="2691"/>
                    </a:lnTo>
                    <a:lnTo>
                      <a:pt x="3935" y="2677"/>
                    </a:lnTo>
                    <a:lnTo>
                      <a:pt x="3887" y="2671"/>
                    </a:lnTo>
                    <a:lnTo>
                      <a:pt x="3522" y="2671"/>
                    </a:lnTo>
                    <a:lnTo>
                      <a:pt x="3490" y="2667"/>
                    </a:lnTo>
                    <a:lnTo>
                      <a:pt x="3463" y="2655"/>
                    </a:lnTo>
                    <a:lnTo>
                      <a:pt x="3437" y="2636"/>
                    </a:lnTo>
                    <a:lnTo>
                      <a:pt x="3419" y="2612"/>
                    </a:lnTo>
                    <a:lnTo>
                      <a:pt x="3407" y="2584"/>
                    </a:lnTo>
                    <a:lnTo>
                      <a:pt x="3401" y="2550"/>
                    </a:lnTo>
                    <a:lnTo>
                      <a:pt x="3401" y="1822"/>
                    </a:lnTo>
                    <a:lnTo>
                      <a:pt x="3407" y="1790"/>
                    </a:lnTo>
                    <a:lnTo>
                      <a:pt x="3419" y="1760"/>
                    </a:lnTo>
                    <a:lnTo>
                      <a:pt x="3437" y="1737"/>
                    </a:lnTo>
                    <a:lnTo>
                      <a:pt x="3463" y="1717"/>
                    </a:lnTo>
                    <a:lnTo>
                      <a:pt x="3490" y="1705"/>
                    </a:lnTo>
                    <a:lnTo>
                      <a:pt x="3522" y="1701"/>
                    </a:lnTo>
                    <a:lnTo>
                      <a:pt x="3887" y="1701"/>
                    </a:lnTo>
                    <a:lnTo>
                      <a:pt x="3935" y="1697"/>
                    </a:lnTo>
                    <a:lnTo>
                      <a:pt x="3981" y="1681"/>
                    </a:lnTo>
                    <a:lnTo>
                      <a:pt x="4023" y="1659"/>
                    </a:lnTo>
                    <a:lnTo>
                      <a:pt x="4059" y="1629"/>
                    </a:lnTo>
                    <a:lnTo>
                      <a:pt x="4089" y="1593"/>
                    </a:lnTo>
                    <a:lnTo>
                      <a:pt x="4111" y="1553"/>
                    </a:lnTo>
                    <a:lnTo>
                      <a:pt x="4125" y="1507"/>
                    </a:lnTo>
                    <a:lnTo>
                      <a:pt x="4131" y="1457"/>
                    </a:lnTo>
                    <a:lnTo>
                      <a:pt x="4125" y="1410"/>
                    </a:lnTo>
                    <a:lnTo>
                      <a:pt x="4111" y="1364"/>
                    </a:lnTo>
                    <a:lnTo>
                      <a:pt x="4089" y="1322"/>
                    </a:lnTo>
                    <a:lnTo>
                      <a:pt x="4059" y="1286"/>
                    </a:lnTo>
                    <a:lnTo>
                      <a:pt x="4023" y="1256"/>
                    </a:lnTo>
                    <a:lnTo>
                      <a:pt x="3981" y="1234"/>
                    </a:lnTo>
                    <a:lnTo>
                      <a:pt x="3935" y="1220"/>
                    </a:lnTo>
                    <a:lnTo>
                      <a:pt x="3887" y="1214"/>
                    </a:lnTo>
                    <a:lnTo>
                      <a:pt x="3522" y="1214"/>
                    </a:lnTo>
                    <a:lnTo>
                      <a:pt x="3490" y="1210"/>
                    </a:lnTo>
                    <a:lnTo>
                      <a:pt x="3463" y="1198"/>
                    </a:lnTo>
                    <a:lnTo>
                      <a:pt x="3437" y="1180"/>
                    </a:lnTo>
                    <a:lnTo>
                      <a:pt x="3419" y="1154"/>
                    </a:lnTo>
                    <a:lnTo>
                      <a:pt x="3407" y="1127"/>
                    </a:lnTo>
                    <a:lnTo>
                      <a:pt x="3401" y="1093"/>
                    </a:lnTo>
                    <a:lnTo>
                      <a:pt x="3401" y="487"/>
                    </a:lnTo>
                    <a:lnTo>
                      <a:pt x="3397" y="439"/>
                    </a:lnTo>
                    <a:lnTo>
                      <a:pt x="3383" y="393"/>
                    </a:lnTo>
                    <a:lnTo>
                      <a:pt x="3361" y="351"/>
                    </a:lnTo>
                    <a:lnTo>
                      <a:pt x="3331" y="315"/>
                    </a:lnTo>
                    <a:lnTo>
                      <a:pt x="3295" y="285"/>
                    </a:lnTo>
                    <a:lnTo>
                      <a:pt x="3253" y="263"/>
                    </a:lnTo>
                    <a:lnTo>
                      <a:pt x="3207" y="249"/>
                    </a:lnTo>
                    <a:lnTo>
                      <a:pt x="3159" y="244"/>
                    </a:lnTo>
                    <a:lnTo>
                      <a:pt x="3109" y="249"/>
                    </a:lnTo>
                    <a:lnTo>
                      <a:pt x="3064" y="263"/>
                    </a:lnTo>
                    <a:lnTo>
                      <a:pt x="3024" y="285"/>
                    </a:lnTo>
                    <a:lnTo>
                      <a:pt x="2988" y="315"/>
                    </a:lnTo>
                    <a:lnTo>
                      <a:pt x="2958" y="351"/>
                    </a:lnTo>
                    <a:lnTo>
                      <a:pt x="2934" y="393"/>
                    </a:lnTo>
                    <a:lnTo>
                      <a:pt x="2920" y="439"/>
                    </a:lnTo>
                    <a:lnTo>
                      <a:pt x="2916" y="487"/>
                    </a:lnTo>
                    <a:lnTo>
                      <a:pt x="2916" y="1093"/>
                    </a:lnTo>
                    <a:lnTo>
                      <a:pt x="2912" y="1127"/>
                    </a:lnTo>
                    <a:lnTo>
                      <a:pt x="2898" y="1154"/>
                    </a:lnTo>
                    <a:lnTo>
                      <a:pt x="2880" y="1180"/>
                    </a:lnTo>
                    <a:lnTo>
                      <a:pt x="2856" y="1198"/>
                    </a:lnTo>
                    <a:lnTo>
                      <a:pt x="2826" y="1210"/>
                    </a:lnTo>
                    <a:lnTo>
                      <a:pt x="2794" y="1214"/>
                    </a:lnTo>
                    <a:lnTo>
                      <a:pt x="1580" y="1214"/>
                    </a:lnTo>
                    <a:lnTo>
                      <a:pt x="1548" y="1210"/>
                    </a:lnTo>
                    <a:lnTo>
                      <a:pt x="1518" y="1198"/>
                    </a:lnTo>
                    <a:lnTo>
                      <a:pt x="1494" y="1180"/>
                    </a:lnTo>
                    <a:lnTo>
                      <a:pt x="1474" y="1154"/>
                    </a:lnTo>
                    <a:lnTo>
                      <a:pt x="1462" y="1127"/>
                    </a:lnTo>
                    <a:lnTo>
                      <a:pt x="1458" y="1093"/>
                    </a:lnTo>
                    <a:lnTo>
                      <a:pt x="1458" y="487"/>
                    </a:lnTo>
                    <a:lnTo>
                      <a:pt x="1452" y="439"/>
                    </a:lnTo>
                    <a:lnTo>
                      <a:pt x="1438" y="393"/>
                    </a:lnTo>
                    <a:lnTo>
                      <a:pt x="1416" y="351"/>
                    </a:lnTo>
                    <a:lnTo>
                      <a:pt x="1386" y="315"/>
                    </a:lnTo>
                    <a:lnTo>
                      <a:pt x="1350" y="285"/>
                    </a:lnTo>
                    <a:lnTo>
                      <a:pt x="1310" y="263"/>
                    </a:lnTo>
                    <a:lnTo>
                      <a:pt x="1265" y="249"/>
                    </a:lnTo>
                    <a:lnTo>
                      <a:pt x="1215" y="244"/>
                    </a:lnTo>
                    <a:close/>
                    <a:moveTo>
                      <a:pt x="1215" y="0"/>
                    </a:moveTo>
                    <a:lnTo>
                      <a:pt x="1286" y="6"/>
                    </a:lnTo>
                    <a:lnTo>
                      <a:pt x="1354" y="22"/>
                    </a:lnTo>
                    <a:lnTo>
                      <a:pt x="1420" y="46"/>
                    </a:lnTo>
                    <a:lnTo>
                      <a:pt x="1480" y="80"/>
                    </a:lnTo>
                    <a:lnTo>
                      <a:pt x="1534" y="120"/>
                    </a:lnTo>
                    <a:lnTo>
                      <a:pt x="1582" y="168"/>
                    </a:lnTo>
                    <a:lnTo>
                      <a:pt x="1622" y="222"/>
                    </a:lnTo>
                    <a:lnTo>
                      <a:pt x="1655" y="281"/>
                    </a:lnTo>
                    <a:lnTo>
                      <a:pt x="1679" y="347"/>
                    </a:lnTo>
                    <a:lnTo>
                      <a:pt x="1695" y="415"/>
                    </a:lnTo>
                    <a:lnTo>
                      <a:pt x="1701" y="487"/>
                    </a:lnTo>
                    <a:lnTo>
                      <a:pt x="1701" y="973"/>
                    </a:lnTo>
                    <a:lnTo>
                      <a:pt x="2673" y="973"/>
                    </a:lnTo>
                    <a:lnTo>
                      <a:pt x="2673" y="487"/>
                    </a:lnTo>
                    <a:lnTo>
                      <a:pt x="2679" y="415"/>
                    </a:lnTo>
                    <a:lnTo>
                      <a:pt x="2693" y="347"/>
                    </a:lnTo>
                    <a:lnTo>
                      <a:pt x="2719" y="281"/>
                    </a:lnTo>
                    <a:lnTo>
                      <a:pt x="2750" y="222"/>
                    </a:lnTo>
                    <a:lnTo>
                      <a:pt x="2792" y="168"/>
                    </a:lnTo>
                    <a:lnTo>
                      <a:pt x="2840" y="120"/>
                    </a:lnTo>
                    <a:lnTo>
                      <a:pt x="2894" y="80"/>
                    </a:lnTo>
                    <a:lnTo>
                      <a:pt x="2954" y="46"/>
                    </a:lnTo>
                    <a:lnTo>
                      <a:pt x="3018" y="22"/>
                    </a:lnTo>
                    <a:lnTo>
                      <a:pt x="3088" y="6"/>
                    </a:lnTo>
                    <a:lnTo>
                      <a:pt x="3159" y="0"/>
                    </a:lnTo>
                    <a:lnTo>
                      <a:pt x="3231" y="6"/>
                    </a:lnTo>
                    <a:lnTo>
                      <a:pt x="3299" y="22"/>
                    </a:lnTo>
                    <a:lnTo>
                      <a:pt x="3363" y="46"/>
                    </a:lnTo>
                    <a:lnTo>
                      <a:pt x="3423" y="80"/>
                    </a:lnTo>
                    <a:lnTo>
                      <a:pt x="3476" y="120"/>
                    </a:lnTo>
                    <a:lnTo>
                      <a:pt x="3524" y="168"/>
                    </a:lnTo>
                    <a:lnTo>
                      <a:pt x="3566" y="222"/>
                    </a:lnTo>
                    <a:lnTo>
                      <a:pt x="3600" y="281"/>
                    </a:lnTo>
                    <a:lnTo>
                      <a:pt x="3624" y="347"/>
                    </a:lnTo>
                    <a:lnTo>
                      <a:pt x="3640" y="415"/>
                    </a:lnTo>
                    <a:lnTo>
                      <a:pt x="3644" y="487"/>
                    </a:lnTo>
                    <a:lnTo>
                      <a:pt x="3644" y="973"/>
                    </a:lnTo>
                    <a:lnTo>
                      <a:pt x="3887" y="973"/>
                    </a:lnTo>
                    <a:lnTo>
                      <a:pt x="3959" y="977"/>
                    </a:lnTo>
                    <a:lnTo>
                      <a:pt x="4027" y="993"/>
                    </a:lnTo>
                    <a:lnTo>
                      <a:pt x="4093" y="1017"/>
                    </a:lnTo>
                    <a:lnTo>
                      <a:pt x="4153" y="1051"/>
                    </a:lnTo>
                    <a:lnTo>
                      <a:pt x="4206" y="1091"/>
                    </a:lnTo>
                    <a:lnTo>
                      <a:pt x="4254" y="1139"/>
                    </a:lnTo>
                    <a:lnTo>
                      <a:pt x="4294" y="1194"/>
                    </a:lnTo>
                    <a:lnTo>
                      <a:pt x="4328" y="1254"/>
                    </a:lnTo>
                    <a:lnTo>
                      <a:pt x="4352" y="1318"/>
                    </a:lnTo>
                    <a:lnTo>
                      <a:pt x="4368" y="1386"/>
                    </a:lnTo>
                    <a:lnTo>
                      <a:pt x="4374" y="1457"/>
                    </a:lnTo>
                    <a:lnTo>
                      <a:pt x="4368" y="1529"/>
                    </a:lnTo>
                    <a:lnTo>
                      <a:pt x="4352" y="1597"/>
                    </a:lnTo>
                    <a:lnTo>
                      <a:pt x="4328" y="1663"/>
                    </a:lnTo>
                    <a:lnTo>
                      <a:pt x="4294" y="1723"/>
                    </a:lnTo>
                    <a:lnTo>
                      <a:pt x="4254" y="1776"/>
                    </a:lnTo>
                    <a:lnTo>
                      <a:pt x="4206" y="1824"/>
                    </a:lnTo>
                    <a:lnTo>
                      <a:pt x="4153" y="1864"/>
                    </a:lnTo>
                    <a:lnTo>
                      <a:pt x="4093" y="1898"/>
                    </a:lnTo>
                    <a:lnTo>
                      <a:pt x="4027" y="1922"/>
                    </a:lnTo>
                    <a:lnTo>
                      <a:pt x="3959" y="1938"/>
                    </a:lnTo>
                    <a:lnTo>
                      <a:pt x="3887" y="1944"/>
                    </a:lnTo>
                    <a:lnTo>
                      <a:pt x="3644" y="1944"/>
                    </a:lnTo>
                    <a:lnTo>
                      <a:pt x="3644" y="2428"/>
                    </a:lnTo>
                    <a:lnTo>
                      <a:pt x="3887" y="2428"/>
                    </a:lnTo>
                    <a:lnTo>
                      <a:pt x="3959" y="2434"/>
                    </a:lnTo>
                    <a:lnTo>
                      <a:pt x="4027" y="2450"/>
                    </a:lnTo>
                    <a:lnTo>
                      <a:pt x="4093" y="2474"/>
                    </a:lnTo>
                    <a:lnTo>
                      <a:pt x="4153" y="2508"/>
                    </a:lnTo>
                    <a:lnTo>
                      <a:pt x="4206" y="2548"/>
                    </a:lnTo>
                    <a:lnTo>
                      <a:pt x="4254" y="2596"/>
                    </a:lnTo>
                    <a:lnTo>
                      <a:pt x="4294" y="2649"/>
                    </a:lnTo>
                    <a:lnTo>
                      <a:pt x="4328" y="2709"/>
                    </a:lnTo>
                    <a:lnTo>
                      <a:pt x="4352" y="2775"/>
                    </a:lnTo>
                    <a:lnTo>
                      <a:pt x="4368" y="2843"/>
                    </a:lnTo>
                    <a:lnTo>
                      <a:pt x="4374" y="2915"/>
                    </a:lnTo>
                    <a:lnTo>
                      <a:pt x="4368" y="2986"/>
                    </a:lnTo>
                    <a:lnTo>
                      <a:pt x="4352" y="3054"/>
                    </a:lnTo>
                    <a:lnTo>
                      <a:pt x="4328" y="3120"/>
                    </a:lnTo>
                    <a:lnTo>
                      <a:pt x="4294" y="3180"/>
                    </a:lnTo>
                    <a:lnTo>
                      <a:pt x="4254" y="3234"/>
                    </a:lnTo>
                    <a:lnTo>
                      <a:pt x="4206" y="3281"/>
                    </a:lnTo>
                    <a:lnTo>
                      <a:pt x="4153" y="3321"/>
                    </a:lnTo>
                    <a:lnTo>
                      <a:pt x="4093" y="3355"/>
                    </a:lnTo>
                    <a:lnTo>
                      <a:pt x="4027" y="3379"/>
                    </a:lnTo>
                    <a:lnTo>
                      <a:pt x="3959" y="3395"/>
                    </a:lnTo>
                    <a:lnTo>
                      <a:pt x="3887" y="3401"/>
                    </a:lnTo>
                    <a:lnTo>
                      <a:pt x="3644" y="3401"/>
                    </a:lnTo>
                    <a:lnTo>
                      <a:pt x="3644" y="3885"/>
                    </a:lnTo>
                    <a:lnTo>
                      <a:pt x="3640" y="3957"/>
                    </a:lnTo>
                    <a:lnTo>
                      <a:pt x="3624" y="4025"/>
                    </a:lnTo>
                    <a:lnTo>
                      <a:pt x="3600" y="4091"/>
                    </a:lnTo>
                    <a:lnTo>
                      <a:pt x="3566" y="4150"/>
                    </a:lnTo>
                    <a:lnTo>
                      <a:pt x="3524" y="4204"/>
                    </a:lnTo>
                    <a:lnTo>
                      <a:pt x="3476" y="4252"/>
                    </a:lnTo>
                    <a:lnTo>
                      <a:pt x="3423" y="4294"/>
                    </a:lnTo>
                    <a:lnTo>
                      <a:pt x="3363" y="4326"/>
                    </a:lnTo>
                    <a:lnTo>
                      <a:pt x="3299" y="4350"/>
                    </a:lnTo>
                    <a:lnTo>
                      <a:pt x="3231" y="4366"/>
                    </a:lnTo>
                    <a:lnTo>
                      <a:pt x="3159" y="4372"/>
                    </a:lnTo>
                    <a:lnTo>
                      <a:pt x="3088" y="4366"/>
                    </a:lnTo>
                    <a:lnTo>
                      <a:pt x="3018" y="4350"/>
                    </a:lnTo>
                    <a:lnTo>
                      <a:pt x="2954" y="4326"/>
                    </a:lnTo>
                    <a:lnTo>
                      <a:pt x="2894" y="4294"/>
                    </a:lnTo>
                    <a:lnTo>
                      <a:pt x="2840" y="4252"/>
                    </a:lnTo>
                    <a:lnTo>
                      <a:pt x="2792" y="4204"/>
                    </a:lnTo>
                    <a:lnTo>
                      <a:pt x="2750" y="4150"/>
                    </a:lnTo>
                    <a:lnTo>
                      <a:pt x="2719" y="4091"/>
                    </a:lnTo>
                    <a:lnTo>
                      <a:pt x="2693" y="4025"/>
                    </a:lnTo>
                    <a:lnTo>
                      <a:pt x="2679" y="3957"/>
                    </a:lnTo>
                    <a:lnTo>
                      <a:pt x="2673" y="3885"/>
                    </a:lnTo>
                    <a:lnTo>
                      <a:pt x="2673" y="3401"/>
                    </a:lnTo>
                    <a:lnTo>
                      <a:pt x="1701" y="3401"/>
                    </a:lnTo>
                    <a:lnTo>
                      <a:pt x="1701" y="3885"/>
                    </a:lnTo>
                    <a:lnTo>
                      <a:pt x="1695" y="3957"/>
                    </a:lnTo>
                    <a:lnTo>
                      <a:pt x="1679" y="4025"/>
                    </a:lnTo>
                    <a:lnTo>
                      <a:pt x="1655" y="4091"/>
                    </a:lnTo>
                    <a:lnTo>
                      <a:pt x="1622" y="4150"/>
                    </a:lnTo>
                    <a:lnTo>
                      <a:pt x="1582" y="4204"/>
                    </a:lnTo>
                    <a:lnTo>
                      <a:pt x="1534" y="4252"/>
                    </a:lnTo>
                    <a:lnTo>
                      <a:pt x="1480" y="4294"/>
                    </a:lnTo>
                    <a:lnTo>
                      <a:pt x="1420" y="4326"/>
                    </a:lnTo>
                    <a:lnTo>
                      <a:pt x="1354" y="4350"/>
                    </a:lnTo>
                    <a:lnTo>
                      <a:pt x="1286" y="4366"/>
                    </a:lnTo>
                    <a:lnTo>
                      <a:pt x="1215" y="4372"/>
                    </a:lnTo>
                    <a:lnTo>
                      <a:pt x="1143" y="4366"/>
                    </a:lnTo>
                    <a:lnTo>
                      <a:pt x="1075" y="4350"/>
                    </a:lnTo>
                    <a:lnTo>
                      <a:pt x="1011" y="4326"/>
                    </a:lnTo>
                    <a:lnTo>
                      <a:pt x="951" y="4294"/>
                    </a:lnTo>
                    <a:lnTo>
                      <a:pt x="896" y="4252"/>
                    </a:lnTo>
                    <a:lnTo>
                      <a:pt x="848" y="4204"/>
                    </a:lnTo>
                    <a:lnTo>
                      <a:pt x="808" y="4150"/>
                    </a:lnTo>
                    <a:lnTo>
                      <a:pt x="774" y="4091"/>
                    </a:lnTo>
                    <a:lnTo>
                      <a:pt x="750" y="4025"/>
                    </a:lnTo>
                    <a:lnTo>
                      <a:pt x="734" y="3957"/>
                    </a:lnTo>
                    <a:lnTo>
                      <a:pt x="730" y="3885"/>
                    </a:lnTo>
                    <a:lnTo>
                      <a:pt x="730" y="3401"/>
                    </a:lnTo>
                    <a:lnTo>
                      <a:pt x="487" y="3401"/>
                    </a:lnTo>
                    <a:lnTo>
                      <a:pt x="415" y="3395"/>
                    </a:lnTo>
                    <a:lnTo>
                      <a:pt x="347" y="3379"/>
                    </a:lnTo>
                    <a:lnTo>
                      <a:pt x="281" y="3355"/>
                    </a:lnTo>
                    <a:lnTo>
                      <a:pt x="221" y="3321"/>
                    </a:lnTo>
                    <a:lnTo>
                      <a:pt x="168" y="3281"/>
                    </a:lnTo>
                    <a:lnTo>
                      <a:pt x="120" y="3234"/>
                    </a:lnTo>
                    <a:lnTo>
                      <a:pt x="78" y="3180"/>
                    </a:lnTo>
                    <a:lnTo>
                      <a:pt x="46" y="3120"/>
                    </a:lnTo>
                    <a:lnTo>
                      <a:pt x="20" y="3054"/>
                    </a:lnTo>
                    <a:lnTo>
                      <a:pt x="6" y="2986"/>
                    </a:lnTo>
                    <a:lnTo>
                      <a:pt x="0" y="2915"/>
                    </a:lnTo>
                    <a:lnTo>
                      <a:pt x="6" y="2843"/>
                    </a:lnTo>
                    <a:lnTo>
                      <a:pt x="20" y="2775"/>
                    </a:lnTo>
                    <a:lnTo>
                      <a:pt x="46" y="2709"/>
                    </a:lnTo>
                    <a:lnTo>
                      <a:pt x="78" y="2649"/>
                    </a:lnTo>
                    <a:lnTo>
                      <a:pt x="120" y="2596"/>
                    </a:lnTo>
                    <a:lnTo>
                      <a:pt x="168" y="2548"/>
                    </a:lnTo>
                    <a:lnTo>
                      <a:pt x="221" y="2508"/>
                    </a:lnTo>
                    <a:lnTo>
                      <a:pt x="281" y="2474"/>
                    </a:lnTo>
                    <a:lnTo>
                      <a:pt x="347" y="2450"/>
                    </a:lnTo>
                    <a:lnTo>
                      <a:pt x="415" y="2434"/>
                    </a:lnTo>
                    <a:lnTo>
                      <a:pt x="487" y="2428"/>
                    </a:lnTo>
                    <a:lnTo>
                      <a:pt x="730" y="2428"/>
                    </a:lnTo>
                    <a:lnTo>
                      <a:pt x="730" y="1944"/>
                    </a:lnTo>
                    <a:lnTo>
                      <a:pt x="487" y="1944"/>
                    </a:lnTo>
                    <a:lnTo>
                      <a:pt x="415" y="1938"/>
                    </a:lnTo>
                    <a:lnTo>
                      <a:pt x="347" y="1922"/>
                    </a:lnTo>
                    <a:lnTo>
                      <a:pt x="281" y="1898"/>
                    </a:lnTo>
                    <a:lnTo>
                      <a:pt x="221" y="1864"/>
                    </a:lnTo>
                    <a:lnTo>
                      <a:pt x="168" y="1824"/>
                    </a:lnTo>
                    <a:lnTo>
                      <a:pt x="120" y="1776"/>
                    </a:lnTo>
                    <a:lnTo>
                      <a:pt x="78" y="1723"/>
                    </a:lnTo>
                    <a:lnTo>
                      <a:pt x="46" y="1663"/>
                    </a:lnTo>
                    <a:lnTo>
                      <a:pt x="20" y="1597"/>
                    </a:lnTo>
                    <a:lnTo>
                      <a:pt x="6" y="1529"/>
                    </a:lnTo>
                    <a:lnTo>
                      <a:pt x="0" y="1457"/>
                    </a:lnTo>
                    <a:lnTo>
                      <a:pt x="6" y="1386"/>
                    </a:lnTo>
                    <a:lnTo>
                      <a:pt x="20" y="1318"/>
                    </a:lnTo>
                    <a:lnTo>
                      <a:pt x="46" y="1254"/>
                    </a:lnTo>
                    <a:lnTo>
                      <a:pt x="78" y="1194"/>
                    </a:lnTo>
                    <a:lnTo>
                      <a:pt x="120" y="1139"/>
                    </a:lnTo>
                    <a:lnTo>
                      <a:pt x="168" y="1091"/>
                    </a:lnTo>
                    <a:lnTo>
                      <a:pt x="221" y="1051"/>
                    </a:lnTo>
                    <a:lnTo>
                      <a:pt x="281" y="1017"/>
                    </a:lnTo>
                    <a:lnTo>
                      <a:pt x="347" y="993"/>
                    </a:lnTo>
                    <a:lnTo>
                      <a:pt x="415" y="977"/>
                    </a:lnTo>
                    <a:lnTo>
                      <a:pt x="487" y="973"/>
                    </a:lnTo>
                    <a:lnTo>
                      <a:pt x="730" y="973"/>
                    </a:lnTo>
                    <a:lnTo>
                      <a:pt x="730" y="487"/>
                    </a:lnTo>
                    <a:lnTo>
                      <a:pt x="734" y="415"/>
                    </a:lnTo>
                    <a:lnTo>
                      <a:pt x="750" y="347"/>
                    </a:lnTo>
                    <a:lnTo>
                      <a:pt x="774" y="281"/>
                    </a:lnTo>
                    <a:lnTo>
                      <a:pt x="808" y="222"/>
                    </a:lnTo>
                    <a:lnTo>
                      <a:pt x="848" y="168"/>
                    </a:lnTo>
                    <a:lnTo>
                      <a:pt x="896" y="120"/>
                    </a:lnTo>
                    <a:lnTo>
                      <a:pt x="951" y="80"/>
                    </a:lnTo>
                    <a:lnTo>
                      <a:pt x="1011" y="46"/>
                    </a:lnTo>
                    <a:lnTo>
                      <a:pt x="1075" y="22"/>
                    </a:lnTo>
                    <a:lnTo>
                      <a:pt x="1143" y="6"/>
                    </a:lnTo>
                    <a:lnTo>
                      <a:pt x="121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45" name="Freeform 7"/>
              <p:cNvSpPr>
                <a:spLocks noEditPoints="1"/>
              </p:cNvSpPr>
              <p:nvPr/>
            </p:nvSpPr>
            <p:spPr bwMode="auto">
              <a:xfrm>
                <a:off x="6107176" y="3422593"/>
                <a:ext cx="1157288" cy="771525"/>
              </a:xfrm>
              <a:custGeom>
                <a:avLst/>
                <a:gdLst>
                  <a:gd name="T0" fmla="*/ 243 w 1458"/>
                  <a:gd name="T1" fmla="*/ 243 h 970"/>
                  <a:gd name="T2" fmla="*/ 243 w 1458"/>
                  <a:gd name="T3" fmla="*/ 727 h 970"/>
                  <a:gd name="T4" fmla="*/ 1215 w 1458"/>
                  <a:gd name="T5" fmla="*/ 727 h 970"/>
                  <a:gd name="T6" fmla="*/ 1215 w 1458"/>
                  <a:gd name="T7" fmla="*/ 243 h 970"/>
                  <a:gd name="T8" fmla="*/ 243 w 1458"/>
                  <a:gd name="T9" fmla="*/ 243 h 970"/>
                  <a:gd name="T10" fmla="*/ 122 w 1458"/>
                  <a:gd name="T11" fmla="*/ 0 h 970"/>
                  <a:gd name="T12" fmla="*/ 1336 w 1458"/>
                  <a:gd name="T13" fmla="*/ 0 h 970"/>
                  <a:gd name="T14" fmla="*/ 1368 w 1458"/>
                  <a:gd name="T15" fmla="*/ 4 h 970"/>
                  <a:gd name="T16" fmla="*/ 1398 w 1458"/>
                  <a:gd name="T17" fmla="*/ 16 h 970"/>
                  <a:gd name="T18" fmla="*/ 1422 w 1458"/>
                  <a:gd name="T19" fmla="*/ 36 h 970"/>
                  <a:gd name="T20" fmla="*/ 1442 w 1458"/>
                  <a:gd name="T21" fmla="*/ 59 h 970"/>
                  <a:gd name="T22" fmla="*/ 1454 w 1458"/>
                  <a:gd name="T23" fmla="*/ 89 h 970"/>
                  <a:gd name="T24" fmla="*/ 1458 w 1458"/>
                  <a:gd name="T25" fmla="*/ 121 h 970"/>
                  <a:gd name="T26" fmla="*/ 1458 w 1458"/>
                  <a:gd name="T27" fmla="*/ 849 h 970"/>
                  <a:gd name="T28" fmla="*/ 1454 w 1458"/>
                  <a:gd name="T29" fmla="*/ 881 h 970"/>
                  <a:gd name="T30" fmla="*/ 1442 w 1458"/>
                  <a:gd name="T31" fmla="*/ 911 h 970"/>
                  <a:gd name="T32" fmla="*/ 1422 w 1458"/>
                  <a:gd name="T33" fmla="*/ 935 h 970"/>
                  <a:gd name="T34" fmla="*/ 1398 w 1458"/>
                  <a:gd name="T35" fmla="*/ 954 h 970"/>
                  <a:gd name="T36" fmla="*/ 1368 w 1458"/>
                  <a:gd name="T37" fmla="*/ 966 h 970"/>
                  <a:gd name="T38" fmla="*/ 1336 w 1458"/>
                  <a:gd name="T39" fmla="*/ 970 h 970"/>
                  <a:gd name="T40" fmla="*/ 122 w 1458"/>
                  <a:gd name="T41" fmla="*/ 970 h 970"/>
                  <a:gd name="T42" fmla="*/ 90 w 1458"/>
                  <a:gd name="T43" fmla="*/ 966 h 970"/>
                  <a:gd name="T44" fmla="*/ 60 w 1458"/>
                  <a:gd name="T45" fmla="*/ 954 h 970"/>
                  <a:gd name="T46" fmla="*/ 36 w 1458"/>
                  <a:gd name="T47" fmla="*/ 935 h 970"/>
                  <a:gd name="T48" fmla="*/ 16 w 1458"/>
                  <a:gd name="T49" fmla="*/ 911 h 970"/>
                  <a:gd name="T50" fmla="*/ 4 w 1458"/>
                  <a:gd name="T51" fmla="*/ 881 h 970"/>
                  <a:gd name="T52" fmla="*/ 0 w 1458"/>
                  <a:gd name="T53" fmla="*/ 849 h 970"/>
                  <a:gd name="T54" fmla="*/ 0 w 1458"/>
                  <a:gd name="T55" fmla="*/ 121 h 970"/>
                  <a:gd name="T56" fmla="*/ 4 w 1458"/>
                  <a:gd name="T57" fmla="*/ 89 h 970"/>
                  <a:gd name="T58" fmla="*/ 16 w 1458"/>
                  <a:gd name="T59" fmla="*/ 59 h 970"/>
                  <a:gd name="T60" fmla="*/ 36 w 1458"/>
                  <a:gd name="T61" fmla="*/ 36 h 970"/>
                  <a:gd name="T62" fmla="*/ 60 w 1458"/>
                  <a:gd name="T63" fmla="*/ 16 h 970"/>
                  <a:gd name="T64" fmla="*/ 90 w 1458"/>
                  <a:gd name="T65" fmla="*/ 4 h 970"/>
                  <a:gd name="T66" fmla="*/ 122 w 1458"/>
                  <a:gd name="T6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8" h="970">
                    <a:moveTo>
                      <a:pt x="243" y="243"/>
                    </a:moveTo>
                    <a:lnTo>
                      <a:pt x="243" y="727"/>
                    </a:lnTo>
                    <a:lnTo>
                      <a:pt x="1215" y="727"/>
                    </a:lnTo>
                    <a:lnTo>
                      <a:pt x="1215" y="243"/>
                    </a:lnTo>
                    <a:lnTo>
                      <a:pt x="243" y="243"/>
                    </a:lnTo>
                    <a:close/>
                    <a:moveTo>
                      <a:pt x="122" y="0"/>
                    </a:moveTo>
                    <a:lnTo>
                      <a:pt x="1336" y="0"/>
                    </a:lnTo>
                    <a:lnTo>
                      <a:pt x="1368" y="4"/>
                    </a:lnTo>
                    <a:lnTo>
                      <a:pt x="1398" y="16"/>
                    </a:lnTo>
                    <a:lnTo>
                      <a:pt x="1422" y="36"/>
                    </a:lnTo>
                    <a:lnTo>
                      <a:pt x="1442" y="59"/>
                    </a:lnTo>
                    <a:lnTo>
                      <a:pt x="1454" y="89"/>
                    </a:lnTo>
                    <a:lnTo>
                      <a:pt x="1458" y="121"/>
                    </a:lnTo>
                    <a:lnTo>
                      <a:pt x="1458" y="849"/>
                    </a:lnTo>
                    <a:lnTo>
                      <a:pt x="1454" y="881"/>
                    </a:lnTo>
                    <a:lnTo>
                      <a:pt x="1442" y="911"/>
                    </a:lnTo>
                    <a:lnTo>
                      <a:pt x="1422" y="935"/>
                    </a:lnTo>
                    <a:lnTo>
                      <a:pt x="1398" y="954"/>
                    </a:lnTo>
                    <a:lnTo>
                      <a:pt x="1368" y="966"/>
                    </a:lnTo>
                    <a:lnTo>
                      <a:pt x="1336" y="970"/>
                    </a:lnTo>
                    <a:lnTo>
                      <a:pt x="122" y="970"/>
                    </a:lnTo>
                    <a:lnTo>
                      <a:pt x="90" y="966"/>
                    </a:lnTo>
                    <a:lnTo>
                      <a:pt x="60" y="954"/>
                    </a:lnTo>
                    <a:lnTo>
                      <a:pt x="36" y="935"/>
                    </a:lnTo>
                    <a:lnTo>
                      <a:pt x="16" y="911"/>
                    </a:lnTo>
                    <a:lnTo>
                      <a:pt x="4" y="881"/>
                    </a:lnTo>
                    <a:lnTo>
                      <a:pt x="0" y="849"/>
                    </a:lnTo>
                    <a:lnTo>
                      <a:pt x="0" y="121"/>
                    </a:lnTo>
                    <a:lnTo>
                      <a:pt x="4" y="89"/>
                    </a:lnTo>
                    <a:lnTo>
                      <a:pt x="16" y="59"/>
                    </a:lnTo>
                    <a:lnTo>
                      <a:pt x="36" y="36"/>
                    </a:lnTo>
                    <a:lnTo>
                      <a:pt x="60" y="16"/>
                    </a:lnTo>
                    <a:lnTo>
                      <a:pt x="90" y="4"/>
                    </a:lnTo>
                    <a:lnTo>
                      <a:pt x="12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grpSp>
      </p:grpSp>
      <p:grpSp>
        <p:nvGrpSpPr>
          <p:cNvPr id="146" name="组合 145"/>
          <p:cNvGrpSpPr/>
          <p:nvPr/>
        </p:nvGrpSpPr>
        <p:grpSpPr>
          <a:xfrm>
            <a:off x="6583286" y="4834169"/>
            <a:ext cx="756000" cy="756000"/>
            <a:chOff x="1325729" y="4273789"/>
            <a:chExt cx="756000" cy="756000"/>
          </a:xfrm>
        </p:grpSpPr>
        <p:sp>
          <p:nvSpPr>
            <p:cNvPr id="147" name="Oval 28"/>
            <p:cNvSpPr>
              <a:spLocks noChangeAspect="1"/>
            </p:cNvSpPr>
            <p:nvPr/>
          </p:nvSpPr>
          <p:spPr>
            <a:xfrm flipH="1">
              <a:off x="1325729" y="4273789"/>
              <a:ext cx="756000" cy="756000"/>
            </a:xfrm>
            <a:prstGeom prst="ellipse">
              <a:avLst/>
            </a:prstGeom>
            <a:noFill/>
            <a:ln w="12700" cap="flat" cmpd="sng" algn="ctr">
              <a:solidFill>
                <a:srgbClr val="A8ACB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FFFFFF"/>
                </a:solidFill>
                <a:effectLst/>
                <a:uLnTx/>
                <a:uFillTx/>
                <a:cs typeface="+mn-ea"/>
                <a:sym typeface="+mn-lt"/>
              </a:endParaRPr>
            </a:p>
          </p:txBody>
        </p:sp>
        <p:grpSp>
          <p:nvGrpSpPr>
            <p:cNvPr id="148" name="Group 44"/>
            <p:cNvGrpSpPr>
              <a:grpSpLocks noChangeAspect="1"/>
            </p:cNvGrpSpPr>
            <p:nvPr/>
          </p:nvGrpSpPr>
          <p:grpSpPr>
            <a:xfrm>
              <a:off x="1639388" y="4534602"/>
              <a:ext cx="128681" cy="252000"/>
              <a:chOff x="5943600" y="3128963"/>
              <a:chExt cx="304800" cy="596900"/>
            </a:xfrm>
          </p:grpSpPr>
          <p:sp>
            <p:nvSpPr>
              <p:cNvPr id="149" name="Freeform 13"/>
              <p:cNvSpPr>
                <a:spLocks noEditPoints="1"/>
              </p:cNvSpPr>
              <p:nvPr/>
            </p:nvSpPr>
            <p:spPr bwMode="auto">
              <a:xfrm>
                <a:off x="5943600" y="3128963"/>
                <a:ext cx="304800" cy="596900"/>
              </a:xfrm>
              <a:custGeom>
                <a:avLst/>
                <a:gdLst>
                  <a:gd name="T0" fmla="*/ 729 w 1728"/>
                  <a:gd name="T1" fmla="*/ 127 h 3382"/>
                  <a:gd name="T2" fmla="*/ 543 w 1728"/>
                  <a:gd name="T3" fmla="*/ 187 h 3382"/>
                  <a:gd name="T4" fmla="*/ 382 w 1728"/>
                  <a:gd name="T5" fmla="*/ 291 h 3382"/>
                  <a:gd name="T6" fmla="*/ 252 w 1728"/>
                  <a:gd name="T7" fmla="*/ 430 h 3382"/>
                  <a:gd name="T8" fmla="*/ 163 w 1728"/>
                  <a:gd name="T9" fmla="*/ 600 h 3382"/>
                  <a:gd name="T10" fmla="*/ 119 w 1728"/>
                  <a:gd name="T11" fmla="*/ 792 h 3382"/>
                  <a:gd name="T12" fmla="*/ 127 w 1728"/>
                  <a:gd name="T13" fmla="*/ 994 h 3382"/>
                  <a:gd name="T14" fmla="*/ 187 w 1728"/>
                  <a:gd name="T15" fmla="*/ 1179 h 3382"/>
                  <a:gd name="T16" fmla="*/ 292 w 1728"/>
                  <a:gd name="T17" fmla="*/ 1340 h 3382"/>
                  <a:gd name="T18" fmla="*/ 432 w 1728"/>
                  <a:gd name="T19" fmla="*/ 1468 h 3382"/>
                  <a:gd name="T20" fmla="*/ 603 w 1728"/>
                  <a:gd name="T21" fmla="*/ 1558 h 3382"/>
                  <a:gd name="T22" fmla="*/ 796 w 1728"/>
                  <a:gd name="T23" fmla="*/ 1601 h 3382"/>
                  <a:gd name="T24" fmla="*/ 999 w 1728"/>
                  <a:gd name="T25" fmla="*/ 1593 h 3382"/>
                  <a:gd name="T26" fmla="*/ 1185 w 1728"/>
                  <a:gd name="T27" fmla="*/ 1533 h 3382"/>
                  <a:gd name="T28" fmla="*/ 1346 w 1728"/>
                  <a:gd name="T29" fmla="*/ 1429 h 3382"/>
                  <a:gd name="T30" fmla="*/ 1476 w 1728"/>
                  <a:gd name="T31" fmla="*/ 1290 h 3382"/>
                  <a:gd name="T32" fmla="*/ 1565 w 1728"/>
                  <a:gd name="T33" fmla="*/ 1119 h 3382"/>
                  <a:gd name="T34" fmla="*/ 1609 w 1728"/>
                  <a:gd name="T35" fmla="*/ 928 h 3382"/>
                  <a:gd name="T36" fmla="*/ 1601 w 1728"/>
                  <a:gd name="T37" fmla="*/ 726 h 3382"/>
                  <a:gd name="T38" fmla="*/ 1541 w 1728"/>
                  <a:gd name="T39" fmla="*/ 541 h 3382"/>
                  <a:gd name="T40" fmla="*/ 1436 w 1728"/>
                  <a:gd name="T41" fmla="*/ 380 h 3382"/>
                  <a:gd name="T42" fmla="*/ 1296 w 1728"/>
                  <a:gd name="T43" fmla="*/ 251 h 3382"/>
                  <a:gd name="T44" fmla="*/ 1125 w 1728"/>
                  <a:gd name="T45" fmla="*/ 162 h 3382"/>
                  <a:gd name="T46" fmla="*/ 932 w 1728"/>
                  <a:gd name="T47" fmla="*/ 119 h 3382"/>
                  <a:gd name="T48" fmla="*/ 939 w 1728"/>
                  <a:gd name="T49" fmla="*/ 4 h 3382"/>
                  <a:gd name="T50" fmla="*/ 1151 w 1728"/>
                  <a:gd name="T51" fmla="*/ 48 h 3382"/>
                  <a:gd name="T52" fmla="*/ 1340 w 1728"/>
                  <a:gd name="T53" fmla="*/ 143 h 3382"/>
                  <a:gd name="T54" fmla="*/ 1499 w 1728"/>
                  <a:gd name="T55" fmla="*/ 277 h 3382"/>
                  <a:gd name="T56" fmla="*/ 1622 w 1728"/>
                  <a:gd name="T57" fmla="*/ 447 h 3382"/>
                  <a:gd name="T58" fmla="*/ 1700 w 1728"/>
                  <a:gd name="T59" fmla="*/ 643 h 3382"/>
                  <a:gd name="T60" fmla="*/ 1728 w 1728"/>
                  <a:gd name="T61" fmla="*/ 860 h 3382"/>
                  <a:gd name="T62" fmla="*/ 1699 w 1728"/>
                  <a:gd name="T63" fmla="*/ 1079 h 3382"/>
                  <a:gd name="T64" fmla="*/ 1619 w 1728"/>
                  <a:gd name="T65" fmla="*/ 1278 h 3382"/>
                  <a:gd name="T66" fmla="*/ 1494 w 1728"/>
                  <a:gd name="T67" fmla="*/ 1448 h 3382"/>
                  <a:gd name="T68" fmla="*/ 1330 w 1728"/>
                  <a:gd name="T69" fmla="*/ 1582 h 3382"/>
                  <a:gd name="T70" fmla="*/ 1138 w 1728"/>
                  <a:gd name="T71" fmla="*/ 1675 h 3382"/>
                  <a:gd name="T72" fmla="*/ 922 w 1728"/>
                  <a:gd name="T73" fmla="*/ 1717 h 3382"/>
                  <a:gd name="T74" fmla="*/ 911 w 1728"/>
                  <a:gd name="T75" fmla="*/ 3358 h 3382"/>
                  <a:gd name="T76" fmla="*/ 864 w 1728"/>
                  <a:gd name="T77" fmla="*/ 3382 h 3382"/>
                  <a:gd name="T78" fmla="*/ 817 w 1728"/>
                  <a:gd name="T79" fmla="*/ 3358 h 3382"/>
                  <a:gd name="T80" fmla="*/ 806 w 1728"/>
                  <a:gd name="T81" fmla="*/ 1717 h 3382"/>
                  <a:gd name="T82" fmla="*/ 590 w 1728"/>
                  <a:gd name="T83" fmla="*/ 1675 h 3382"/>
                  <a:gd name="T84" fmla="*/ 398 w 1728"/>
                  <a:gd name="T85" fmla="*/ 1582 h 3382"/>
                  <a:gd name="T86" fmla="*/ 234 w 1728"/>
                  <a:gd name="T87" fmla="*/ 1448 h 3382"/>
                  <a:gd name="T88" fmla="*/ 109 w 1728"/>
                  <a:gd name="T89" fmla="*/ 1278 h 3382"/>
                  <a:gd name="T90" fmla="*/ 29 w 1728"/>
                  <a:gd name="T91" fmla="*/ 1079 h 3382"/>
                  <a:gd name="T92" fmla="*/ 0 w 1728"/>
                  <a:gd name="T93" fmla="*/ 860 h 3382"/>
                  <a:gd name="T94" fmla="*/ 28 w 1728"/>
                  <a:gd name="T95" fmla="*/ 643 h 3382"/>
                  <a:gd name="T96" fmla="*/ 106 w 1728"/>
                  <a:gd name="T97" fmla="*/ 447 h 3382"/>
                  <a:gd name="T98" fmla="*/ 229 w 1728"/>
                  <a:gd name="T99" fmla="*/ 277 h 3382"/>
                  <a:gd name="T100" fmla="*/ 388 w 1728"/>
                  <a:gd name="T101" fmla="*/ 143 h 3382"/>
                  <a:gd name="T102" fmla="*/ 577 w 1728"/>
                  <a:gd name="T103" fmla="*/ 48 h 3382"/>
                  <a:gd name="T104" fmla="*/ 789 w 1728"/>
                  <a:gd name="T105" fmla="*/ 4 h 3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8" h="3382">
                    <a:moveTo>
                      <a:pt x="864" y="115"/>
                    </a:moveTo>
                    <a:lnTo>
                      <a:pt x="796" y="119"/>
                    </a:lnTo>
                    <a:lnTo>
                      <a:pt x="729" y="127"/>
                    </a:lnTo>
                    <a:lnTo>
                      <a:pt x="665" y="142"/>
                    </a:lnTo>
                    <a:lnTo>
                      <a:pt x="603" y="162"/>
                    </a:lnTo>
                    <a:lnTo>
                      <a:pt x="543" y="187"/>
                    </a:lnTo>
                    <a:lnTo>
                      <a:pt x="487" y="217"/>
                    </a:lnTo>
                    <a:lnTo>
                      <a:pt x="432" y="251"/>
                    </a:lnTo>
                    <a:lnTo>
                      <a:pt x="382" y="291"/>
                    </a:lnTo>
                    <a:lnTo>
                      <a:pt x="335" y="333"/>
                    </a:lnTo>
                    <a:lnTo>
                      <a:pt x="292" y="380"/>
                    </a:lnTo>
                    <a:lnTo>
                      <a:pt x="252" y="430"/>
                    </a:lnTo>
                    <a:lnTo>
                      <a:pt x="217" y="484"/>
                    </a:lnTo>
                    <a:lnTo>
                      <a:pt x="187" y="541"/>
                    </a:lnTo>
                    <a:lnTo>
                      <a:pt x="163" y="600"/>
                    </a:lnTo>
                    <a:lnTo>
                      <a:pt x="142" y="662"/>
                    </a:lnTo>
                    <a:lnTo>
                      <a:pt x="127" y="726"/>
                    </a:lnTo>
                    <a:lnTo>
                      <a:pt x="119" y="792"/>
                    </a:lnTo>
                    <a:lnTo>
                      <a:pt x="115" y="860"/>
                    </a:lnTo>
                    <a:lnTo>
                      <a:pt x="119" y="928"/>
                    </a:lnTo>
                    <a:lnTo>
                      <a:pt x="127" y="994"/>
                    </a:lnTo>
                    <a:lnTo>
                      <a:pt x="142" y="1058"/>
                    </a:lnTo>
                    <a:lnTo>
                      <a:pt x="163" y="1119"/>
                    </a:lnTo>
                    <a:lnTo>
                      <a:pt x="187" y="1179"/>
                    </a:lnTo>
                    <a:lnTo>
                      <a:pt x="217" y="1235"/>
                    </a:lnTo>
                    <a:lnTo>
                      <a:pt x="252" y="1290"/>
                    </a:lnTo>
                    <a:lnTo>
                      <a:pt x="292" y="1340"/>
                    </a:lnTo>
                    <a:lnTo>
                      <a:pt x="335" y="1386"/>
                    </a:lnTo>
                    <a:lnTo>
                      <a:pt x="382" y="1429"/>
                    </a:lnTo>
                    <a:lnTo>
                      <a:pt x="432" y="1468"/>
                    </a:lnTo>
                    <a:lnTo>
                      <a:pt x="487" y="1503"/>
                    </a:lnTo>
                    <a:lnTo>
                      <a:pt x="543" y="1533"/>
                    </a:lnTo>
                    <a:lnTo>
                      <a:pt x="603" y="1558"/>
                    </a:lnTo>
                    <a:lnTo>
                      <a:pt x="665" y="1578"/>
                    </a:lnTo>
                    <a:lnTo>
                      <a:pt x="729" y="1593"/>
                    </a:lnTo>
                    <a:lnTo>
                      <a:pt x="796" y="1601"/>
                    </a:lnTo>
                    <a:lnTo>
                      <a:pt x="864" y="1604"/>
                    </a:lnTo>
                    <a:lnTo>
                      <a:pt x="932" y="1601"/>
                    </a:lnTo>
                    <a:lnTo>
                      <a:pt x="999" y="1593"/>
                    </a:lnTo>
                    <a:lnTo>
                      <a:pt x="1063" y="1578"/>
                    </a:lnTo>
                    <a:lnTo>
                      <a:pt x="1125" y="1558"/>
                    </a:lnTo>
                    <a:lnTo>
                      <a:pt x="1185" y="1533"/>
                    </a:lnTo>
                    <a:lnTo>
                      <a:pt x="1241" y="1503"/>
                    </a:lnTo>
                    <a:lnTo>
                      <a:pt x="1296" y="1468"/>
                    </a:lnTo>
                    <a:lnTo>
                      <a:pt x="1346" y="1429"/>
                    </a:lnTo>
                    <a:lnTo>
                      <a:pt x="1393" y="1386"/>
                    </a:lnTo>
                    <a:lnTo>
                      <a:pt x="1436" y="1340"/>
                    </a:lnTo>
                    <a:lnTo>
                      <a:pt x="1476" y="1290"/>
                    </a:lnTo>
                    <a:lnTo>
                      <a:pt x="1511" y="1235"/>
                    </a:lnTo>
                    <a:lnTo>
                      <a:pt x="1541" y="1179"/>
                    </a:lnTo>
                    <a:lnTo>
                      <a:pt x="1565" y="1119"/>
                    </a:lnTo>
                    <a:lnTo>
                      <a:pt x="1586" y="1058"/>
                    </a:lnTo>
                    <a:lnTo>
                      <a:pt x="1601" y="994"/>
                    </a:lnTo>
                    <a:lnTo>
                      <a:pt x="1609" y="928"/>
                    </a:lnTo>
                    <a:lnTo>
                      <a:pt x="1613" y="860"/>
                    </a:lnTo>
                    <a:lnTo>
                      <a:pt x="1609" y="792"/>
                    </a:lnTo>
                    <a:lnTo>
                      <a:pt x="1601" y="726"/>
                    </a:lnTo>
                    <a:lnTo>
                      <a:pt x="1586" y="662"/>
                    </a:lnTo>
                    <a:lnTo>
                      <a:pt x="1565" y="600"/>
                    </a:lnTo>
                    <a:lnTo>
                      <a:pt x="1541" y="541"/>
                    </a:lnTo>
                    <a:lnTo>
                      <a:pt x="1511" y="484"/>
                    </a:lnTo>
                    <a:lnTo>
                      <a:pt x="1476" y="430"/>
                    </a:lnTo>
                    <a:lnTo>
                      <a:pt x="1436" y="380"/>
                    </a:lnTo>
                    <a:lnTo>
                      <a:pt x="1393" y="333"/>
                    </a:lnTo>
                    <a:lnTo>
                      <a:pt x="1346" y="291"/>
                    </a:lnTo>
                    <a:lnTo>
                      <a:pt x="1296" y="251"/>
                    </a:lnTo>
                    <a:lnTo>
                      <a:pt x="1241" y="217"/>
                    </a:lnTo>
                    <a:lnTo>
                      <a:pt x="1185" y="187"/>
                    </a:lnTo>
                    <a:lnTo>
                      <a:pt x="1125" y="162"/>
                    </a:lnTo>
                    <a:lnTo>
                      <a:pt x="1063" y="142"/>
                    </a:lnTo>
                    <a:lnTo>
                      <a:pt x="999" y="127"/>
                    </a:lnTo>
                    <a:lnTo>
                      <a:pt x="932" y="119"/>
                    </a:lnTo>
                    <a:lnTo>
                      <a:pt x="864" y="115"/>
                    </a:lnTo>
                    <a:close/>
                    <a:moveTo>
                      <a:pt x="864" y="0"/>
                    </a:moveTo>
                    <a:lnTo>
                      <a:pt x="939" y="4"/>
                    </a:lnTo>
                    <a:lnTo>
                      <a:pt x="1012" y="13"/>
                    </a:lnTo>
                    <a:lnTo>
                      <a:pt x="1082" y="28"/>
                    </a:lnTo>
                    <a:lnTo>
                      <a:pt x="1151" y="48"/>
                    </a:lnTo>
                    <a:lnTo>
                      <a:pt x="1216" y="75"/>
                    </a:lnTo>
                    <a:lnTo>
                      <a:pt x="1280" y="107"/>
                    </a:lnTo>
                    <a:lnTo>
                      <a:pt x="1340" y="143"/>
                    </a:lnTo>
                    <a:lnTo>
                      <a:pt x="1397" y="183"/>
                    </a:lnTo>
                    <a:lnTo>
                      <a:pt x="1450" y="228"/>
                    </a:lnTo>
                    <a:lnTo>
                      <a:pt x="1499" y="277"/>
                    </a:lnTo>
                    <a:lnTo>
                      <a:pt x="1544" y="330"/>
                    </a:lnTo>
                    <a:lnTo>
                      <a:pt x="1586" y="387"/>
                    </a:lnTo>
                    <a:lnTo>
                      <a:pt x="1622" y="447"/>
                    </a:lnTo>
                    <a:lnTo>
                      <a:pt x="1653" y="510"/>
                    </a:lnTo>
                    <a:lnTo>
                      <a:pt x="1680" y="575"/>
                    </a:lnTo>
                    <a:lnTo>
                      <a:pt x="1700" y="643"/>
                    </a:lnTo>
                    <a:lnTo>
                      <a:pt x="1715" y="713"/>
                    </a:lnTo>
                    <a:lnTo>
                      <a:pt x="1725" y="785"/>
                    </a:lnTo>
                    <a:lnTo>
                      <a:pt x="1728" y="860"/>
                    </a:lnTo>
                    <a:lnTo>
                      <a:pt x="1725" y="935"/>
                    </a:lnTo>
                    <a:lnTo>
                      <a:pt x="1715" y="1008"/>
                    </a:lnTo>
                    <a:lnTo>
                      <a:pt x="1699" y="1079"/>
                    </a:lnTo>
                    <a:lnTo>
                      <a:pt x="1678" y="1148"/>
                    </a:lnTo>
                    <a:lnTo>
                      <a:pt x="1651" y="1214"/>
                    </a:lnTo>
                    <a:lnTo>
                      <a:pt x="1619" y="1278"/>
                    </a:lnTo>
                    <a:lnTo>
                      <a:pt x="1582" y="1337"/>
                    </a:lnTo>
                    <a:lnTo>
                      <a:pt x="1540" y="1395"/>
                    </a:lnTo>
                    <a:lnTo>
                      <a:pt x="1494" y="1448"/>
                    </a:lnTo>
                    <a:lnTo>
                      <a:pt x="1442" y="1497"/>
                    </a:lnTo>
                    <a:lnTo>
                      <a:pt x="1389" y="1542"/>
                    </a:lnTo>
                    <a:lnTo>
                      <a:pt x="1330" y="1582"/>
                    </a:lnTo>
                    <a:lnTo>
                      <a:pt x="1269" y="1618"/>
                    </a:lnTo>
                    <a:lnTo>
                      <a:pt x="1205" y="1649"/>
                    </a:lnTo>
                    <a:lnTo>
                      <a:pt x="1138" y="1675"/>
                    </a:lnTo>
                    <a:lnTo>
                      <a:pt x="1068" y="1695"/>
                    </a:lnTo>
                    <a:lnTo>
                      <a:pt x="996" y="1709"/>
                    </a:lnTo>
                    <a:lnTo>
                      <a:pt x="922" y="1717"/>
                    </a:lnTo>
                    <a:lnTo>
                      <a:pt x="922" y="3324"/>
                    </a:lnTo>
                    <a:lnTo>
                      <a:pt x="919" y="3342"/>
                    </a:lnTo>
                    <a:lnTo>
                      <a:pt x="911" y="3358"/>
                    </a:lnTo>
                    <a:lnTo>
                      <a:pt x="898" y="3370"/>
                    </a:lnTo>
                    <a:lnTo>
                      <a:pt x="882" y="3379"/>
                    </a:lnTo>
                    <a:lnTo>
                      <a:pt x="864" y="3382"/>
                    </a:lnTo>
                    <a:lnTo>
                      <a:pt x="846" y="3379"/>
                    </a:lnTo>
                    <a:lnTo>
                      <a:pt x="830" y="3370"/>
                    </a:lnTo>
                    <a:lnTo>
                      <a:pt x="817" y="3358"/>
                    </a:lnTo>
                    <a:lnTo>
                      <a:pt x="809" y="3342"/>
                    </a:lnTo>
                    <a:lnTo>
                      <a:pt x="806" y="3324"/>
                    </a:lnTo>
                    <a:lnTo>
                      <a:pt x="806" y="1717"/>
                    </a:lnTo>
                    <a:lnTo>
                      <a:pt x="732" y="1709"/>
                    </a:lnTo>
                    <a:lnTo>
                      <a:pt x="660" y="1695"/>
                    </a:lnTo>
                    <a:lnTo>
                      <a:pt x="590" y="1675"/>
                    </a:lnTo>
                    <a:lnTo>
                      <a:pt x="523" y="1649"/>
                    </a:lnTo>
                    <a:lnTo>
                      <a:pt x="459" y="1618"/>
                    </a:lnTo>
                    <a:lnTo>
                      <a:pt x="398" y="1582"/>
                    </a:lnTo>
                    <a:lnTo>
                      <a:pt x="339" y="1542"/>
                    </a:lnTo>
                    <a:lnTo>
                      <a:pt x="286" y="1497"/>
                    </a:lnTo>
                    <a:lnTo>
                      <a:pt x="234" y="1448"/>
                    </a:lnTo>
                    <a:lnTo>
                      <a:pt x="188" y="1395"/>
                    </a:lnTo>
                    <a:lnTo>
                      <a:pt x="146" y="1337"/>
                    </a:lnTo>
                    <a:lnTo>
                      <a:pt x="109" y="1278"/>
                    </a:lnTo>
                    <a:lnTo>
                      <a:pt x="77" y="1214"/>
                    </a:lnTo>
                    <a:lnTo>
                      <a:pt x="50" y="1148"/>
                    </a:lnTo>
                    <a:lnTo>
                      <a:pt x="29" y="1079"/>
                    </a:lnTo>
                    <a:lnTo>
                      <a:pt x="13" y="1008"/>
                    </a:lnTo>
                    <a:lnTo>
                      <a:pt x="3" y="935"/>
                    </a:lnTo>
                    <a:lnTo>
                      <a:pt x="0" y="860"/>
                    </a:lnTo>
                    <a:lnTo>
                      <a:pt x="3" y="785"/>
                    </a:lnTo>
                    <a:lnTo>
                      <a:pt x="13" y="713"/>
                    </a:lnTo>
                    <a:lnTo>
                      <a:pt x="28" y="643"/>
                    </a:lnTo>
                    <a:lnTo>
                      <a:pt x="48" y="575"/>
                    </a:lnTo>
                    <a:lnTo>
                      <a:pt x="75" y="510"/>
                    </a:lnTo>
                    <a:lnTo>
                      <a:pt x="106" y="447"/>
                    </a:lnTo>
                    <a:lnTo>
                      <a:pt x="142" y="387"/>
                    </a:lnTo>
                    <a:lnTo>
                      <a:pt x="184" y="330"/>
                    </a:lnTo>
                    <a:lnTo>
                      <a:pt x="229" y="277"/>
                    </a:lnTo>
                    <a:lnTo>
                      <a:pt x="278" y="228"/>
                    </a:lnTo>
                    <a:lnTo>
                      <a:pt x="331" y="183"/>
                    </a:lnTo>
                    <a:lnTo>
                      <a:pt x="388" y="143"/>
                    </a:lnTo>
                    <a:lnTo>
                      <a:pt x="448" y="107"/>
                    </a:lnTo>
                    <a:lnTo>
                      <a:pt x="512" y="75"/>
                    </a:lnTo>
                    <a:lnTo>
                      <a:pt x="577" y="48"/>
                    </a:lnTo>
                    <a:lnTo>
                      <a:pt x="646" y="28"/>
                    </a:lnTo>
                    <a:lnTo>
                      <a:pt x="716" y="13"/>
                    </a:lnTo>
                    <a:lnTo>
                      <a:pt x="789" y="4"/>
                    </a:lnTo>
                    <a:lnTo>
                      <a:pt x="864"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50" name="Freeform 14"/>
              <p:cNvSpPr>
                <a:spLocks noEditPoints="1"/>
              </p:cNvSpPr>
              <p:nvPr/>
            </p:nvSpPr>
            <p:spPr bwMode="auto">
              <a:xfrm>
                <a:off x="6003925" y="3200401"/>
                <a:ext cx="82550" cy="80963"/>
              </a:xfrm>
              <a:custGeom>
                <a:avLst/>
                <a:gdLst>
                  <a:gd name="T0" fmla="*/ 205 w 461"/>
                  <a:gd name="T1" fmla="*/ 118 h 459"/>
                  <a:gd name="T2" fmla="*/ 159 w 461"/>
                  <a:gd name="T3" fmla="*/ 140 h 459"/>
                  <a:gd name="T4" fmla="*/ 128 w 461"/>
                  <a:gd name="T5" fmla="*/ 179 h 459"/>
                  <a:gd name="T6" fmla="*/ 116 w 461"/>
                  <a:gd name="T7" fmla="*/ 230 h 459"/>
                  <a:gd name="T8" fmla="*/ 128 w 461"/>
                  <a:gd name="T9" fmla="*/ 280 h 459"/>
                  <a:gd name="T10" fmla="*/ 159 w 461"/>
                  <a:gd name="T11" fmla="*/ 320 h 459"/>
                  <a:gd name="T12" fmla="*/ 205 w 461"/>
                  <a:gd name="T13" fmla="*/ 341 h 459"/>
                  <a:gd name="T14" fmla="*/ 257 w 461"/>
                  <a:gd name="T15" fmla="*/ 341 h 459"/>
                  <a:gd name="T16" fmla="*/ 303 w 461"/>
                  <a:gd name="T17" fmla="*/ 320 h 459"/>
                  <a:gd name="T18" fmla="*/ 335 w 461"/>
                  <a:gd name="T19" fmla="*/ 280 h 459"/>
                  <a:gd name="T20" fmla="*/ 347 w 461"/>
                  <a:gd name="T21" fmla="*/ 230 h 459"/>
                  <a:gd name="T22" fmla="*/ 335 w 461"/>
                  <a:gd name="T23" fmla="*/ 179 h 459"/>
                  <a:gd name="T24" fmla="*/ 303 w 461"/>
                  <a:gd name="T25" fmla="*/ 140 h 459"/>
                  <a:gd name="T26" fmla="*/ 257 w 461"/>
                  <a:gd name="T27" fmla="*/ 118 h 459"/>
                  <a:gd name="T28" fmla="*/ 231 w 461"/>
                  <a:gd name="T29" fmla="*/ 0 h 459"/>
                  <a:gd name="T30" fmla="*/ 304 w 461"/>
                  <a:gd name="T31" fmla="*/ 12 h 459"/>
                  <a:gd name="T32" fmla="*/ 367 w 461"/>
                  <a:gd name="T33" fmla="*/ 45 h 459"/>
                  <a:gd name="T34" fmla="*/ 416 w 461"/>
                  <a:gd name="T35" fmla="*/ 94 h 459"/>
                  <a:gd name="T36" fmla="*/ 449 w 461"/>
                  <a:gd name="T37" fmla="*/ 158 h 459"/>
                  <a:gd name="T38" fmla="*/ 461 w 461"/>
                  <a:gd name="T39" fmla="*/ 230 h 459"/>
                  <a:gd name="T40" fmla="*/ 449 w 461"/>
                  <a:gd name="T41" fmla="*/ 303 h 459"/>
                  <a:gd name="T42" fmla="*/ 416 w 461"/>
                  <a:gd name="T43" fmla="*/ 365 h 459"/>
                  <a:gd name="T44" fmla="*/ 367 w 461"/>
                  <a:gd name="T45" fmla="*/ 414 h 459"/>
                  <a:gd name="T46" fmla="*/ 304 w 461"/>
                  <a:gd name="T47" fmla="*/ 447 h 459"/>
                  <a:gd name="T48" fmla="*/ 231 w 461"/>
                  <a:gd name="T49" fmla="*/ 459 h 459"/>
                  <a:gd name="T50" fmla="*/ 159 w 461"/>
                  <a:gd name="T51" fmla="*/ 447 h 459"/>
                  <a:gd name="T52" fmla="*/ 94 w 461"/>
                  <a:gd name="T53" fmla="*/ 414 h 459"/>
                  <a:gd name="T54" fmla="*/ 45 w 461"/>
                  <a:gd name="T55" fmla="*/ 365 h 459"/>
                  <a:gd name="T56" fmla="*/ 12 w 461"/>
                  <a:gd name="T57" fmla="*/ 303 h 459"/>
                  <a:gd name="T58" fmla="*/ 0 w 461"/>
                  <a:gd name="T59" fmla="*/ 230 h 459"/>
                  <a:gd name="T60" fmla="*/ 12 w 461"/>
                  <a:gd name="T61" fmla="*/ 158 h 459"/>
                  <a:gd name="T62" fmla="*/ 45 w 461"/>
                  <a:gd name="T63" fmla="*/ 94 h 459"/>
                  <a:gd name="T64" fmla="*/ 94 w 461"/>
                  <a:gd name="T65" fmla="*/ 45 h 459"/>
                  <a:gd name="T66" fmla="*/ 159 w 461"/>
                  <a:gd name="T67" fmla="*/ 12 h 459"/>
                  <a:gd name="T68" fmla="*/ 231 w 461"/>
                  <a:gd name="T6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1" h="459">
                    <a:moveTo>
                      <a:pt x="231" y="115"/>
                    </a:moveTo>
                    <a:lnTo>
                      <a:pt x="205" y="118"/>
                    </a:lnTo>
                    <a:lnTo>
                      <a:pt x="180" y="127"/>
                    </a:lnTo>
                    <a:lnTo>
                      <a:pt x="159" y="140"/>
                    </a:lnTo>
                    <a:lnTo>
                      <a:pt x="140" y="158"/>
                    </a:lnTo>
                    <a:lnTo>
                      <a:pt x="128" y="179"/>
                    </a:lnTo>
                    <a:lnTo>
                      <a:pt x="119" y="204"/>
                    </a:lnTo>
                    <a:lnTo>
                      <a:pt x="116" y="230"/>
                    </a:lnTo>
                    <a:lnTo>
                      <a:pt x="119" y="256"/>
                    </a:lnTo>
                    <a:lnTo>
                      <a:pt x="128" y="280"/>
                    </a:lnTo>
                    <a:lnTo>
                      <a:pt x="140" y="301"/>
                    </a:lnTo>
                    <a:lnTo>
                      <a:pt x="159" y="320"/>
                    </a:lnTo>
                    <a:lnTo>
                      <a:pt x="180" y="332"/>
                    </a:lnTo>
                    <a:lnTo>
                      <a:pt x="205" y="341"/>
                    </a:lnTo>
                    <a:lnTo>
                      <a:pt x="231" y="344"/>
                    </a:lnTo>
                    <a:lnTo>
                      <a:pt x="257" y="341"/>
                    </a:lnTo>
                    <a:lnTo>
                      <a:pt x="282" y="332"/>
                    </a:lnTo>
                    <a:lnTo>
                      <a:pt x="303" y="320"/>
                    </a:lnTo>
                    <a:lnTo>
                      <a:pt x="321" y="301"/>
                    </a:lnTo>
                    <a:lnTo>
                      <a:pt x="335" y="280"/>
                    </a:lnTo>
                    <a:lnTo>
                      <a:pt x="344" y="256"/>
                    </a:lnTo>
                    <a:lnTo>
                      <a:pt x="347" y="230"/>
                    </a:lnTo>
                    <a:lnTo>
                      <a:pt x="344" y="204"/>
                    </a:lnTo>
                    <a:lnTo>
                      <a:pt x="335" y="179"/>
                    </a:lnTo>
                    <a:lnTo>
                      <a:pt x="321" y="158"/>
                    </a:lnTo>
                    <a:lnTo>
                      <a:pt x="303" y="140"/>
                    </a:lnTo>
                    <a:lnTo>
                      <a:pt x="282" y="127"/>
                    </a:lnTo>
                    <a:lnTo>
                      <a:pt x="257" y="118"/>
                    </a:lnTo>
                    <a:lnTo>
                      <a:pt x="231" y="115"/>
                    </a:lnTo>
                    <a:close/>
                    <a:moveTo>
                      <a:pt x="231" y="0"/>
                    </a:moveTo>
                    <a:lnTo>
                      <a:pt x="269" y="4"/>
                    </a:lnTo>
                    <a:lnTo>
                      <a:pt x="304" y="12"/>
                    </a:lnTo>
                    <a:lnTo>
                      <a:pt x="337" y="26"/>
                    </a:lnTo>
                    <a:lnTo>
                      <a:pt x="367" y="45"/>
                    </a:lnTo>
                    <a:lnTo>
                      <a:pt x="394" y="67"/>
                    </a:lnTo>
                    <a:lnTo>
                      <a:pt x="416" y="94"/>
                    </a:lnTo>
                    <a:lnTo>
                      <a:pt x="436" y="125"/>
                    </a:lnTo>
                    <a:lnTo>
                      <a:pt x="449" y="158"/>
                    </a:lnTo>
                    <a:lnTo>
                      <a:pt x="458" y="193"/>
                    </a:lnTo>
                    <a:lnTo>
                      <a:pt x="461" y="230"/>
                    </a:lnTo>
                    <a:lnTo>
                      <a:pt x="458" y="267"/>
                    </a:lnTo>
                    <a:lnTo>
                      <a:pt x="449" y="303"/>
                    </a:lnTo>
                    <a:lnTo>
                      <a:pt x="436" y="335"/>
                    </a:lnTo>
                    <a:lnTo>
                      <a:pt x="416" y="365"/>
                    </a:lnTo>
                    <a:lnTo>
                      <a:pt x="394" y="392"/>
                    </a:lnTo>
                    <a:lnTo>
                      <a:pt x="367" y="414"/>
                    </a:lnTo>
                    <a:lnTo>
                      <a:pt x="337" y="433"/>
                    </a:lnTo>
                    <a:lnTo>
                      <a:pt x="304" y="447"/>
                    </a:lnTo>
                    <a:lnTo>
                      <a:pt x="269" y="456"/>
                    </a:lnTo>
                    <a:lnTo>
                      <a:pt x="231" y="459"/>
                    </a:lnTo>
                    <a:lnTo>
                      <a:pt x="194" y="456"/>
                    </a:lnTo>
                    <a:lnTo>
                      <a:pt x="159" y="447"/>
                    </a:lnTo>
                    <a:lnTo>
                      <a:pt x="125" y="433"/>
                    </a:lnTo>
                    <a:lnTo>
                      <a:pt x="94" y="414"/>
                    </a:lnTo>
                    <a:lnTo>
                      <a:pt x="68" y="392"/>
                    </a:lnTo>
                    <a:lnTo>
                      <a:pt x="45" y="365"/>
                    </a:lnTo>
                    <a:lnTo>
                      <a:pt x="26" y="335"/>
                    </a:lnTo>
                    <a:lnTo>
                      <a:pt x="12" y="303"/>
                    </a:lnTo>
                    <a:lnTo>
                      <a:pt x="4" y="267"/>
                    </a:lnTo>
                    <a:lnTo>
                      <a:pt x="0" y="230"/>
                    </a:lnTo>
                    <a:lnTo>
                      <a:pt x="4" y="193"/>
                    </a:lnTo>
                    <a:lnTo>
                      <a:pt x="12" y="158"/>
                    </a:lnTo>
                    <a:lnTo>
                      <a:pt x="26" y="125"/>
                    </a:lnTo>
                    <a:lnTo>
                      <a:pt x="45" y="94"/>
                    </a:lnTo>
                    <a:lnTo>
                      <a:pt x="68" y="67"/>
                    </a:lnTo>
                    <a:lnTo>
                      <a:pt x="94" y="45"/>
                    </a:lnTo>
                    <a:lnTo>
                      <a:pt x="125" y="26"/>
                    </a:lnTo>
                    <a:lnTo>
                      <a:pt x="159" y="12"/>
                    </a:lnTo>
                    <a:lnTo>
                      <a:pt x="194" y="4"/>
                    </a:lnTo>
                    <a:lnTo>
                      <a:pt x="231"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grpSp>
      </p:grpSp>
      <p:grpSp>
        <p:nvGrpSpPr>
          <p:cNvPr id="151" name="组合 150"/>
          <p:cNvGrpSpPr/>
          <p:nvPr/>
        </p:nvGrpSpPr>
        <p:grpSpPr>
          <a:xfrm>
            <a:off x="7720958" y="4832468"/>
            <a:ext cx="756000" cy="756000"/>
            <a:chOff x="2463401" y="4272088"/>
            <a:chExt cx="756000" cy="756000"/>
          </a:xfrm>
        </p:grpSpPr>
        <p:sp>
          <p:nvSpPr>
            <p:cNvPr id="152" name="Oval 27"/>
            <p:cNvSpPr>
              <a:spLocks noChangeAspect="1"/>
            </p:cNvSpPr>
            <p:nvPr/>
          </p:nvSpPr>
          <p:spPr>
            <a:xfrm flipH="1">
              <a:off x="2463401" y="4272088"/>
              <a:ext cx="756000" cy="756000"/>
            </a:xfrm>
            <a:prstGeom prst="ellipse">
              <a:avLst/>
            </a:prstGeom>
            <a:noFill/>
            <a:ln w="12700" cap="flat" cmpd="sng" algn="ctr">
              <a:solidFill>
                <a:srgbClr val="A8ACB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FFFFFF"/>
                </a:solidFill>
                <a:effectLst/>
                <a:uLnTx/>
                <a:uFillTx/>
                <a:cs typeface="+mn-ea"/>
                <a:sym typeface="+mn-lt"/>
              </a:endParaRPr>
            </a:p>
          </p:txBody>
        </p:sp>
        <p:grpSp>
          <p:nvGrpSpPr>
            <p:cNvPr id="153" name="Group 73"/>
            <p:cNvGrpSpPr>
              <a:grpSpLocks noChangeAspect="1"/>
            </p:cNvGrpSpPr>
            <p:nvPr/>
          </p:nvGrpSpPr>
          <p:grpSpPr>
            <a:xfrm>
              <a:off x="2729712" y="4534602"/>
              <a:ext cx="246063" cy="252000"/>
              <a:chOff x="5348288" y="2809875"/>
              <a:chExt cx="592138" cy="606425"/>
            </a:xfrm>
          </p:grpSpPr>
          <p:sp>
            <p:nvSpPr>
              <p:cNvPr id="154" name="Freeform 19"/>
              <p:cNvSpPr>
                <a:spLocks noEditPoints="1"/>
              </p:cNvSpPr>
              <p:nvPr/>
            </p:nvSpPr>
            <p:spPr bwMode="auto">
              <a:xfrm>
                <a:off x="5592763" y="3305175"/>
                <a:ext cx="82550" cy="80963"/>
              </a:xfrm>
              <a:custGeom>
                <a:avLst/>
                <a:gdLst>
                  <a:gd name="T0" fmla="*/ 205 w 464"/>
                  <a:gd name="T1" fmla="*/ 118 h 458"/>
                  <a:gd name="T2" fmla="*/ 160 w 464"/>
                  <a:gd name="T3" fmla="*/ 140 h 458"/>
                  <a:gd name="T4" fmla="*/ 128 w 464"/>
                  <a:gd name="T5" fmla="*/ 180 h 458"/>
                  <a:gd name="T6" fmla="*/ 116 w 464"/>
                  <a:gd name="T7" fmla="*/ 230 h 458"/>
                  <a:gd name="T8" fmla="*/ 128 w 464"/>
                  <a:gd name="T9" fmla="*/ 280 h 458"/>
                  <a:gd name="T10" fmla="*/ 160 w 464"/>
                  <a:gd name="T11" fmla="*/ 319 h 458"/>
                  <a:gd name="T12" fmla="*/ 205 w 464"/>
                  <a:gd name="T13" fmla="*/ 341 h 458"/>
                  <a:gd name="T14" fmla="*/ 259 w 464"/>
                  <a:gd name="T15" fmla="*/ 341 h 458"/>
                  <a:gd name="T16" fmla="*/ 304 w 464"/>
                  <a:gd name="T17" fmla="*/ 319 h 458"/>
                  <a:gd name="T18" fmla="*/ 336 w 464"/>
                  <a:gd name="T19" fmla="*/ 280 h 458"/>
                  <a:gd name="T20" fmla="*/ 348 w 464"/>
                  <a:gd name="T21" fmla="*/ 230 h 458"/>
                  <a:gd name="T22" fmla="*/ 336 w 464"/>
                  <a:gd name="T23" fmla="*/ 180 h 458"/>
                  <a:gd name="T24" fmla="*/ 304 w 464"/>
                  <a:gd name="T25" fmla="*/ 140 h 458"/>
                  <a:gd name="T26" fmla="*/ 259 w 464"/>
                  <a:gd name="T27" fmla="*/ 118 h 458"/>
                  <a:gd name="T28" fmla="*/ 232 w 464"/>
                  <a:gd name="T29" fmla="*/ 0 h 458"/>
                  <a:gd name="T30" fmla="*/ 305 w 464"/>
                  <a:gd name="T31" fmla="*/ 12 h 458"/>
                  <a:gd name="T32" fmla="*/ 368 w 464"/>
                  <a:gd name="T33" fmla="*/ 45 h 458"/>
                  <a:gd name="T34" fmla="*/ 419 w 464"/>
                  <a:gd name="T35" fmla="*/ 95 h 458"/>
                  <a:gd name="T36" fmla="*/ 452 w 464"/>
                  <a:gd name="T37" fmla="*/ 157 h 458"/>
                  <a:gd name="T38" fmla="*/ 464 w 464"/>
                  <a:gd name="T39" fmla="*/ 230 h 458"/>
                  <a:gd name="T40" fmla="*/ 452 w 464"/>
                  <a:gd name="T41" fmla="*/ 302 h 458"/>
                  <a:gd name="T42" fmla="*/ 419 w 464"/>
                  <a:gd name="T43" fmla="*/ 365 h 458"/>
                  <a:gd name="T44" fmla="*/ 368 w 464"/>
                  <a:gd name="T45" fmla="*/ 415 h 458"/>
                  <a:gd name="T46" fmla="*/ 305 w 464"/>
                  <a:gd name="T47" fmla="*/ 447 h 458"/>
                  <a:gd name="T48" fmla="*/ 232 w 464"/>
                  <a:gd name="T49" fmla="*/ 458 h 458"/>
                  <a:gd name="T50" fmla="*/ 159 w 464"/>
                  <a:gd name="T51" fmla="*/ 447 h 458"/>
                  <a:gd name="T52" fmla="*/ 95 w 464"/>
                  <a:gd name="T53" fmla="*/ 415 h 458"/>
                  <a:gd name="T54" fmla="*/ 45 w 464"/>
                  <a:gd name="T55" fmla="*/ 365 h 458"/>
                  <a:gd name="T56" fmla="*/ 12 w 464"/>
                  <a:gd name="T57" fmla="*/ 302 h 458"/>
                  <a:gd name="T58" fmla="*/ 0 w 464"/>
                  <a:gd name="T59" fmla="*/ 230 h 458"/>
                  <a:gd name="T60" fmla="*/ 12 w 464"/>
                  <a:gd name="T61" fmla="*/ 157 h 458"/>
                  <a:gd name="T62" fmla="*/ 45 w 464"/>
                  <a:gd name="T63" fmla="*/ 95 h 458"/>
                  <a:gd name="T64" fmla="*/ 95 w 464"/>
                  <a:gd name="T65" fmla="*/ 45 h 458"/>
                  <a:gd name="T66" fmla="*/ 159 w 464"/>
                  <a:gd name="T67" fmla="*/ 12 h 458"/>
                  <a:gd name="T68" fmla="*/ 232 w 464"/>
                  <a:gd name="T6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4" h="458">
                    <a:moveTo>
                      <a:pt x="232" y="115"/>
                    </a:moveTo>
                    <a:lnTo>
                      <a:pt x="205" y="118"/>
                    </a:lnTo>
                    <a:lnTo>
                      <a:pt x="181" y="127"/>
                    </a:lnTo>
                    <a:lnTo>
                      <a:pt x="160" y="140"/>
                    </a:lnTo>
                    <a:lnTo>
                      <a:pt x="142" y="158"/>
                    </a:lnTo>
                    <a:lnTo>
                      <a:pt x="128" y="180"/>
                    </a:lnTo>
                    <a:lnTo>
                      <a:pt x="119" y="203"/>
                    </a:lnTo>
                    <a:lnTo>
                      <a:pt x="116" y="230"/>
                    </a:lnTo>
                    <a:lnTo>
                      <a:pt x="119" y="255"/>
                    </a:lnTo>
                    <a:lnTo>
                      <a:pt x="128" y="280"/>
                    </a:lnTo>
                    <a:lnTo>
                      <a:pt x="142" y="301"/>
                    </a:lnTo>
                    <a:lnTo>
                      <a:pt x="160" y="319"/>
                    </a:lnTo>
                    <a:lnTo>
                      <a:pt x="181" y="333"/>
                    </a:lnTo>
                    <a:lnTo>
                      <a:pt x="205" y="341"/>
                    </a:lnTo>
                    <a:lnTo>
                      <a:pt x="232" y="345"/>
                    </a:lnTo>
                    <a:lnTo>
                      <a:pt x="259" y="341"/>
                    </a:lnTo>
                    <a:lnTo>
                      <a:pt x="282" y="333"/>
                    </a:lnTo>
                    <a:lnTo>
                      <a:pt x="304" y="319"/>
                    </a:lnTo>
                    <a:lnTo>
                      <a:pt x="322" y="301"/>
                    </a:lnTo>
                    <a:lnTo>
                      <a:pt x="336" y="280"/>
                    </a:lnTo>
                    <a:lnTo>
                      <a:pt x="345" y="255"/>
                    </a:lnTo>
                    <a:lnTo>
                      <a:pt x="348" y="230"/>
                    </a:lnTo>
                    <a:lnTo>
                      <a:pt x="345" y="203"/>
                    </a:lnTo>
                    <a:lnTo>
                      <a:pt x="336" y="180"/>
                    </a:lnTo>
                    <a:lnTo>
                      <a:pt x="322" y="158"/>
                    </a:lnTo>
                    <a:lnTo>
                      <a:pt x="304" y="140"/>
                    </a:lnTo>
                    <a:lnTo>
                      <a:pt x="282" y="127"/>
                    </a:lnTo>
                    <a:lnTo>
                      <a:pt x="259" y="118"/>
                    </a:lnTo>
                    <a:lnTo>
                      <a:pt x="232" y="115"/>
                    </a:lnTo>
                    <a:close/>
                    <a:moveTo>
                      <a:pt x="232" y="0"/>
                    </a:moveTo>
                    <a:lnTo>
                      <a:pt x="270" y="3"/>
                    </a:lnTo>
                    <a:lnTo>
                      <a:pt x="305" y="12"/>
                    </a:lnTo>
                    <a:lnTo>
                      <a:pt x="338" y="26"/>
                    </a:lnTo>
                    <a:lnTo>
                      <a:pt x="368" y="45"/>
                    </a:lnTo>
                    <a:lnTo>
                      <a:pt x="395" y="68"/>
                    </a:lnTo>
                    <a:lnTo>
                      <a:pt x="419" y="95"/>
                    </a:lnTo>
                    <a:lnTo>
                      <a:pt x="437" y="124"/>
                    </a:lnTo>
                    <a:lnTo>
                      <a:pt x="452" y="157"/>
                    </a:lnTo>
                    <a:lnTo>
                      <a:pt x="461" y="193"/>
                    </a:lnTo>
                    <a:lnTo>
                      <a:pt x="464" y="230"/>
                    </a:lnTo>
                    <a:lnTo>
                      <a:pt x="461" y="267"/>
                    </a:lnTo>
                    <a:lnTo>
                      <a:pt x="452" y="302"/>
                    </a:lnTo>
                    <a:lnTo>
                      <a:pt x="437" y="335"/>
                    </a:lnTo>
                    <a:lnTo>
                      <a:pt x="419" y="365"/>
                    </a:lnTo>
                    <a:lnTo>
                      <a:pt x="395" y="391"/>
                    </a:lnTo>
                    <a:lnTo>
                      <a:pt x="368" y="415"/>
                    </a:lnTo>
                    <a:lnTo>
                      <a:pt x="338" y="433"/>
                    </a:lnTo>
                    <a:lnTo>
                      <a:pt x="305" y="447"/>
                    </a:lnTo>
                    <a:lnTo>
                      <a:pt x="270" y="456"/>
                    </a:lnTo>
                    <a:lnTo>
                      <a:pt x="232" y="458"/>
                    </a:lnTo>
                    <a:lnTo>
                      <a:pt x="194" y="456"/>
                    </a:lnTo>
                    <a:lnTo>
                      <a:pt x="159" y="447"/>
                    </a:lnTo>
                    <a:lnTo>
                      <a:pt x="126" y="433"/>
                    </a:lnTo>
                    <a:lnTo>
                      <a:pt x="95" y="415"/>
                    </a:lnTo>
                    <a:lnTo>
                      <a:pt x="69" y="391"/>
                    </a:lnTo>
                    <a:lnTo>
                      <a:pt x="45" y="365"/>
                    </a:lnTo>
                    <a:lnTo>
                      <a:pt x="26" y="335"/>
                    </a:lnTo>
                    <a:lnTo>
                      <a:pt x="12" y="302"/>
                    </a:lnTo>
                    <a:lnTo>
                      <a:pt x="3" y="267"/>
                    </a:lnTo>
                    <a:lnTo>
                      <a:pt x="0" y="230"/>
                    </a:lnTo>
                    <a:lnTo>
                      <a:pt x="3" y="193"/>
                    </a:lnTo>
                    <a:lnTo>
                      <a:pt x="12" y="157"/>
                    </a:lnTo>
                    <a:lnTo>
                      <a:pt x="26" y="124"/>
                    </a:lnTo>
                    <a:lnTo>
                      <a:pt x="45" y="95"/>
                    </a:lnTo>
                    <a:lnTo>
                      <a:pt x="69" y="68"/>
                    </a:lnTo>
                    <a:lnTo>
                      <a:pt x="95" y="45"/>
                    </a:lnTo>
                    <a:lnTo>
                      <a:pt x="126" y="26"/>
                    </a:lnTo>
                    <a:lnTo>
                      <a:pt x="159" y="12"/>
                    </a:lnTo>
                    <a:lnTo>
                      <a:pt x="194" y="3"/>
                    </a:lnTo>
                    <a:lnTo>
                      <a:pt x="232"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55" name="Freeform 20"/>
              <p:cNvSpPr/>
              <p:nvPr/>
            </p:nvSpPr>
            <p:spPr bwMode="auto">
              <a:xfrm>
                <a:off x="5592763" y="2840038"/>
                <a:ext cx="61913" cy="20638"/>
              </a:xfrm>
              <a:custGeom>
                <a:avLst/>
                <a:gdLst>
                  <a:gd name="T0" fmla="*/ 58 w 348"/>
                  <a:gd name="T1" fmla="*/ 0 h 115"/>
                  <a:gd name="T2" fmla="*/ 290 w 348"/>
                  <a:gd name="T3" fmla="*/ 0 h 115"/>
                  <a:gd name="T4" fmla="*/ 308 w 348"/>
                  <a:gd name="T5" fmla="*/ 4 h 115"/>
                  <a:gd name="T6" fmla="*/ 324 w 348"/>
                  <a:gd name="T7" fmla="*/ 11 h 115"/>
                  <a:gd name="T8" fmla="*/ 336 w 348"/>
                  <a:gd name="T9" fmla="*/ 24 h 115"/>
                  <a:gd name="T10" fmla="*/ 345 w 348"/>
                  <a:gd name="T11" fmla="*/ 40 h 115"/>
                  <a:gd name="T12" fmla="*/ 348 w 348"/>
                  <a:gd name="T13" fmla="*/ 58 h 115"/>
                  <a:gd name="T14" fmla="*/ 345 w 348"/>
                  <a:gd name="T15" fmla="*/ 76 h 115"/>
                  <a:gd name="T16" fmla="*/ 336 w 348"/>
                  <a:gd name="T17" fmla="*/ 92 h 115"/>
                  <a:gd name="T18" fmla="*/ 324 w 348"/>
                  <a:gd name="T19" fmla="*/ 103 h 115"/>
                  <a:gd name="T20" fmla="*/ 308 w 348"/>
                  <a:gd name="T21" fmla="*/ 112 h 115"/>
                  <a:gd name="T22" fmla="*/ 290 w 348"/>
                  <a:gd name="T23" fmla="*/ 115 h 115"/>
                  <a:gd name="T24" fmla="*/ 58 w 348"/>
                  <a:gd name="T25" fmla="*/ 115 h 115"/>
                  <a:gd name="T26" fmla="*/ 40 w 348"/>
                  <a:gd name="T27" fmla="*/ 112 h 115"/>
                  <a:gd name="T28" fmla="*/ 23 w 348"/>
                  <a:gd name="T29" fmla="*/ 103 h 115"/>
                  <a:gd name="T30" fmla="*/ 12 w 348"/>
                  <a:gd name="T31" fmla="*/ 92 h 115"/>
                  <a:gd name="T32" fmla="*/ 3 w 348"/>
                  <a:gd name="T33" fmla="*/ 76 h 115"/>
                  <a:gd name="T34" fmla="*/ 0 w 348"/>
                  <a:gd name="T35" fmla="*/ 58 h 115"/>
                  <a:gd name="T36" fmla="*/ 3 w 348"/>
                  <a:gd name="T37" fmla="*/ 40 h 115"/>
                  <a:gd name="T38" fmla="*/ 12 w 348"/>
                  <a:gd name="T39" fmla="*/ 24 h 115"/>
                  <a:gd name="T40" fmla="*/ 23 w 348"/>
                  <a:gd name="T41" fmla="*/ 11 h 115"/>
                  <a:gd name="T42" fmla="*/ 40 w 348"/>
                  <a:gd name="T43" fmla="*/ 4 h 115"/>
                  <a:gd name="T44" fmla="*/ 58 w 348"/>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15">
                    <a:moveTo>
                      <a:pt x="58" y="0"/>
                    </a:moveTo>
                    <a:lnTo>
                      <a:pt x="290" y="0"/>
                    </a:lnTo>
                    <a:lnTo>
                      <a:pt x="308" y="4"/>
                    </a:lnTo>
                    <a:lnTo>
                      <a:pt x="324" y="11"/>
                    </a:lnTo>
                    <a:lnTo>
                      <a:pt x="336" y="24"/>
                    </a:lnTo>
                    <a:lnTo>
                      <a:pt x="345" y="40"/>
                    </a:lnTo>
                    <a:lnTo>
                      <a:pt x="348" y="58"/>
                    </a:lnTo>
                    <a:lnTo>
                      <a:pt x="345" y="76"/>
                    </a:lnTo>
                    <a:lnTo>
                      <a:pt x="336" y="92"/>
                    </a:lnTo>
                    <a:lnTo>
                      <a:pt x="324" y="103"/>
                    </a:lnTo>
                    <a:lnTo>
                      <a:pt x="308" y="112"/>
                    </a:lnTo>
                    <a:lnTo>
                      <a:pt x="290" y="115"/>
                    </a:lnTo>
                    <a:lnTo>
                      <a:pt x="58" y="115"/>
                    </a:lnTo>
                    <a:lnTo>
                      <a:pt x="40" y="112"/>
                    </a:lnTo>
                    <a:lnTo>
                      <a:pt x="23" y="103"/>
                    </a:lnTo>
                    <a:lnTo>
                      <a:pt x="12" y="92"/>
                    </a:lnTo>
                    <a:lnTo>
                      <a:pt x="3" y="76"/>
                    </a:lnTo>
                    <a:lnTo>
                      <a:pt x="0" y="58"/>
                    </a:lnTo>
                    <a:lnTo>
                      <a:pt x="3" y="40"/>
                    </a:lnTo>
                    <a:lnTo>
                      <a:pt x="12" y="24"/>
                    </a:lnTo>
                    <a:lnTo>
                      <a:pt x="23" y="11"/>
                    </a:lnTo>
                    <a:lnTo>
                      <a:pt x="40" y="4"/>
                    </a:lnTo>
                    <a:lnTo>
                      <a:pt x="58"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56" name="Freeform 21"/>
              <p:cNvSpPr/>
              <p:nvPr/>
            </p:nvSpPr>
            <p:spPr bwMode="auto">
              <a:xfrm>
                <a:off x="5664201" y="2840038"/>
                <a:ext cx="31750" cy="20638"/>
              </a:xfrm>
              <a:custGeom>
                <a:avLst/>
                <a:gdLst>
                  <a:gd name="T0" fmla="*/ 58 w 173"/>
                  <a:gd name="T1" fmla="*/ 0 h 115"/>
                  <a:gd name="T2" fmla="*/ 115 w 173"/>
                  <a:gd name="T3" fmla="*/ 0 h 115"/>
                  <a:gd name="T4" fmla="*/ 133 w 173"/>
                  <a:gd name="T5" fmla="*/ 4 h 115"/>
                  <a:gd name="T6" fmla="*/ 149 w 173"/>
                  <a:gd name="T7" fmla="*/ 11 h 115"/>
                  <a:gd name="T8" fmla="*/ 162 w 173"/>
                  <a:gd name="T9" fmla="*/ 24 h 115"/>
                  <a:gd name="T10" fmla="*/ 170 w 173"/>
                  <a:gd name="T11" fmla="*/ 40 h 115"/>
                  <a:gd name="T12" fmla="*/ 173 w 173"/>
                  <a:gd name="T13" fmla="*/ 58 h 115"/>
                  <a:gd name="T14" fmla="*/ 170 w 173"/>
                  <a:gd name="T15" fmla="*/ 76 h 115"/>
                  <a:gd name="T16" fmla="*/ 162 w 173"/>
                  <a:gd name="T17" fmla="*/ 92 h 115"/>
                  <a:gd name="T18" fmla="*/ 149 w 173"/>
                  <a:gd name="T19" fmla="*/ 103 h 115"/>
                  <a:gd name="T20" fmla="*/ 133 w 173"/>
                  <a:gd name="T21" fmla="*/ 112 h 115"/>
                  <a:gd name="T22" fmla="*/ 115 w 173"/>
                  <a:gd name="T23" fmla="*/ 115 h 115"/>
                  <a:gd name="T24" fmla="*/ 58 w 173"/>
                  <a:gd name="T25" fmla="*/ 115 h 115"/>
                  <a:gd name="T26" fmla="*/ 40 w 173"/>
                  <a:gd name="T27" fmla="*/ 112 h 115"/>
                  <a:gd name="T28" fmla="*/ 24 w 173"/>
                  <a:gd name="T29" fmla="*/ 103 h 115"/>
                  <a:gd name="T30" fmla="*/ 11 w 173"/>
                  <a:gd name="T31" fmla="*/ 92 h 115"/>
                  <a:gd name="T32" fmla="*/ 2 w 173"/>
                  <a:gd name="T33" fmla="*/ 76 h 115"/>
                  <a:gd name="T34" fmla="*/ 0 w 173"/>
                  <a:gd name="T35" fmla="*/ 58 h 115"/>
                  <a:gd name="T36" fmla="*/ 2 w 173"/>
                  <a:gd name="T37" fmla="*/ 40 h 115"/>
                  <a:gd name="T38" fmla="*/ 11 w 173"/>
                  <a:gd name="T39" fmla="*/ 24 h 115"/>
                  <a:gd name="T40" fmla="*/ 24 w 173"/>
                  <a:gd name="T41" fmla="*/ 11 h 115"/>
                  <a:gd name="T42" fmla="*/ 40 w 173"/>
                  <a:gd name="T43" fmla="*/ 4 h 115"/>
                  <a:gd name="T44" fmla="*/ 58 w 173"/>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115">
                    <a:moveTo>
                      <a:pt x="58" y="0"/>
                    </a:moveTo>
                    <a:lnTo>
                      <a:pt x="115" y="0"/>
                    </a:lnTo>
                    <a:lnTo>
                      <a:pt x="133" y="4"/>
                    </a:lnTo>
                    <a:lnTo>
                      <a:pt x="149" y="11"/>
                    </a:lnTo>
                    <a:lnTo>
                      <a:pt x="162" y="24"/>
                    </a:lnTo>
                    <a:lnTo>
                      <a:pt x="170" y="40"/>
                    </a:lnTo>
                    <a:lnTo>
                      <a:pt x="173" y="58"/>
                    </a:lnTo>
                    <a:lnTo>
                      <a:pt x="170" y="76"/>
                    </a:lnTo>
                    <a:lnTo>
                      <a:pt x="162" y="92"/>
                    </a:lnTo>
                    <a:lnTo>
                      <a:pt x="149" y="103"/>
                    </a:lnTo>
                    <a:lnTo>
                      <a:pt x="133" y="112"/>
                    </a:lnTo>
                    <a:lnTo>
                      <a:pt x="115" y="115"/>
                    </a:lnTo>
                    <a:lnTo>
                      <a:pt x="58" y="115"/>
                    </a:lnTo>
                    <a:lnTo>
                      <a:pt x="40" y="112"/>
                    </a:lnTo>
                    <a:lnTo>
                      <a:pt x="24" y="103"/>
                    </a:lnTo>
                    <a:lnTo>
                      <a:pt x="11" y="92"/>
                    </a:lnTo>
                    <a:lnTo>
                      <a:pt x="2" y="76"/>
                    </a:lnTo>
                    <a:lnTo>
                      <a:pt x="0" y="58"/>
                    </a:lnTo>
                    <a:lnTo>
                      <a:pt x="2" y="40"/>
                    </a:lnTo>
                    <a:lnTo>
                      <a:pt x="11" y="24"/>
                    </a:lnTo>
                    <a:lnTo>
                      <a:pt x="24" y="11"/>
                    </a:lnTo>
                    <a:lnTo>
                      <a:pt x="40" y="4"/>
                    </a:lnTo>
                    <a:lnTo>
                      <a:pt x="58"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57" name="Freeform 22"/>
              <p:cNvSpPr/>
              <p:nvPr/>
            </p:nvSpPr>
            <p:spPr bwMode="auto">
              <a:xfrm>
                <a:off x="5357813" y="2927350"/>
                <a:ext cx="23813" cy="30163"/>
              </a:xfrm>
              <a:custGeom>
                <a:avLst/>
                <a:gdLst>
                  <a:gd name="T0" fmla="*/ 59 w 131"/>
                  <a:gd name="T1" fmla="*/ 0 h 169"/>
                  <a:gd name="T2" fmla="*/ 74 w 131"/>
                  <a:gd name="T3" fmla="*/ 2 h 169"/>
                  <a:gd name="T4" fmla="*/ 87 w 131"/>
                  <a:gd name="T5" fmla="*/ 8 h 169"/>
                  <a:gd name="T6" fmla="*/ 99 w 131"/>
                  <a:gd name="T7" fmla="*/ 17 h 169"/>
                  <a:gd name="T8" fmla="*/ 108 w 131"/>
                  <a:gd name="T9" fmla="*/ 29 h 169"/>
                  <a:gd name="T10" fmla="*/ 114 w 131"/>
                  <a:gd name="T11" fmla="*/ 43 h 169"/>
                  <a:gd name="T12" fmla="*/ 129 w 131"/>
                  <a:gd name="T13" fmla="*/ 97 h 169"/>
                  <a:gd name="T14" fmla="*/ 131 w 131"/>
                  <a:gd name="T15" fmla="*/ 112 h 169"/>
                  <a:gd name="T16" fmla="*/ 129 w 131"/>
                  <a:gd name="T17" fmla="*/ 127 h 169"/>
                  <a:gd name="T18" fmla="*/ 124 w 131"/>
                  <a:gd name="T19" fmla="*/ 140 h 169"/>
                  <a:gd name="T20" fmla="*/ 114 w 131"/>
                  <a:gd name="T21" fmla="*/ 152 h 169"/>
                  <a:gd name="T22" fmla="*/ 102 w 131"/>
                  <a:gd name="T23" fmla="*/ 162 h 169"/>
                  <a:gd name="T24" fmla="*/ 88 w 131"/>
                  <a:gd name="T25" fmla="*/ 167 h 169"/>
                  <a:gd name="T26" fmla="*/ 81 w 131"/>
                  <a:gd name="T27" fmla="*/ 168 h 169"/>
                  <a:gd name="T28" fmla="*/ 73 w 131"/>
                  <a:gd name="T29" fmla="*/ 169 h 169"/>
                  <a:gd name="T30" fmla="*/ 58 w 131"/>
                  <a:gd name="T31" fmla="*/ 167 h 169"/>
                  <a:gd name="T32" fmla="*/ 44 w 131"/>
                  <a:gd name="T33" fmla="*/ 162 h 169"/>
                  <a:gd name="T34" fmla="*/ 32 w 131"/>
                  <a:gd name="T35" fmla="*/ 153 h 169"/>
                  <a:gd name="T36" fmla="*/ 24 w 131"/>
                  <a:gd name="T37" fmla="*/ 141 h 169"/>
                  <a:gd name="T38" fmla="*/ 17 w 131"/>
                  <a:gd name="T39" fmla="*/ 127 h 169"/>
                  <a:gd name="T40" fmla="*/ 2 w 131"/>
                  <a:gd name="T41" fmla="*/ 72 h 169"/>
                  <a:gd name="T42" fmla="*/ 0 w 131"/>
                  <a:gd name="T43" fmla="*/ 54 h 169"/>
                  <a:gd name="T44" fmla="*/ 4 w 131"/>
                  <a:gd name="T45" fmla="*/ 37 h 169"/>
                  <a:gd name="T46" fmla="*/ 13 w 131"/>
                  <a:gd name="T47" fmla="*/ 22 h 169"/>
                  <a:gd name="T48" fmla="*/ 27 w 131"/>
                  <a:gd name="T49" fmla="*/ 10 h 169"/>
                  <a:gd name="T50" fmla="*/ 43 w 131"/>
                  <a:gd name="T51" fmla="*/ 2 h 169"/>
                  <a:gd name="T52" fmla="*/ 59 w 131"/>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69">
                    <a:moveTo>
                      <a:pt x="59" y="0"/>
                    </a:moveTo>
                    <a:lnTo>
                      <a:pt x="74" y="2"/>
                    </a:lnTo>
                    <a:lnTo>
                      <a:pt x="87" y="8"/>
                    </a:lnTo>
                    <a:lnTo>
                      <a:pt x="99" y="17"/>
                    </a:lnTo>
                    <a:lnTo>
                      <a:pt x="108" y="29"/>
                    </a:lnTo>
                    <a:lnTo>
                      <a:pt x="114" y="43"/>
                    </a:lnTo>
                    <a:lnTo>
                      <a:pt x="129" y="97"/>
                    </a:lnTo>
                    <a:lnTo>
                      <a:pt x="131" y="112"/>
                    </a:lnTo>
                    <a:lnTo>
                      <a:pt x="129" y="127"/>
                    </a:lnTo>
                    <a:lnTo>
                      <a:pt x="124" y="140"/>
                    </a:lnTo>
                    <a:lnTo>
                      <a:pt x="114" y="152"/>
                    </a:lnTo>
                    <a:lnTo>
                      <a:pt x="102" y="162"/>
                    </a:lnTo>
                    <a:lnTo>
                      <a:pt x="88" y="167"/>
                    </a:lnTo>
                    <a:lnTo>
                      <a:pt x="81" y="168"/>
                    </a:lnTo>
                    <a:lnTo>
                      <a:pt x="73" y="169"/>
                    </a:lnTo>
                    <a:lnTo>
                      <a:pt x="58" y="167"/>
                    </a:lnTo>
                    <a:lnTo>
                      <a:pt x="44" y="162"/>
                    </a:lnTo>
                    <a:lnTo>
                      <a:pt x="32" y="153"/>
                    </a:lnTo>
                    <a:lnTo>
                      <a:pt x="24" y="141"/>
                    </a:lnTo>
                    <a:lnTo>
                      <a:pt x="17" y="127"/>
                    </a:lnTo>
                    <a:lnTo>
                      <a:pt x="2" y="72"/>
                    </a:lnTo>
                    <a:lnTo>
                      <a:pt x="0" y="54"/>
                    </a:lnTo>
                    <a:lnTo>
                      <a:pt x="4" y="37"/>
                    </a:lnTo>
                    <a:lnTo>
                      <a:pt x="13" y="22"/>
                    </a:lnTo>
                    <a:lnTo>
                      <a:pt x="27" y="10"/>
                    </a:lnTo>
                    <a:lnTo>
                      <a:pt x="43" y="2"/>
                    </a:lnTo>
                    <a:lnTo>
                      <a:pt x="5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58" name="Freeform 23"/>
              <p:cNvSpPr/>
              <p:nvPr/>
            </p:nvSpPr>
            <p:spPr bwMode="auto">
              <a:xfrm>
                <a:off x="5348288" y="2879725"/>
                <a:ext cx="20638" cy="30163"/>
              </a:xfrm>
              <a:custGeom>
                <a:avLst/>
                <a:gdLst>
                  <a:gd name="T0" fmla="*/ 54 w 119"/>
                  <a:gd name="T1" fmla="*/ 0 h 170"/>
                  <a:gd name="T2" fmla="*/ 73 w 119"/>
                  <a:gd name="T3" fmla="*/ 1 h 170"/>
                  <a:gd name="T4" fmla="*/ 90 w 119"/>
                  <a:gd name="T5" fmla="*/ 7 h 170"/>
                  <a:gd name="T6" fmla="*/ 104 w 119"/>
                  <a:gd name="T7" fmla="*/ 18 h 170"/>
                  <a:gd name="T8" fmla="*/ 114 w 119"/>
                  <a:gd name="T9" fmla="*/ 33 h 170"/>
                  <a:gd name="T10" fmla="*/ 119 w 119"/>
                  <a:gd name="T11" fmla="*/ 49 h 170"/>
                  <a:gd name="T12" fmla="*/ 118 w 119"/>
                  <a:gd name="T13" fmla="*/ 68 h 170"/>
                  <a:gd name="T14" fmla="*/ 116 w 119"/>
                  <a:gd name="T15" fmla="*/ 93 h 170"/>
                  <a:gd name="T16" fmla="*/ 116 w 119"/>
                  <a:gd name="T17" fmla="*/ 100 h 170"/>
                  <a:gd name="T18" fmla="*/ 117 w 119"/>
                  <a:gd name="T19" fmla="*/ 107 h 170"/>
                  <a:gd name="T20" fmla="*/ 116 w 119"/>
                  <a:gd name="T21" fmla="*/ 125 h 170"/>
                  <a:gd name="T22" fmla="*/ 108 w 119"/>
                  <a:gd name="T23" fmla="*/ 142 h 170"/>
                  <a:gd name="T24" fmla="*/ 98 w 119"/>
                  <a:gd name="T25" fmla="*/ 155 h 170"/>
                  <a:gd name="T26" fmla="*/ 83 w 119"/>
                  <a:gd name="T27" fmla="*/ 165 h 170"/>
                  <a:gd name="T28" fmla="*/ 64 w 119"/>
                  <a:gd name="T29" fmla="*/ 170 h 170"/>
                  <a:gd name="T30" fmla="*/ 62 w 119"/>
                  <a:gd name="T31" fmla="*/ 170 h 170"/>
                  <a:gd name="T32" fmla="*/ 59 w 119"/>
                  <a:gd name="T33" fmla="*/ 170 h 170"/>
                  <a:gd name="T34" fmla="*/ 42 w 119"/>
                  <a:gd name="T35" fmla="*/ 168 h 170"/>
                  <a:gd name="T36" fmla="*/ 27 w 119"/>
                  <a:gd name="T37" fmla="*/ 160 h 170"/>
                  <a:gd name="T38" fmla="*/ 14 w 119"/>
                  <a:gd name="T39" fmla="*/ 150 h 170"/>
                  <a:gd name="T40" fmla="*/ 5 w 119"/>
                  <a:gd name="T41" fmla="*/ 135 h 170"/>
                  <a:gd name="T42" fmla="*/ 1 w 119"/>
                  <a:gd name="T43" fmla="*/ 118 h 170"/>
                  <a:gd name="T44" fmla="*/ 0 w 119"/>
                  <a:gd name="T45" fmla="*/ 93 h 170"/>
                  <a:gd name="T46" fmla="*/ 1 w 119"/>
                  <a:gd name="T47" fmla="*/ 70 h 170"/>
                  <a:gd name="T48" fmla="*/ 5 w 119"/>
                  <a:gd name="T49" fmla="*/ 45 h 170"/>
                  <a:gd name="T50" fmla="*/ 11 w 119"/>
                  <a:gd name="T51" fmla="*/ 28 h 170"/>
                  <a:gd name="T52" fmla="*/ 22 w 119"/>
                  <a:gd name="T53" fmla="*/ 15 h 170"/>
                  <a:gd name="T54" fmla="*/ 36 w 119"/>
                  <a:gd name="T55" fmla="*/ 5 h 170"/>
                  <a:gd name="T56" fmla="*/ 54 w 119"/>
                  <a:gd name="T5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170">
                    <a:moveTo>
                      <a:pt x="54" y="0"/>
                    </a:moveTo>
                    <a:lnTo>
                      <a:pt x="73" y="1"/>
                    </a:lnTo>
                    <a:lnTo>
                      <a:pt x="90" y="7"/>
                    </a:lnTo>
                    <a:lnTo>
                      <a:pt x="104" y="18"/>
                    </a:lnTo>
                    <a:lnTo>
                      <a:pt x="114" y="33"/>
                    </a:lnTo>
                    <a:lnTo>
                      <a:pt x="119" y="49"/>
                    </a:lnTo>
                    <a:lnTo>
                      <a:pt x="118" y="68"/>
                    </a:lnTo>
                    <a:lnTo>
                      <a:pt x="116" y="93"/>
                    </a:lnTo>
                    <a:lnTo>
                      <a:pt x="116" y="100"/>
                    </a:lnTo>
                    <a:lnTo>
                      <a:pt x="117" y="107"/>
                    </a:lnTo>
                    <a:lnTo>
                      <a:pt x="116" y="125"/>
                    </a:lnTo>
                    <a:lnTo>
                      <a:pt x="108" y="142"/>
                    </a:lnTo>
                    <a:lnTo>
                      <a:pt x="98" y="155"/>
                    </a:lnTo>
                    <a:lnTo>
                      <a:pt x="83" y="165"/>
                    </a:lnTo>
                    <a:lnTo>
                      <a:pt x="64" y="170"/>
                    </a:lnTo>
                    <a:lnTo>
                      <a:pt x="62" y="170"/>
                    </a:lnTo>
                    <a:lnTo>
                      <a:pt x="59" y="170"/>
                    </a:lnTo>
                    <a:lnTo>
                      <a:pt x="42" y="168"/>
                    </a:lnTo>
                    <a:lnTo>
                      <a:pt x="27" y="160"/>
                    </a:lnTo>
                    <a:lnTo>
                      <a:pt x="14" y="150"/>
                    </a:lnTo>
                    <a:lnTo>
                      <a:pt x="5" y="135"/>
                    </a:lnTo>
                    <a:lnTo>
                      <a:pt x="1" y="118"/>
                    </a:lnTo>
                    <a:lnTo>
                      <a:pt x="0" y="93"/>
                    </a:lnTo>
                    <a:lnTo>
                      <a:pt x="1" y="70"/>
                    </a:lnTo>
                    <a:lnTo>
                      <a:pt x="5" y="45"/>
                    </a:lnTo>
                    <a:lnTo>
                      <a:pt x="11" y="28"/>
                    </a:lnTo>
                    <a:lnTo>
                      <a:pt x="22" y="15"/>
                    </a:lnTo>
                    <a:lnTo>
                      <a:pt x="36" y="5"/>
                    </a:lnTo>
                    <a:lnTo>
                      <a:pt x="54"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59" name="Freeform 24"/>
              <p:cNvSpPr/>
              <p:nvPr/>
            </p:nvSpPr>
            <p:spPr bwMode="auto">
              <a:xfrm>
                <a:off x="5384801" y="3022600"/>
                <a:ext cx="22225" cy="30163"/>
              </a:xfrm>
              <a:custGeom>
                <a:avLst/>
                <a:gdLst>
                  <a:gd name="T0" fmla="*/ 61 w 130"/>
                  <a:gd name="T1" fmla="*/ 0 h 169"/>
                  <a:gd name="T2" fmla="*/ 79 w 130"/>
                  <a:gd name="T3" fmla="*/ 5 h 169"/>
                  <a:gd name="T4" fmla="*/ 94 w 130"/>
                  <a:gd name="T5" fmla="*/ 13 h 169"/>
                  <a:gd name="T6" fmla="*/ 107 w 130"/>
                  <a:gd name="T7" fmla="*/ 26 h 169"/>
                  <a:gd name="T8" fmla="*/ 114 w 130"/>
                  <a:gd name="T9" fmla="*/ 43 h 169"/>
                  <a:gd name="T10" fmla="*/ 128 w 130"/>
                  <a:gd name="T11" fmla="*/ 97 h 169"/>
                  <a:gd name="T12" fmla="*/ 130 w 130"/>
                  <a:gd name="T13" fmla="*/ 112 h 169"/>
                  <a:gd name="T14" fmla="*/ 128 w 130"/>
                  <a:gd name="T15" fmla="*/ 127 h 169"/>
                  <a:gd name="T16" fmla="*/ 123 w 130"/>
                  <a:gd name="T17" fmla="*/ 141 h 169"/>
                  <a:gd name="T18" fmla="*/ 114 w 130"/>
                  <a:gd name="T19" fmla="*/ 152 h 169"/>
                  <a:gd name="T20" fmla="*/ 101 w 130"/>
                  <a:gd name="T21" fmla="*/ 162 h 169"/>
                  <a:gd name="T22" fmla="*/ 87 w 130"/>
                  <a:gd name="T23" fmla="*/ 167 h 169"/>
                  <a:gd name="T24" fmla="*/ 80 w 130"/>
                  <a:gd name="T25" fmla="*/ 169 h 169"/>
                  <a:gd name="T26" fmla="*/ 72 w 130"/>
                  <a:gd name="T27" fmla="*/ 169 h 169"/>
                  <a:gd name="T28" fmla="*/ 57 w 130"/>
                  <a:gd name="T29" fmla="*/ 167 h 169"/>
                  <a:gd name="T30" fmla="*/ 43 w 130"/>
                  <a:gd name="T31" fmla="*/ 162 h 169"/>
                  <a:gd name="T32" fmla="*/ 31 w 130"/>
                  <a:gd name="T33" fmla="*/ 152 h 169"/>
                  <a:gd name="T34" fmla="*/ 23 w 130"/>
                  <a:gd name="T35" fmla="*/ 141 h 169"/>
                  <a:gd name="T36" fmla="*/ 16 w 130"/>
                  <a:gd name="T37" fmla="*/ 127 h 169"/>
                  <a:gd name="T38" fmla="*/ 2 w 130"/>
                  <a:gd name="T39" fmla="*/ 73 h 169"/>
                  <a:gd name="T40" fmla="*/ 0 w 130"/>
                  <a:gd name="T41" fmla="*/ 58 h 169"/>
                  <a:gd name="T42" fmla="*/ 2 w 130"/>
                  <a:gd name="T43" fmla="*/ 43 h 169"/>
                  <a:gd name="T44" fmla="*/ 8 w 130"/>
                  <a:gd name="T45" fmla="*/ 29 h 169"/>
                  <a:gd name="T46" fmla="*/ 16 w 130"/>
                  <a:gd name="T47" fmla="*/ 17 h 169"/>
                  <a:gd name="T48" fmla="*/ 28 w 130"/>
                  <a:gd name="T49" fmla="*/ 9 h 169"/>
                  <a:gd name="T50" fmla="*/ 43 w 130"/>
                  <a:gd name="T51" fmla="*/ 2 h 169"/>
                  <a:gd name="T52" fmla="*/ 61 w 130"/>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9">
                    <a:moveTo>
                      <a:pt x="61" y="0"/>
                    </a:moveTo>
                    <a:lnTo>
                      <a:pt x="79" y="5"/>
                    </a:lnTo>
                    <a:lnTo>
                      <a:pt x="94" y="13"/>
                    </a:lnTo>
                    <a:lnTo>
                      <a:pt x="107" y="26"/>
                    </a:lnTo>
                    <a:lnTo>
                      <a:pt x="114" y="43"/>
                    </a:lnTo>
                    <a:lnTo>
                      <a:pt x="128" y="97"/>
                    </a:lnTo>
                    <a:lnTo>
                      <a:pt x="130" y="112"/>
                    </a:lnTo>
                    <a:lnTo>
                      <a:pt x="128" y="127"/>
                    </a:lnTo>
                    <a:lnTo>
                      <a:pt x="123" y="141"/>
                    </a:lnTo>
                    <a:lnTo>
                      <a:pt x="114" y="152"/>
                    </a:lnTo>
                    <a:lnTo>
                      <a:pt x="101" y="162"/>
                    </a:lnTo>
                    <a:lnTo>
                      <a:pt x="87" y="167"/>
                    </a:lnTo>
                    <a:lnTo>
                      <a:pt x="80" y="169"/>
                    </a:lnTo>
                    <a:lnTo>
                      <a:pt x="72" y="169"/>
                    </a:lnTo>
                    <a:lnTo>
                      <a:pt x="57" y="167"/>
                    </a:lnTo>
                    <a:lnTo>
                      <a:pt x="43" y="162"/>
                    </a:lnTo>
                    <a:lnTo>
                      <a:pt x="31" y="152"/>
                    </a:lnTo>
                    <a:lnTo>
                      <a:pt x="23" y="141"/>
                    </a:lnTo>
                    <a:lnTo>
                      <a:pt x="16" y="127"/>
                    </a:lnTo>
                    <a:lnTo>
                      <a:pt x="2" y="73"/>
                    </a:lnTo>
                    <a:lnTo>
                      <a:pt x="0" y="58"/>
                    </a:lnTo>
                    <a:lnTo>
                      <a:pt x="2" y="43"/>
                    </a:lnTo>
                    <a:lnTo>
                      <a:pt x="8" y="29"/>
                    </a:lnTo>
                    <a:lnTo>
                      <a:pt x="16" y="17"/>
                    </a:lnTo>
                    <a:lnTo>
                      <a:pt x="28" y="9"/>
                    </a:lnTo>
                    <a:lnTo>
                      <a:pt x="43" y="2"/>
                    </a:lnTo>
                    <a:lnTo>
                      <a:pt x="61"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0" name="Freeform 25"/>
              <p:cNvSpPr/>
              <p:nvPr/>
            </p:nvSpPr>
            <p:spPr bwMode="auto">
              <a:xfrm>
                <a:off x="5435601" y="3214688"/>
                <a:ext cx="23813" cy="28575"/>
              </a:xfrm>
              <a:custGeom>
                <a:avLst/>
                <a:gdLst>
                  <a:gd name="T0" fmla="*/ 59 w 131"/>
                  <a:gd name="T1" fmla="*/ 0 h 169"/>
                  <a:gd name="T2" fmla="*/ 74 w 131"/>
                  <a:gd name="T3" fmla="*/ 2 h 169"/>
                  <a:gd name="T4" fmla="*/ 87 w 131"/>
                  <a:gd name="T5" fmla="*/ 8 h 169"/>
                  <a:gd name="T6" fmla="*/ 98 w 131"/>
                  <a:gd name="T7" fmla="*/ 17 h 169"/>
                  <a:gd name="T8" fmla="*/ 108 w 131"/>
                  <a:gd name="T9" fmla="*/ 29 h 169"/>
                  <a:gd name="T10" fmla="*/ 113 w 131"/>
                  <a:gd name="T11" fmla="*/ 43 h 169"/>
                  <a:gd name="T12" fmla="*/ 129 w 131"/>
                  <a:gd name="T13" fmla="*/ 97 h 169"/>
                  <a:gd name="T14" fmla="*/ 131 w 131"/>
                  <a:gd name="T15" fmla="*/ 112 h 169"/>
                  <a:gd name="T16" fmla="*/ 129 w 131"/>
                  <a:gd name="T17" fmla="*/ 127 h 169"/>
                  <a:gd name="T18" fmla="*/ 123 w 131"/>
                  <a:gd name="T19" fmla="*/ 141 h 169"/>
                  <a:gd name="T20" fmla="*/ 113 w 131"/>
                  <a:gd name="T21" fmla="*/ 152 h 169"/>
                  <a:gd name="T22" fmla="*/ 102 w 131"/>
                  <a:gd name="T23" fmla="*/ 161 h 169"/>
                  <a:gd name="T24" fmla="*/ 88 w 131"/>
                  <a:gd name="T25" fmla="*/ 167 h 169"/>
                  <a:gd name="T26" fmla="*/ 80 w 131"/>
                  <a:gd name="T27" fmla="*/ 168 h 169"/>
                  <a:gd name="T28" fmla="*/ 73 w 131"/>
                  <a:gd name="T29" fmla="*/ 169 h 169"/>
                  <a:gd name="T30" fmla="*/ 58 w 131"/>
                  <a:gd name="T31" fmla="*/ 167 h 169"/>
                  <a:gd name="T32" fmla="*/ 44 w 131"/>
                  <a:gd name="T33" fmla="*/ 162 h 169"/>
                  <a:gd name="T34" fmla="*/ 32 w 131"/>
                  <a:gd name="T35" fmla="*/ 152 h 169"/>
                  <a:gd name="T36" fmla="*/ 23 w 131"/>
                  <a:gd name="T37" fmla="*/ 141 h 169"/>
                  <a:gd name="T38" fmla="*/ 17 w 131"/>
                  <a:gd name="T39" fmla="*/ 127 h 169"/>
                  <a:gd name="T40" fmla="*/ 2 w 131"/>
                  <a:gd name="T41" fmla="*/ 72 h 169"/>
                  <a:gd name="T42" fmla="*/ 0 w 131"/>
                  <a:gd name="T43" fmla="*/ 58 h 169"/>
                  <a:gd name="T44" fmla="*/ 2 w 131"/>
                  <a:gd name="T45" fmla="*/ 43 h 169"/>
                  <a:gd name="T46" fmla="*/ 8 w 131"/>
                  <a:gd name="T47" fmla="*/ 29 h 169"/>
                  <a:gd name="T48" fmla="*/ 17 w 131"/>
                  <a:gd name="T49" fmla="*/ 17 h 169"/>
                  <a:gd name="T50" fmla="*/ 29 w 131"/>
                  <a:gd name="T51" fmla="*/ 9 h 169"/>
                  <a:gd name="T52" fmla="*/ 44 w 131"/>
                  <a:gd name="T53" fmla="*/ 2 h 169"/>
                  <a:gd name="T54" fmla="*/ 59 w 131"/>
                  <a:gd name="T5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169">
                    <a:moveTo>
                      <a:pt x="59" y="0"/>
                    </a:moveTo>
                    <a:lnTo>
                      <a:pt x="74" y="2"/>
                    </a:lnTo>
                    <a:lnTo>
                      <a:pt x="87" y="8"/>
                    </a:lnTo>
                    <a:lnTo>
                      <a:pt x="98" y="17"/>
                    </a:lnTo>
                    <a:lnTo>
                      <a:pt x="108" y="29"/>
                    </a:lnTo>
                    <a:lnTo>
                      <a:pt x="113" y="43"/>
                    </a:lnTo>
                    <a:lnTo>
                      <a:pt x="129" y="97"/>
                    </a:lnTo>
                    <a:lnTo>
                      <a:pt x="131" y="112"/>
                    </a:lnTo>
                    <a:lnTo>
                      <a:pt x="129" y="127"/>
                    </a:lnTo>
                    <a:lnTo>
                      <a:pt x="123" y="141"/>
                    </a:lnTo>
                    <a:lnTo>
                      <a:pt x="113" y="152"/>
                    </a:lnTo>
                    <a:lnTo>
                      <a:pt x="102" y="161"/>
                    </a:lnTo>
                    <a:lnTo>
                      <a:pt x="88" y="167"/>
                    </a:lnTo>
                    <a:lnTo>
                      <a:pt x="80" y="168"/>
                    </a:lnTo>
                    <a:lnTo>
                      <a:pt x="73" y="169"/>
                    </a:lnTo>
                    <a:lnTo>
                      <a:pt x="58" y="167"/>
                    </a:lnTo>
                    <a:lnTo>
                      <a:pt x="44" y="162"/>
                    </a:lnTo>
                    <a:lnTo>
                      <a:pt x="32" y="152"/>
                    </a:lnTo>
                    <a:lnTo>
                      <a:pt x="23" y="141"/>
                    </a:lnTo>
                    <a:lnTo>
                      <a:pt x="17" y="127"/>
                    </a:lnTo>
                    <a:lnTo>
                      <a:pt x="2" y="72"/>
                    </a:lnTo>
                    <a:lnTo>
                      <a:pt x="0" y="58"/>
                    </a:lnTo>
                    <a:lnTo>
                      <a:pt x="2" y="43"/>
                    </a:lnTo>
                    <a:lnTo>
                      <a:pt x="8" y="29"/>
                    </a:lnTo>
                    <a:lnTo>
                      <a:pt x="17" y="17"/>
                    </a:lnTo>
                    <a:lnTo>
                      <a:pt x="29" y="9"/>
                    </a:lnTo>
                    <a:lnTo>
                      <a:pt x="44" y="2"/>
                    </a:lnTo>
                    <a:lnTo>
                      <a:pt x="5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1" name="Freeform 26"/>
              <p:cNvSpPr/>
              <p:nvPr/>
            </p:nvSpPr>
            <p:spPr bwMode="auto">
              <a:xfrm>
                <a:off x="5370513" y="2974975"/>
                <a:ext cx="23813" cy="30163"/>
              </a:xfrm>
              <a:custGeom>
                <a:avLst/>
                <a:gdLst>
                  <a:gd name="T0" fmla="*/ 61 w 130"/>
                  <a:gd name="T1" fmla="*/ 0 h 168"/>
                  <a:gd name="T2" fmla="*/ 79 w 130"/>
                  <a:gd name="T3" fmla="*/ 3 h 168"/>
                  <a:gd name="T4" fmla="*/ 94 w 130"/>
                  <a:gd name="T5" fmla="*/ 13 h 168"/>
                  <a:gd name="T6" fmla="*/ 105 w 130"/>
                  <a:gd name="T7" fmla="*/ 26 h 168"/>
                  <a:gd name="T8" fmla="*/ 113 w 130"/>
                  <a:gd name="T9" fmla="*/ 43 h 168"/>
                  <a:gd name="T10" fmla="*/ 128 w 130"/>
                  <a:gd name="T11" fmla="*/ 97 h 168"/>
                  <a:gd name="T12" fmla="*/ 130 w 130"/>
                  <a:gd name="T13" fmla="*/ 112 h 168"/>
                  <a:gd name="T14" fmla="*/ 128 w 130"/>
                  <a:gd name="T15" fmla="*/ 127 h 168"/>
                  <a:gd name="T16" fmla="*/ 123 w 130"/>
                  <a:gd name="T17" fmla="*/ 140 h 168"/>
                  <a:gd name="T18" fmla="*/ 113 w 130"/>
                  <a:gd name="T19" fmla="*/ 151 h 168"/>
                  <a:gd name="T20" fmla="*/ 101 w 130"/>
                  <a:gd name="T21" fmla="*/ 161 h 168"/>
                  <a:gd name="T22" fmla="*/ 87 w 130"/>
                  <a:gd name="T23" fmla="*/ 166 h 168"/>
                  <a:gd name="T24" fmla="*/ 80 w 130"/>
                  <a:gd name="T25" fmla="*/ 168 h 168"/>
                  <a:gd name="T26" fmla="*/ 72 w 130"/>
                  <a:gd name="T27" fmla="*/ 168 h 168"/>
                  <a:gd name="T28" fmla="*/ 57 w 130"/>
                  <a:gd name="T29" fmla="*/ 166 h 168"/>
                  <a:gd name="T30" fmla="*/ 43 w 130"/>
                  <a:gd name="T31" fmla="*/ 161 h 168"/>
                  <a:gd name="T32" fmla="*/ 31 w 130"/>
                  <a:gd name="T33" fmla="*/ 152 h 168"/>
                  <a:gd name="T34" fmla="*/ 23 w 130"/>
                  <a:gd name="T35" fmla="*/ 141 h 168"/>
                  <a:gd name="T36" fmla="*/ 16 w 130"/>
                  <a:gd name="T37" fmla="*/ 127 h 168"/>
                  <a:gd name="T38" fmla="*/ 1 w 130"/>
                  <a:gd name="T39" fmla="*/ 73 h 168"/>
                  <a:gd name="T40" fmla="*/ 0 w 130"/>
                  <a:gd name="T41" fmla="*/ 57 h 168"/>
                  <a:gd name="T42" fmla="*/ 1 w 130"/>
                  <a:gd name="T43" fmla="*/ 42 h 168"/>
                  <a:gd name="T44" fmla="*/ 8 w 130"/>
                  <a:gd name="T45" fmla="*/ 29 h 168"/>
                  <a:gd name="T46" fmla="*/ 16 w 130"/>
                  <a:gd name="T47" fmla="*/ 17 h 168"/>
                  <a:gd name="T48" fmla="*/ 28 w 130"/>
                  <a:gd name="T49" fmla="*/ 8 h 168"/>
                  <a:gd name="T50" fmla="*/ 43 w 130"/>
                  <a:gd name="T51" fmla="*/ 2 h 168"/>
                  <a:gd name="T52" fmla="*/ 61 w 130"/>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8">
                    <a:moveTo>
                      <a:pt x="61" y="0"/>
                    </a:moveTo>
                    <a:lnTo>
                      <a:pt x="79" y="3"/>
                    </a:lnTo>
                    <a:lnTo>
                      <a:pt x="94" y="13"/>
                    </a:lnTo>
                    <a:lnTo>
                      <a:pt x="105" y="26"/>
                    </a:lnTo>
                    <a:lnTo>
                      <a:pt x="113" y="43"/>
                    </a:lnTo>
                    <a:lnTo>
                      <a:pt x="128" y="97"/>
                    </a:lnTo>
                    <a:lnTo>
                      <a:pt x="130" y="112"/>
                    </a:lnTo>
                    <a:lnTo>
                      <a:pt x="128" y="127"/>
                    </a:lnTo>
                    <a:lnTo>
                      <a:pt x="123" y="140"/>
                    </a:lnTo>
                    <a:lnTo>
                      <a:pt x="113" y="151"/>
                    </a:lnTo>
                    <a:lnTo>
                      <a:pt x="101" y="161"/>
                    </a:lnTo>
                    <a:lnTo>
                      <a:pt x="87" y="166"/>
                    </a:lnTo>
                    <a:lnTo>
                      <a:pt x="80" y="168"/>
                    </a:lnTo>
                    <a:lnTo>
                      <a:pt x="72" y="168"/>
                    </a:lnTo>
                    <a:lnTo>
                      <a:pt x="57" y="166"/>
                    </a:lnTo>
                    <a:lnTo>
                      <a:pt x="43" y="161"/>
                    </a:lnTo>
                    <a:lnTo>
                      <a:pt x="31" y="152"/>
                    </a:lnTo>
                    <a:lnTo>
                      <a:pt x="23" y="141"/>
                    </a:lnTo>
                    <a:lnTo>
                      <a:pt x="16" y="127"/>
                    </a:lnTo>
                    <a:lnTo>
                      <a:pt x="1" y="73"/>
                    </a:lnTo>
                    <a:lnTo>
                      <a:pt x="0" y="57"/>
                    </a:lnTo>
                    <a:lnTo>
                      <a:pt x="1" y="42"/>
                    </a:lnTo>
                    <a:lnTo>
                      <a:pt x="8" y="29"/>
                    </a:lnTo>
                    <a:lnTo>
                      <a:pt x="16" y="17"/>
                    </a:lnTo>
                    <a:lnTo>
                      <a:pt x="28" y="8"/>
                    </a:lnTo>
                    <a:lnTo>
                      <a:pt x="43" y="2"/>
                    </a:lnTo>
                    <a:lnTo>
                      <a:pt x="61"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2" name="Freeform 27"/>
              <p:cNvSpPr/>
              <p:nvPr/>
            </p:nvSpPr>
            <p:spPr bwMode="auto">
              <a:xfrm>
                <a:off x="5375276" y="2849563"/>
                <a:ext cx="30163" cy="23813"/>
              </a:xfrm>
              <a:custGeom>
                <a:avLst/>
                <a:gdLst>
                  <a:gd name="T0" fmla="*/ 116 w 169"/>
                  <a:gd name="T1" fmla="*/ 0 h 128"/>
                  <a:gd name="T2" fmla="*/ 133 w 169"/>
                  <a:gd name="T3" fmla="*/ 4 h 128"/>
                  <a:gd name="T4" fmla="*/ 148 w 169"/>
                  <a:gd name="T5" fmla="*/ 12 h 128"/>
                  <a:gd name="T6" fmla="*/ 160 w 169"/>
                  <a:gd name="T7" fmla="*/ 25 h 128"/>
                  <a:gd name="T8" fmla="*/ 167 w 169"/>
                  <a:gd name="T9" fmla="*/ 42 h 128"/>
                  <a:gd name="T10" fmla="*/ 169 w 169"/>
                  <a:gd name="T11" fmla="*/ 60 h 128"/>
                  <a:gd name="T12" fmla="*/ 166 w 169"/>
                  <a:gd name="T13" fmla="*/ 78 h 128"/>
                  <a:gd name="T14" fmla="*/ 156 w 169"/>
                  <a:gd name="T15" fmla="*/ 93 h 128"/>
                  <a:gd name="T16" fmla="*/ 144 w 169"/>
                  <a:gd name="T17" fmla="*/ 105 h 128"/>
                  <a:gd name="T18" fmla="*/ 126 w 169"/>
                  <a:gd name="T19" fmla="*/ 112 h 128"/>
                  <a:gd name="T20" fmla="*/ 72 w 169"/>
                  <a:gd name="T21" fmla="*/ 127 h 128"/>
                  <a:gd name="T22" fmla="*/ 64 w 169"/>
                  <a:gd name="T23" fmla="*/ 128 h 128"/>
                  <a:gd name="T24" fmla="*/ 57 w 169"/>
                  <a:gd name="T25" fmla="*/ 128 h 128"/>
                  <a:gd name="T26" fmla="*/ 41 w 169"/>
                  <a:gd name="T27" fmla="*/ 127 h 128"/>
                  <a:gd name="T28" fmla="*/ 29 w 169"/>
                  <a:gd name="T29" fmla="*/ 121 h 128"/>
                  <a:gd name="T30" fmla="*/ 17 w 169"/>
                  <a:gd name="T31" fmla="*/ 112 h 128"/>
                  <a:gd name="T32" fmla="*/ 7 w 169"/>
                  <a:gd name="T33" fmla="*/ 101 h 128"/>
                  <a:gd name="T34" fmla="*/ 1 w 169"/>
                  <a:gd name="T35" fmla="*/ 87 h 128"/>
                  <a:gd name="T36" fmla="*/ 0 w 169"/>
                  <a:gd name="T37" fmla="*/ 71 h 128"/>
                  <a:gd name="T38" fmla="*/ 1 w 169"/>
                  <a:gd name="T39" fmla="*/ 56 h 128"/>
                  <a:gd name="T40" fmla="*/ 7 w 169"/>
                  <a:gd name="T41" fmla="*/ 43 h 128"/>
                  <a:gd name="T42" fmla="*/ 16 w 169"/>
                  <a:gd name="T43" fmla="*/ 32 h 128"/>
                  <a:gd name="T44" fmla="*/ 28 w 169"/>
                  <a:gd name="T45" fmla="*/ 22 h 128"/>
                  <a:gd name="T46" fmla="*/ 41 w 169"/>
                  <a:gd name="T47" fmla="*/ 17 h 128"/>
                  <a:gd name="T48" fmla="*/ 96 w 169"/>
                  <a:gd name="T49" fmla="*/ 2 h 128"/>
                  <a:gd name="T50" fmla="*/ 116 w 169"/>
                  <a:gd name="T5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28">
                    <a:moveTo>
                      <a:pt x="116" y="0"/>
                    </a:moveTo>
                    <a:lnTo>
                      <a:pt x="133" y="4"/>
                    </a:lnTo>
                    <a:lnTo>
                      <a:pt x="148" y="12"/>
                    </a:lnTo>
                    <a:lnTo>
                      <a:pt x="160" y="25"/>
                    </a:lnTo>
                    <a:lnTo>
                      <a:pt x="167" y="42"/>
                    </a:lnTo>
                    <a:lnTo>
                      <a:pt x="169" y="60"/>
                    </a:lnTo>
                    <a:lnTo>
                      <a:pt x="166" y="78"/>
                    </a:lnTo>
                    <a:lnTo>
                      <a:pt x="156" y="93"/>
                    </a:lnTo>
                    <a:lnTo>
                      <a:pt x="144" y="105"/>
                    </a:lnTo>
                    <a:lnTo>
                      <a:pt x="126" y="112"/>
                    </a:lnTo>
                    <a:lnTo>
                      <a:pt x="72" y="127"/>
                    </a:lnTo>
                    <a:lnTo>
                      <a:pt x="64" y="128"/>
                    </a:lnTo>
                    <a:lnTo>
                      <a:pt x="57" y="128"/>
                    </a:lnTo>
                    <a:lnTo>
                      <a:pt x="41" y="127"/>
                    </a:lnTo>
                    <a:lnTo>
                      <a:pt x="29" y="121"/>
                    </a:lnTo>
                    <a:lnTo>
                      <a:pt x="17" y="112"/>
                    </a:lnTo>
                    <a:lnTo>
                      <a:pt x="7" y="101"/>
                    </a:lnTo>
                    <a:lnTo>
                      <a:pt x="1" y="87"/>
                    </a:lnTo>
                    <a:lnTo>
                      <a:pt x="0" y="71"/>
                    </a:lnTo>
                    <a:lnTo>
                      <a:pt x="1" y="56"/>
                    </a:lnTo>
                    <a:lnTo>
                      <a:pt x="7" y="43"/>
                    </a:lnTo>
                    <a:lnTo>
                      <a:pt x="16" y="32"/>
                    </a:lnTo>
                    <a:lnTo>
                      <a:pt x="28" y="22"/>
                    </a:lnTo>
                    <a:lnTo>
                      <a:pt x="41" y="17"/>
                    </a:lnTo>
                    <a:lnTo>
                      <a:pt x="96" y="2"/>
                    </a:lnTo>
                    <a:lnTo>
                      <a:pt x="116"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3" name="Freeform 28"/>
              <p:cNvSpPr/>
              <p:nvPr/>
            </p:nvSpPr>
            <p:spPr bwMode="auto">
              <a:xfrm>
                <a:off x="5422901" y="2836863"/>
                <a:ext cx="30163" cy="23813"/>
              </a:xfrm>
              <a:custGeom>
                <a:avLst/>
                <a:gdLst>
                  <a:gd name="T0" fmla="*/ 116 w 170"/>
                  <a:gd name="T1" fmla="*/ 0 h 129"/>
                  <a:gd name="T2" fmla="*/ 133 w 170"/>
                  <a:gd name="T3" fmla="*/ 3 h 129"/>
                  <a:gd name="T4" fmla="*/ 149 w 170"/>
                  <a:gd name="T5" fmla="*/ 13 h 129"/>
                  <a:gd name="T6" fmla="*/ 161 w 170"/>
                  <a:gd name="T7" fmla="*/ 26 h 129"/>
                  <a:gd name="T8" fmla="*/ 168 w 170"/>
                  <a:gd name="T9" fmla="*/ 43 h 129"/>
                  <a:gd name="T10" fmla="*/ 170 w 170"/>
                  <a:gd name="T11" fmla="*/ 58 h 129"/>
                  <a:gd name="T12" fmla="*/ 168 w 170"/>
                  <a:gd name="T13" fmla="*/ 73 h 129"/>
                  <a:gd name="T14" fmla="*/ 162 w 170"/>
                  <a:gd name="T15" fmla="*/ 86 h 129"/>
                  <a:gd name="T16" fmla="*/ 153 w 170"/>
                  <a:gd name="T17" fmla="*/ 98 h 129"/>
                  <a:gd name="T18" fmla="*/ 141 w 170"/>
                  <a:gd name="T19" fmla="*/ 107 h 129"/>
                  <a:gd name="T20" fmla="*/ 127 w 170"/>
                  <a:gd name="T21" fmla="*/ 113 h 129"/>
                  <a:gd name="T22" fmla="*/ 73 w 170"/>
                  <a:gd name="T23" fmla="*/ 127 h 129"/>
                  <a:gd name="T24" fmla="*/ 65 w 170"/>
                  <a:gd name="T25" fmla="*/ 129 h 129"/>
                  <a:gd name="T26" fmla="*/ 58 w 170"/>
                  <a:gd name="T27" fmla="*/ 129 h 129"/>
                  <a:gd name="T28" fmla="*/ 43 w 170"/>
                  <a:gd name="T29" fmla="*/ 128 h 129"/>
                  <a:gd name="T30" fmla="*/ 29 w 170"/>
                  <a:gd name="T31" fmla="*/ 122 h 129"/>
                  <a:gd name="T32" fmla="*/ 17 w 170"/>
                  <a:gd name="T33" fmla="*/ 113 h 129"/>
                  <a:gd name="T34" fmla="*/ 7 w 170"/>
                  <a:gd name="T35" fmla="*/ 101 h 129"/>
                  <a:gd name="T36" fmla="*/ 2 w 170"/>
                  <a:gd name="T37" fmla="*/ 86 h 129"/>
                  <a:gd name="T38" fmla="*/ 0 w 170"/>
                  <a:gd name="T39" fmla="*/ 68 h 129"/>
                  <a:gd name="T40" fmla="*/ 4 w 170"/>
                  <a:gd name="T41" fmla="*/ 51 h 129"/>
                  <a:gd name="T42" fmla="*/ 12 w 170"/>
                  <a:gd name="T43" fmla="*/ 36 h 129"/>
                  <a:gd name="T44" fmla="*/ 25 w 170"/>
                  <a:gd name="T45" fmla="*/ 24 h 129"/>
                  <a:gd name="T46" fmla="*/ 43 w 170"/>
                  <a:gd name="T47" fmla="*/ 16 h 129"/>
                  <a:gd name="T48" fmla="*/ 97 w 170"/>
                  <a:gd name="T49" fmla="*/ 2 h 129"/>
                  <a:gd name="T50" fmla="*/ 116 w 170"/>
                  <a:gd name="T5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129">
                    <a:moveTo>
                      <a:pt x="116" y="0"/>
                    </a:moveTo>
                    <a:lnTo>
                      <a:pt x="133" y="3"/>
                    </a:lnTo>
                    <a:lnTo>
                      <a:pt x="149" y="13"/>
                    </a:lnTo>
                    <a:lnTo>
                      <a:pt x="161" y="26"/>
                    </a:lnTo>
                    <a:lnTo>
                      <a:pt x="168" y="43"/>
                    </a:lnTo>
                    <a:lnTo>
                      <a:pt x="170" y="58"/>
                    </a:lnTo>
                    <a:lnTo>
                      <a:pt x="168" y="73"/>
                    </a:lnTo>
                    <a:lnTo>
                      <a:pt x="162" y="86"/>
                    </a:lnTo>
                    <a:lnTo>
                      <a:pt x="153" y="98"/>
                    </a:lnTo>
                    <a:lnTo>
                      <a:pt x="141" y="107"/>
                    </a:lnTo>
                    <a:lnTo>
                      <a:pt x="127" y="113"/>
                    </a:lnTo>
                    <a:lnTo>
                      <a:pt x="73" y="127"/>
                    </a:lnTo>
                    <a:lnTo>
                      <a:pt x="65" y="129"/>
                    </a:lnTo>
                    <a:lnTo>
                      <a:pt x="58" y="129"/>
                    </a:lnTo>
                    <a:lnTo>
                      <a:pt x="43" y="128"/>
                    </a:lnTo>
                    <a:lnTo>
                      <a:pt x="29" y="122"/>
                    </a:lnTo>
                    <a:lnTo>
                      <a:pt x="17" y="113"/>
                    </a:lnTo>
                    <a:lnTo>
                      <a:pt x="7" y="101"/>
                    </a:lnTo>
                    <a:lnTo>
                      <a:pt x="2" y="86"/>
                    </a:lnTo>
                    <a:lnTo>
                      <a:pt x="0" y="68"/>
                    </a:lnTo>
                    <a:lnTo>
                      <a:pt x="4" y="51"/>
                    </a:lnTo>
                    <a:lnTo>
                      <a:pt x="12" y="36"/>
                    </a:lnTo>
                    <a:lnTo>
                      <a:pt x="25" y="24"/>
                    </a:lnTo>
                    <a:lnTo>
                      <a:pt x="43" y="16"/>
                    </a:lnTo>
                    <a:lnTo>
                      <a:pt x="97" y="2"/>
                    </a:lnTo>
                    <a:lnTo>
                      <a:pt x="116"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4" name="Freeform 29"/>
              <p:cNvSpPr/>
              <p:nvPr/>
            </p:nvSpPr>
            <p:spPr bwMode="auto">
              <a:xfrm>
                <a:off x="5422901" y="3167063"/>
                <a:ext cx="23813" cy="28575"/>
              </a:xfrm>
              <a:custGeom>
                <a:avLst/>
                <a:gdLst>
                  <a:gd name="T0" fmla="*/ 60 w 132"/>
                  <a:gd name="T1" fmla="*/ 0 h 168"/>
                  <a:gd name="T2" fmla="*/ 74 w 132"/>
                  <a:gd name="T3" fmla="*/ 1 h 168"/>
                  <a:gd name="T4" fmla="*/ 87 w 132"/>
                  <a:gd name="T5" fmla="*/ 7 h 168"/>
                  <a:gd name="T6" fmla="*/ 99 w 132"/>
                  <a:gd name="T7" fmla="*/ 16 h 168"/>
                  <a:gd name="T8" fmla="*/ 109 w 132"/>
                  <a:gd name="T9" fmla="*/ 28 h 168"/>
                  <a:gd name="T10" fmla="*/ 114 w 132"/>
                  <a:gd name="T11" fmla="*/ 41 h 168"/>
                  <a:gd name="T12" fmla="*/ 129 w 132"/>
                  <a:gd name="T13" fmla="*/ 97 h 168"/>
                  <a:gd name="T14" fmla="*/ 132 w 132"/>
                  <a:gd name="T15" fmla="*/ 112 h 168"/>
                  <a:gd name="T16" fmla="*/ 129 w 132"/>
                  <a:gd name="T17" fmla="*/ 127 h 168"/>
                  <a:gd name="T18" fmla="*/ 123 w 132"/>
                  <a:gd name="T19" fmla="*/ 139 h 168"/>
                  <a:gd name="T20" fmla="*/ 114 w 132"/>
                  <a:gd name="T21" fmla="*/ 151 h 168"/>
                  <a:gd name="T22" fmla="*/ 103 w 132"/>
                  <a:gd name="T23" fmla="*/ 161 h 168"/>
                  <a:gd name="T24" fmla="*/ 89 w 132"/>
                  <a:gd name="T25" fmla="*/ 167 h 168"/>
                  <a:gd name="T26" fmla="*/ 81 w 132"/>
                  <a:gd name="T27" fmla="*/ 168 h 168"/>
                  <a:gd name="T28" fmla="*/ 74 w 132"/>
                  <a:gd name="T29" fmla="*/ 168 h 168"/>
                  <a:gd name="T30" fmla="*/ 58 w 132"/>
                  <a:gd name="T31" fmla="*/ 167 h 168"/>
                  <a:gd name="T32" fmla="*/ 44 w 132"/>
                  <a:gd name="T33" fmla="*/ 161 h 168"/>
                  <a:gd name="T34" fmla="*/ 33 w 132"/>
                  <a:gd name="T35" fmla="*/ 152 h 168"/>
                  <a:gd name="T36" fmla="*/ 23 w 132"/>
                  <a:gd name="T37" fmla="*/ 140 h 168"/>
                  <a:gd name="T38" fmla="*/ 18 w 132"/>
                  <a:gd name="T39" fmla="*/ 125 h 168"/>
                  <a:gd name="T40" fmla="*/ 3 w 132"/>
                  <a:gd name="T41" fmla="*/ 71 h 168"/>
                  <a:gd name="T42" fmla="*/ 0 w 132"/>
                  <a:gd name="T43" fmla="*/ 53 h 168"/>
                  <a:gd name="T44" fmla="*/ 5 w 132"/>
                  <a:gd name="T45" fmla="*/ 36 h 168"/>
                  <a:gd name="T46" fmla="*/ 13 w 132"/>
                  <a:gd name="T47" fmla="*/ 21 h 168"/>
                  <a:gd name="T48" fmla="*/ 26 w 132"/>
                  <a:gd name="T49" fmla="*/ 8 h 168"/>
                  <a:gd name="T50" fmla="*/ 43 w 132"/>
                  <a:gd name="T51" fmla="*/ 1 h 168"/>
                  <a:gd name="T52" fmla="*/ 60 w 132"/>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68">
                    <a:moveTo>
                      <a:pt x="60" y="0"/>
                    </a:moveTo>
                    <a:lnTo>
                      <a:pt x="74" y="1"/>
                    </a:lnTo>
                    <a:lnTo>
                      <a:pt x="87" y="7"/>
                    </a:lnTo>
                    <a:lnTo>
                      <a:pt x="99" y="16"/>
                    </a:lnTo>
                    <a:lnTo>
                      <a:pt x="109" y="28"/>
                    </a:lnTo>
                    <a:lnTo>
                      <a:pt x="114" y="41"/>
                    </a:lnTo>
                    <a:lnTo>
                      <a:pt x="129" y="97"/>
                    </a:lnTo>
                    <a:lnTo>
                      <a:pt x="132" y="112"/>
                    </a:lnTo>
                    <a:lnTo>
                      <a:pt x="129" y="127"/>
                    </a:lnTo>
                    <a:lnTo>
                      <a:pt x="123" y="139"/>
                    </a:lnTo>
                    <a:lnTo>
                      <a:pt x="114" y="151"/>
                    </a:lnTo>
                    <a:lnTo>
                      <a:pt x="103" y="161"/>
                    </a:lnTo>
                    <a:lnTo>
                      <a:pt x="89" y="167"/>
                    </a:lnTo>
                    <a:lnTo>
                      <a:pt x="81" y="168"/>
                    </a:lnTo>
                    <a:lnTo>
                      <a:pt x="74" y="168"/>
                    </a:lnTo>
                    <a:lnTo>
                      <a:pt x="58" y="167"/>
                    </a:lnTo>
                    <a:lnTo>
                      <a:pt x="44" y="161"/>
                    </a:lnTo>
                    <a:lnTo>
                      <a:pt x="33" y="152"/>
                    </a:lnTo>
                    <a:lnTo>
                      <a:pt x="23" y="140"/>
                    </a:lnTo>
                    <a:lnTo>
                      <a:pt x="18" y="125"/>
                    </a:lnTo>
                    <a:lnTo>
                      <a:pt x="3" y="71"/>
                    </a:lnTo>
                    <a:lnTo>
                      <a:pt x="0" y="53"/>
                    </a:lnTo>
                    <a:lnTo>
                      <a:pt x="5" y="36"/>
                    </a:lnTo>
                    <a:lnTo>
                      <a:pt x="13" y="21"/>
                    </a:lnTo>
                    <a:lnTo>
                      <a:pt x="26" y="8"/>
                    </a:lnTo>
                    <a:lnTo>
                      <a:pt x="43" y="1"/>
                    </a:lnTo>
                    <a:lnTo>
                      <a:pt x="60"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5" name="Freeform 30"/>
              <p:cNvSpPr/>
              <p:nvPr/>
            </p:nvSpPr>
            <p:spPr bwMode="auto">
              <a:xfrm>
                <a:off x="5397501" y="3071813"/>
                <a:ext cx="22225" cy="28575"/>
              </a:xfrm>
              <a:custGeom>
                <a:avLst/>
                <a:gdLst>
                  <a:gd name="T0" fmla="*/ 62 w 130"/>
                  <a:gd name="T1" fmla="*/ 0 h 168"/>
                  <a:gd name="T2" fmla="*/ 79 w 130"/>
                  <a:gd name="T3" fmla="*/ 3 h 168"/>
                  <a:gd name="T4" fmla="*/ 95 w 130"/>
                  <a:gd name="T5" fmla="*/ 12 h 168"/>
                  <a:gd name="T6" fmla="*/ 107 w 130"/>
                  <a:gd name="T7" fmla="*/ 25 h 168"/>
                  <a:gd name="T8" fmla="*/ 114 w 130"/>
                  <a:gd name="T9" fmla="*/ 42 h 168"/>
                  <a:gd name="T10" fmla="*/ 129 w 130"/>
                  <a:gd name="T11" fmla="*/ 96 h 168"/>
                  <a:gd name="T12" fmla="*/ 130 w 130"/>
                  <a:gd name="T13" fmla="*/ 111 h 168"/>
                  <a:gd name="T14" fmla="*/ 128 w 130"/>
                  <a:gd name="T15" fmla="*/ 126 h 168"/>
                  <a:gd name="T16" fmla="*/ 123 w 130"/>
                  <a:gd name="T17" fmla="*/ 139 h 168"/>
                  <a:gd name="T18" fmla="*/ 114 w 130"/>
                  <a:gd name="T19" fmla="*/ 151 h 168"/>
                  <a:gd name="T20" fmla="*/ 102 w 130"/>
                  <a:gd name="T21" fmla="*/ 160 h 168"/>
                  <a:gd name="T22" fmla="*/ 87 w 130"/>
                  <a:gd name="T23" fmla="*/ 167 h 168"/>
                  <a:gd name="T24" fmla="*/ 80 w 130"/>
                  <a:gd name="T25" fmla="*/ 168 h 168"/>
                  <a:gd name="T26" fmla="*/ 72 w 130"/>
                  <a:gd name="T27" fmla="*/ 168 h 168"/>
                  <a:gd name="T28" fmla="*/ 58 w 130"/>
                  <a:gd name="T29" fmla="*/ 166 h 168"/>
                  <a:gd name="T30" fmla="*/ 44 w 130"/>
                  <a:gd name="T31" fmla="*/ 160 h 168"/>
                  <a:gd name="T32" fmla="*/ 32 w 130"/>
                  <a:gd name="T33" fmla="*/ 152 h 168"/>
                  <a:gd name="T34" fmla="*/ 23 w 130"/>
                  <a:gd name="T35" fmla="*/ 140 h 168"/>
                  <a:gd name="T36" fmla="*/ 16 w 130"/>
                  <a:gd name="T37" fmla="*/ 125 h 168"/>
                  <a:gd name="T38" fmla="*/ 2 w 130"/>
                  <a:gd name="T39" fmla="*/ 72 h 168"/>
                  <a:gd name="T40" fmla="*/ 0 w 130"/>
                  <a:gd name="T41" fmla="*/ 56 h 168"/>
                  <a:gd name="T42" fmla="*/ 2 w 130"/>
                  <a:gd name="T43" fmla="*/ 41 h 168"/>
                  <a:gd name="T44" fmla="*/ 8 w 130"/>
                  <a:gd name="T45" fmla="*/ 28 h 168"/>
                  <a:gd name="T46" fmla="*/ 17 w 130"/>
                  <a:gd name="T47" fmla="*/ 17 h 168"/>
                  <a:gd name="T48" fmla="*/ 29 w 130"/>
                  <a:gd name="T49" fmla="*/ 7 h 168"/>
                  <a:gd name="T50" fmla="*/ 43 w 130"/>
                  <a:gd name="T51" fmla="*/ 2 h 168"/>
                  <a:gd name="T52" fmla="*/ 62 w 130"/>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8">
                    <a:moveTo>
                      <a:pt x="62" y="0"/>
                    </a:moveTo>
                    <a:lnTo>
                      <a:pt x="79" y="3"/>
                    </a:lnTo>
                    <a:lnTo>
                      <a:pt x="95" y="12"/>
                    </a:lnTo>
                    <a:lnTo>
                      <a:pt x="107" y="25"/>
                    </a:lnTo>
                    <a:lnTo>
                      <a:pt x="114" y="42"/>
                    </a:lnTo>
                    <a:lnTo>
                      <a:pt x="129" y="96"/>
                    </a:lnTo>
                    <a:lnTo>
                      <a:pt x="130" y="111"/>
                    </a:lnTo>
                    <a:lnTo>
                      <a:pt x="128" y="126"/>
                    </a:lnTo>
                    <a:lnTo>
                      <a:pt x="123" y="139"/>
                    </a:lnTo>
                    <a:lnTo>
                      <a:pt x="114" y="151"/>
                    </a:lnTo>
                    <a:lnTo>
                      <a:pt x="102" y="160"/>
                    </a:lnTo>
                    <a:lnTo>
                      <a:pt x="87" y="167"/>
                    </a:lnTo>
                    <a:lnTo>
                      <a:pt x="80" y="168"/>
                    </a:lnTo>
                    <a:lnTo>
                      <a:pt x="72" y="168"/>
                    </a:lnTo>
                    <a:lnTo>
                      <a:pt x="58" y="166"/>
                    </a:lnTo>
                    <a:lnTo>
                      <a:pt x="44" y="160"/>
                    </a:lnTo>
                    <a:lnTo>
                      <a:pt x="32" y="152"/>
                    </a:lnTo>
                    <a:lnTo>
                      <a:pt x="23" y="140"/>
                    </a:lnTo>
                    <a:lnTo>
                      <a:pt x="16" y="125"/>
                    </a:lnTo>
                    <a:lnTo>
                      <a:pt x="2" y="72"/>
                    </a:lnTo>
                    <a:lnTo>
                      <a:pt x="0" y="56"/>
                    </a:lnTo>
                    <a:lnTo>
                      <a:pt x="2" y="41"/>
                    </a:lnTo>
                    <a:lnTo>
                      <a:pt x="8" y="28"/>
                    </a:lnTo>
                    <a:lnTo>
                      <a:pt x="17" y="17"/>
                    </a:lnTo>
                    <a:lnTo>
                      <a:pt x="29" y="7"/>
                    </a:lnTo>
                    <a:lnTo>
                      <a:pt x="43" y="2"/>
                    </a:lnTo>
                    <a:lnTo>
                      <a:pt x="62"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6" name="Freeform 31"/>
              <p:cNvSpPr/>
              <p:nvPr/>
            </p:nvSpPr>
            <p:spPr bwMode="auto">
              <a:xfrm>
                <a:off x="5410201" y="3119438"/>
                <a:ext cx="22225" cy="28575"/>
              </a:xfrm>
              <a:custGeom>
                <a:avLst/>
                <a:gdLst>
                  <a:gd name="T0" fmla="*/ 62 w 131"/>
                  <a:gd name="T1" fmla="*/ 0 h 169"/>
                  <a:gd name="T2" fmla="*/ 80 w 131"/>
                  <a:gd name="T3" fmla="*/ 3 h 169"/>
                  <a:gd name="T4" fmla="*/ 95 w 131"/>
                  <a:gd name="T5" fmla="*/ 13 h 169"/>
                  <a:gd name="T6" fmla="*/ 107 w 131"/>
                  <a:gd name="T7" fmla="*/ 25 h 169"/>
                  <a:gd name="T8" fmla="*/ 114 w 131"/>
                  <a:gd name="T9" fmla="*/ 42 h 169"/>
                  <a:gd name="T10" fmla="*/ 129 w 131"/>
                  <a:gd name="T11" fmla="*/ 97 h 169"/>
                  <a:gd name="T12" fmla="*/ 131 w 131"/>
                  <a:gd name="T13" fmla="*/ 111 h 169"/>
                  <a:gd name="T14" fmla="*/ 129 w 131"/>
                  <a:gd name="T15" fmla="*/ 126 h 169"/>
                  <a:gd name="T16" fmla="*/ 123 w 131"/>
                  <a:gd name="T17" fmla="*/ 140 h 169"/>
                  <a:gd name="T18" fmla="*/ 114 w 131"/>
                  <a:gd name="T19" fmla="*/ 152 h 169"/>
                  <a:gd name="T20" fmla="*/ 102 w 131"/>
                  <a:gd name="T21" fmla="*/ 160 h 169"/>
                  <a:gd name="T22" fmla="*/ 88 w 131"/>
                  <a:gd name="T23" fmla="*/ 167 h 169"/>
                  <a:gd name="T24" fmla="*/ 81 w 131"/>
                  <a:gd name="T25" fmla="*/ 168 h 169"/>
                  <a:gd name="T26" fmla="*/ 73 w 131"/>
                  <a:gd name="T27" fmla="*/ 169 h 169"/>
                  <a:gd name="T28" fmla="*/ 58 w 131"/>
                  <a:gd name="T29" fmla="*/ 167 h 169"/>
                  <a:gd name="T30" fmla="*/ 44 w 131"/>
                  <a:gd name="T31" fmla="*/ 161 h 169"/>
                  <a:gd name="T32" fmla="*/ 33 w 131"/>
                  <a:gd name="T33" fmla="*/ 152 h 169"/>
                  <a:gd name="T34" fmla="*/ 23 w 131"/>
                  <a:gd name="T35" fmla="*/ 140 h 169"/>
                  <a:gd name="T36" fmla="*/ 18 w 131"/>
                  <a:gd name="T37" fmla="*/ 126 h 169"/>
                  <a:gd name="T38" fmla="*/ 2 w 131"/>
                  <a:gd name="T39" fmla="*/ 72 h 169"/>
                  <a:gd name="T40" fmla="*/ 0 w 131"/>
                  <a:gd name="T41" fmla="*/ 57 h 169"/>
                  <a:gd name="T42" fmla="*/ 2 w 131"/>
                  <a:gd name="T43" fmla="*/ 42 h 169"/>
                  <a:gd name="T44" fmla="*/ 8 w 131"/>
                  <a:gd name="T45" fmla="*/ 28 h 169"/>
                  <a:gd name="T46" fmla="*/ 18 w 131"/>
                  <a:gd name="T47" fmla="*/ 17 h 169"/>
                  <a:gd name="T48" fmla="*/ 29 w 131"/>
                  <a:gd name="T49" fmla="*/ 8 h 169"/>
                  <a:gd name="T50" fmla="*/ 43 w 131"/>
                  <a:gd name="T51" fmla="*/ 2 h 169"/>
                  <a:gd name="T52" fmla="*/ 62 w 131"/>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69">
                    <a:moveTo>
                      <a:pt x="62" y="0"/>
                    </a:moveTo>
                    <a:lnTo>
                      <a:pt x="80" y="3"/>
                    </a:lnTo>
                    <a:lnTo>
                      <a:pt x="95" y="13"/>
                    </a:lnTo>
                    <a:lnTo>
                      <a:pt x="107" y="25"/>
                    </a:lnTo>
                    <a:lnTo>
                      <a:pt x="114" y="42"/>
                    </a:lnTo>
                    <a:lnTo>
                      <a:pt x="129" y="97"/>
                    </a:lnTo>
                    <a:lnTo>
                      <a:pt x="131" y="111"/>
                    </a:lnTo>
                    <a:lnTo>
                      <a:pt x="129" y="126"/>
                    </a:lnTo>
                    <a:lnTo>
                      <a:pt x="123" y="140"/>
                    </a:lnTo>
                    <a:lnTo>
                      <a:pt x="114" y="152"/>
                    </a:lnTo>
                    <a:lnTo>
                      <a:pt x="102" y="160"/>
                    </a:lnTo>
                    <a:lnTo>
                      <a:pt x="88" y="167"/>
                    </a:lnTo>
                    <a:lnTo>
                      <a:pt x="81" y="168"/>
                    </a:lnTo>
                    <a:lnTo>
                      <a:pt x="73" y="169"/>
                    </a:lnTo>
                    <a:lnTo>
                      <a:pt x="58" y="167"/>
                    </a:lnTo>
                    <a:lnTo>
                      <a:pt x="44" y="161"/>
                    </a:lnTo>
                    <a:lnTo>
                      <a:pt x="33" y="152"/>
                    </a:lnTo>
                    <a:lnTo>
                      <a:pt x="23" y="140"/>
                    </a:lnTo>
                    <a:lnTo>
                      <a:pt x="18" y="126"/>
                    </a:lnTo>
                    <a:lnTo>
                      <a:pt x="2" y="72"/>
                    </a:lnTo>
                    <a:lnTo>
                      <a:pt x="0" y="57"/>
                    </a:lnTo>
                    <a:lnTo>
                      <a:pt x="2" y="42"/>
                    </a:lnTo>
                    <a:lnTo>
                      <a:pt x="8" y="28"/>
                    </a:lnTo>
                    <a:lnTo>
                      <a:pt x="18" y="17"/>
                    </a:lnTo>
                    <a:lnTo>
                      <a:pt x="29" y="8"/>
                    </a:lnTo>
                    <a:lnTo>
                      <a:pt x="43" y="2"/>
                    </a:lnTo>
                    <a:lnTo>
                      <a:pt x="62"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7" name="Freeform 32"/>
              <p:cNvSpPr/>
              <p:nvPr/>
            </p:nvSpPr>
            <p:spPr bwMode="auto">
              <a:xfrm>
                <a:off x="5894388" y="2974975"/>
                <a:ext cx="23813" cy="30163"/>
              </a:xfrm>
              <a:custGeom>
                <a:avLst/>
                <a:gdLst>
                  <a:gd name="T0" fmla="*/ 69 w 131"/>
                  <a:gd name="T1" fmla="*/ 0 h 169"/>
                  <a:gd name="T2" fmla="*/ 88 w 131"/>
                  <a:gd name="T3" fmla="*/ 2 h 169"/>
                  <a:gd name="T4" fmla="*/ 102 w 131"/>
                  <a:gd name="T5" fmla="*/ 8 h 169"/>
                  <a:gd name="T6" fmla="*/ 114 w 131"/>
                  <a:gd name="T7" fmla="*/ 17 h 169"/>
                  <a:gd name="T8" fmla="*/ 122 w 131"/>
                  <a:gd name="T9" fmla="*/ 29 h 169"/>
                  <a:gd name="T10" fmla="*/ 129 w 131"/>
                  <a:gd name="T11" fmla="*/ 42 h 169"/>
                  <a:gd name="T12" fmla="*/ 131 w 131"/>
                  <a:gd name="T13" fmla="*/ 57 h 169"/>
                  <a:gd name="T14" fmla="*/ 129 w 131"/>
                  <a:gd name="T15" fmla="*/ 73 h 169"/>
                  <a:gd name="T16" fmla="*/ 114 w 131"/>
                  <a:gd name="T17" fmla="*/ 127 h 169"/>
                  <a:gd name="T18" fmla="*/ 108 w 131"/>
                  <a:gd name="T19" fmla="*/ 141 h 169"/>
                  <a:gd name="T20" fmla="*/ 99 w 131"/>
                  <a:gd name="T21" fmla="*/ 152 h 169"/>
                  <a:gd name="T22" fmla="*/ 87 w 131"/>
                  <a:gd name="T23" fmla="*/ 161 h 169"/>
                  <a:gd name="T24" fmla="*/ 73 w 131"/>
                  <a:gd name="T25" fmla="*/ 167 h 169"/>
                  <a:gd name="T26" fmla="*/ 58 w 131"/>
                  <a:gd name="T27" fmla="*/ 169 h 169"/>
                  <a:gd name="T28" fmla="*/ 50 w 131"/>
                  <a:gd name="T29" fmla="*/ 168 h 169"/>
                  <a:gd name="T30" fmla="*/ 43 w 131"/>
                  <a:gd name="T31" fmla="*/ 167 h 169"/>
                  <a:gd name="T32" fmla="*/ 26 w 131"/>
                  <a:gd name="T33" fmla="*/ 160 h 169"/>
                  <a:gd name="T34" fmla="*/ 13 w 131"/>
                  <a:gd name="T35" fmla="*/ 147 h 169"/>
                  <a:gd name="T36" fmla="*/ 4 w 131"/>
                  <a:gd name="T37" fmla="*/ 132 h 169"/>
                  <a:gd name="T38" fmla="*/ 0 w 131"/>
                  <a:gd name="T39" fmla="*/ 115 h 169"/>
                  <a:gd name="T40" fmla="*/ 2 w 131"/>
                  <a:gd name="T41" fmla="*/ 97 h 169"/>
                  <a:gd name="T42" fmla="*/ 17 w 131"/>
                  <a:gd name="T43" fmla="*/ 43 h 169"/>
                  <a:gd name="T44" fmla="*/ 25 w 131"/>
                  <a:gd name="T45" fmla="*/ 26 h 169"/>
                  <a:gd name="T46" fmla="*/ 36 w 131"/>
                  <a:gd name="T47" fmla="*/ 13 h 169"/>
                  <a:gd name="T48" fmla="*/ 51 w 131"/>
                  <a:gd name="T49" fmla="*/ 3 h 169"/>
                  <a:gd name="T50" fmla="*/ 69 w 131"/>
                  <a:gd name="T5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69">
                    <a:moveTo>
                      <a:pt x="69" y="0"/>
                    </a:moveTo>
                    <a:lnTo>
                      <a:pt x="88" y="2"/>
                    </a:lnTo>
                    <a:lnTo>
                      <a:pt x="102" y="8"/>
                    </a:lnTo>
                    <a:lnTo>
                      <a:pt x="114" y="17"/>
                    </a:lnTo>
                    <a:lnTo>
                      <a:pt x="122" y="29"/>
                    </a:lnTo>
                    <a:lnTo>
                      <a:pt x="129" y="42"/>
                    </a:lnTo>
                    <a:lnTo>
                      <a:pt x="131" y="57"/>
                    </a:lnTo>
                    <a:lnTo>
                      <a:pt x="129" y="73"/>
                    </a:lnTo>
                    <a:lnTo>
                      <a:pt x="114" y="127"/>
                    </a:lnTo>
                    <a:lnTo>
                      <a:pt x="108" y="141"/>
                    </a:lnTo>
                    <a:lnTo>
                      <a:pt x="99" y="152"/>
                    </a:lnTo>
                    <a:lnTo>
                      <a:pt x="87" y="161"/>
                    </a:lnTo>
                    <a:lnTo>
                      <a:pt x="73" y="167"/>
                    </a:lnTo>
                    <a:lnTo>
                      <a:pt x="58" y="169"/>
                    </a:lnTo>
                    <a:lnTo>
                      <a:pt x="50" y="168"/>
                    </a:lnTo>
                    <a:lnTo>
                      <a:pt x="43" y="167"/>
                    </a:lnTo>
                    <a:lnTo>
                      <a:pt x="26" y="160"/>
                    </a:lnTo>
                    <a:lnTo>
                      <a:pt x="13" y="147"/>
                    </a:lnTo>
                    <a:lnTo>
                      <a:pt x="4" y="132"/>
                    </a:lnTo>
                    <a:lnTo>
                      <a:pt x="0" y="115"/>
                    </a:lnTo>
                    <a:lnTo>
                      <a:pt x="2" y="97"/>
                    </a:lnTo>
                    <a:lnTo>
                      <a:pt x="17" y="43"/>
                    </a:lnTo>
                    <a:lnTo>
                      <a:pt x="25" y="26"/>
                    </a:lnTo>
                    <a:lnTo>
                      <a:pt x="36" y="13"/>
                    </a:lnTo>
                    <a:lnTo>
                      <a:pt x="51" y="3"/>
                    </a:lnTo>
                    <a:lnTo>
                      <a:pt x="6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8" name="Freeform 33"/>
              <p:cNvSpPr/>
              <p:nvPr/>
            </p:nvSpPr>
            <p:spPr bwMode="auto">
              <a:xfrm>
                <a:off x="5907088" y="2927350"/>
                <a:ext cx="23813" cy="30163"/>
              </a:xfrm>
              <a:custGeom>
                <a:avLst/>
                <a:gdLst>
                  <a:gd name="T0" fmla="*/ 70 w 131"/>
                  <a:gd name="T1" fmla="*/ 0 h 169"/>
                  <a:gd name="T2" fmla="*/ 88 w 131"/>
                  <a:gd name="T3" fmla="*/ 2 h 169"/>
                  <a:gd name="T4" fmla="*/ 102 w 131"/>
                  <a:gd name="T5" fmla="*/ 8 h 169"/>
                  <a:gd name="T6" fmla="*/ 114 w 131"/>
                  <a:gd name="T7" fmla="*/ 17 h 169"/>
                  <a:gd name="T8" fmla="*/ 122 w 131"/>
                  <a:gd name="T9" fmla="*/ 29 h 169"/>
                  <a:gd name="T10" fmla="*/ 129 w 131"/>
                  <a:gd name="T11" fmla="*/ 43 h 169"/>
                  <a:gd name="T12" fmla="*/ 131 w 131"/>
                  <a:gd name="T13" fmla="*/ 57 h 169"/>
                  <a:gd name="T14" fmla="*/ 129 w 131"/>
                  <a:gd name="T15" fmla="*/ 72 h 169"/>
                  <a:gd name="T16" fmla="*/ 114 w 131"/>
                  <a:gd name="T17" fmla="*/ 127 h 169"/>
                  <a:gd name="T18" fmla="*/ 108 w 131"/>
                  <a:gd name="T19" fmla="*/ 140 h 169"/>
                  <a:gd name="T20" fmla="*/ 99 w 131"/>
                  <a:gd name="T21" fmla="*/ 152 h 169"/>
                  <a:gd name="T22" fmla="*/ 87 w 131"/>
                  <a:gd name="T23" fmla="*/ 162 h 169"/>
                  <a:gd name="T24" fmla="*/ 73 w 131"/>
                  <a:gd name="T25" fmla="*/ 167 h 169"/>
                  <a:gd name="T26" fmla="*/ 58 w 131"/>
                  <a:gd name="T27" fmla="*/ 169 h 169"/>
                  <a:gd name="T28" fmla="*/ 50 w 131"/>
                  <a:gd name="T29" fmla="*/ 168 h 169"/>
                  <a:gd name="T30" fmla="*/ 43 w 131"/>
                  <a:gd name="T31" fmla="*/ 167 h 169"/>
                  <a:gd name="T32" fmla="*/ 29 w 131"/>
                  <a:gd name="T33" fmla="*/ 162 h 169"/>
                  <a:gd name="T34" fmla="*/ 17 w 131"/>
                  <a:gd name="T35" fmla="*/ 152 h 169"/>
                  <a:gd name="T36" fmla="*/ 8 w 131"/>
                  <a:gd name="T37" fmla="*/ 140 h 169"/>
                  <a:gd name="T38" fmla="*/ 2 w 131"/>
                  <a:gd name="T39" fmla="*/ 127 h 169"/>
                  <a:gd name="T40" fmla="*/ 0 w 131"/>
                  <a:gd name="T41" fmla="*/ 112 h 169"/>
                  <a:gd name="T42" fmla="*/ 2 w 131"/>
                  <a:gd name="T43" fmla="*/ 97 h 169"/>
                  <a:gd name="T44" fmla="*/ 17 w 131"/>
                  <a:gd name="T45" fmla="*/ 43 h 169"/>
                  <a:gd name="T46" fmla="*/ 25 w 131"/>
                  <a:gd name="T47" fmla="*/ 27 h 169"/>
                  <a:gd name="T48" fmla="*/ 36 w 131"/>
                  <a:gd name="T49" fmla="*/ 13 h 169"/>
                  <a:gd name="T50" fmla="*/ 51 w 131"/>
                  <a:gd name="T51" fmla="*/ 4 h 169"/>
                  <a:gd name="T52" fmla="*/ 70 w 131"/>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69">
                    <a:moveTo>
                      <a:pt x="70" y="0"/>
                    </a:moveTo>
                    <a:lnTo>
                      <a:pt x="88" y="2"/>
                    </a:lnTo>
                    <a:lnTo>
                      <a:pt x="102" y="8"/>
                    </a:lnTo>
                    <a:lnTo>
                      <a:pt x="114" y="17"/>
                    </a:lnTo>
                    <a:lnTo>
                      <a:pt x="122" y="29"/>
                    </a:lnTo>
                    <a:lnTo>
                      <a:pt x="129" y="43"/>
                    </a:lnTo>
                    <a:lnTo>
                      <a:pt x="131" y="57"/>
                    </a:lnTo>
                    <a:lnTo>
                      <a:pt x="129" y="72"/>
                    </a:lnTo>
                    <a:lnTo>
                      <a:pt x="114" y="127"/>
                    </a:lnTo>
                    <a:lnTo>
                      <a:pt x="108" y="140"/>
                    </a:lnTo>
                    <a:lnTo>
                      <a:pt x="99" y="152"/>
                    </a:lnTo>
                    <a:lnTo>
                      <a:pt x="87" y="162"/>
                    </a:lnTo>
                    <a:lnTo>
                      <a:pt x="73" y="167"/>
                    </a:lnTo>
                    <a:lnTo>
                      <a:pt x="58" y="169"/>
                    </a:lnTo>
                    <a:lnTo>
                      <a:pt x="50" y="168"/>
                    </a:lnTo>
                    <a:lnTo>
                      <a:pt x="43" y="167"/>
                    </a:lnTo>
                    <a:lnTo>
                      <a:pt x="29" y="162"/>
                    </a:lnTo>
                    <a:lnTo>
                      <a:pt x="17" y="152"/>
                    </a:lnTo>
                    <a:lnTo>
                      <a:pt x="8" y="140"/>
                    </a:lnTo>
                    <a:lnTo>
                      <a:pt x="2" y="127"/>
                    </a:lnTo>
                    <a:lnTo>
                      <a:pt x="0" y="112"/>
                    </a:lnTo>
                    <a:lnTo>
                      <a:pt x="2" y="97"/>
                    </a:lnTo>
                    <a:lnTo>
                      <a:pt x="17" y="43"/>
                    </a:lnTo>
                    <a:lnTo>
                      <a:pt x="25" y="27"/>
                    </a:lnTo>
                    <a:lnTo>
                      <a:pt x="36" y="13"/>
                    </a:lnTo>
                    <a:lnTo>
                      <a:pt x="51" y="4"/>
                    </a:lnTo>
                    <a:lnTo>
                      <a:pt x="70"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69" name="Freeform 34"/>
              <p:cNvSpPr/>
              <p:nvPr/>
            </p:nvSpPr>
            <p:spPr bwMode="auto">
              <a:xfrm>
                <a:off x="5919788" y="2879725"/>
                <a:ext cx="20638" cy="30163"/>
              </a:xfrm>
              <a:custGeom>
                <a:avLst/>
                <a:gdLst>
                  <a:gd name="T0" fmla="*/ 65 w 119"/>
                  <a:gd name="T1" fmla="*/ 0 h 170"/>
                  <a:gd name="T2" fmla="*/ 82 w 119"/>
                  <a:gd name="T3" fmla="*/ 5 h 170"/>
                  <a:gd name="T4" fmla="*/ 96 w 119"/>
                  <a:gd name="T5" fmla="*/ 15 h 170"/>
                  <a:gd name="T6" fmla="*/ 108 w 119"/>
                  <a:gd name="T7" fmla="*/ 28 h 170"/>
                  <a:gd name="T8" fmla="*/ 114 w 119"/>
                  <a:gd name="T9" fmla="*/ 45 h 170"/>
                  <a:gd name="T10" fmla="*/ 118 w 119"/>
                  <a:gd name="T11" fmla="*/ 70 h 170"/>
                  <a:gd name="T12" fmla="*/ 119 w 119"/>
                  <a:gd name="T13" fmla="*/ 93 h 170"/>
                  <a:gd name="T14" fmla="*/ 118 w 119"/>
                  <a:gd name="T15" fmla="*/ 118 h 170"/>
                  <a:gd name="T16" fmla="*/ 114 w 119"/>
                  <a:gd name="T17" fmla="*/ 135 h 170"/>
                  <a:gd name="T18" fmla="*/ 105 w 119"/>
                  <a:gd name="T19" fmla="*/ 150 h 170"/>
                  <a:gd name="T20" fmla="*/ 92 w 119"/>
                  <a:gd name="T21" fmla="*/ 160 h 170"/>
                  <a:gd name="T22" fmla="*/ 77 w 119"/>
                  <a:gd name="T23" fmla="*/ 168 h 170"/>
                  <a:gd name="T24" fmla="*/ 60 w 119"/>
                  <a:gd name="T25" fmla="*/ 170 h 170"/>
                  <a:gd name="T26" fmla="*/ 57 w 119"/>
                  <a:gd name="T27" fmla="*/ 170 h 170"/>
                  <a:gd name="T28" fmla="*/ 55 w 119"/>
                  <a:gd name="T29" fmla="*/ 170 h 170"/>
                  <a:gd name="T30" fmla="*/ 36 w 119"/>
                  <a:gd name="T31" fmla="*/ 165 h 170"/>
                  <a:gd name="T32" fmla="*/ 21 w 119"/>
                  <a:gd name="T33" fmla="*/ 155 h 170"/>
                  <a:gd name="T34" fmla="*/ 10 w 119"/>
                  <a:gd name="T35" fmla="*/ 142 h 170"/>
                  <a:gd name="T36" fmla="*/ 3 w 119"/>
                  <a:gd name="T37" fmla="*/ 125 h 170"/>
                  <a:gd name="T38" fmla="*/ 2 w 119"/>
                  <a:gd name="T39" fmla="*/ 107 h 170"/>
                  <a:gd name="T40" fmla="*/ 3 w 119"/>
                  <a:gd name="T41" fmla="*/ 101 h 170"/>
                  <a:gd name="T42" fmla="*/ 3 w 119"/>
                  <a:gd name="T43" fmla="*/ 93 h 170"/>
                  <a:gd name="T44" fmla="*/ 2 w 119"/>
                  <a:gd name="T45" fmla="*/ 81 h 170"/>
                  <a:gd name="T46" fmla="*/ 1 w 119"/>
                  <a:gd name="T47" fmla="*/ 68 h 170"/>
                  <a:gd name="T48" fmla="*/ 0 w 119"/>
                  <a:gd name="T49" fmla="*/ 50 h 170"/>
                  <a:gd name="T50" fmla="*/ 5 w 119"/>
                  <a:gd name="T51" fmla="*/ 33 h 170"/>
                  <a:gd name="T52" fmla="*/ 15 w 119"/>
                  <a:gd name="T53" fmla="*/ 18 h 170"/>
                  <a:gd name="T54" fmla="*/ 29 w 119"/>
                  <a:gd name="T55" fmla="*/ 7 h 170"/>
                  <a:gd name="T56" fmla="*/ 47 w 119"/>
                  <a:gd name="T57" fmla="*/ 1 h 170"/>
                  <a:gd name="T58" fmla="*/ 65 w 119"/>
                  <a:gd name="T5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 h="170">
                    <a:moveTo>
                      <a:pt x="65" y="0"/>
                    </a:moveTo>
                    <a:lnTo>
                      <a:pt x="82" y="5"/>
                    </a:lnTo>
                    <a:lnTo>
                      <a:pt x="96" y="15"/>
                    </a:lnTo>
                    <a:lnTo>
                      <a:pt x="108" y="28"/>
                    </a:lnTo>
                    <a:lnTo>
                      <a:pt x="114" y="45"/>
                    </a:lnTo>
                    <a:lnTo>
                      <a:pt x="118" y="70"/>
                    </a:lnTo>
                    <a:lnTo>
                      <a:pt x="119" y="93"/>
                    </a:lnTo>
                    <a:lnTo>
                      <a:pt x="118" y="118"/>
                    </a:lnTo>
                    <a:lnTo>
                      <a:pt x="114" y="135"/>
                    </a:lnTo>
                    <a:lnTo>
                      <a:pt x="105" y="150"/>
                    </a:lnTo>
                    <a:lnTo>
                      <a:pt x="92" y="160"/>
                    </a:lnTo>
                    <a:lnTo>
                      <a:pt x="77" y="168"/>
                    </a:lnTo>
                    <a:lnTo>
                      <a:pt x="60" y="170"/>
                    </a:lnTo>
                    <a:lnTo>
                      <a:pt x="57" y="170"/>
                    </a:lnTo>
                    <a:lnTo>
                      <a:pt x="55" y="170"/>
                    </a:lnTo>
                    <a:lnTo>
                      <a:pt x="36" y="165"/>
                    </a:lnTo>
                    <a:lnTo>
                      <a:pt x="21" y="155"/>
                    </a:lnTo>
                    <a:lnTo>
                      <a:pt x="10" y="142"/>
                    </a:lnTo>
                    <a:lnTo>
                      <a:pt x="3" y="125"/>
                    </a:lnTo>
                    <a:lnTo>
                      <a:pt x="2" y="107"/>
                    </a:lnTo>
                    <a:lnTo>
                      <a:pt x="3" y="101"/>
                    </a:lnTo>
                    <a:lnTo>
                      <a:pt x="3" y="93"/>
                    </a:lnTo>
                    <a:lnTo>
                      <a:pt x="2" y="81"/>
                    </a:lnTo>
                    <a:lnTo>
                      <a:pt x="1" y="68"/>
                    </a:lnTo>
                    <a:lnTo>
                      <a:pt x="0" y="50"/>
                    </a:lnTo>
                    <a:lnTo>
                      <a:pt x="5" y="33"/>
                    </a:lnTo>
                    <a:lnTo>
                      <a:pt x="15" y="18"/>
                    </a:lnTo>
                    <a:lnTo>
                      <a:pt x="29" y="7"/>
                    </a:lnTo>
                    <a:lnTo>
                      <a:pt x="47" y="1"/>
                    </a:lnTo>
                    <a:lnTo>
                      <a:pt x="65"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70" name="Freeform 35"/>
              <p:cNvSpPr/>
              <p:nvPr/>
            </p:nvSpPr>
            <p:spPr bwMode="auto">
              <a:xfrm>
                <a:off x="5835651" y="2836863"/>
                <a:ext cx="30163" cy="23813"/>
              </a:xfrm>
              <a:custGeom>
                <a:avLst/>
                <a:gdLst>
                  <a:gd name="T0" fmla="*/ 55 w 171"/>
                  <a:gd name="T1" fmla="*/ 0 h 129"/>
                  <a:gd name="T2" fmla="*/ 74 w 171"/>
                  <a:gd name="T3" fmla="*/ 2 h 129"/>
                  <a:gd name="T4" fmla="*/ 128 w 171"/>
                  <a:gd name="T5" fmla="*/ 16 h 129"/>
                  <a:gd name="T6" fmla="*/ 146 w 171"/>
                  <a:gd name="T7" fmla="*/ 24 h 129"/>
                  <a:gd name="T8" fmla="*/ 158 w 171"/>
                  <a:gd name="T9" fmla="*/ 36 h 129"/>
                  <a:gd name="T10" fmla="*/ 167 w 171"/>
                  <a:gd name="T11" fmla="*/ 51 h 129"/>
                  <a:gd name="T12" fmla="*/ 171 w 171"/>
                  <a:gd name="T13" fmla="*/ 68 h 129"/>
                  <a:gd name="T14" fmla="*/ 169 w 171"/>
                  <a:gd name="T15" fmla="*/ 86 h 129"/>
                  <a:gd name="T16" fmla="*/ 164 w 171"/>
                  <a:gd name="T17" fmla="*/ 101 h 129"/>
                  <a:gd name="T18" fmla="*/ 154 w 171"/>
                  <a:gd name="T19" fmla="*/ 113 h 129"/>
                  <a:gd name="T20" fmla="*/ 142 w 171"/>
                  <a:gd name="T21" fmla="*/ 122 h 129"/>
                  <a:gd name="T22" fmla="*/ 128 w 171"/>
                  <a:gd name="T23" fmla="*/ 128 h 129"/>
                  <a:gd name="T24" fmla="*/ 113 w 171"/>
                  <a:gd name="T25" fmla="*/ 129 h 129"/>
                  <a:gd name="T26" fmla="*/ 106 w 171"/>
                  <a:gd name="T27" fmla="*/ 129 h 129"/>
                  <a:gd name="T28" fmla="*/ 98 w 171"/>
                  <a:gd name="T29" fmla="*/ 127 h 129"/>
                  <a:gd name="T30" fmla="*/ 43 w 171"/>
                  <a:gd name="T31" fmla="*/ 113 h 129"/>
                  <a:gd name="T32" fmla="*/ 29 w 171"/>
                  <a:gd name="T33" fmla="*/ 107 h 129"/>
                  <a:gd name="T34" fmla="*/ 18 w 171"/>
                  <a:gd name="T35" fmla="*/ 98 h 129"/>
                  <a:gd name="T36" fmla="*/ 9 w 171"/>
                  <a:gd name="T37" fmla="*/ 86 h 129"/>
                  <a:gd name="T38" fmla="*/ 3 w 171"/>
                  <a:gd name="T39" fmla="*/ 73 h 129"/>
                  <a:gd name="T40" fmla="*/ 0 w 171"/>
                  <a:gd name="T41" fmla="*/ 58 h 129"/>
                  <a:gd name="T42" fmla="*/ 3 w 171"/>
                  <a:gd name="T43" fmla="*/ 43 h 129"/>
                  <a:gd name="T44" fmla="*/ 10 w 171"/>
                  <a:gd name="T45" fmla="*/ 26 h 129"/>
                  <a:gd name="T46" fmla="*/ 23 w 171"/>
                  <a:gd name="T47" fmla="*/ 13 h 129"/>
                  <a:gd name="T48" fmla="*/ 38 w 171"/>
                  <a:gd name="T49" fmla="*/ 3 h 129"/>
                  <a:gd name="T50" fmla="*/ 55 w 171"/>
                  <a:gd name="T5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129">
                    <a:moveTo>
                      <a:pt x="55" y="0"/>
                    </a:moveTo>
                    <a:lnTo>
                      <a:pt x="74" y="2"/>
                    </a:lnTo>
                    <a:lnTo>
                      <a:pt x="128" y="16"/>
                    </a:lnTo>
                    <a:lnTo>
                      <a:pt x="146" y="24"/>
                    </a:lnTo>
                    <a:lnTo>
                      <a:pt x="158" y="36"/>
                    </a:lnTo>
                    <a:lnTo>
                      <a:pt x="167" y="51"/>
                    </a:lnTo>
                    <a:lnTo>
                      <a:pt x="171" y="68"/>
                    </a:lnTo>
                    <a:lnTo>
                      <a:pt x="169" y="86"/>
                    </a:lnTo>
                    <a:lnTo>
                      <a:pt x="164" y="101"/>
                    </a:lnTo>
                    <a:lnTo>
                      <a:pt x="154" y="113"/>
                    </a:lnTo>
                    <a:lnTo>
                      <a:pt x="142" y="122"/>
                    </a:lnTo>
                    <a:lnTo>
                      <a:pt x="128" y="128"/>
                    </a:lnTo>
                    <a:lnTo>
                      <a:pt x="113" y="129"/>
                    </a:lnTo>
                    <a:lnTo>
                      <a:pt x="106" y="129"/>
                    </a:lnTo>
                    <a:lnTo>
                      <a:pt x="98" y="127"/>
                    </a:lnTo>
                    <a:lnTo>
                      <a:pt x="43" y="113"/>
                    </a:lnTo>
                    <a:lnTo>
                      <a:pt x="29" y="107"/>
                    </a:lnTo>
                    <a:lnTo>
                      <a:pt x="18" y="98"/>
                    </a:lnTo>
                    <a:lnTo>
                      <a:pt x="9" y="86"/>
                    </a:lnTo>
                    <a:lnTo>
                      <a:pt x="3" y="73"/>
                    </a:lnTo>
                    <a:lnTo>
                      <a:pt x="0" y="58"/>
                    </a:lnTo>
                    <a:lnTo>
                      <a:pt x="3" y="43"/>
                    </a:lnTo>
                    <a:lnTo>
                      <a:pt x="10" y="26"/>
                    </a:lnTo>
                    <a:lnTo>
                      <a:pt x="23" y="13"/>
                    </a:lnTo>
                    <a:lnTo>
                      <a:pt x="38" y="3"/>
                    </a:lnTo>
                    <a:lnTo>
                      <a:pt x="55"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71" name="Freeform 36"/>
              <p:cNvSpPr/>
              <p:nvPr/>
            </p:nvSpPr>
            <p:spPr bwMode="auto">
              <a:xfrm>
                <a:off x="5883276" y="2849563"/>
                <a:ext cx="30163" cy="23813"/>
              </a:xfrm>
              <a:custGeom>
                <a:avLst/>
                <a:gdLst>
                  <a:gd name="T0" fmla="*/ 54 w 170"/>
                  <a:gd name="T1" fmla="*/ 0 h 128"/>
                  <a:gd name="T2" fmla="*/ 73 w 170"/>
                  <a:gd name="T3" fmla="*/ 2 h 128"/>
                  <a:gd name="T4" fmla="*/ 127 w 170"/>
                  <a:gd name="T5" fmla="*/ 17 h 128"/>
                  <a:gd name="T6" fmla="*/ 141 w 170"/>
                  <a:gd name="T7" fmla="*/ 22 h 128"/>
                  <a:gd name="T8" fmla="*/ 153 w 170"/>
                  <a:gd name="T9" fmla="*/ 32 h 128"/>
                  <a:gd name="T10" fmla="*/ 162 w 170"/>
                  <a:gd name="T11" fmla="*/ 43 h 128"/>
                  <a:gd name="T12" fmla="*/ 168 w 170"/>
                  <a:gd name="T13" fmla="*/ 56 h 128"/>
                  <a:gd name="T14" fmla="*/ 170 w 170"/>
                  <a:gd name="T15" fmla="*/ 71 h 128"/>
                  <a:gd name="T16" fmla="*/ 168 w 170"/>
                  <a:gd name="T17" fmla="*/ 87 h 128"/>
                  <a:gd name="T18" fmla="*/ 162 w 170"/>
                  <a:gd name="T19" fmla="*/ 101 h 128"/>
                  <a:gd name="T20" fmla="*/ 153 w 170"/>
                  <a:gd name="T21" fmla="*/ 112 h 128"/>
                  <a:gd name="T22" fmla="*/ 141 w 170"/>
                  <a:gd name="T23" fmla="*/ 121 h 128"/>
                  <a:gd name="T24" fmla="*/ 127 w 170"/>
                  <a:gd name="T25" fmla="*/ 127 h 128"/>
                  <a:gd name="T26" fmla="*/ 112 w 170"/>
                  <a:gd name="T27" fmla="*/ 128 h 128"/>
                  <a:gd name="T28" fmla="*/ 105 w 170"/>
                  <a:gd name="T29" fmla="*/ 128 h 128"/>
                  <a:gd name="T30" fmla="*/ 97 w 170"/>
                  <a:gd name="T31" fmla="*/ 127 h 128"/>
                  <a:gd name="T32" fmla="*/ 43 w 170"/>
                  <a:gd name="T33" fmla="*/ 112 h 128"/>
                  <a:gd name="T34" fmla="*/ 29 w 170"/>
                  <a:gd name="T35" fmla="*/ 107 h 128"/>
                  <a:gd name="T36" fmla="*/ 17 w 170"/>
                  <a:gd name="T37" fmla="*/ 97 h 128"/>
                  <a:gd name="T38" fmla="*/ 7 w 170"/>
                  <a:gd name="T39" fmla="*/ 86 h 128"/>
                  <a:gd name="T40" fmla="*/ 2 w 170"/>
                  <a:gd name="T41" fmla="*/ 72 h 128"/>
                  <a:gd name="T42" fmla="*/ 0 w 170"/>
                  <a:gd name="T43" fmla="*/ 57 h 128"/>
                  <a:gd name="T44" fmla="*/ 2 w 170"/>
                  <a:gd name="T45" fmla="*/ 42 h 128"/>
                  <a:gd name="T46" fmla="*/ 9 w 170"/>
                  <a:gd name="T47" fmla="*/ 25 h 128"/>
                  <a:gd name="T48" fmla="*/ 21 w 170"/>
                  <a:gd name="T49" fmla="*/ 12 h 128"/>
                  <a:gd name="T50" fmla="*/ 36 w 170"/>
                  <a:gd name="T51" fmla="*/ 4 h 128"/>
                  <a:gd name="T52" fmla="*/ 54 w 170"/>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128">
                    <a:moveTo>
                      <a:pt x="54" y="0"/>
                    </a:moveTo>
                    <a:lnTo>
                      <a:pt x="73" y="2"/>
                    </a:lnTo>
                    <a:lnTo>
                      <a:pt x="127" y="17"/>
                    </a:lnTo>
                    <a:lnTo>
                      <a:pt x="141" y="22"/>
                    </a:lnTo>
                    <a:lnTo>
                      <a:pt x="153" y="32"/>
                    </a:lnTo>
                    <a:lnTo>
                      <a:pt x="162" y="43"/>
                    </a:lnTo>
                    <a:lnTo>
                      <a:pt x="168" y="56"/>
                    </a:lnTo>
                    <a:lnTo>
                      <a:pt x="170" y="71"/>
                    </a:lnTo>
                    <a:lnTo>
                      <a:pt x="168" y="87"/>
                    </a:lnTo>
                    <a:lnTo>
                      <a:pt x="162" y="101"/>
                    </a:lnTo>
                    <a:lnTo>
                      <a:pt x="153" y="112"/>
                    </a:lnTo>
                    <a:lnTo>
                      <a:pt x="141" y="121"/>
                    </a:lnTo>
                    <a:lnTo>
                      <a:pt x="127" y="127"/>
                    </a:lnTo>
                    <a:lnTo>
                      <a:pt x="112" y="128"/>
                    </a:lnTo>
                    <a:lnTo>
                      <a:pt x="105" y="128"/>
                    </a:lnTo>
                    <a:lnTo>
                      <a:pt x="97" y="127"/>
                    </a:lnTo>
                    <a:lnTo>
                      <a:pt x="43" y="112"/>
                    </a:lnTo>
                    <a:lnTo>
                      <a:pt x="29" y="107"/>
                    </a:lnTo>
                    <a:lnTo>
                      <a:pt x="17" y="97"/>
                    </a:lnTo>
                    <a:lnTo>
                      <a:pt x="7" y="86"/>
                    </a:lnTo>
                    <a:lnTo>
                      <a:pt x="2" y="72"/>
                    </a:lnTo>
                    <a:lnTo>
                      <a:pt x="0" y="57"/>
                    </a:lnTo>
                    <a:lnTo>
                      <a:pt x="2" y="42"/>
                    </a:lnTo>
                    <a:lnTo>
                      <a:pt x="9" y="25"/>
                    </a:lnTo>
                    <a:lnTo>
                      <a:pt x="21" y="12"/>
                    </a:lnTo>
                    <a:lnTo>
                      <a:pt x="36" y="4"/>
                    </a:lnTo>
                    <a:lnTo>
                      <a:pt x="54"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72" name="Freeform 37"/>
              <p:cNvSpPr/>
              <p:nvPr/>
            </p:nvSpPr>
            <p:spPr bwMode="auto">
              <a:xfrm>
                <a:off x="5881688" y="3022600"/>
                <a:ext cx="23813" cy="30163"/>
              </a:xfrm>
              <a:custGeom>
                <a:avLst/>
                <a:gdLst>
                  <a:gd name="T0" fmla="*/ 72 w 130"/>
                  <a:gd name="T1" fmla="*/ 0 h 169"/>
                  <a:gd name="T2" fmla="*/ 88 w 130"/>
                  <a:gd name="T3" fmla="*/ 2 h 169"/>
                  <a:gd name="T4" fmla="*/ 102 w 130"/>
                  <a:gd name="T5" fmla="*/ 9 h 169"/>
                  <a:gd name="T6" fmla="*/ 114 w 130"/>
                  <a:gd name="T7" fmla="*/ 17 h 169"/>
                  <a:gd name="T8" fmla="*/ 122 w 130"/>
                  <a:gd name="T9" fmla="*/ 29 h 169"/>
                  <a:gd name="T10" fmla="*/ 129 w 130"/>
                  <a:gd name="T11" fmla="*/ 43 h 169"/>
                  <a:gd name="T12" fmla="*/ 130 w 130"/>
                  <a:gd name="T13" fmla="*/ 58 h 169"/>
                  <a:gd name="T14" fmla="*/ 129 w 130"/>
                  <a:gd name="T15" fmla="*/ 73 h 169"/>
                  <a:gd name="T16" fmla="*/ 114 w 130"/>
                  <a:gd name="T17" fmla="*/ 127 h 169"/>
                  <a:gd name="T18" fmla="*/ 107 w 130"/>
                  <a:gd name="T19" fmla="*/ 141 h 169"/>
                  <a:gd name="T20" fmla="*/ 99 w 130"/>
                  <a:gd name="T21" fmla="*/ 154 h 169"/>
                  <a:gd name="T22" fmla="*/ 87 w 130"/>
                  <a:gd name="T23" fmla="*/ 162 h 169"/>
                  <a:gd name="T24" fmla="*/ 73 w 130"/>
                  <a:gd name="T25" fmla="*/ 167 h 169"/>
                  <a:gd name="T26" fmla="*/ 58 w 130"/>
                  <a:gd name="T27" fmla="*/ 169 h 169"/>
                  <a:gd name="T28" fmla="*/ 50 w 130"/>
                  <a:gd name="T29" fmla="*/ 169 h 169"/>
                  <a:gd name="T30" fmla="*/ 43 w 130"/>
                  <a:gd name="T31" fmla="*/ 167 h 169"/>
                  <a:gd name="T32" fmla="*/ 26 w 130"/>
                  <a:gd name="T33" fmla="*/ 160 h 169"/>
                  <a:gd name="T34" fmla="*/ 13 w 130"/>
                  <a:gd name="T35" fmla="*/ 148 h 169"/>
                  <a:gd name="T36" fmla="*/ 4 w 130"/>
                  <a:gd name="T37" fmla="*/ 132 h 169"/>
                  <a:gd name="T38" fmla="*/ 0 w 130"/>
                  <a:gd name="T39" fmla="*/ 115 h 169"/>
                  <a:gd name="T40" fmla="*/ 2 w 130"/>
                  <a:gd name="T41" fmla="*/ 97 h 169"/>
                  <a:gd name="T42" fmla="*/ 16 w 130"/>
                  <a:gd name="T43" fmla="*/ 43 h 169"/>
                  <a:gd name="T44" fmla="*/ 22 w 130"/>
                  <a:gd name="T45" fmla="*/ 29 h 169"/>
                  <a:gd name="T46" fmla="*/ 32 w 130"/>
                  <a:gd name="T47" fmla="*/ 17 h 169"/>
                  <a:gd name="T48" fmla="*/ 44 w 130"/>
                  <a:gd name="T49" fmla="*/ 9 h 169"/>
                  <a:gd name="T50" fmla="*/ 57 w 130"/>
                  <a:gd name="T51" fmla="*/ 2 h 169"/>
                  <a:gd name="T52" fmla="*/ 72 w 130"/>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9">
                    <a:moveTo>
                      <a:pt x="72" y="0"/>
                    </a:moveTo>
                    <a:lnTo>
                      <a:pt x="88" y="2"/>
                    </a:lnTo>
                    <a:lnTo>
                      <a:pt x="102" y="9"/>
                    </a:lnTo>
                    <a:lnTo>
                      <a:pt x="114" y="17"/>
                    </a:lnTo>
                    <a:lnTo>
                      <a:pt x="122" y="29"/>
                    </a:lnTo>
                    <a:lnTo>
                      <a:pt x="129" y="43"/>
                    </a:lnTo>
                    <a:lnTo>
                      <a:pt x="130" y="58"/>
                    </a:lnTo>
                    <a:lnTo>
                      <a:pt x="129" y="73"/>
                    </a:lnTo>
                    <a:lnTo>
                      <a:pt x="114" y="127"/>
                    </a:lnTo>
                    <a:lnTo>
                      <a:pt x="107" y="141"/>
                    </a:lnTo>
                    <a:lnTo>
                      <a:pt x="99" y="154"/>
                    </a:lnTo>
                    <a:lnTo>
                      <a:pt x="87" y="162"/>
                    </a:lnTo>
                    <a:lnTo>
                      <a:pt x="73" y="167"/>
                    </a:lnTo>
                    <a:lnTo>
                      <a:pt x="58" y="169"/>
                    </a:lnTo>
                    <a:lnTo>
                      <a:pt x="50" y="169"/>
                    </a:lnTo>
                    <a:lnTo>
                      <a:pt x="43" y="167"/>
                    </a:lnTo>
                    <a:lnTo>
                      <a:pt x="26" y="160"/>
                    </a:lnTo>
                    <a:lnTo>
                      <a:pt x="13" y="148"/>
                    </a:lnTo>
                    <a:lnTo>
                      <a:pt x="4" y="132"/>
                    </a:lnTo>
                    <a:lnTo>
                      <a:pt x="0" y="115"/>
                    </a:lnTo>
                    <a:lnTo>
                      <a:pt x="2" y="97"/>
                    </a:lnTo>
                    <a:lnTo>
                      <a:pt x="16" y="43"/>
                    </a:lnTo>
                    <a:lnTo>
                      <a:pt x="22" y="29"/>
                    </a:lnTo>
                    <a:lnTo>
                      <a:pt x="32" y="17"/>
                    </a:lnTo>
                    <a:lnTo>
                      <a:pt x="44" y="9"/>
                    </a:lnTo>
                    <a:lnTo>
                      <a:pt x="57" y="2"/>
                    </a:lnTo>
                    <a:lnTo>
                      <a:pt x="72"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73" name="Freeform 38"/>
              <p:cNvSpPr>
                <a:spLocks noEditPoints="1"/>
              </p:cNvSpPr>
              <p:nvPr/>
            </p:nvSpPr>
            <p:spPr bwMode="auto">
              <a:xfrm>
                <a:off x="5448301" y="2809875"/>
                <a:ext cx="392113" cy="606425"/>
              </a:xfrm>
              <a:custGeom>
                <a:avLst/>
                <a:gdLst>
                  <a:gd name="T0" fmla="*/ 251 w 2218"/>
                  <a:gd name="T1" fmla="*/ 3240 h 3439"/>
                  <a:gd name="T2" fmla="*/ 325 w 2218"/>
                  <a:gd name="T3" fmla="*/ 3313 h 3439"/>
                  <a:gd name="T4" fmla="*/ 1866 w 2218"/>
                  <a:gd name="T5" fmla="*/ 3321 h 3439"/>
                  <a:gd name="T6" fmla="*/ 1954 w 2218"/>
                  <a:gd name="T7" fmla="*/ 3263 h 3439"/>
                  <a:gd name="T8" fmla="*/ 1977 w 2218"/>
                  <a:gd name="T9" fmla="*/ 2751 h 3439"/>
                  <a:gd name="T10" fmla="*/ 1977 w 2218"/>
                  <a:gd name="T11" fmla="*/ 2637 h 3439"/>
                  <a:gd name="T12" fmla="*/ 351 w 2218"/>
                  <a:gd name="T13" fmla="*/ 118 h 3439"/>
                  <a:gd name="T14" fmla="*/ 264 w 2218"/>
                  <a:gd name="T15" fmla="*/ 176 h 3439"/>
                  <a:gd name="T16" fmla="*/ 240 w 2218"/>
                  <a:gd name="T17" fmla="*/ 345 h 3439"/>
                  <a:gd name="T18" fmla="*/ 1967 w 2218"/>
                  <a:gd name="T19" fmla="*/ 199 h 3439"/>
                  <a:gd name="T20" fmla="*/ 1893 w 2218"/>
                  <a:gd name="T21" fmla="*/ 126 h 3439"/>
                  <a:gd name="T22" fmla="*/ 379 w 2218"/>
                  <a:gd name="T23" fmla="*/ 0 h 3439"/>
                  <a:gd name="T24" fmla="*/ 1955 w 2218"/>
                  <a:gd name="T25" fmla="*/ 29 h 3439"/>
                  <a:gd name="T26" fmla="*/ 2065 w 2218"/>
                  <a:gd name="T27" fmla="*/ 137 h 3439"/>
                  <a:gd name="T28" fmla="*/ 2094 w 2218"/>
                  <a:gd name="T29" fmla="*/ 391 h 3439"/>
                  <a:gd name="T30" fmla="*/ 2094 w 2218"/>
                  <a:gd name="T31" fmla="*/ 452 h 3439"/>
                  <a:gd name="T32" fmla="*/ 2094 w 2218"/>
                  <a:gd name="T33" fmla="*/ 675 h 3439"/>
                  <a:gd name="T34" fmla="*/ 2094 w 2218"/>
                  <a:gd name="T35" fmla="*/ 952 h 3439"/>
                  <a:gd name="T36" fmla="*/ 2094 w 2218"/>
                  <a:gd name="T37" fmla="*/ 1013 h 3439"/>
                  <a:gd name="T38" fmla="*/ 2094 w 2218"/>
                  <a:gd name="T39" fmla="*/ 1291 h 3439"/>
                  <a:gd name="T40" fmla="*/ 2094 w 2218"/>
                  <a:gd name="T41" fmla="*/ 1515 h 3439"/>
                  <a:gd name="T42" fmla="*/ 2094 w 2218"/>
                  <a:gd name="T43" fmla="*/ 1574 h 3439"/>
                  <a:gd name="T44" fmla="*/ 2094 w 2218"/>
                  <a:gd name="T45" fmla="*/ 1852 h 3439"/>
                  <a:gd name="T46" fmla="*/ 2094 w 2218"/>
                  <a:gd name="T47" fmla="*/ 2074 h 3439"/>
                  <a:gd name="T48" fmla="*/ 2094 w 2218"/>
                  <a:gd name="T49" fmla="*/ 2135 h 3439"/>
                  <a:gd name="T50" fmla="*/ 2094 w 2218"/>
                  <a:gd name="T51" fmla="*/ 2412 h 3439"/>
                  <a:gd name="T52" fmla="*/ 2094 w 2218"/>
                  <a:gd name="T53" fmla="*/ 2635 h 3439"/>
                  <a:gd name="T54" fmla="*/ 2111 w 2218"/>
                  <a:gd name="T55" fmla="*/ 2591 h 3439"/>
                  <a:gd name="T56" fmla="*/ 2160 w 2218"/>
                  <a:gd name="T57" fmla="*/ 2563 h 3439"/>
                  <a:gd name="T58" fmla="*/ 2211 w 2218"/>
                  <a:gd name="T59" fmla="*/ 2591 h 3439"/>
                  <a:gd name="T60" fmla="*/ 2202 w 2218"/>
                  <a:gd name="T61" fmla="*/ 2689 h 3439"/>
                  <a:gd name="T62" fmla="*/ 2161 w 2218"/>
                  <a:gd name="T63" fmla="*/ 2729 h 3439"/>
                  <a:gd name="T64" fmla="*/ 2102 w 2218"/>
                  <a:gd name="T65" fmla="*/ 2712 h 3439"/>
                  <a:gd name="T66" fmla="*/ 2098 w 2218"/>
                  <a:gd name="T67" fmla="*/ 2835 h 3439"/>
                  <a:gd name="T68" fmla="*/ 2142 w 2218"/>
                  <a:gd name="T69" fmla="*/ 2870 h 3439"/>
                  <a:gd name="T70" fmla="*/ 2124 w 2218"/>
                  <a:gd name="T71" fmla="*/ 2973 h 3439"/>
                  <a:gd name="T72" fmla="*/ 2094 w 2218"/>
                  <a:gd name="T73" fmla="*/ 3186 h 3439"/>
                  <a:gd name="T74" fmla="*/ 2044 w 2218"/>
                  <a:gd name="T75" fmla="*/ 3335 h 3439"/>
                  <a:gd name="T76" fmla="*/ 1918 w 2218"/>
                  <a:gd name="T77" fmla="*/ 3426 h 3439"/>
                  <a:gd name="T78" fmla="*/ 338 w 2218"/>
                  <a:gd name="T79" fmla="*/ 3436 h 3439"/>
                  <a:gd name="T80" fmla="*/ 200 w 2218"/>
                  <a:gd name="T81" fmla="*/ 3364 h 3439"/>
                  <a:gd name="T82" fmla="*/ 128 w 2218"/>
                  <a:gd name="T83" fmla="*/ 3227 h 3439"/>
                  <a:gd name="T84" fmla="*/ 103 w 2218"/>
                  <a:gd name="T85" fmla="*/ 2982 h 3439"/>
                  <a:gd name="T86" fmla="*/ 73 w 2218"/>
                  <a:gd name="T87" fmla="*/ 2890 h 3439"/>
                  <a:gd name="T88" fmla="*/ 102 w 2218"/>
                  <a:gd name="T89" fmla="*/ 2841 h 3439"/>
                  <a:gd name="T90" fmla="*/ 124 w 2218"/>
                  <a:gd name="T91" fmla="*/ 2835 h 3439"/>
                  <a:gd name="T92" fmla="*/ 87 w 2218"/>
                  <a:gd name="T93" fmla="*/ 2729 h 3439"/>
                  <a:gd name="T94" fmla="*/ 23 w 2218"/>
                  <a:gd name="T95" fmla="*/ 2706 h 3439"/>
                  <a:gd name="T96" fmla="*/ 2 w 2218"/>
                  <a:gd name="T97" fmla="*/ 2605 h 3439"/>
                  <a:gd name="T98" fmla="*/ 43 w 2218"/>
                  <a:gd name="T99" fmla="*/ 2564 h 3439"/>
                  <a:gd name="T100" fmla="*/ 106 w 2218"/>
                  <a:gd name="T101" fmla="*/ 2588 h 3439"/>
                  <a:gd name="T102" fmla="*/ 128 w 2218"/>
                  <a:gd name="T103" fmla="*/ 212 h 3439"/>
                  <a:gd name="T104" fmla="*/ 200 w 2218"/>
                  <a:gd name="T105" fmla="*/ 74 h 3439"/>
                  <a:gd name="T106" fmla="*/ 338 w 2218"/>
                  <a:gd name="T107" fmla="*/ 3 h 3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 h="3439">
                    <a:moveTo>
                      <a:pt x="240" y="2751"/>
                    </a:moveTo>
                    <a:lnTo>
                      <a:pt x="240" y="3187"/>
                    </a:lnTo>
                    <a:lnTo>
                      <a:pt x="243" y="3214"/>
                    </a:lnTo>
                    <a:lnTo>
                      <a:pt x="251" y="3240"/>
                    </a:lnTo>
                    <a:lnTo>
                      <a:pt x="264" y="3263"/>
                    </a:lnTo>
                    <a:lnTo>
                      <a:pt x="281" y="3283"/>
                    </a:lnTo>
                    <a:lnTo>
                      <a:pt x="302" y="3300"/>
                    </a:lnTo>
                    <a:lnTo>
                      <a:pt x="325" y="3313"/>
                    </a:lnTo>
                    <a:lnTo>
                      <a:pt x="351" y="3321"/>
                    </a:lnTo>
                    <a:lnTo>
                      <a:pt x="379" y="3324"/>
                    </a:lnTo>
                    <a:lnTo>
                      <a:pt x="1838" y="3324"/>
                    </a:lnTo>
                    <a:lnTo>
                      <a:pt x="1866" y="3321"/>
                    </a:lnTo>
                    <a:lnTo>
                      <a:pt x="1893" y="3313"/>
                    </a:lnTo>
                    <a:lnTo>
                      <a:pt x="1916" y="3300"/>
                    </a:lnTo>
                    <a:lnTo>
                      <a:pt x="1937" y="3283"/>
                    </a:lnTo>
                    <a:lnTo>
                      <a:pt x="1954" y="3263"/>
                    </a:lnTo>
                    <a:lnTo>
                      <a:pt x="1967" y="3240"/>
                    </a:lnTo>
                    <a:lnTo>
                      <a:pt x="1974" y="3214"/>
                    </a:lnTo>
                    <a:lnTo>
                      <a:pt x="1977" y="3187"/>
                    </a:lnTo>
                    <a:lnTo>
                      <a:pt x="1977" y="2751"/>
                    </a:lnTo>
                    <a:lnTo>
                      <a:pt x="240" y="2751"/>
                    </a:lnTo>
                    <a:close/>
                    <a:moveTo>
                      <a:pt x="240" y="458"/>
                    </a:moveTo>
                    <a:lnTo>
                      <a:pt x="240" y="2637"/>
                    </a:lnTo>
                    <a:lnTo>
                      <a:pt x="1977" y="2637"/>
                    </a:lnTo>
                    <a:lnTo>
                      <a:pt x="1977" y="458"/>
                    </a:lnTo>
                    <a:lnTo>
                      <a:pt x="240" y="458"/>
                    </a:lnTo>
                    <a:close/>
                    <a:moveTo>
                      <a:pt x="379" y="115"/>
                    </a:moveTo>
                    <a:lnTo>
                      <a:pt x="351" y="118"/>
                    </a:lnTo>
                    <a:lnTo>
                      <a:pt x="325" y="126"/>
                    </a:lnTo>
                    <a:lnTo>
                      <a:pt x="302" y="138"/>
                    </a:lnTo>
                    <a:lnTo>
                      <a:pt x="281" y="155"/>
                    </a:lnTo>
                    <a:lnTo>
                      <a:pt x="264" y="176"/>
                    </a:lnTo>
                    <a:lnTo>
                      <a:pt x="251" y="199"/>
                    </a:lnTo>
                    <a:lnTo>
                      <a:pt x="243" y="225"/>
                    </a:lnTo>
                    <a:lnTo>
                      <a:pt x="240" y="253"/>
                    </a:lnTo>
                    <a:lnTo>
                      <a:pt x="240" y="345"/>
                    </a:lnTo>
                    <a:lnTo>
                      <a:pt x="1977" y="345"/>
                    </a:lnTo>
                    <a:lnTo>
                      <a:pt x="1977" y="253"/>
                    </a:lnTo>
                    <a:lnTo>
                      <a:pt x="1974" y="225"/>
                    </a:lnTo>
                    <a:lnTo>
                      <a:pt x="1967" y="199"/>
                    </a:lnTo>
                    <a:lnTo>
                      <a:pt x="1954" y="176"/>
                    </a:lnTo>
                    <a:lnTo>
                      <a:pt x="1937" y="155"/>
                    </a:lnTo>
                    <a:lnTo>
                      <a:pt x="1916" y="138"/>
                    </a:lnTo>
                    <a:lnTo>
                      <a:pt x="1893" y="126"/>
                    </a:lnTo>
                    <a:lnTo>
                      <a:pt x="1866" y="118"/>
                    </a:lnTo>
                    <a:lnTo>
                      <a:pt x="1838" y="115"/>
                    </a:lnTo>
                    <a:lnTo>
                      <a:pt x="379" y="115"/>
                    </a:lnTo>
                    <a:close/>
                    <a:moveTo>
                      <a:pt x="379" y="0"/>
                    </a:moveTo>
                    <a:lnTo>
                      <a:pt x="1838" y="0"/>
                    </a:lnTo>
                    <a:lnTo>
                      <a:pt x="1880" y="3"/>
                    </a:lnTo>
                    <a:lnTo>
                      <a:pt x="1918" y="13"/>
                    </a:lnTo>
                    <a:lnTo>
                      <a:pt x="1955" y="29"/>
                    </a:lnTo>
                    <a:lnTo>
                      <a:pt x="1988" y="49"/>
                    </a:lnTo>
                    <a:lnTo>
                      <a:pt x="2018" y="74"/>
                    </a:lnTo>
                    <a:lnTo>
                      <a:pt x="2044" y="104"/>
                    </a:lnTo>
                    <a:lnTo>
                      <a:pt x="2065" y="137"/>
                    </a:lnTo>
                    <a:lnTo>
                      <a:pt x="2081" y="173"/>
                    </a:lnTo>
                    <a:lnTo>
                      <a:pt x="2090" y="212"/>
                    </a:lnTo>
                    <a:lnTo>
                      <a:pt x="2094" y="253"/>
                    </a:lnTo>
                    <a:lnTo>
                      <a:pt x="2094" y="391"/>
                    </a:lnTo>
                    <a:lnTo>
                      <a:pt x="2094" y="394"/>
                    </a:lnTo>
                    <a:lnTo>
                      <a:pt x="2094" y="395"/>
                    </a:lnTo>
                    <a:lnTo>
                      <a:pt x="2094" y="451"/>
                    </a:lnTo>
                    <a:lnTo>
                      <a:pt x="2094" y="452"/>
                    </a:lnTo>
                    <a:lnTo>
                      <a:pt x="2094" y="454"/>
                    </a:lnTo>
                    <a:lnTo>
                      <a:pt x="2094" y="672"/>
                    </a:lnTo>
                    <a:lnTo>
                      <a:pt x="2094" y="673"/>
                    </a:lnTo>
                    <a:lnTo>
                      <a:pt x="2094" y="675"/>
                    </a:lnTo>
                    <a:lnTo>
                      <a:pt x="2094" y="731"/>
                    </a:lnTo>
                    <a:lnTo>
                      <a:pt x="2094" y="733"/>
                    </a:lnTo>
                    <a:lnTo>
                      <a:pt x="2094" y="734"/>
                    </a:lnTo>
                    <a:lnTo>
                      <a:pt x="2094" y="952"/>
                    </a:lnTo>
                    <a:lnTo>
                      <a:pt x="2094" y="954"/>
                    </a:lnTo>
                    <a:lnTo>
                      <a:pt x="2094" y="955"/>
                    </a:lnTo>
                    <a:lnTo>
                      <a:pt x="2094" y="1012"/>
                    </a:lnTo>
                    <a:lnTo>
                      <a:pt x="2094" y="1013"/>
                    </a:lnTo>
                    <a:lnTo>
                      <a:pt x="2094" y="1014"/>
                    </a:lnTo>
                    <a:lnTo>
                      <a:pt x="2094" y="1233"/>
                    </a:lnTo>
                    <a:lnTo>
                      <a:pt x="2094" y="1235"/>
                    </a:lnTo>
                    <a:lnTo>
                      <a:pt x="2094" y="1291"/>
                    </a:lnTo>
                    <a:lnTo>
                      <a:pt x="2094" y="1293"/>
                    </a:lnTo>
                    <a:lnTo>
                      <a:pt x="2094" y="1294"/>
                    </a:lnTo>
                    <a:lnTo>
                      <a:pt x="2094" y="1512"/>
                    </a:lnTo>
                    <a:lnTo>
                      <a:pt x="2094" y="1515"/>
                    </a:lnTo>
                    <a:lnTo>
                      <a:pt x="2094" y="1516"/>
                    </a:lnTo>
                    <a:lnTo>
                      <a:pt x="2094" y="1572"/>
                    </a:lnTo>
                    <a:lnTo>
                      <a:pt x="2094" y="1573"/>
                    </a:lnTo>
                    <a:lnTo>
                      <a:pt x="2094" y="1574"/>
                    </a:lnTo>
                    <a:lnTo>
                      <a:pt x="2094" y="1793"/>
                    </a:lnTo>
                    <a:lnTo>
                      <a:pt x="2094" y="1794"/>
                    </a:lnTo>
                    <a:lnTo>
                      <a:pt x="2094" y="1795"/>
                    </a:lnTo>
                    <a:lnTo>
                      <a:pt x="2094" y="1852"/>
                    </a:lnTo>
                    <a:lnTo>
                      <a:pt x="2094" y="1853"/>
                    </a:lnTo>
                    <a:lnTo>
                      <a:pt x="2094" y="1855"/>
                    </a:lnTo>
                    <a:lnTo>
                      <a:pt x="2094" y="2073"/>
                    </a:lnTo>
                    <a:lnTo>
                      <a:pt x="2094" y="2074"/>
                    </a:lnTo>
                    <a:lnTo>
                      <a:pt x="2094" y="2076"/>
                    </a:lnTo>
                    <a:lnTo>
                      <a:pt x="2094" y="2132"/>
                    </a:lnTo>
                    <a:lnTo>
                      <a:pt x="2094" y="2134"/>
                    </a:lnTo>
                    <a:lnTo>
                      <a:pt x="2094" y="2135"/>
                    </a:lnTo>
                    <a:lnTo>
                      <a:pt x="2094" y="2353"/>
                    </a:lnTo>
                    <a:lnTo>
                      <a:pt x="2094" y="2355"/>
                    </a:lnTo>
                    <a:lnTo>
                      <a:pt x="2094" y="2356"/>
                    </a:lnTo>
                    <a:lnTo>
                      <a:pt x="2094" y="2412"/>
                    </a:lnTo>
                    <a:lnTo>
                      <a:pt x="2094" y="2413"/>
                    </a:lnTo>
                    <a:lnTo>
                      <a:pt x="2094" y="2414"/>
                    </a:lnTo>
                    <a:lnTo>
                      <a:pt x="2094" y="2634"/>
                    </a:lnTo>
                    <a:lnTo>
                      <a:pt x="2094" y="2635"/>
                    </a:lnTo>
                    <a:lnTo>
                      <a:pt x="2094" y="2637"/>
                    </a:lnTo>
                    <a:lnTo>
                      <a:pt x="2094" y="2646"/>
                    </a:lnTo>
                    <a:lnTo>
                      <a:pt x="2105" y="2606"/>
                    </a:lnTo>
                    <a:lnTo>
                      <a:pt x="2111" y="2591"/>
                    </a:lnTo>
                    <a:lnTo>
                      <a:pt x="2120" y="2579"/>
                    </a:lnTo>
                    <a:lnTo>
                      <a:pt x="2132" y="2571"/>
                    </a:lnTo>
                    <a:lnTo>
                      <a:pt x="2145" y="2564"/>
                    </a:lnTo>
                    <a:lnTo>
                      <a:pt x="2160" y="2563"/>
                    </a:lnTo>
                    <a:lnTo>
                      <a:pt x="2176" y="2564"/>
                    </a:lnTo>
                    <a:lnTo>
                      <a:pt x="2190" y="2571"/>
                    </a:lnTo>
                    <a:lnTo>
                      <a:pt x="2202" y="2580"/>
                    </a:lnTo>
                    <a:lnTo>
                      <a:pt x="2211" y="2591"/>
                    </a:lnTo>
                    <a:lnTo>
                      <a:pt x="2217" y="2605"/>
                    </a:lnTo>
                    <a:lnTo>
                      <a:pt x="2218" y="2620"/>
                    </a:lnTo>
                    <a:lnTo>
                      <a:pt x="2216" y="2635"/>
                    </a:lnTo>
                    <a:lnTo>
                      <a:pt x="2202" y="2689"/>
                    </a:lnTo>
                    <a:lnTo>
                      <a:pt x="2196" y="2703"/>
                    </a:lnTo>
                    <a:lnTo>
                      <a:pt x="2187" y="2714"/>
                    </a:lnTo>
                    <a:lnTo>
                      <a:pt x="2175" y="2724"/>
                    </a:lnTo>
                    <a:lnTo>
                      <a:pt x="2161" y="2729"/>
                    </a:lnTo>
                    <a:lnTo>
                      <a:pt x="2146" y="2731"/>
                    </a:lnTo>
                    <a:lnTo>
                      <a:pt x="2131" y="2729"/>
                    </a:lnTo>
                    <a:lnTo>
                      <a:pt x="2115" y="2723"/>
                    </a:lnTo>
                    <a:lnTo>
                      <a:pt x="2102" y="2712"/>
                    </a:lnTo>
                    <a:lnTo>
                      <a:pt x="2094" y="2698"/>
                    </a:lnTo>
                    <a:lnTo>
                      <a:pt x="2094" y="2698"/>
                    </a:lnTo>
                    <a:lnTo>
                      <a:pt x="2094" y="2835"/>
                    </a:lnTo>
                    <a:lnTo>
                      <a:pt x="2098" y="2835"/>
                    </a:lnTo>
                    <a:lnTo>
                      <a:pt x="2102" y="2836"/>
                    </a:lnTo>
                    <a:lnTo>
                      <a:pt x="2119" y="2843"/>
                    </a:lnTo>
                    <a:lnTo>
                      <a:pt x="2132" y="2855"/>
                    </a:lnTo>
                    <a:lnTo>
                      <a:pt x="2142" y="2870"/>
                    </a:lnTo>
                    <a:lnTo>
                      <a:pt x="2145" y="2887"/>
                    </a:lnTo>
                    <a:lnTo>
                      <a:pt x="2143" y="2906"/>
                    </a:lnTo>
                    <a:lnTo>
                      <a:pt x="2129" y="2959"/>
                    </a:lnTo>
                    <a:lnTo>
                      <a:pt x="2124" y="2973"/>
                    </a:lnTo>
                    <a:lnTo>
                      <a:pt x="2115" y="2984"/>
                    </a:lnTo>
                    <a:lnTo>
                      <a:pt x="2105" y="2992"/>
                    </a:lnTo>
                    <a:lnTo>
                      <a:pt x="2094" y="2997"/>
                    </a:lnTo>
                    <a:lnTo>
                      <a:pt x="2094" y="3186"/>
                    </a:lnTo>
                    <a:lnTo>
                      <a:pt x="2090" y="3227"/>
                    </a:lnTo>
                    <a:lnTo>
                      <a:pt x="2081" y="3265"/>
                    </a:lnTo>
                    <a:lnTo>
                      <a:pt x="2065" y="3302"/>
                    </a:lnTo>
                    <a:lnTo>
                      <a:pt x="2044" y="3335"/>
                    </a:lnTo>
                    <a:lnTo>
                      <a:pt x="2018" y="3364"/>
                    </a:lnTo>
                    <a:lnTo>
                      <a:pt x="1988" y="3390"/>
                    </a:lnTo>
                    <a:lnTo>
                      <a:pt x="1955" y="3410"/>
                    </a:lnTo>
                    <a:lnTo>
                      <a:pt x="1918" y="3426"/>
                    </a:lnTo>
                    <a:lnTo>
                      <a:pt x="1880" y="3436"/>
                    </a:lnTo>
                    <a:lnTo>
                      <a:pt x="1838" y="3439"/>
                    </a:lnTo>
                    <a:lnTo>
                      <a:pt x="379" y="3439"/>
                    </a:lnTo>
                    <a:lnTo>
                      <a:pt x="338" y="3436"/>
                    </a:lnTo>
                    <a:lnTo>
                      <a:pt x="299" y="3426"/>
                    </a:lnTo>
                    <a:lnTo>
                      <a:pt x="262" y="3410"/>
                    </a:lnTo>
                    <a:lnTo>
                      <a:pt x="229" y="3390"/>
                    </a:lnTo>
                    <a:lnTo>
                      <a:pt x="200" y="3364"/>
                    </a:lnTo>
                    <a:lnTo>
                      <a:pt x="174" y="3335"/>
                    </a:lnTo>
                    <a:lnTo>
                      <a:pt x="153" y="3302"/>
                    </a:lnTo>
                    <a:lnTo>
                      <a:pt x="137" y="3265"/>
                    </a:lnTo>
                    <a:lnTo>
                      <a:pt x="128" y="3227"/>
                    </a:lnTo>
                    <a:lnTo>
                      <a:pt x="124" y="3186"/>
                    </a:lnTo>
                    <a:lnTo>
                      <a:pt x="124" y="2997"/>
                    </a:lnTo>
                    <a:lnTo>
                      <a:pt x="113" y="2991"/>
                    </a:lnTo>
                    <a:lnTo>
                      <a:pt x="103" y="2982"/>
                    </a:lnTo>
                    <a:lnTo>
                      <a:pt x="94" y="2972"/>
                    </a:lnTo>
                    <a:lnTo>
                      <a:pt x="89" y="2959"/>
                    </a:lnTo>
                    <a:lnTo>
                      <a:pt x="75" y="2906"/>
                    </a:lnTo>
                    <a:lnTo>
                      <a:pt x="73" y="2890"/>
                    </a:lnTo>
                    <a:lnTo>
                      <a:pt x="75" y="2875"/>
                    </a:lnTo>
                    <a:lnTo>
                      <a:pt x="80" y="2862"/>
                    </a:lnTo>
                    <a:lnTo>
                      <a:pt x="90" y="2851"/>
                    </a:lnTo>
                    <a:lnTo>
                      <a:pt x="102" y="2841"/>
                    </a:lnTo>
                    <a:lnTo>
                      <a:pt x="116" y="2836"/>
                    </a:lnTo>
                    <a:lnTo>
                      <a:pt x="119" y="2835"/>
                    </a:lnTo>
                    <a:lnTo>
                      <a:pt x="121" y="2835"/>
                    </a:lnTo>
                    <a:lnTo>
                      <a:pt x="124" y="2835"/>
                    </a:lnTo>
                    <a:lnTo>
                      <a:pt x="124" y="2698"/>
                    </a:lnTo>
                    <a:lnTo>
                      <a:pt x="116" y="2712"/>
                    </a:lnTo>
                    <a:lnTo>
                      <a:pt x="103" y="2723"/>
                    </a:lnTo>
                    <a:lnTo>
                      <a:pt x="87" y="2729"/>
                    </a:lnTo>
                    <a:lnTo>
                      <a:pt x="68" y="2731"/>
                    </a:lnTo>
                    <a:lnTo>
                      <a:pt x="51" y="2727"/>
                    </a:lnTo>
                    <a:lnTo>
                      <a:pt x="35" y="2719"/>
                    </a:lnTo>
                    <a:lnTo>
                      <a:pt x="23" y="2706"/>
                    </a:lnTo>
                    <a:lnTo>
                      <a:pt x="16" y="2689"/>
                    </a:lnTo>
                    <a:lnTo>
                      <a:pt x="2" y="2635"/>
                    </a:lnTo>
                    <a:lnTo>
                      <a:pt x="0" y="2620"/>
                    </a:lnTo>
                    <a:lnTo>
                      <a:pt x="2" y="2605"/>
                    </a:lnTo>
                    <a:lnTo>
                      <a:pt x="7" y="2591"/>
                    </a:lnTo>
                    <a:lnTo>
                      <a:pt x="16" y="2579"/>
                    </a:lnTo>
                    <a:lnTo>
                      <a:pt x="28" y="2571"/>
                    </a:lnTo>
                    <a:lnTo>
                      <a:pt x="43" y="2564"/>
                    </a:lnTo>
                    <a:lnTo>
                      <a:pt x="61" y="2562"/>
                    </a:lnTo>
                    <a:lnTo>
                      <a:pt x="78" y="2567"/>
                    </a:lnTo>
                    <a:lnTo>
                      <a:pt x="93" y="2575"/>
                    </a:lnTo>
                    <a:lnTo>
                      <a:pt x="106" y="2588"/>
                    </a:lnTo>
                    <a:lnTo>
                      <a:pt x="114" y="2605"/>
                    </a:lnTo>
                    <a:lnTo>
                      <a:pt x="124" y="2645"/>
                    </a:lnTo>
                    <a:lnTo>
                      <a:pt x="124" y="253"/>
                    </a:lnTo>
                    <a:lnTo>
                      <a:pt x="128" y="212"/>
                    </a:lnTo>
                    <a:lnTo>
                      <a:pt x="137" y="173"/>
                    </a:lnTo>
                    <a:lnTo>
                      <a:pt x="153" y="137"/>
                    </a:lnTo>
                    <a:lnTo>
                      <a:pt x="174" y="104"/>
                    </a:lnTo>
                    <a:lnTo>
                      <a:pt x="200" y="74"/>
                    </a:lnTo>
                    <a:lnTo>
                      <a:pt x="229" y="49"/>
                    </a:lnTo>
                    <a:lnTo>
                      <a:pt x="262" y="29"/>
                    </a:lnTo>
                    <a:lnTo>
                      <a:pt x="299" y="13"/>
                    </a:lnTo>
                    <a:lnTo>
                      <a:pt x="338" y="3"/>
                    </a:lnTo>
                    <a:lnTo>
                      <a:pt x="37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74" name="Freeform 39"/>
              <p:cNvSpPr/>
              <p:nvPr/>
            </p:nvSpPr>
            <p:spPr bwMode="auto">
              <a:xfrm>
                <a:off x="5843588" y="3167063"/>
                <a:ext cx="22225" cy="28575"/>
              </a:xfrm>
              <a:custGeom>
                <a:avLst/>
                <a:gdLst>
                  <a:gd name="T0" fmla="*/ 70 w 132"/>
                  <a:gd name="T1" fmla="*/ 0 h 168"/>
                  <a:gd name="T2" fmla="*/ 89 w 132"/>
                  <a:gd name="T3" fmla="*/ 2 h 168"/>
                  <a:gd name="T4" fmla="*/ 102 w 132"/>
                  <a:gd name="T5" fmla="*/ 7 h 168"/>
                  <a:gd name="T6" fmla="*/ 114 w 132"/>
                  <a:gd name="T7" fmla="*/ 17 h 168"/>
                  <a:gd name="T8" fmla="*/ 124 w 132"/>
                  <a:gd name="T9" fmla="*/ 29 h 168"/>
                  <a:gd name="T10" fmla="*/ 129 w 132"/>
                  <a:gd name="T11" fmla="*/ 41 h 168"/>
                  <a:gd name="T12" fmla="*/ 132 w 132"/>
                  <a:gd name="T13" fmla="*/ 56 h 168"/>
                  <a:gd name="T14" fmla="*/ 129 w 132"/>
                  <a:gd name="T15" fmla="*/ 72 h 168"/>
                  <a:gd name="T16" fmla="*/ 114 w 132"/>
                  <a:gd name="T17" fmla="*/ 125 h 168"/>
                  <a:gd name="T18" fmla="*/ 109 w 132"/>
                  <a:gd name="T19" fmla="*/ 140 h 168"/>
                  <a:gd name="T20" fmla="*/ 99 w 132"/>
                  <a:gd name="T21" fmla="*/ 152 h 168"/>
                  <a:gd name="T22" fmla="*/ 87 w 132"/>
                  <a:gd name="T23" fmla="*/ 161 h 168"/>
                  <a:gd name="T24" fmla="*/ 73 w 132"/>
                  <a:gd name="T25" fmla="*/ 167 h 168"/>
                  <a:gd name="T26" fmla="*/ 58 w 132"/>
                  <a:gd name="T27" fmla="*/ 168 h 168"/>
                  <a:gd name="T28" fmla="*/ 51 w 132"/>
                  <a:gd name="T29" fmla="*/ 168 h 168"/>
                  <a:gd name="T30" fmla="*/ 43 w 132"/>
                  <a:gd name="T31" fmla="*/ 167 h 168"/>
                  <a:gd name="T32" fmla="*/ 27 w 132"/>
                  <a:gd name="T33" fmla="*/ 158 h 168"/>
                  <a:gd name="T34" fmla="*/ 13 w 132"/>
                  <a:gd name="T35" fmla="*/ 147 h 168"/>
                  <a:gd name="T36" fmla="*/ 5 w 132"/>
                  <a:gd name="T37" fmla="*/ 132 h 168"/>
                  <a:gd name="T38" fmla="*/ 0 w 132"/>
                  <a:gd name="T39" fmla="*/ 115 h 168"/>
                  <a:gd name="T40" fmla="*/ 3 w 132"/>
                  <a:gd name="T41" fmla="*/ 97 h 168"/>
                  <a:gd name="T42" fmla="*/ 18 w 132"/>
                  <a:gd name="T43" fmla="*/ 41 h 168"/>
                  <a:gd name="T44" fmla="*/ 25 w 132"/>
                  <a:gd name="T45" fmla="*/ 26 h 168"/>
                  <a:gd name="T46" fmla="*/ 37 w 132"/>
                  <a:gd name="T47" fmla="*/ 13 h 168"/>
                  <a:gd name="T48" fmla="*/ 52 w 132"/>
                  <a:gd name="T49" fmla="*/ 3 h 168"/>
                  <a:gd name="T50" fmla="*/ 70 w 132"/>
                  <a:gd name="T5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68">
                    <a:moveTo>
                      <a:pt x="70" y="0"/>
                    </a:moveTo>
                    <a:lnTo>
                      <a:pt x="89" y="2"/>
                    </a:lnTo>
                    <a:lnTo>
                      <a:pt x="102" y="7"/>
                    </a:lnTo>
                    <a:lnTo>
                      <a:pt x="114" y="17"/>
                    </a:lnTo>
                    <a:lnTo>
                      <a:pt x="124" y="29"/>
                    </a:lnTo>
                    <a:lnTo>
                      <a:pt x="129" y="41"/>
                    </a:lnTo>
                    <a:lnTo>
                      <a:pt x="132" y="56"/>
                    </a:lnTo>
                    <a:lnTo>
                      <a:pt x="129" y="72"/>
                    </a:lnTo>
                    <a:lnTo>
                      <a:pt x="114" y="125"/>
                    </a:lnTo>
                    <a:lnTo>
                      <a:pt x="109" y="140"/>
                    </a:lnTo>
                    <a:lnTo>
                      <a:pt x="99" y="152"/>
                    </a:lnTo>
                    <a:lnTo>
                      <a:pt x="87" y="161"/>
                    </a:lnTo>
                    <a:lnTo>
                      <a:pt x="73" y="167"/>
                    </a:lnTo>
                    <a:lnTo>
                      <a:pt x="58" y="168"/>
                    </a:lnTo>
                    <a:lnTo>
                      <a:pt x="51" y="168"/>
                    </a:lnTo>
                    <a:lnTo>
                      <a:pt x="43" y="167"/>
                    </a:lnTo>
                    <a:lnTo>
                      <a:pt x="27" y="158"/>
                    </a:lnTo>
                    <a:lnTo>
                      <a:pt x="13" y="147"/>
                    </a:lnTo>
                    <a:lnTo>
                      <a:pt x="5" y="132"/>
                    </a:lnTo>
                    <a:lnTo>
                      <a:pt x="0" y="115"/>
                    </a:lnTo>
                    <a:lnTo>
                      <a:pt x="3" y="97"/>
                    </a:lnTo>
                    <a:lnTo>
                      <a:pt x="18" y="41"/>
                    </a:lnTo>
                    <a:lnTo>
                      <a:pt x="25" y="26"/>
                    </a:lnTo>
                    <a:lnTo>
                      <a:pt x="37" y="13"/>
                    </a:lnTo>
                    <a:lnTo>
                      <a:pt x="52" y="3"/>
                    </a:lnTo>
                    <a:lnTo>
                      <a:pt x="70"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75" name="Freeform 40"/>
              <p:cNvSpPr/>
              <p:nvPr/>
            </p:nvSpPr>
            <p:spPr bwMode="auto">
              <a:xfrm>
                <a:off x="5829301" y="3214688"/>
                <a:ext cx="23813" cy="28575"/>
              </a:xfrm>
              <a:custGeom>
                <a:avLst/>
                <a:gdLst>
                  <a:gd name="T0" fmla="*/ 69 w 131"/>
                  <a:gd name="T1" fmla="*/ 0 h 169"/>
                  <a:gd name="T2" fmla="*/ 88 w 131"/>
                  <a:gd name="T3" fmla="*/ 2 h 169"/>
                  <a:gd name="T4" fmla="*/ 102 w 131"/>
                  <a:gd name="T5" fmla="*/ 9 h 169"/>
                  <a:gd name="T6" fmla="*/ 114 w 131"/>
                  <a:gd name="T7" fmla="*/ 17 h 169"/>
                  <a:gd name="T8" fmla="*/ 123 w 131"/>
                  <a:gd name="T9" fmla="*/ 29 h 169"/>
                  <a:gd name="T10" fmla="*/ 129 w 131"/>
                  <a:gd name="T11" fmla="*/ 43 h 169"/>
                  <a:gd name="T12" fmla="*/ 131 w 131"/>
                  <a:gd name="T13" fmla="*/ 58 h 169"/>
                  <a:gd name="T14" fmla="*/ 129 w 131"/>
                  <a:gd name="T15" fmla="*/ 72 h 169"/>
                  <a:gd name="T16" fmla="*/ 114 w 131"/>
                  <a:gd name="T17" fmla="*/ 127 h 169"/>
                  <a:gd name="T18" fmla="*/ 109 w 131"/>
                  <a:gd name="T19" fmla="*/ 141 h 169"/>
                  <a:gd name="T20" fmla="*/ 99 w 131"/>
                  <a:gd name="T21" fmla="*/ 152 h 169"/>
                  <a:gd name="T22" fmla="*/ 87 w 131"/>
                  <a:gd name="T23" fmla="*/ 162 h 169"/>
                  <a:gd name="T24" fmla="*/ 73 w 131"/>
                  <a:gd name="T25" fmla="*/ 167 h 169"/>
                  <a:gd name="T26" fmla="*/ 58 w 131"/>
                  <a:gd name="T27" fmla="*/ 169 h 169"/>
                  <a:gd name="T28" fmla="*/ 51 w 131"/>
                  <a:gd name="T29" fmla="*/ 168 h 169"/>
                  <a:gd name="T30" fmla="*/ 43 w 131"/>
                  <a:gd name="T31" fmla="*/ 167 h 169"/>
                  <a:gd name="T32" fmla="*/ 26 w 131"/>
                  <a:gd name="T33" fmla="*/ 160 h 169"/>
                  <a:gd name="T34" fmla="*/ 13 w 131"/>
                  <a:gd name="T35" fmla="*/ 148 h 169"/>
                  <a:gd name="T36" fmla="*/ 5 w 131"/>
                  <a:gd name="T37" fmla="*/ 132 h 169"/>
                  <a:gd name="T38" fmla="*/ 0 w 131"/>
                  <a:gd name="T39" fmla="*/ 115 h 169"/>
                  <a:gd name="T40" fmla="*/ 2 w 131"/>
                  <a:gd name="T41" fmla="*/ 97 h 169"/>
                  <a:gd name="T42" fmla="*/ 17 w 131"/>
                  <a:gd name="T43" fmla="*/ 43 h 169"/>
                  <a:gd name="T44" fmla="*/ 25 w 131"/>
                  <a:gd name="T45" fmla="*/ 26 h 169"/>
                  <a:gd name="T46" fmla="*/ 37 w 131"/>
                  <a:gd name="T47" fmla="*/ 13 h 169"/>
                  <a:gd name="T48" fmla="*/ 52 w 131"/>
                  <a:gd name="T49" fmla="*/ 4 h 169"/>
                  <a:gd name="T50" fmla="*/ 69 w 131"/>
                  <a:gd name="T5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69">
                    <a:moveTo>
                      <a:pt x="69" y="0"/>
                    </a:moveTo>
                    <a:lnTo>
                      <a:pt x="88" y="2"/>
                    </a:lnTo>
                    <a:lnTo>
                      <a:pt x="102" y="9"/>
                    </a:lnTo>
                    <a:lnTo>
                      <a:pt x="114" y="17"/>
                    </a:lnTo>
                    <a:lnTo>
                      <a:pt x="123" y="29"/>
                    </a:lnTo>
                    <a:lnTo>
                      <a:pt x="129" y="43"/>
                    </a:lnTo>
                    <a:lnTo>
                      <a:pt x="131" y="58"/>
                    </a:lnTo>
                    <a:lnTo>
                      <a:pt x="129" y="72"/>
                    </a:lnTo>
                    <a:lnTo>
                      <a:pt x="114" y="127"/>
                    </a:lnTo>
                    <a:lnTo>
                      <a:pt x="109" y="141"/>
                    </a:lnTo>
                    <a:lnTo>
                      <a:pt x="99" y="152"/>
                    </a:lnTo>
                    <a:lnTo>
                      <a:pt x="87" y="162"/>
                    </a:lnTo>
                    <a:lnTo>
                      <a:pt x="73" y="167"/>
                    </a:lnTo>
                    <a:lnTo>
                      <a:pt x="58" y="169"/>
                    </a:lnTo>
                    <a:lnTo>
                      <a:pt x="51" y="168"/>
                    </a:lnTo>
                    <a:lnTo>
                      <a:pt x="43" y="167"/>
                    </a:lnTo>
                    <a:lnTo>
                      <a:pt x="26" y="160"/>
                    </a:lnTo>
                    <a:lnTo>
                      <a:pt x="13" y="148"/>
                    </a:lnTo>
                    <a:lnTo>
                      <a:pt x="5" y="132"/>
                    </a:lnTo>
                    <a:lnTo>
                      <a:pt x="0" y="115"/>
                    </a:lnTo>
                    <a:lnTo>
                      <a:pt x="2" y="97"/>
                    </a:lnTo>
                    <a:lnTo>
                      <a:pt x="17" y="43"/>
                    </a:lnTo>
                    <a:lnTo>
                      <a:pt x="25" y="26"/>
                    </a:lnTo>
                    <a:lnTo>
                      <a:pt x="37" y="13"/>
                    </a:lnTo>
                    <a:lnTo>
                      <a:pt x="52" y="4"/>
                    </a:lnTo>
                    <a:lnTo>
                      <a:pt x="69"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76" name="Freeform 41"/>
              <p:cNvSpPr/>
              <p:nvPr/>
            </p:nvSpPr>
            <p:spPr bwMode="auto">
              <a:xfrm>
                <a:off x="5856288" y="3119438"/>
                <a:ext cx="22225" cy="28575"/>
              </a:xfrm>
              <a:custGeom>
                <a:avLst/>
                <a:gdLst>
                  <a:gd name="T0" fmla="*/ 68 w 130"/>
                  <a:gd name="T1" fmla="*/ 0 h 169"/>
                  <a:gd name="T2" fmla="*/ 87 w 130"/>
                  <a:gd name="T3" fmla="*/ 2 h 169"/>
                  <a:gd name="T4" fmla="*/ 101 w 130"/>
                  <a:gd name="T5" fmla="*/ 8 h 169"/>
                  <a:gd name="T6" fmla="*/ 112 w 130"/>
                  <a:gd name="T7" fmla="*/ 17 h 169"/>
                  <a:gd name="T8" fmla="*/ 122 w 130"/>
                  <a:gd name="T9" fmla="*/ 28 h 169"/>
                  <a:gd name="T10" fmla="*/ 127 w 130"/>
                  <a:gd name="T11" fmla="*/ 42 h 169"/>
                  <a:gd name="T12" fmla="*/ 130 w 130"/>
                  <a:gd name="T13" fmla="*/ 57 h 169"/>
                  <a:gd name="T14" fmla="*/ 127 w 130"/>
                  <a:gd name="T15" fmla="*/ 72 h 169"/>
                  <a:gd name="T16" fmla="*/ 112 w 130"/>
                  <a:gd name="T17" fmla="*/ 126 h 169"/>
                  <a:gd name="T18" fmla="*/ 107 w 130"/>
                  <a:gd name="T19" fmla="*/ 140 h 169"/>
                  <a:gd name="T20" fmla="*/ 97 w 130"/>
                  <a:gd name="T21" fmla="*/ 152 h 169"/>
                  <a:gd name="T22" fmla="*/ 86 w 130"/>
                  <a:gd name="T23" fmla="*/ 161 h 169"/>
                  <a:gd name="T24" fmla="*/ 73 w 130"/>
                  <a:gd name="T25" fmla="*/ 167 h 169"/>
                  <a:gd name="T26" fmla="*/ 58 w 130"/>
                  <a:gd name="T27" fmla="*/ 169 h 169"/>
                  <a:gd name="T28" fmla="*/ 50 w 130"/>
                  <a:gd name="T29" fmla="*/ 168 h 169"/>
                  <a:gd name="T30" fmla="*/ 43 w 130"/>
                  <a:gd name="T31" fmla="*/ 167 h 169"/>
                  <a:gd name="T32" fmla="*/ 27 w 130"/>
                  <a:gd name="T33" fmla="*/ 160 h 169"/>
                  <a:gd name="T34" fmla="*/ 16 w 130"/>
                  <a:gd name="T35" fmla="*/ 152 h 169"/>
                  <a:gd name="T36" fmla="*/ 7 w 130"/>
                  <a:gd name="T37" fmla="*/ 140 h 169"/>
                  <a:gd name="T38" fmla="*/ 2 w 130"/>
                  <a:gd name="T39" fmla="*/ 126 h 169"/>
                  <a:gd name="T40" fmla="*/ 0 w 130"/>
                  <a:gd name="T41" fmla="*/ 111 h 169"/>
                  <a:gd name="T42" fmla="*/ 2 w 130"/>
                  <a:gd name="T43" fmla="*/ 97 h 169"/>
                  <a:gd name="T44" fmla="*/ 16 w 130"/>
                  <a:gd name="T45" fmla="*/ 42 h 169"/>
                  <a:gd name="T46" fmla="*/ 23 w 130"/>
                  <a:gd name="T47" fmla="*/ 25 h 169"/>
                  <a:gd name="T48" fmla="*/ 35 w 130"/>
                  <a:gd name="T49" fmla="*/ 13 h 169"/>
                  <a:gd name="T50" fmla="*/ 51 w 130"/>
                  <a:gd name="T51" fmla="*/ 3 h 169"/>
                  <a:gd name="T52" fmla="*/ 68 w 130"/>
                  <a:gd name="T5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9">
                    <a:moveTo>
                      <a:pt x="68" y="0"/>
                    </a:moveTo>
                    <a:lnTo>
                      <a:pt x="87" y="2"/>
                    </a:lnTo>
                    <a:lnTo>
                      <a:pt x="101" y="8"/>
                    </a:lnTo>
                    <a:lnTo>
                      <a:pt x="112" y="17"/>
                    </a:lnTo>
                    <a:lnTo>
                      <a:pt x="122" y="28"/>
                    </a:lnTo>
                    <a:lnTo>
                      <a:pt x="127" y="42"/>
                    </a:lnTo>
                    <a:lnTo>
                      <a:pt x="130" y="57"/>
                    </a:lnTo>
                    <a:lnTo>
                      <a:pt x="127" y="72"/>
                    </a:lnTo>
                    <a:lnTo>
                      <a:pt x="112" y="126"/>
                    </a:lnTo>
                    <a:lnTo>
                      <a:pt x="107" y="140"/>
                    </a:lnTo>
                    <a:lnTo>
                      <a:pt x="97" y="152"/>
                    </a:lnTo>
                    <a:lnTo>
                      <a:pt x="86" y="161"/>
                    </a:lnTo>
                    <a:lnTo>
                      <a:pt x="73" y="167"/>
                    </a:lnTo>
                    <a:lnTo>
                      <a:pt x="58" y="169"/>
                    </a:lnTo>
                    <a:lnTo>
                      <a:pt x="50" y="168"/>
                    </a:lnTo>
                    <a:lnTo>
                      <a:pt x="43" y="167"/>
                    </a:lnTo>
                    <a:lnTo>
                      <a:pt x="27" y="160"/>
                    </a:lnTo>
                    <a:lnTo>
                      <a:pt x="16" y="152"/>
                    </a:lnTo>
                    <a:lnTo>
                      <a:pt x="7" y="140"/>
                    </a:lnTo>
                    <a:lnTo>
                      <a:pt x="2" y="126"/>
                    </a:lnTo>
                    <a:lnTo>
                      <a:pt x="0" y="111"/>
                    </a:lnTo>
                    <a:lnTo>
                      <a:pt x="2" y="97"/>
                    </a:lnTo>
                    <a:lnTo>
                      <a:pt x="16" y="42"/>
                    </a:lnTo>
                    <a:lnTo>
                      <a:pt x="23" y="25"/>
                    </a:lnTo>
                    <a:lnTo>
                      <a:pt x="35" y="13"/>
                    </a:lnTo>
                    <a:lnTo>
                      <a:pt x="51" y="3"/>
                    </a:lnTo>
                    <a:lnTo>
                      <a:pt x="68"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77" name="Freeform 42"/>
              <p:cNvSpPr/>
              <p:nvPr/>
            </p:nvSpPr>
            <p:spPr bwMode="auto">
              <a:xfrm>
                <a:off x="5868988" y="3071813"/>
                <a:ext cx="22225" cy="28575"/>
              </a:xfrm>
              <a:custGeom>
                <a:avLst/>
                <a:gdLst>
                  <a:gd name="T0" fmla="*/ 68 w 130"/>
                  <a:gd name="T1" fmla="*/ 0 h 168"/>
                  <a:gd name="T2" fmla="*/ 87 w 130"/>
                  <a:gd name="T3" fmla="*/ 2 h 168"/>
                  <a:gd name="T4" fmla="*/ 102 w 130"/>
                  <a:gd name="T5" fmla="*/ 7 h 168"/>
                  <a:gd name="T6" fmla="*/ 114 w 130"/>
                  <a:gd name="T7" fmla="*/ 17 h 168"/>
                  <a:gd name="T8" fmla="*/ 122 w 130"/>
                  <a:gd name="T9" fmla="*/ 28 h 168"/>
                  <a:gd name="T10" fmla="*/ 128 w 130"/>
                  <a:gd name="T11" fmla="*/ 41 h 168"/>
                  <a:gd name="T12" fmla="*/ 130 w 130"/>
                  <a:gd name="T13" fmla="*/ 56 h 168"/>
                  <a:gd name="T14" fmla="*/ 128 w 130"/>
                  <a:gd name="T15" fmla="*/ 72 h 168"/>
                  <a:gd name="T16" fmla="*/ 114 w 130"/>
                  <a:gd name="T17" fmla="*/ 125 h 168"/>
                  <a:gd name="T18" fmla="*/ 107 w 130"/>
                  <a:gd name="T19" fmla="*/ 140 h 168"/>
                  <a:gd name="T20" fmla="*/ 97 w 130"/>
                  <a:gd name="T21" fmla="*/ 152 h 168"/>
                  <a:gd name="T22" fmla="*/ 86 w 130"/>
                  <a:gd name="T23" fmla="*/ 160 h 168"/>
                  <a:gd name="T24" fmla="*/ 73 w 130"/>
                  <a:gd name="T25" fmla="*/ 166 h 168"/>
                  <a:gd name="T26" fmla="*/ 58 w 130"/>
                  <a:gd name="T27" fmla="*/ 168 h 168"/>
                  <a:gd name="T28" fmla="*/ 50 w 130"/>
                  <a:gd name="T29" fmla="*/ 168 h 168"/>
                  <a:gd name="T30" fmla="*/ 43 w 130"/>
                  <a:gd name="T31" fmla="*/ 167 h 168"/>
                  <a:gd name="T32" fmla="*/ 28 w 130"/>
                  <a:gd name="T33" fmla="*/ 160 h 168"/>
                  <a:gd name="T34" fmla="*/ 16 w 130"/>
                  <a:gd name="T35" fmla="*/ 151 h 168"/>
                  <a:gd name="T36" fmla="*/ 7 w 130"/>
                  <a:gd name="T37" fmla="*/ 139 h 168"/>
                  <a:gd name="T38" fmla="*/ 2 w 130"/>
                  <a:gd name="T39" fmla="*/ 126 h 168"/>
                  <a:gd name="T40" fmla="*/ 0 w 130"/>
                  <a:gd name="T41" fmla="*/ 111 h 168"/>
                  <a:gd name="T42" fmla="*/ 2 w 130"/>
                  <a:gd name="T43" fmla="*/ 96 h 168"/>
                  <a:gd name="T44" fmla="*/ 16 w 130"/>
                  <a:gd name="T45" fmla="*/ 42 h 168"/>
                  <a:gd name="T46" fmla="*/ 23 w 130"/>
                  <a:gd name="T47" fmla="*/ 25 h 168"/>
                  <a:gd name="T48" fmla="*/ 36 w 130"/>
                  <a:gd name="T49" fmla="*/ 12 h 168"/>
                  <a:gd name="T50" fmla="*/ 51 w 130"/>
                  <a:gd name="T51" fmla="*/ 3 h 168"/>
                  <a:gd name="T52" fmla="*/ 68 w 130"/>
                  <a:gd name="T5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 h="168">
                    <a:moveTo>
                      <a:pt x="68" y="0"/>
                    </a:moveTo>
                    <a:lnTo>
                      <a:pt x="87" y="2"/>
                    </a:lnTo>
                    <a:lnTo>
                      <a:pt x="102" y="7"/>
                    </a:lnTo>
                    <a:lnTo>
                      <a:pt x="114" y="17"/>
                    </a:lnTo>
                    <a:lnTo>
                      <a:pt x="122" y="28"/>
                    </a:lnTo>
                    <a:lnTo>
                      <a:pt x="128" y="41"/>
                    </a:lnTo>
                    <a:lnTo>
                      <a:pt x="130" y="56"/>
                    </a:lnTo>
                    <a:lnTo>
                      <a:pt x="128" y="72"/>
                    </a:lnTo>
                    <a:lnTo>
                      <a:pt x="114" y="125"/>
                    </a:lnTo>
                    <a:lnTo>
                      <a:pt x="107" y="140"/>
                    </a:lnTo>
                    <a:lnTo>
                      <a:pt x="97" y="152"/>
                    </a:lnTo>
                    <a:lnTo>
                      <a:pt x="86" y="160"/>
                    </a:lnTo>
                    <a:lnTo>
                      <a:pt x="73" y="166"/>
                    </a:lnTo>
                    <a:lnTo>
                      <a:pt x="58" y="168"/>
                    </a:lnTo>
                    <a:lnTo>
                      <a:pt x="50" y="168"/>
                    </a:lnTo>
                    <a:lnTo>
                      <a:pt x="43" y="167"/>
                    </a:lnTo>
                    <a:lnTo>
                      <a:pt x="28" y="160"/>
                    </a:lnTo>
                    <a:lnTo>
                      <a:pt x="16" y="151"/>
                    </a:lnTo>
                    <a:lnTo>
                      <a:pt x="7" y="139"/>
                    </a:lnTo>
                    <a:lnTo>
                      <a:pt x="2" y="126"/>
                    </a:lnTo>
                    <a:lnTo>
                      <a:pt x="0" y="111"/>
                    </a:lnTo>
                    <a:lnTo>
                      <a:pt x="2" y="96"/>
                    </a:lnTo>
                    <a:lnTo>
                      <a:pt x="16" y="42"/>
                    </a:lnTo>
                    <a:lnTo>
                      <a:pt x="23" y="25"/>
                    </a:lnTo>
                    <a:lnTo>
                      <a:pt x="36" y="12"/>
                    </a:lnTo>
                    <a:lnTo>
                      <a:pt x="51" y="3"/>
                    </a:lnTo>
                    <a:lnTo>
                      <a:pt x="68" y="0"/>
                    </a:lnTo>
                    <a:close/>
                  </a:path>
                </a:pathLst>
              </a:custGeom>
              <a:solidFill>
                <a:srgbClr val="595F6F"/>
              </a:solid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grpSp>
      </p:grpSp>
      <p:grpSp>
        <p:nvGrpSpPr>
          <p:cNvPr id="178" name="组合 177"/>
          <p:cNvGrpSpPr/>
          <p:nvPr/>
        </p:nvGrpSpPr>
        <p:grpSpPr>
          <a:xfrm>
            <a:off x="8858630" y="4832468"/>
            <a:ext cx="756000" cy="756000"/>
            <a:chOff x="3601073" y="4272088"/>
            <a:chExt cx="756000" cy="756000"/>
          </a:xfrm>
        </p:grpSpPr>
        <p:sp>
          <p:nvSpPr>
            <p:cNvPr id="179" name="Oval 26"/>
            <p:cNvSpPr>
              <a:spLocks noChangeAspect="1"/>
            </p:cNvSpPr>
            <p:nvPr/>
          </p:nvSpPr>
          <p:spPr>
            <a:xfrm flipH="1">
              <a:off x="3601073" y="4272088"/>
              <a:ext cx="756000" cy="756000"/>
            </a:xfrm>
            <a:prstGeom prst="ellipse">
              <a:avLst/>
            </a:prstGeom>
            <a:solidFill>
              <a:schemeClr val="accent1"/>
            </a:solidFill>
            <a:ln w="12700" cap="flat" cmpd="sng" algn="ctr">
              <a:noFill/>
              <a:prstDash val="solid"/>
              <a:miter lim="800000"/>
            </a:ln>
            <a:effectLst>
              <a:outerShdw blurRad="508000" dist="190500" dir="5400000" algn="tl" rotWithShape="0">
                <a:srgbClr val="222328">
                  <a:alpha val="5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FFFFFF"/>
                </a:solidFill>
                <a:effectLst/>
                <a:uLnTx/>
                <a:uFillTx/>
                <a:cs typeface="+mn-ea"/>
                <a:sym typeface="+mn-lt"/>
              </a:endParaRPr>
            </a:p>
          </p:txBody>
        </p:sp>
        <p:grpSp>
          <p:nvGrpSpPr>
            <p:cNvPr id="180" name="Group 82"/>
            <p:cNvGrpSpPr>
              <a:grpSpLocks noChangeAspect="1"/>
            </p:cNvGrpSpPr>
            <p:nvPr/>
          </p:nvGrpSpPr>
          <p:grpSpPr>
            <a:xfrm>
              <a:off x="3849247" y="4534602"/>
              <a:ext cx="252000" cy="252000"/>
              <a:chOff x="5319713" y="3014663"/>
              <a:chExt cx="609600" cy="609600"/>
            </a:xfrm>
            <a:solidFill>
              <a:srgbClr val="FFFFFF"/>
            </a:solidFill>
          </p:grpSpPr>
          <p:sp>
            <p:nvSpPr>
              <p:cNvPr id="181" name="Freeform 47"/>
              <p:cNvSpPr>
                <a:spLocks noEditPoints="1"/>
              </p:cNvSpPr>
              <p:nvPr/>
            </p:nvSpPr>
            <p:spPr bwMode="auto">
              <a:xfrm>
                <a:off x="5776913" y="3238501"/>
                <a:ext cx="101600" cy="101600"/>
              </a:xfrm>
              <a:custGeom>
                <a:avLst/>
                <a:gdLst>
                  <a:gd name="T0" fmla="*/ 257 w 576"/>
                  <a:gd name="T1" fmla="*/ 119 h 576"/>
                  <a:gd name="T2" fmla="*/ 201 w 576"/>
                  <a:gd name="T3" fmla="*/ 139 h 576"/>
                  <a:gd name="T4" fmla="*/ 156 w 576"/>
                  <a:gd name="T5" fmla="*/ 177 h 576"/>
                  <a:gd name="T6" fmla="*/ 126 w 576"/>
                  <a:gd name="T7" fmla="*/ 229 h 576"/>
                  <a:gd name="T8" fmla="*/ 115 w 576"/>
                  <a:gd name="T9" fmla="*/ 288 h 576"/>
                  <a:gd name="T10" fmla="*/ 126 w 576"/>
                  <a:gd name="T11" fmla="*/ 349 h 576"/>
                  <a:gd name="T12" fmla="*/ 156 w 576"/>
                  <a:gd name="T13" fmla="*/ 399 h 576"/>
                  <a:gd name="T14" fmla="*/ 201 w 576"/>
                  <a:gd name="T15" fmla="*/ 437 h 576"/>
                  <a:gd name="T16" fmla="*/ 257 w 576"/>
                  <a:gd name="T17" fmla="*/ 458 h 576"/>
                  <a:gd name="T18" fmla="*/ 319 w 576"/>
                  <a:gd name="T19" fmla="*/ 458 h 576"/>
                  <a:gd name="T20" fmla="*/ 375 w 576"/>
                  <a:gd name="T21" fmla="*/ 437 h 576"/>
                  <a:gd name="T22" fmla="*/ 420 w 576"/>
                  <a:gd name="T23" fmla="*/ 399 h 576"/>
                  <a:gd name="T24" fmla="*/ 450 w 576"/>
                  <a:gd name="T25" fmla="*/ 349 h 576"/>
                  <a:gd name="T26" fmla="*/ 461 w 576"/>
                  <a:gd name="T27" fmla="*/ 288 h 576"/>
                  <a:gd name="T28" fmla="*/ 450 w 576"/>
                  <a:gd name="T29" fmla="*/ 229 h 576"/>
                  <a:gd name="T30" fmla="*/ 420 w 576"/>
                  <a:gd name="T31" fmla="*/ 177 h 576"/>
                  <a:gd name="T32" fmla="*/ 375 w 576"/>
                  <a:gd name="T33" fmla="*/ 139 h 576"/>
                  <a:gd name="T34" fmla="*/ 319 w 576"/>
                  <a:gd name="T35" fmla="*/ 119 h 576"/>
                  <a:gd name="T36" fmla="*/ 288 w 576"/>
                  <a:gd name="T37" fmla="*/ 0 h 576"/>
                  <a:gd name="T38" fmla="*/ 371 w 576"/>
                  <a:gd name="T39" fmla="*/ 13 h 576"/>
                  <a:gd name="T40" fmla="*/ 445 w 576"/>
                  <a:gd name="T41" fmla="*/ 46 h 576"/>
                  <a:gd name="T42" fmla="*/ 505 w 576"/>
                  <a:gd name="T43" fmla="*/ 100 h 576"/>
                  <a:gd name="T44" fmla="*/ 549 w 576"/>
                  <a:gd name="T45" fmla="*/ 167 h 576"/>
                  <a:gd name="T46" fmla="*/ 573 w 576"/>
                  <a:gd name="T47" fmla="*/ 246 h 576"/>
                  <a:gd name="T48" fmla="*/ 573 w 576"/>
                  <a:gd name="T49" fmla="*/ 331 h 576"/>
                  <a:gd name="T50" fmla="*/ 549 w 576"/>
                  <a:gd name="T51" fmla="*/ 410 h 576"/>
                  <a:gd name="T52" fmla="*/ 505 w 576"/>
                  <a:gd name="T53" fmla="*/ 477 h 576"/>
                  <a:gd name="T54" fmla="*/ 445 w 576"/>
                  <a:gd name="T55" fmla="*/ 530 h 576"/>
                  <a:gd name="T56" fmla="*/ 371 w 576"/>
                  <a:gd name="T57" fmla="*/ 564 h 576"/>
                  <a:gd name="T58" fmla="*/ 288 w 576"/>
                  <a:gd name="T59" fmla="*/ 576 h 576"/>
                  <a:gd name="T60" fmla="*/ 205 w 576"/>
                  <a:gd name="T61" fmla="*/ 564 h 576"/>
                  <a:gd name="T62" fmla="*/ 131 w 576"/>
                  <a:gd name="T63" fmla="*/ 530 h 576"/>
                  <a:gd name="T64" fmla="*/ 71 w 576"/>
                  <a:gd name="T65" fmla="*/ 477 h 576"/>
                  <a:gd name="T66" fmla="*/ 27 w 576"/>
                  <a:gd name="T67" fmla="*/ 410 h 576"/>
                  <a:gd name="T68" fmla="*/ 3 w 576"/>
                  <a:gd name="T69" fmla="*/ 331 h 576"/>
                  <a:gd name="T70" fmla="*/ 3 w 576"/>
                  <a:gd name="T71" fmla="*/ 246 h 576"/>
                  <a:gd name="T72" fmla="*/ 27 w 576"/>
                  <a:gd name="T73" fmla="*/ 167 h 576"/>
                  <a:gd name="T74" fmla="*/ 71 w 576"/>
                  <a:gd name="T75" fmla="*/ 100 h 576"/>
                  <a:gd name="T76" fmla="*/ 131 w 576"/>
                  <a:gd name="T77" fmla="*/ 46 h 576"/>
                  <a:gd name="T78" fmla="*/ 205 w 576"/>
                  <a:gd name="T79" fmla="*/ 13 h 576"/>
                  <a:gd name="T80" fmla="*/ 288 w 576"/>
                  <a:gd name="T8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6" h="576">
                    <a:moveTo>
                      <a:pt x="288" y="115"/>
                    </a:moveTo>
                    <a:lnTo>
                      <a:pt x="257" y="119"/>
                    </a:lnTo>
                    <a:lnTo>
                      <a:pt x="227" y="126"/>
                    </a:lnTo>
                    <a:lnTo>
                      <a:pt x="201" y="139"/>
                    </a:lnTo>
                    <a:lnTo>
                      <a:pt x="177" y="156"/>
                    </a:lnTo>
                    <a:lnTo>
                      <a:pt x="156" y="177"/>
                    </a:lnTo>
                    <a:lnTo>
                      <a:pt x="139" y="201"/>
                    </a:lnTo>
                    <a:lnTo>
                      <a:pt x="126" y="229"/>
                    </a:lnTo>
                    <a:lnTo>
                      <a:pt x="118" y="257"/>
                    </a:lnTo>
                    <a:lnTo>
                      <a:pt x="115" y="288"/>
                    </a:lnTo>
                    <a:lnTo>
                      <a:pt x="118" y="320"/>
                    </a:lnTo>
                    <a:lnTo>
                      <a:pt x="126" y="349"/>
                    </a:lnTo>
                    <a:lnTo>
                      <a:pt x="139" y="375"/>
                    </a:lnTo>
                    <a:lnTo>
                      <a:pt x="156" y="399"/>
                    </a:lnTo>
                    <a:lnTo>
                      <a:pt x="177" y="420"/>
                    </a:lnTo>
                    <a:lnTo>
                      <a:pt x="201" y="437"/>
                    </a:lnTo>
                    <a:lnTo>
                      <a:pt x="227" y="451"/>
                    </a:lnTo>
                    <a:lnTo>
                      <a:pt x="257" y="458"/>
                    </a:lnTo>
                    <a:lnTo>
                      <a:pt x="288" y="461"/>
                    </a:lnTo>
                    <a:lnTo>
                      <a:pt x="319" y="458"/>
                    </a:lnTo>
                    <a:lnTo>
                      <a:pt x="349" y="451"/>
                    </a:lnTo>
                    <a:lnTo>
                      <a:pt x="375" y="437"/>
                    </a:lnTo>
                    <a:lnTo>
                      <a:pt x="399" y="420"/>
                    </a:lnTo>
                    <a:lnTo>
                      <a:pt x="420" y="399"/>
                    </a:lnTo>
                    <a:lnTo>
                      <a:pt x="437" y="375"/>
                    </a:lnTo>
                    <a:lnTo>
                      <a:pt x="450" y="349"/>
                    </a:lnTo>
                    <a:lnTo>
                      <a:pt x="458" y="320"/>
                    </a:lnTo>
                    <a:lnTo>
                      <a:pt x="461" y="288"/>
                    </a:lnTo>
                    <a:lnTo>
                      <a:pt x="458" y="257"/>
                    </a:lnTo>
                    <a:lnTo>
                      <a:pt x="450" y="229"/>
                    </a:lnTo>
                    <a:lnTo>
                      <a:pt x="437" y="201"/>
                    </a:lnTo>
                    <a:lnTo>
                      <a:pt x="420" y="177"/>
                    </a:lnTo>
                    <a:lnTo>
                      <a:pt x="399" y="156"/>
                    </a:lnTo>
                    <a:lnTo>
                      <a:pt x="375" y="139"/>
                    </a:lnTo>
                    <a:lnTo>
                      <a:pt x="349" y="126"/>
                    </a:lnTo>
                    <a:lnTo>
                      <a:pt x="319" y="119"/>
                    </a:lnTo>
                    <a:lnTo>
                      <a:pt x="288" y="115"/>
                    </a:lnTo>
                    <a:close/>
                    <a:moveTo>
                      <a:pt x="288" y="0"/>
                    </a:moveTo>
                    <a:lnTo>
                      <a:pt x="331" y="3"/>
                    </a:lnTo>
                    <a:lnTo>
                      <a:pt x="371" y="13"/>
                    </a:lnTo>
                    <a:lnTo>
                      <a:pt x="409" y="27"/>
                    </a:lnTo>
                    <a:lnTo>
                      <a:pt x="445" y="46"/>
                    </a:lnTo>
                    <a:lnTo>
                      <a:pt x="477" y="71"/>
                    </a:lnTo>
                    <a:lnTo>
                      <a:pt x="505" y="100"/>
                    </a:lnTo>
                    <a:lnTo>
                      <a:pt x="530" y="131"/>
                    </a:lnTo>
                    <a:lnTo>
                      <a:pt x="549" y="167"/>
                    </a:lnTo>
                    <a:lnTo>
                      <a:pt x="563" y="205"/>
                    </a:lnTo>
                    <a:lnTo>
                      <a:pt x="573" y="246"/>
                    </a:lnTo>
                    <a:lnTo>
                      <a:pt x="576" y="288"/>
                    </a:lnTo>
                    <a:lnTo>
                      <a:pt x="573" y="331"/>
                    </a:lnTo>
                    <a:lnTo>
                      <a:pt x="563" y="371"/>
                    </a:lnTo>
                    <a:lnTo>
                      <a:pt x="549" y="410"/>
                    </a:lnTo>
                    <a:lnTo>
                      <a:pt x="530" y="445"/>
                    </a:lnTo>
                    <a:lnTo>
                      <a:pt x="505" y="477"/>
                    </a:lnTo>
                    <a:lnTo>
                      <a:pt x="477" y="506"/>
                    </a:lnTo>
                    <a:lnTo>
                      <a:pt x="445" y="530"/>
                    </a:lnTo>
                    <a:lnTo>
                      <a:pt x="409" y="550"/>
                    </a:lnTo>
                    <a:lnTo>
                      <a:pt x="371" y="564"/>
                    </a:lnTo>
                    <a:lnTo>
                      <a:pt x="331" y="573"/>
                    </a:lnTo>
                    <a:lnTo>
                      <a:pt x="288" y="576"/>
                    </a:lnTo>
                    <a:lnTo>
                      <a:pt x="245" y="573"/>
                    </a:lnTo>
                    <a:lnTo>
                      <a:pt x="205" y="564"/>
                    </a:lnTo>
                    <a:lnTo>
                      <a:pt x="167" y="550"/>
                    </a:lnTo>
                    <a:lnTo>
                      <a:pt x="131" y="530"/>
                    </a:lnTo>
                    <a:lnTo>
                      <a:pt x="99" y="506"/>
                    </a:lnTo>
                    <a:lnTo>
                      <a:pt x="71" y="477"/>
                    </a:lnTo>
                    <a:lnTo>
                      <a:pt x="46" y="445"/>
                    </a:lnTo>
                    <a:lnTo>
                      <a:pt x="27" y="410"/>
                    </a:lnTo>
                    <a:lnTo>
                      <a:pt x="13" y="371"/>
                    </a:lnTo>
                    <a:lnTo>
                      <a:pt x="3" y="331"/>
                    </a:lnTo>
                    <a:lnTo>
                      <a:pt x="0" y="288"/>
                    </a:lnTo>
                    <a:lnTo>
                      <a:pt x="3" y="246"/>
                    </a:lnTo>
                    <a:lnTo>
                      <a:pt x="13" y="205"/>
                    </a:lnTo>
                    <a:lnTo>
                      <a:pt x="27" y="167"/>
                    </a:lnTo>
                    <a:lnTo>
                      <a:pt x="46" y="131"/>
                    </a:lnTo>
                    <a:lnTo>
                      <a:pt x="71" y="100"/>
                    </a:lnTo>
                    <a:lnTo>
                      <a:pt x="99" y="71"/>
                    </a:lnTo>
                    <a:lnTo>
                      <a:pt x="131" y="46"/>
                    </a:lnTo>
                    <a:lnTo>
                      <a:pt x="167" y="27"/>
                    </a:lnTo>
                    <a:lnTo>
                      <a:pt x="205" y="13"/>
                    </a:lnTo>
                    <a:lnTo>
                      <a:pt x="245" y="3"/>
                    </a:lnTo>
                    <a:lnTo>
                      <a:pt x="28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82" name="Freeform 48"/>
              <p:cNvSpPr/>
              <p:nvPr/>
            </p:nvSpPr>
            <p:spPr bwMode="auto">
              <a:xfrm>
                <a:off x="5492751" y="3451226"/>
                <a:ext cx="263525" cy="20638"/>
              </a:xfrm>
              <a:custGeom>
                <a:avLst/>
                <a:gdLst>
                  <a:gd name="T0" fmla="*/ 58 w 1498"/>
                  <a:gd name="T1" fmla="*/ 0 h 115"/>
                  <a:gd name="T2" fmla="*/ 1440 w 1498"/>
                  <a:gd name="T3" fmla="*/ 0 h 115"/>
                  <a:gd name="T4" fmla="*/ 1458 w 1498"/>
                  <a:gd name="T5" fmla="*/ 3 h 115"/>
                  <a:gd name="T6" fmla="*/ 1474 w 1498"/>
                  <a:gd name="T7" fmla="*/ 11 h 115"/>
                  <a:gd name="T8" fmla="*/ 1486 w 1498"/>
                  <a:gd name="T9" fmla="*/ 23 h 115"/>
                  <a:gd name="T10" fmla="*/ 1495 w 1498"/>
                  <a:gd name="T11" fmla="*/ 40 h 115"/>
                  <a:gd name="T12" fmla="*/ 1498 w 1498"/>
                  <a:gd name="T13" fmla="*/ 57 h 115"/>
                  <a:gd name="T14" fmla="*/ 1495 w 1498"/>
                  <a:gd name="T15" fmla="*/ 75 h 115"/>
                  <a:gd name="T16" fmla="*/ 1486 w 1498"/>
                  <a:gd name="T17" fmla="*/ 91 h 115"/>
                  <a:gd name="T18" fmla="*/ 1474 w 1498"/>
                  <a:gd name="T19" fmla="*/ 103 h 115"/>
                  <a:gd name="T20" fmla="*/ 1458 w 1498"/>
                  <a:gd name="T21" fmla="*/ 112 h 115"/>
                  <a:gd name="T22" fmla="*/ 1440 w 1498"/>
                  <a:gd name="T23" fmla="*/ 115 h 115"/>
                  <a:gd name="T24" fmla="*/ 58 w 1498"/>
                  <a:gd name="T25" fmla="*/ 115 h 115"/>
                  <a:gd name="T26" fmla="*/ 40 w 1498"/>
                  <a:gd name="T27" fmla="*/ 112 h 115"/>
                  <a:gd name="T28" fmla="*/ 24 w 1498"/>
                  <a:gd name="T29" fmla="*/ 103 h 115"/>
                  <a:gd name="T30" fmla="*/ 12 w 1498"/>
                  <a:gd name="T31" fmla="*/ 91 h 115"/>
                  <a:gd name="T32" fmla="*/ 3 w 1498"/>
                  <a:gd name="T33" fmla="*/ 75 h 115"/>
                  <a:gd name="T34" fmla="*/ 0 w 1498"/>
                  <a:gd name="T35" fmla="*/ 57 h 115"/>
                  <a:gd name="T36" fmla="*/ 3 w 1498"/>
                  <a:gd name="T37" fmla="*/ 40 h 115"/>
                  <a:gd name="T38" fmla="*/ 12 w 1498"/>
                  <a:gd name="T39" fmla="*/ 23 h 115"/>
                  <a:gd name="T40" fmla="*/ 24 w 1498"/>
                  <a:gd name="T41" fmla="*/ 11 h 115"/>
                  <a:gd name="T42" fmla="*/ 40 w 1498"/>
                  <a:gd name="T43" fmla="*/ 3 h 115"/>
                  <a:gd name="T44" fmla="*/ 58 w 1498"/>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8" h="115">
                    <a:moveTo>
                      <a:pt x="58" y="0"/>
                    </a:moveTo>
                    <a:lnTo>
                      <a:pt x="1440" y="0"/>
                    </a:lnTo>
                    <a:lnTo>
                      <a:pt x="1458" y="3"/>
                    </a:lnTo>
                    <a:lnTo>
                      <a:pt x="1474" y="11"/>
                    </a:lnTo>
                    <a:lnTo>
                      <a:pt x="1486" y="23"/>
                    </a:lnTo>
                    <a:lnTo>
                      <a:pt x="1495" y="40"/>
                    </a:lnTo>
                    <a:lnTo>
                      <a:pt x="1498" y="57"/>
                    </a:lnTo>
                    <a:lnTo>
                      <a:pt x="1495" y="75"/>
                    </a:lnTo>
                    <a:lnTo>
                      <a:pt x="1486" y="91"/>
                    </a:lnTo>
                    <a:lnTo>
                      <a:pt x="1474" y="103"/>
                    </a:lnTo>
                    <a:lnTo>
                      <a:pt x="1458" y="112"/>
                    </a:lnTo>
                    <a:lnTo>
                      <a:pt x="1440" y="115"/>
                    </a:lnTo>
                    <a:lnTo>
                      <a:pt x="58" y="115"/>
                    </a:lnTo>
                    <a:lnTo>
                      <a:pt x="40" y="112"/>
                    </a:lnTo>
                    <a:lnTo>
                      <a:pt x="24" y="103"/>
                    </a:lnTo>
                    <a:lnTo>
                      <a:pt x="12" y="91"/>
                    </a:lnTo>
                    <a:lnTo>
                      <a:pt x="3" y="75"/>
                    </a:lnTo>
                    <a:lnTo>
                      <a:pt x="0" y="57"/>
                    </a:lnTo>
                    <a:lnTo>
                      <a:pt x="3" y="40"/>
                    </a:lnTo>
                    <a:lnTo>
                      <a:pt x="12" y="23"/>
                    </a:lnTo>
                    <a:lnTo>
                      <a:pt x="24" y="11"/>
                    </a:lnTo>
                    <a:lnTo>
                      <a:pt x="40" y="3"/>
                    </a:lnTo>
                    <a:lnTo>
                      <a:pt x="5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83" name="Freeform 49"/>
              <p:cNvSpPr/>
              <p:nvPr/>
            </p:nvSpPr>
            <p:spPr bwMode="auto">
              <a:xfrm>
                <a:off x="5492751" y="3502026"/>
                <a:ext cx="263525" cy="20638"/>
              </a:xfrm>
              <a:custGeom>
                <a:avLst/>
                <a:gdLst>
                  <a:gd name="T0" fmla="*/ 58 w 1498"/>
                  <a:gd name="T1" fmla="*/ 0 h 115"/>
                  <a:gd name="T2" fmla="*/ 1440 w 1498"/>
                  <a:gd name="T3" fmla="*/ 0 h 115"/>
                  <a:gd name="T4" fmla="*/ 1458 w 1498"/>
                  <a:gd name="T5" fmla="*/ 3 h 115"/>
                  <a:gd name="T6" fmla="*/ 1474 w 1498"/>
                  <a:gd name="T7" fmla="*/ 11 h 115"/>
                  <a:gd name="T8" fmla="*/ 1486 w 1498"/>
                  <a:gd name="T9" fmla="*/ 23 h 115"/>
                  <a:gd name="T10" fmla="*/ 1495 w 1498"/>
                  <a:gd name="T11" fmla="*/ 40 h 115"/>
                  <a:gd name="T12" fmla="*/ 1498 w 1498"/>
                  <a:gd name="T13" fmla="*/ 57 h 115"/>
                  <a:gd name="T14" fmla="*/ 1495 w 1498"/>
                  <a:gd name="T15" fmla="*/ 75 h 115"/>
                  <a:gd name="T16" fmla="*/ 1486 w 1498"/>
                  <a:gd name="T17" fmla="*/ 91 h 115"/>
                  <a:gd name="T18" fmla="*/ 1474 w 1498"/>
                  <a:gd name="T19" fmla="*/ 103 h 115"/>
                  <a:gd name="T20" fmla="*/ 1458 w 1498"/>
                  <a:gd name="T21" fmla="*/ 112 h 115"/>
                  <a:gd name="T22" fmla="*/ 1440 w 1498"/>
                  <a:gd name="T23" fmla="*/ 115 h 115"/>
                  <a:gd name="T24" fmla="*/ 58 w 1498"/>
                  <a:gd name="T25" fmla="*/ 115 h 115"/>
                  <a:gd name="T26" fmla="*/ 40 w 1498"/>
                  <a:gd name="T27" fmla="*/ 112 h 115"/>
                  <a:gd name="T28" fmla="*/ 24 w 1498"/>
                  <a:gd name="T29" fmla="*/ 103 h 115"/>
                  <a:gd name="T30" fmla="*/ 12 w 1498"/>
                  <a:gd name="T31" fmla="*/ 91 h 115"/>
                  <a:gd name="T32" fmla="*/ 3 w 1498"/>
                  <a:gd name="T33" fmla="*/ 75 h 115"/>
                  <a:gd name="T34" fmla="*/ 0 w 1498"/>
                  <a:gd name="T35" fmla="*/ 57 h 115"/>
                  <a:gd name="T36" fmla="*/ 3 w 1498"/>
                  <a:gd name="T37" fmla="*/ 40 h 115"/>
                  <a:gd name="T38" fmla="*/ 12 w 1498"/>
                  <a:gd name="T39" fmla="*/ 23 h 115"/>
                  <a:gd name="T40" fmla="*/ 24 w 1498"/>
                  <a:gd name="T41" fmla="*/ 11 h 115"/>
                  <a:gd name="T42" fmla="*/ 40 w 1498"/>
                  <a:gd name="T43" fmla="*/ 3 h 115"/>
                  <a:gd name="T44" fmla="*/ 58 w 1498"/>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8" h="115">
                    <a:moveTo>
                      <a:pt x="58" y="0"/>
                    </a:moveTo>
                    <a:lnTo>
                      <a:pt x="1440" y="0"/>
                    </a:lnTo>
                    <a:lnTo>
                      <a:pt x="1458" y="3"/>
                    </a:lnTo>
                    <a:lnTo>
                      <a:pt x="1474" y="11"/>
                    </a:lnTo>
                    <a:lnTo>
                      <a:pt x="1486" y="23"/>
                    </a:lnTo>
                    <a:lnTo>
                      <a:pt x="1495" y="40"/>
                    </a:lnTo>
                    <a:lnTo>
                      <a:pt x="1498" y="57"/>
                    </a:lnTo>
                    <a:lnTo>
                      <a:pt x="1495" y="75"/>
                    </a:lnTo>
                    <a:lnTo>
                      <a:pt x="1486" y="91"/>
                    </a:lnTo>
                    <a:lnTo>
                      <a:pt x="1474" y="103"/>
                    </a:lnTo>
                    <a:lnTo>
                      <a:pt x="1458" y="112"/>
                    </a:lnTo>
                    <a:lnTo>
                      <a:pt x="1440" y="115"/>
                    </a:lnTo>
                    <a:lnTo>
                      <a:pt x="58" y="115"/>
                    </a:lnTo>
                    <a:lnTo>
                      <a:pt x="40" y="112"/>
                    </a:lnTo>
                    <a:lnTo>
                      <a:pt x="24" y="103"/>
                    </a:lnTo>
                    <a:lnTo>
                      <a:pt x="12" y="91"/>
                    </a:lnTo>
                    <a:lnTo>
                      <a:pt x="3" y="75"/>
                    </a:lnTo>
                    <a:lnTo>
                      <a:pt x="0" y="57"/>
                    </a:lnTo>
                    <a:lnTo>
                      <a:pt x="3" y="40"/>
                    </a:lnTo>
                    <a:lnTo>
                      <a:pt x="12" y="23"/>
                    </a:lnTo>
                    <a:lnTo>
                      <a:pt x="24" y="11"/>
                    </a:lnTo>
                    <a:lnTo>
                      <a:pt x="40" y="3"/>
                    </a:lnTo>
                    <a:lnTo>
                      <a:pt x="5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sp>
            <p:nvSpPr>
              <p:cNvPr id="184" name="Freeform 50"/>
              <p:cNvSpPr>
                <a:spLocks noEditPoints="1"/>
              </p:cNvSpPr>
              <p:nvPr/>
            </p:nvSpPr>
            <p:spPr bwMode="auto">
              <a:xfrm>
                <a:off x="5319713" y="3014663"/>
                <a:ext cx="609600" cy="609600"/>
              </a:xfrm>
              <a:custGeom>
                <a:avLst/>
                <a:gdLst>
                  <a:gd name="T0" fmla="*/ 2938 w 3456"/>
                  <a:gd name="T1" fmla="*/ 2995 h 3456"/>
                  <a:gd name="T2" fmla="*/ 2995 w 3456"/>
                  <a:gd name="T3" fmla="*/ 2592 h 3456"/>
                  <a:gd name="T4" fmla="*/ 3007 w 3456"/>
                  <a:gd name="T5" fmla="*/ 2558 h 3456"/>
                  <a:gd name="T6" fmla="*/ 3035 w 3456"/>
                  <a:gd name="T7" fmla="*/ 2538 h 3456"/>
                  <a:gd name="T8" fmla="*/ 3071 w 3456"/>
                  <a:gd name="T9" fmla="*/ 2538 h 3456"/>
                  <a:gd name="T10" fmla="*/ 3099 w 3456"/>
                  <a:gd name="T11" fmla="*/ 2558 h 3456"/>
                  <a:gd name="T12" fmla="*/ 3110 w 3456"/>
                  <a:gd name="T13" fmla="*/ 2592 h 3456"/>
                  <a:gd name="T14" fmla="*/ 3341 w 3456"/>
                  <a:gd name="T15" fmla="*/ 2822 h 3456"/>
                  <a:gd name="T16" fmla="*/ 2938 w 3456"/>
                  <a:gd name="T17" fmla="*/ 2131 h 3456"/>
                  <a:gd name="T18" fmla="*/ 634 w 3456"/>
                  <a:gd name="T19" fmla="*/ 3341 h 3456"/>
                  <a:gd name="T20" fmla="*/ 2822 w 3456"/>
                  <a:gd name="T21" fmla="*/ 2131 h 3456"/>
                  <a:gd name="T22" fmla="*/ 115 w 3456"/>
                  <a:gd name="T23" fmla="*/ 2131 h 3456"/>
                  <a:gd name="T24" fmla="*/ 346 w 3456"/>
                  <a:gd name="T25" fmla="*/ 2822 h 3456"/>
                  <a:gd name="T26" fmla="*/ 349 w 3456"/>
                  <a:gd name="T27" fmla="*/ 2574 h 3456"/>
                  <a:gd name="T28" fmla="*/ 370 w 3456"/>
                  <a:gd name="T29" fmla="*/ 2546 h 3456"/>
                  <a:gd name="T30" fmla="*/ 403 w 3456"/>
                  <a:gd name="T31" fmla="*/ 2534 h 3456"/>
                  <a:gd name="T32" fmla="*/ 437 w 3456"/>
                  <a:gd name="T33" fmla="*/ 2546 h 3456"/>
                  <a:gd name="T34" fmla="*/ 458 w 3456"/>
                  <a:gd name="T35" fmla="*/ 2574 h 3456"/>
                  <a:gd name="T36" fmla="*/ 461 w 3456"/>
                  <a:gd name="T37" fmla="*/ 2995 h 3456"/>
                  <a:gd name="T38" fmla="*/ 518 w 3456"/>
                  <a:gd name="T39" fmla="*/ 2131 h 3456"/>
                  <a:gd name="T40" fmla="*/ 115 w 3456"/>
                  <a:gd name="T41" fmla="*/ 1094 h 3456"/>
                  <a:gd name="T42" fmla="*/ 3341 w 3456"/>
                  <a:gd name="T43" fmla="*/ 2016 h 3456"/>
                  <a:gd name="T44" fmla="*/ 115 w 3456"/>
                  <a:gd name="T45" fmla="*/ 1094 h 3456"/>
                  <a:gd name="T46" fmla="*/ 634 w 3456"/>
                  <a:gd name="T47" fmla="*/ 979 h 3456"/>
                  <a:gd name="T48" fmla="*/ 2822 w 3456"/>
                  <a:gd name="T49" fmla="*/ 115 h 3456"/>
                  <a:gd name="T50" fmla="*/ 518 w 3456"/>
                  <a:gd name="T51" fmla="*/ 0 h 3456"/>
                  <a:gd name="T52" fmla="*/ 2938 w 3456"/>
                  <a:gd name="T53" fmla="*/ 979 h 3456"/>
                  <a:gd name="T54" fmla="*/ 3456 w 3456"/>
                  <a:gd name="T55" fmla="*/ 2938 h 3456"/>
                  <a:gd name="T56" fmla="*/ 3110 w 3456"/>
                  <a:gd name="T57" fmla="*/ 3110 h 3456"/>
                  <a:gd name="T58" fmla="*/ 2938 w 3456"/>
                  <a:gd name="T59" fmla="*/ 3456 h 3456"/>
                  <a:gd name="T60" fmla="*/ 518 w 3456"/>
                  <a:gd name="T61" fmla="*/ 3110 h 3456"/>
                  <a:gd name="T62" fmla="*/ 346 w 3456"/>
                  <a:gd name="T63" fmla="*/ 2938 h 3456"/>
                  <a:gd name="T64" fmla="*/ 0 w 3456"/>
                  <a:gd name="T65" fmla="*/ 979 h 3456"/>
                  <a:gd name="T66" fmla="*/ 518 w 3456"/>
                  <a:gd name="T67"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6" h="3456">
                    <a:moveTo>
                      <a:pt x="2938" y="2131"/>
                    </a:moveTo>
                    <a:lnTo>
                      <a:pt x="2938" y="2995"/>
                    </a:lnTo>
                    <a:lnTo>
                      <a:pt x="2995" y="2995"/>
                    </a:lnTo>
                    <a:lnTo>
                      <a:pt x="2995" y="2592"/>
                    </a:lnTo>
                    <a:lnTo>
                      <a:pt x="2998" y="2574"/>
                    </a:lnTo>
                    <a:lnTo>
                      <a:pt x="3007" y="2558"/>
                    </a:lnTo>
                    <a:lnTo>
                      <a:pt x="3019" y="2546"/>
                    </a:lnTo>
                    <a:lnTo>
                      <a:pt x="3035" y="2538"/>
                    </a:lnTo>
                    <a:lnTo>
                      <a:pt x="3053" y="2534"/>
                    </a:lnTo>
                    <a:lnTo>
                      <a:pt x="3071" y="2538"/>
                    </a:lnTo>
                    <a:lnTo>
                      <a:pt x="3086" y="2546"/>
                    </a:lnTo>
                    <a:lnTo>
                      <a:pt x="3099" y="2558"/>
                    </a:lnTo>
                    <a:lnTo>
                      <a:pt x="3107" y="2574"/>
                    </a:lnTo>
                    <a:lnTo>
                      <a:pt x="3110" y="2592"/>
                    </a:lnTo>
                    <a:lnTo>
                      <a:pt x="3110" y="2822"/>
                    </a:lnTo>
                    <a:lnTo>
                      <a:pt x="3341" y="2822"/>
                    </a:lnTo>
                    <a:lnTo>
                      <a:pt x="3341" y="2131"/>
                    </a:lnTo>
                    <a:lnTo>
                      <a:pt x="2938" y="2131"/>
                    </a:lnTo>
                    <a:close/>
                    <a:moveTo>
                      <a:pt x="634" y="2131"/>
                    </a:moveTo>
                    <a:lnTo>
                      <a:pt x="634" y="3341"/>
                    </a:lnTo>
                    <a:lnTo>
                      <a:pt x="2822" y="3341"/>
                    </a:lnTo>
                    <a:lnTo>
                      <a:pt x="2822" y="2131"/>
                    </a:lnTo>
                    <a:lnTo>
                      <a:pt x="634" y="2131"/>
                    </a:lnTo>
                    <a:close/>
                    <a:moveTo>
                      <a:pt x="115" y="2131"/>
                    </a:moveTo>
                    <a:lnTo>
                      <a:pt x="115" y="2822"/>
                    </a:lnTo>
                    <a:lnTo>
                      <a:pt x="346" y="2822"/>
                    </a:lnTo>
                    <a:lnTo>
                      <a:pt x="346" y="2592"/>
                    </a:lnTo>
                    <a:lnTo>
                      <a:pt x="349" y="2574"/>
                    </a:lnTo>
                    <a:lnTo>
                      <a:pt x="357" y="2558"/>
                    </a:lnTo>
                    <a:lnTo>
                      <a:pt x="370" y="2546"/>
                    </a:lnTo>
                    <a:lnTo>
                      <a:pt x="385" y="2538"/>
                    </a:lnTo>
                    <a:lnTo>
                      <a:pt x="403" y="2534"/>
                    </a:lnTo>
                    <a:lnTo>
                      <a:pt x="421" y="2538"/>
                    </a:lnTo>
                    <a:lnTo>
                      <a:pt x="437" y="2546"/>
                    </a:lnTo>
                    <a:lnTo>
                      <a:pt x="449" y="2558"/>
                    </a:lnTo>
                    <a:lnTo>
                      <a:pt x="458" y="2574"/>
                    </a:lnTo>
                    <a:lnTo>
                      <a:pt x="461" y="2592"/>
                    </a:lnTo>
                    <a:lnTo>
                      <a:pt x="461" y="2995"/>
                    </a:lnTo>
                    <a:lnTo>
                      <a:pt x="518" y="2995"/>
                    </a:lnTo>
                    <a:lnTo>
                      <a:pt x="518" y="2131"/>
                    </a:lnTo>
                    <a:lnTo>
                      <a:pt x="115" y="2131"/>
                    </a:lnTo>
                    <a:close/>
                    <a:moveTo>
                      <a:pt x="115" y="1094"/>
                    </a:moveTo>
                    <a:lnTo>
                      <a:pt x="115" y="2016"/>
                    </a:lnTo>
                    <a:lnTo>
                      <a:pt x="3341" y="2016"/>
                    </a:lnTo>
                    <a:lnTo>
                      <a:pt x="3341" y="1094"/>
                    </a:lnTo>
                    <a:lnTo>
                      <a:pt x="115" y="1094"/>
                    </a:lnTo>
                    <a:close/>
                    <a:moveTo>
                      <a:pt x="634" y="115"/>
                    </a:moveTo>
                    <a:lnTo>
                      <a:pt x="634" y="979"/>
                    </a:lnTo>
                    <a:lnTo>
                      <a:pt x="2822" y="979"/>
                    </a:lnTo>
                    <a:lnTo>
                      <a:pt x="2822" y="115"/>
                    </a:lnTo>
                    <a:lnTo>
                      <a:pt x="634" y="115"/>
                    </a:lnTo>
                    <a:close/>
                    <a:moveTo>
                      <a:pt x="518" y="0"/>
                    </a:moveTo>
                    <a:lnTo>
                      <a:pt x="2938" y="0"/>
                    </a:lnTo>
                    <a:lnTo>
                      <a:pt x="2938" y="979"/>
                    </a:lnTo>
                    <a:lnTo>
                      <a:pt x="3456" y="979"/>
                    </a:lnTo>
                    <a:lnTo>
                      <a:pt x="3456" y="2938"/>
                    </a:lnTo>
                    <a:lnTo>
                      <a:pt x="3110" y="2938"/>
                    </a:lnTo>
                    <a:lnTo>
                      <a:pt x="3110" y="3110"/>
                    </a:lnTo>
                    <a:lnTo>
                      <a:pt x="2938" y="3110"/>
                    </a:lnTo>
                    <a:lnTo>
                      <a:pt x="2938" y="3456"/>
                    </a:lnTo>
                    <a:lnTo>
                      <a:pt x="518" y="3456"/>
                    </a:lnTo>
                    <a:lnTo>
                      <a:pt x="518" y="3110"/>
                    </a:lnTo>
                    <a:lnTo>
                      <a:pt x="346" y="3110"/>
                    </a:lnTo>
                    <a:lnTo>
                      <a:pt x="346" y="2938"/>
                    </a:lnTo>
                    <a:lnTo>
                      <a:pt x="0" y="2938"/>
                    </a:lnTo>
                    <a:lnTo>
                      <a:pt x="0" y="979"/>
                    </a:lnTo>
                    <a:lnTo>
                      <a:pt x="518" y="979"/>
                    </a:lnTo>
                    <a:lnTo>
                      <a:pt x="518"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bg-BG" sz="1800" i="0" u="none" strike="noStrike" kern="0" cap="none" spc="0" normalizeH="0" baseline="0" noProof="0" dirty="0">
                  <a:ln>
                    <a:noFill/>
                  </a:ln>
                  <a:solidFill>
                    <a:srgbClr val="EFF0F4"/>
                  </a:solidFill>
                  <a:effectLst/>
                  <a:uLnTx/>
                  <a:uFillTx/>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nodeType="afterEffect">
                                  <p:stCondLst>
                                    <p:cond delay="0"/>
                                  </p:stCondLst>
                                  <p:iterate type="lt">
                                    <p:tmPct val="5000"/>
                                  </p:iterate>
                                  <p:childTnLst>
                                    <p:set>
                                      <p:cBhvr>
                                        <p:cTn id="12" dur="1" fill="hold">
                                          <p:stCondLst>
                                            <p:cond delay="0"/>
                                          </p:stCondLst>
                                        </p:cTn>
                                        <p:tgtEl>
                                          <p:spTgt spid="105"/>
                                        </p:tgtEl>
                                        <p:attrNameLst>
                                          <p:attrName>style.visibility</p:attrName>
                                        </p:attrNameLst>
                                      </p:cBhvr>
                                      <p:to>
                                        <p:strVal val="visible"/>
                                      </p:to>
                                    </p:set>
                                    <p:anim to="" calcmode="lin" valueType="num">
                                      <p:cBhvr>
                                        <p:cTn id="13" dur="1000" fill="hold">
                                          <p:stCondLst>
                                            <p:cond delay="0"/>
                                          </p:stCondLst>
                                        </p:cTn>
                                        <p:tgtEl>
                                          <p:spTgt spid="105"/>
                                        </p:tgtEl>
                                        <p:attrNameLst>
                                          <p:attrName>ppt_x</p:attrName>
                                        </p:attrNameLst>
                                      </p:cBhvr>
                                      <p:tavLst>
                                        <p:tav tm="0" fmla="#ppt_x+(8/9)*(#ppt_x-(#ppt_x-#ppt_w/2))*((1.5-1.5*$)^2-(1.5-1.5*$)^3)">
                                          <p:val>
                                            <p:fltVal val="0"/>
                                          </p:val>
                                        </p:tav>
                                        <p:tav tm="100000">
                                          <p:val>
                                            <p:fltVal val="1"/>
                                          </p:val>
                                        </p:tav>
                                      </p:tavLst>
                                    </p:anim>
                                    <p:anim to="" calcmode="lin" valueType="num">
                                      <p:cBhvr>
                                        <p:cTn id="14" dur="1000" fill="hold">
                                          <p:stCondLst>
                                            <p:cond delay="0"/>
                                          </p:stCondLst>
                                        </p:cTn>
                                        <p:tgtEl>
                                          <p:spTgt spid="105"/>
                                        </p:tgtEl>
                                        <p:attrNameLst>
                                          <p:attrName>ppt_y</p:attrName>
                                        </p:attrNameLst>
                                      </p:cBhvr>
                                      <p:tavLst>
                                        <p:tav tm="0" fmla="#ppt_y+(8/9)*(#ppt_y-(#ppt_y+#ppt_h/2))*((1.5-1.5*$)^2-(1.5-1.5*$)^3)">
                                          <p:val>
                                            <p:fltVal val="0"/>
                                          </p:val>
                                        </p:tav>
                                        <p:tav tm="100000">
                                          <p:val>
                                            <p:fltVal val="1"/>
                                          </p:val>
                                        </p:tav>
                                      </p:tavLst>
                                    </p:anim>
                                    <p:anim to="" calcmode="lin" valueType="num">
                                      <p:cBhvr>
                                        <p:cTn id="15" dur="1000" fill="hold">
                                          <p:stCondLst>
                                            <p:cond delay="0"/>
                                          </p:stCondLst>
                                        </p:cTn>
                                        <p:tgtEl>
                                          <p:spTgt spid="105"/>
                                        </p:tgtEl>
                                        <p:attrNameLst>
                                          <p:attrName>ppt_w</p:attrName>
                                        </p:attrNameLst>
                                      </p:cBhvr>
                                      <p:tavLst>
                                        <p:tav tm="0" fmla="#ppt_w+(8/9)*(#ppt_w-0)*((1.5-1.5*$)^2-(1.5-1.5*$)^3)">
                                          <p:val>
                                            <p:fltVal val="0"/>
                                          </p:val>
                                        </p:tav>
                                        <p:tav tm="100000">
                                          <p:val>
                                            <p:fltVal val="1"/>
                                          </p:val>
                                        </p:tav>
                                      </p:tavLst>
                                    </p:anim>
                                    <p:anim to="" calcmode="lin" valueType="num">
                                      <p:cBhvr>
                                        <p:cTn id="16" dur="1000" fill="hold">
                                          <p:stCondLst>
                                            <p:cond delay="0"/>
                                          </p:stCondLst>
                                        </p:cTn>
                                        <p:tgtEl>
                                          <p:spTgt spid="105"/>
                                        </p:tgtEl>
                                        <p:attrNameLst>
                                          <p:attrName>ppt_h</p:attrName>
                                        </p:attrNameLst>
                                      </p:cBhvr>
                                      <p:tavLst>
                                        <p:tav tm="0" fmla="#ppt_h+(8/9)*(#ppt_h-0)*((1.5-1.5*$)^2-(1.5-1.5*$)^3)">
                                          <p:val>
                                            <p:fltVal val="0"/>
                                          </p:val>
                                        </p:tav>
                                        <p:tav tm="100000">
                                          <p:val>
                                            <p:fltVal val="1"/>
                                          </p:val>
                                        </p:tav>
                                      </p:tavLst>
                                    </p:anim>
                                  </p:childTnLst>
                                </p:cTn>
                              </p:par>
                            </p:childTnLst>
                          </p:cTn>
                        </p:par>
                        <p:par>
                          <p:cTn id="17" fill="hold">
                            <p:stCondLst>
                              <p:cond delay="2000"/>
                            </p:stCondLst>
                            <p:childTnLst>
                              <p:par>
                                <p:cTn id="18" presetID="23" presetClass="entr" presetSubtype="528" fill="hold" nodeType="afterEffect">
                                  <p:stCondLst>
                                    <p:cond delay="0"/>
                                  </p:stCondLst>
                                  <p:iterate type="lt">
                                    <p:tmPct val="5000"/>
                                  </p:iterate>
                                  <p:childTnLst>
                                    <p:set>
                                      <p:cBhvr>
                                        <p:cTn id="19" dur="1" fill="hold">
                                          <p:stCondLst>
                                            <p:cond delay="0"/>
                                          </p:stCondLst>
                                        </p:cTn>
                                        <p:tgtEl>
                                          <p:spTgt spid="118"/>
                                        </p:tgtEl>
                                        <p:attrNameLst>
                                          <p:attrName>style.visibility</p:attrName>
                                        </p:attrNameLst>
                                      </p:cBhvr>
                                      <p:to>
                                        <p:strVal val="visible"/>
                                      </p:to>
                                    </p:set>
                                    <p:anim to="" calcmode="lin" valueType="num">
                                      <p:cBhvr>
                                        <p:cTn id="20" dur="1000" fill="hold">
                                          <p:stCondLst>
                                            <p:cond delay="0"/>
                                          </p:stCondLst>
                                        </p:cTn>
                                        <p:tgtEl>
                                          <p:spTgt spid="118"/>
                                        </p:tgtEl>
                                        <p:attrNameLst>
                                          <p:attrName>ppt_x</p:attrName>
                                        </p:attrNameLst>
                                      </p:cBhvr>
                                      <p:tavLst>
                                        <p:tav tm="0" fmla="#ppt_x+(8/9)*(#ppt_x-(#ppt_x-#ppt_w/2))*((1.5-1.5*$)^2-(1.5-1.5*$)^3)">
                                          <p:val>
                                            <p:fltVal val="0"/>
                                          </p:val>
                                        </p:tav>
                                        <p:tav tm="100000">
                                          <p:val>
                                            <p:fltVal val="1"/>
                                          </p:val>
                                        </p:tav>
                                      </p:tavLst>
                                    </p:anim>
                                    <p:anim to="" calcmode="lin" valueType="num">
                                      <p:cBhvr>
                                        <p:cTn id="21" dur="1000" fill="hold">
                                          <p:stCondLst>
                                            <p:cond delay="0"/>
                                          </p:stCondLst>
                                        </p:cTn>
                                        <p:tgtEl>
                                          <p:spTgt spid="118"/>
                                        </p:tgtEl>
                                        <p:attrNameLst>
                                          <p:attrName>ppt_y</p:attrName>
                                        </p:attrNameLst>
                                      </p:cBhvr>
                                      <p:tavLst>
                                        <p:tav tm="0" fmla="#ppt_y+(8/9)*(#ppt_y-(#ppt_y+#ppt_h/2))*((1.5-1.5*$)^2-(1.5-1.5*$)^3)">
                                          <p:val>
                                            <p:fltVal val="0"/>
                                          </p:val>
                                        </p:tav>
                                        <p:tav tm="100000">
                                          <p:val>
                                            <p:fltVal val="1"/>
                                          </p:val>
                                        </p:tav>
                                      </p:tavLst>
                                    </p:anim>
                                    <p:anim to="" calcmode="lin" valueType="num">
                                      <p:cBhvr>
                                        <p:cTn id="22" dur="1000" fill="hold">
                                          <p:stCondLst>
                                            <p:cond delay="0"/>
                                          </p:stCondLst>
                                        </p:cTn>
                                        <p:tgtEl>
                                          <p:spTgt spid="118"/>
                                        </p:tgtEl>
                                        <p:attrNameLst>
                                          <p:attrName>ppt_w</p:attrName>
                                        </p:attrNameLst>
                                      </p:cBhvr>
                                      <p:tavLst>
                                        <p:tav tm="0" fmla="#ppt_w+(8/9)*(#ppt_w-0)*((1.5-1.5*$)^2-(1.5-1.5*$)^3)">
                                          <p:val>
                                            <p:fltVal val="0"/>
                                          </p:val>
                                        </p:tav>
                                        <p:tav tm="100000">
                                          <p:val>
                                            <p:fltVal val="1"/>
                                          </p:val>
                                        </p:tav>
                                      </p:tavLst>
                                    </p:anim>
                                    <p:anim to="" calcmode="lin" valueType="num">
                                      <p:cBhvr>
                                        <p:cTn id="23" dur="1000" fill="hold">
                                          <p:stCondLst>
                                            <p:cond delay="0"/>
                                          </p:stCondLst>
                                        </p:cTn>
                                        <p:tgtEl>
                                          <p:spTgt spid="118"/>
                                        </p:tgtEl>
                                        <p:attrNameLst>
                                          <p:attrName>ppt_h</p:attrName>
                                        </p:attrNameLst>
                                      </p:cBhvr>
                                      <p:tavLst>
                                        <p:tav tm="0" fmla="#ppt_h+(8/9)*(#ppt_h-0)*((1.5-1.5*$)^2-(1.5-1.5*$)^3)">
                                          <p:val>
                                            <p:fltVal val="0"/>
                                          </p:val>
                                        </p:tav>
                                        <p:tav tm="100000">
                                          <p:val>
                                            <p:fltVal val="1"/>
                                          </p:val>
                                        </p:tav>
                                      </p:tavLst>
                                    </p:anim>
                                  </p:childTnLst>
                                </p:cTn>
                              </p:par>
                            </p:childTnLst>
                          </p:cTn>
                        </p:par>
                        <p:par>
                          <p:cTn id="24" fill="hold">
                            <p:stCondLst>
                              <p:cond delay="3000"/>
                            </p:stCondLst>
                            <p:childTnLst>
                              <p:par>
                                <p:cTn id="25" presetID="23" presetClass="entr" presetSubtype="528" fill="hold" nodeType="afterEffect">
                                  <p:stCondLst>
                                    <p:cond delay="0"/>
                                  </p:stCondLst>
                                  <p:iterate type="lt">
                                    <p:tmPct val="5000"/>
                                  </p:iterate>
                                  <p:childTnLst>
                                    <p:set>
                                      <p:cBhvr>
                                        <p:cTn id="26" dur="1" fill="hold">
                                          <p:stCondLst>
                                            <p:cond delay="0"/>
                                          </p:stCondLst>
                                        </p:cTn>
                                        <p:tgtEl>
                                          <p:spTgt spid="128"/>
                                        </p:tgtEl>
                                        <p:attrNameLst>
                                          <p:attrName>style.visibility</p:attrName>
                                        </p:attrNameLst>
                                      </p:cBhvr>
                                      <p:to>
                                        <p:strVal val="visible"/>
                                      </p:to>
                                    </p:set>
                                    <p:anim to="" calcmode="lin" valueType="num">
                                      <p:cBhvr>
                                        <p:cTn id="27" dur="1000" fill="hold">
                                          <p:stCondLst>
                                            <p:cond delay="0"/>
                                          </p:stCondLst>
                                        </p:cTn>
                                        <p:tgtEl>
                                          <p:spTgt spid="128"/>
                                        </p:tgtEl>
                                        <p:attrNameLst>
                                          <p:attrName>ppt_x</p:attrName>
                                        </p:attrNameLst>
                                      </p:cBhvr>
                                      <p:tavLst>
                                        <p:tav tm="0" fmla="#ppt_x+(8/9)*(#ppt_x-(#ppt_x-#ppt_w/2))*((1.5-1.5*$)^2-(1.5-1.5*$)^3)">
                                          <p:val>
                                            <p:fltVal val="0"/>
                                          </p:val>
                                        </p:tav>
                                        <p:tav tm="100000">
                                          <p:val>
                                            <p:fltVal val="1"/>
                                          </p:val>
                                        </p:tav>
                                      </p:tavLst>
                                    </p:anim>
                                    <p:anim to="" calcmode="lin" valueType="num">
                                      <p:cBhvr>
                                        <p:cTn id="28" dur="1000" fill="hold">
                                          <p:stCondLst>
                                            <p:cond delay="0"/>
                                          </p:stCondLst>
                                        </p:cTn>
                                        <p:tgtEl>
                                          <p:spTgt spid="128"/>
                                        </p:tgtEl>
                                        <p:attrNameLst>
                                          <p:attrName>ppt_y</p:attrName>
                                        </p:attrNameLst>
                                      </p:cBhvr>
                                      <p:tavLst>
                                        <p:tav tm="0" fmla="#ppt_y+(8/9)*(#ppt_y-(#ppt_y+#ppt_h/2))*((1.5-1.5*$)^2-(1.5-1.5*$)^3)">
                                          <p:val>
                                            <p:fltVal val="0"/>
                                          </p:val>
                                        </p:tav>
                                        <p:tav tm="100000">
                                          <p:val>
                                            <p:fltVal val="1"/>
                                          </p:val>
                                        </p:tav>
                                      </p:tavLst>
                                    </p:anim>
                                    <p:anim to="" calcmode="lin" valueType="num">
                                      <p:cBhvr>
                                        <p:cTn id="29" dur="1000" fill="hold">
                                          <p:stCondLst>
                                            <p:cond delay="0"/>
                                          </p:stCondLst>
                                        </p:cTn>
                                        <p:tgtEl>
                                          <p:spTgt spid="128"/>
                                        </p:tgtEl>
                                        <p:attrNameLst>
                                          <p:attrName>ppt_w</p:attrName>
                                        </p:attrNameLst>
                                      </p:cBhvr>
                                      <p:tavLst>
                                        <p:tav tm="0" fmla="#ppt_w+(8/9)*(#ppt_w-0)*((1.5-1.5*$)^2-(1.5-1.5*$)^3)">
                                          <p:val>
                                            <p:fltVal val="0"/>
                                          </p:val>
                                        </p:tav>
                                        <p:tav tm="100000">
                                          <p:val>
                                            <p:fltVal val="1"/>
                                          </p:val>
                                        </p:tav>
                                      </p:tavLst>
                                    </p:anim>
                                    <p:anim to="" calcmode="lin" valueType="num">
                                      <p:cBhvr>
                                        <p:cTn id="30" dur="1000" fill="hold">
                                          <p:stCondLst>
                                            <p:cond delay="0"/>
                                          </p:stCondLst>
                                        </p:cTn>
                                        <p:tgtEl>
                                          <p:spTgt spid="128"/>
                                        </p:tgtEl>
                                        <p:attrNameLst>
                                          <p:attrName>ppt_h</p:attrName>
                                        </p:attrNameLst>
                                      </p:cBhvr>
                                      <p:tavLst>
                                        <p:tav tm="0" fmla="#ppt_h+(8/9)*(#ppt_h-0)*((1.5-1.5*$)^2-(1.5-1.5*$)^3)">
                                          <p:val>
                                            <p:fltVal val="0"/>
                                          </p:val>
                                        </p:tav>
                                        <p:tav tm="100000">
                                          <p:val>
                                            <p:fltVal val="1"/>
                                          </p:val>
                                        </p:tav>
                                      </p:tavLst>
                                    </p:anim>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131"/>
                                        </p:tgtEl>
                                        <p:attrNameLst>
                                          <p:attrName>style.visibility</p:attrName>
                                        </p:attrNameLst>
                                      </p:cBhvr>
                                      <p:to>
                                        <p:strVal val="visible"/>
                                      </p:to>
                                    </p:set>
                                    <p:animEffect transition="in" filter="wipe(up)">
                                      <p:cBhvr>
                                        <p:cTn id="34" dur="500"/>
                                        <p:tgtEl>
                                          <p:spTgt spid="131"/>
                                        </p:tgtEl>
                                      </p:cBhvr>
                                    </p:animEffect>
                                  </p:childTnLst>
                                </p:cTn>
                              </p:par>
                              <p:par>
                                <p:cTn id="35" presetID="23" presetClass="entr" presetSubtype="288" decel="100000" fill="hold" grpId="0" nodeType="withEffect">
                                  <p:stCondLst>
                                    <p:cond delay="0"/>
                                  </p:stCondLst>
                                  <p:iterate type="lt">
                                    <p:tmPct val="15000"/>
                                  </p:iterate>
                                  <p:childTnLst>
                                    <p:set>
                                      <p:cBhvr>
                                        <p:cTn id="36" dur="1" fill="hold">
                                          <p:stCondLst>
                                            <p:cond delay="0"/>
                                          </p:stCondLst>
                                        </p:cTn>
                                        <p:tgtEl>
                                          <p:spTgt spid="132"/>
                                        </p:tgtEl>
                                        <p:attrNameLst>
                                          <p:attrName>style.visibility</p:attrName>
                                        </p:attrNameLst>
                                      </p:cBhvr>
                                      <p:to>
                                        <p:strVal val="visible"/>
                                      </p:to>
                                    </p:set>
                                    <p:anim calcmode="lin" valueType="num">
                                      <p:cBhvr>
                                        <p:cTn id="37" dur="500" fill="hold"/>
                                        <p:tgtEl>
                                          <p:spTgt spid="132"/>
                                        </p:tgtEl>
                                        <p:attrNameLst>
                                          <p:attrName>ppt_w</p:attrName>
                                        </p:attrNameLst>
                                      </p:cBhvr>
                                      <p:tavLst>
                                        <p:tav tm="0">
                                          <p:val>
                                            <p:strVal val="8/3*#ppt_w"/>
                                          </p:val>
                                        </p:tav>
                                        <p:tav tm="100000">
                                          <p:val>
                                            <p:strVal val="#ppt_w"/>
                                          </p:val>
                                        </p:tav>
                                      </p:tavLst>
                                    </p:anim>
                                    <p:anim calcmode="lin" valueType="num">
                                      <p:cBhvr>
                                        <p:cTn id="38" dur="500" fill="hold"/>
                                        <p:tgtEl>
                                          <p:spTgt spid="132"/>
                                        </p:tgtEl>
                                        <p:attrNameLst>
                                          <p:attrName>ppt_h</p:attrName>
                                        </p:attrNameLst>
                                      </p:cBhvr>
                                      <p:tavLst>
                                        <p:tav tm="0">
                                          <p:val>
                                            <p:strVal val="12/3*#ppt_h"/>
                                          </p:val>
                                        </p:tav>
                                        <p:tav tm="100000">
                                          <p:val>
                                            <p:strVal val="#ppt_h"/>
                                          </p:val>
                                        </p:tav>
                                      </p:tavLst>
                                    </p:anim>
                                  </p:childTnLst>
                                </p:cTn>
                              </p:par>
                              <p:par>
                                <p:cTn id="39" presetID="10" presetClass="entr" presetSubtype="0" fill="hold" grpId="1" nodeType="withEffect">
                                  <p:stCondLst>
                                    <p:cond delay="0"/>
                                  </p:stCondLst>
                                  <p:iterate type="lt">
                                    <p:tmPct val="15000"/>
                                  </p:iterate>
                                  <p:childTnLst>
                                    <p:set>
                                      <p:cBhvr>
                                        <p:cTn id="40" dur="1" fill="hold">
                                          <p:stCondLst>
                                            <p:cond delay="0"/>
                                          </p:stCondLst>
                                        </p:cTn>
                                        <p:tgtEl>
                                          <p:spTgt spid="132"/>
                                        </p:tgtEl>
                                        <p:attrNameLst>
                                          <p:attrName>style.visibility</p:attrName>
                                        </p:attrNameLst>
                                      </p:cBhvr>
                                      <p:to>
                                        <p:strVal val="visible"/>
                                      </p:to>
                                    </p:set>
                                    <p:animEffect transition="in" filter="fade">
                                      <p:cBhvr>
                                        <p:cTn id="41" dur="500"/>
                                        <p:tgtEl>
                                          <p:spTgt spid="132"/>
                                        </p:tgtEl>
                                      </p:cBhvr>
                                    </p:animEffect>
                                  </p:childTnLst>
                                </p:cTn>
                              </p:par>
                            </p:childTnLst>
                          </p:cTn>
                        </p:par>
                        <p:par>
                          <p:cTn id="42" fill="hold">
                            <p:stCondLst>
                              <p:cond delay="4875"/>
                            </p:stCondLst>
                            <p:childTnLst>
                              <p:par>
                                <p:cTn id="43" presetID="22" presetClass="entr" presetSubtype="1" fill="hold" grpId="0" nodeType="afterEffect">
                                  <p:stCondLst>
                                    <p:cond delay="0"/>
                                  </p:stCondLst>
                                  <p:childTnLst>
                                    <p:set>
                                      <p:cBhvr>
                                        <p:cTn id="44" dur="1" fill="hold">
                                          <p:stCondLst>
                                            <p:cond delay="0"/>
                                          </p:stCondLst>
                                        </p:cTn>
                                        <p:tgtEl>
                                          <p:spTgt spid="133"/>
                                        </p:tgtEl>
                                        <p:attrNameLst>
                                          <p:attrName>style.visibility</p:attrName>
                                        </p:attrNameLst>
                                      </p:cBhvr>
                                      <p:to>
                                        <p:strVal val="visible"/>
                                      </p:to>
                                    </p:set>
                                    <p:animEffect transition="in" filter="wipe(up)">
                                      <p:cBhvr>
                                        <p:cTn id="45" dur="500"/>
                                        <p:tgtEl>
                                          <p:spTgt spid="133"/>
                                        </p:tgtEl>
                                      </p:cBhvr>
                                    </p:animEffect>
                                  </p:childTnLst>
                                </p:cTn>
                              </p:par>
                              <p:par>
                                <p:cTn id="46" presetID="23" presetClass="entr" presetSubtype="288" decel="100000" fill="hold" grpId="0" nodeType="withEffect">
                                  <p:stCondLst>
                                    <p:cond delay="0"/>
                                  </p:stCondLst>
                                  <p:iterate type="lt">
                                    <p:tmPct val="15000"/>
                                  </p:iterate>
                                  <p:childTnLst>
                                    <p:set>
                                      <p:cBhvr>
                                        <p:cTn id="47" dur="1" fill="hold">
                                          <p:stCondLst>
                                            <p:cond delay="0"/>
                                          </p:stCondLst>
                                        </p:cTn>
                                        <p:tgtEl>
                                          <p:spTgt spid="134"/>
                                        </p:tgtEl>
                                        <p:attrNameLst>
                                          <p:attrName>style.visibility</p:attrName>
                                        </p:attrNameLst>
                                      </p:cBhvr>
                                      <p:to>
                                        <p:strVal val="visible"/>
                                      </p:to>
                                    </p:set>
                                    <p:anim calcmode="lin" valueType="num">
                                      <p:cBhvr>
                                        <p:cTn id="48" dur="500" fill="hold"/>
                                        <p:tgtEl>
                                          <p:spTgt spid="134"/>
                                        </p:tgtEl>
                                        <p:attrNameLst>
                                          <p:attrName>ppt_w</p:attrName>
                                        </p:attrNameLst>
                                      </p:cBhvr>
                                      <p:tavLst>
                                        <p:tav tm="0">
                                          <p:val>
                                            <p:strVal val="8/3*#ppt_w"/>
                                          </p:val>
                                        </p:tav>
                                        <p:tav tm="100000">
                                          <p:val>
                                            <p:strVal val="#ppt_w"/>
                                          </p:val>
                                        </p:tav>
                                      </p:tavLst>
                                    </p:anim>
                                    <p:anim calcmode="lin" valueType="num">
                                      <p:cBhvr>
                                        <p:cTn id="49" dur="500" fill="hold"/>
                                        <p:tgtEl>
                                          <p:spTgt spid="134"/>
                                        </p:tgtEl>
                                        <p:attrNameLst>
                                          <p:attrName>ppt_h</p:attrName>
                                        </p:attrNameLst>
                                      </p:cBhvr>
                                      <p:tavLst>
                                        <p:tav tm="0">
                                          <p:val>
                                            <p:strVal val="12/3*#ppt_h"/>
                                          </p:val>
                                        </p:tav>
                                        <p:tav tm="100000">
                                          <p:val>
                                            <p:strVal val="#ppt_h"/>
                                          </p:val>
                                        </p:tav>
                                      </p:tavLst>
                                    </p:anim>
                                  </p:childTnLst>
                                </p:cTn>
                              </p:par>
                              <p:par>
                                <p:cTn id="50" presetID="10" presetClass="entr" presetSubtype="0" fill="hold" grpId="1" nodeType="withEffect">
                                  <p:stCondLst>
                                    <p:cond delay="0"/>
                                  </p:stCondLst>
                                  <p:iterate type="lt">
                                    <p:tmPct val="15000"/>
                                  </p:iterate>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childTnLst>
                          </p:cTn>
                        </p:par>
                        <p:par>
                          <p:cTn id="53" fill="hold">
                            <p:stCondLst>
                              <p:cond delay="5750"/>
                            </p:stCondLst>
                            <p:childTnLst>
                              <p:par>
                                <p:cTn id="54" presetID="22" presetClass="entr" presetSubtype="1" fill="hold" grpId="0" nodeType="afterEffect">
                                  <p:stCondLst>
                                    <p:cond delay="0"/>
                                  </p:stCondLst>
                                  <p:childTnLst>
                                    <p:set>
                                      <p:cBhvr>
                                        <p:cTn id="55" dur="1" fill="hold">
                                          <p:stCondLst>
                                            <p:cond delay="0"/>
                                          </p:stCondLst>
                                        </p:cTn>
                                        <p:tgtEl>
                                          <p:spTgt spid="135"/>
                                        </p:tgtEl>
                                        <p:attrNameLst>
                                          <p:attrName>style.visibility</p:attrName>
                                        </p:attrNameLst>
                                      </p:cBhvr>
                                      <p:to>
                                        <p:strVal val="visible"/>
                                      </p:to>
                                    </p:set>
                                    <p:animEffect transition="in" filter="wipe(up)">
                                      <p:cBhvr>
                                        <p:cTn id="56" dur="500"/>
                                        <p:tgtEl>
                                          <p:spTgt spid="135"/>
                                        </p:tgtEl>
                                      </p:cBhvr>
                                    </p:animEffect>
                                  </p:childTnLst>
                                </p:cTn>
                              </p:par>
                              <p:par>
                                <p:cTn id="57" presetID="23" presetClass="entr" presetSubtype="288" decel="100000" fill="hold" grpId="0" nodeType="withEffect">
                                  <p:stCondLst>
                                    <p:cond delay="0"/>
                                  </p:stCondLst>
                                  <p:iterate type="lt">
                                    <p:tmPct val="15000"/>
                                  </p:iterate>
                                  <p:childTnLst>
                                    <p:set>
                                      <p:cBhvr>
                                        <p:cTn id="58" dur="1" fill="hold">
                                          <p:stCondLst>
                                            <p:cond delay="0"/>
                                          </p:stCondLst>
                                        </p:cTn>
                                        <p:tgtEl>
                                          <p:spTgt spid="136"/>
                                        </p:tgtEl>
                                        <p:attrNameLst>
                                          <p:attrName>style.visibility</p:attrName>
                                        </p:attrNameLst>
                                      </p:cBhvr>
                                      <p:to>
                                        <p:strVal val="visible"/>
                                      </p:to>
                                    </p:set>
                                    <p:anim calcmode="lin" valueType="num">
                                      <p:cBhvr>
                                        <p:cTn id="59" dur="500" fill="hold"/>
                                        <p:tgtEl>
                                          <p:spTgt spid="136"/>
                                        </p:tgtEl>
                                        <p:attrNameLst>
                                          <p:attrName>ppt_w</p:attrName>
                                        </p:attrNameLst>
                                      </p:cBhvr>
                                      <p:tavLst>
                                        <p:tav tm="0">
                                          <p:val>
                                            <p:strVal val="8/3*#ppt_w"/>
                                          </p:val>
                                        </p:tav>
                                        <p:tav tm="100000">
                                          <p:val>
                                            <p:strVal val="#ppt_w"/>
                                          </p:val>
                                        </p:tav>
                                      </p:tavLst>
                                    </p:anim>
                                    <p:anim calcmode="lin" valueType="num">
                                      <p:cBhvr>
                                        <p:cTn id="60" dur="500" fill="hold"/>
                                        <p:tgtEl>
                                          <p:spTgt spid="136"/>
                                        </p:tgtEl>
                                        <p:attrNameLst>
                                          <p:attrName>ppt_h</p:attrName>
                                        </p:attrNameLst>
                                      </p:cBhvr>
                                      <p:tavLst>
                                        <p:tav tm="0">
                                          <p:val>
                                            <p:strVal val="12/3*#ppt_h"/>
                                          </p:val>
                                        </p:tav>
                                        <p:tav tm="100000">
                                          <p:val>
                                            <p:strVal val="#ppt_h"/>
                                          </p:val>
                                        </p:tav>
                                      </p:tavLst>
                                    </p:anim>
                                  </p:childTnLst>
                                </p:cTn>
                              </p:par>
                              <p:par>
                                <p:cTn id="61" presetID="10" presetClass="entr" presetSubtype="0" fill="hold" grpId="1" nodeType="withEffect">
                                  <p:stCondLst>
                                    <p:cond delay="0"/>
                                  </p:stCondLst>
                                  <p:iterate type="lt">
                                    <p:tmPct val="15000"/>
                                  </p:iterate>
                                  <p:childTnLst>
                                    <p:set>
                                      <p:cBhvr>
                                        <p:cTn id="62" dur="1" fill="hold">
                                          <p:stCondLst>
                                            <p:cond delay="0"/>
                                          </p:stCondLst>
                                        </p:cTn>
                                        <p:tgtEl>
                                          <p:spTgt spid="136"/>
                                        </p:tgtEl>
                                        <p:attrNameLst>
                                          <p:attrName>style.visibility</p:attrName>
                                        </p:attrNameLst>
                                      </p:cBhvr>
                                      <p:to>
                                        <p:strVal val="visible"/>
                                      </p:to>
                                    </p:set>
                                    <p:animEffect transition="in" filter="fade">
                                      <p:cBhvr>
                                        <p:cTn id="63" dur="500"/>
                                        <p:tgtEl>
                                          <p:spTgt spid="136"/>
                                        </p:tgtEl>
                                      </p:cBhvr>
                                    </p:animEffect>
                                  </p:childTnLst>
                                </p:cTn>
                              </p:par>
                            </p:childTnLst>
                          </p:cTn>
                        </p:par>
                        <p:par>
                          <p:cTn id="64" fill="hold">
                            <p:stCondLst>
                              <p:cond delay="6625"/>
                            </p:stCondLst>
                            <p:childTnLst>
                              <p:par>
                                <p:cTn id="65" presetID="14" presetClass="entr" presetSubtype="10" fill="hold" nodeType="afterEffect">
                                  <p:stCondLst>
                                    <p:cond delay="0"/>
                                  </p:stCondLst>
                                  <p:childTnLst>
                                    <p:set>
                                      <p:cBhvr>
                                        <p:cTn id="66" dur="1" fill="hold">
                                          <p:stCondLst>
                                            <p:cond delay="0"/>
                                          </p:stCondLst>
                                        </p:cTn>
                                        <p:tgtEl>
                                          <p:spTgt spid="146"/>
                                        </p:tgtEl>
                                        <p:attrNameLst>
                                          <p:attrName>style.visibility</p:attrName>
                                        </p:attrNameLst>
                                      </p:cBhvr>
                                      <p:to>
                                        <p:strVal val="visible"/>
                                      </p:to>
                                    </p:set>
                                    <p:animEffect transition="in" filter="randombar(horizontal)">
                                      <p:cBhvr>
                                        <p:cTn id="67" dur="500"/>
                                        <p:tgtEl>
                                          <p:spTgt spid="14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37"/>
                                        </p:tgtEl>
                                        <p:attrNameLst>
                                          <p:attrName>style.visibility</p:attrName>
                                        </p:attrNameLst>
                                      </p:cBhvr>
                                      <p:to>
                                        <p:strVal val="visible"/>
                                      </p:to>
                                    </p:set>
                                    <p:anim calcmode="lin" valueType="num">
                                      <p:cBhvr>
                                        <p:cTn id="70" dur="500" fill="hold"/>
                                        <p:tgtEl>
                                          <p:spTgt spid="137"/>
                                        </p:tgtEl>
                                        <p:attrNameLst>
                                          <p:attrName>ppt_w</p:attrName>
                                        </p:attrNameLst>
                                      </p:cBhvr>
                                      <p:tavLst>
                                        <p:tav tm="0">
                                          <p:val>
                                            <p:fltVal val="0"/>
                                          </p:val>
                                        </p:tav>
                                        <p:tav tm="100000">
                                          <p:val>
                                            <p:strVal val="#ppt_w"/>
                                          </p:val>
                                        </p:tav>
                                      </p:tavLst>
                                    </p:anim>
                                    <p:anim calcmode="lin" valueType="num">
                                      <p:cBhvr>
                                        <p:cTn id="71" dur="500" fill="hold"/>
                                        <p:tgtEl>
                                          <p:spTgt spid="137"/>
                                        </p:tgtEl>
                                        <p:attrNameLst>
                                          <p:attrName>ppt_h</p:attrName>
                                        </p:attrNameLst>
                                      </p:cBhvr>
                                      <p:tavLst>
                                        <p:tav tm="0">
                                          <p:val>
                                            <p:fltVal val="0"/>
                                          </p:val>
                                        </p:tav>
                                        <p:tav tm="100000">
                                          <p:val>
                                            <p:strVal val="#ppt_h"/>
                                          </p:val>
                                        </p:tav>
                                      </p:tavLst>
                                    </p:anim>
                                    <p:animEffect transition="in" filter="fade">
                                      <p:cBhvr>
                                        <p:cTn id="72" dur="500"/>
                                        <p:tgtEl>
                                          <p:spTgt spid="137"/>
                                        </p:tgtEl>
                                      </p:cBhvr>
                                    </p:animEffect>
                                  </p:childTnLst>
                                </p:cTn>
                              </p:par>
                            </p:childTnLst>
                          </p:cTn>
                        </p:par>
                        <p:par>
                          <p:cTn id="73" fill="hold">
                            <p:stCondLst>
                              <p:cond delay="7125"/>
                            </p:stCondLst>
                            <p:childTnLst>
                              <p:par>
                                <p:cTn id="74" presetID="14" presetClass="entr" presetSubtype="10" fill="hold" nodeType="afterEffect">
                                  <p:stCondLst>
                                    <p:cond delay="0"/>
                                  </p:stCondLst>
                                  <p:childTnLst>
                                    <p:set>
                                      <p:cBhvr>
                                        <p:cTn id="75" dur="1" fill="hold">
                                          <p:stCondLst>
                                            <p:cond delay="0"/>
                                          </p:stCondLst>
                                        </p:cTn>
                                        <p:tgtEl>
                                          <p:spTgt spid="151"/>
                                        </p:tgtEl>
                                        <p:attrNameLst>
                                          <p:attrName>style.visibility</p:attrName>
                                        </p:attrNameLst>
                                      </p:cBhvr>
                                      <p:to>
                                        <p:strVal val="visible"/>
                                      </p:to>
                                    </p:set>
                                    <p:animEffect transition="in" filter="randombar(horizontal)">
                                      <p:cBhvr>
                                        <p:cTn id="76" dur="500"/>
                                        <p:tgtEl>
                                          <p:spTgt spid="15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anim calcmode="lin" valueType="num">
                                      <p:cBhvr>
                                        <p:cTn id="79" dur="500" fill="hold"/>
                                        <p:tgtEl>
                                          <p:spTgt spid="138"/>
                                        </p:tgtEl>
                                        <p:attrNameLst>
                                          <p:attrName>ppt_w</p:attrName>
                                        </p:attrNameLst>
                                      </p:cBhvr>
                                      <p:tavLst>
                                        <p:tav tm="0">
                                          <p:val>
                                            <p:fltVal val="0"/>
                                          </p:val>
                                        </p:tav>
                                        <p:tav tm="100000">
                                          <p:val>
                                            <p:strVal val="#ppt_w"/>
                                          </p:val>
                                        </p:tav>
                                      </p:tavLst>
                                    </p:anim>
                                    <p:anim calcmode="lin" valueType="num">
                                      <p:cBhvr>
                                        <p:cTn id="80" dur="500" fill="hold"/>
                                        <p:tgtEl>
                                          <p:spTgt spid="138"/>
                                        </p:tgtEl>
                                        <p:attrNameLst>
                                          <p:attrName>ppt_h</p:attrName>
                                        </p:attrNameLst>
                                      </p:cBhvr>
                                      <p:tavLst>
                                        <p:tav tm="0">
                                          <p:val>
                                            <p:fltVal val="0"/>
                                          </p:val>
                                        </p:tav>
                                        <p:tav tm="100000">
                                          <p:val>
                                            <p:strVal val="#ppt_h"/>
                                          </p:val>
                                        </p:tav>
                                      </p:tavLst>
                                    </p:anim>
                                    <p:animEffect transition="in" filter="fade">
                                      <p:cBhvr>
                                        <p:cTn id="81" dur="500"/>
                                        <p:tgtEl>
                                          <p:spTgt spid="138"/>
                                        </p:tgtEl>
                                      </p:cBhvr>
                                    </p:animEffect>
                                  </p:childTnLst>
                                </p:cTn>
                              </p:par>
                            </p:childTnLst>
                          </p:cTn>
                        </p:par>
                        <p:par>
                          <p:cTn id="82" fill="hold">
                            <p:stCondLst>
                              <p:cond delay="7625"/>
                            </p:stCondLst>
                            <p:childTnLst>
                              <p:par>
                                <p:cTn id="83" presetID="14" presetClass="entr" presetSubtype="10" fill="hold" nodeType="afterEffect">
                                  <p:stCondLst>
                                    <p:cond delay="0"/>
                                  </p:stCondLst>
                                  <p:childTnLst>
                                    <p:set>
                                      <p:cBhvr>
                                        <p:cTn id="84" dur="1" fill="hold">
                                          <p:stCondLst>
                                            <p:cond delay="0"/>
                                          </p:stCondLst>
                                        </p:cTn>
                                        <p:tgtEl>
                                          <p:spTgt spid="178"/>
                                        </p:tgtEl>
                                        <p:attrNameLst>
                                          <p:attrName>style.visibility</p:attrName>
                                        </p:attrNameLst>
                                      </p:cBhvr>
                                      <p:to>
                                        <p:strVal val="visible"/>
                                      </p:to>
                                    </p:set>
                                    <p:animEffect transition="in" filter="randombar(horizontal)">
                                      <p:cBhvr>
                                        <p:cTn id="85" dur="500"/>
                                        <p:tgtEl>
                                          <p:spTgt spid="17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39"/>
                                        </p:tgtEl>
                                        <p:attrNameLst>
                                          <p:attrName>style.visibility</p:attrName>
                                        </p:attrNameLst>
                                      </p:cBhvr>
                                      <p:to>
                                        <p:strVal val="visible"/>
                                      </p:to>
                                    </p:set>
                                    <p:anim calcmode="lin" valueType="num">
                                      <p:cBhvr>
                                        <p:cTn id="88" dur="500" fill="hold"/>
                                        <p:tgtEl>
                                          <p:spTgt spid="139"/>
                                        </p:tgtEl>
                                        <p:attrNameLst>
                                          <p:attrName>ppt_w</p:attrName>
                                        </p:attrNameLst>
                                      </p:cBhvr>
                                      <p:tavLst>
                                        <p:tav tm="0">
                                          <p:val>
                                            <p:fltVal val="0"/>
                                          </p:val>
                                        </p:tav>
                                        <p:tav tm="100000">
                                          <p:val>
                                            <p:strVal val="#ppt_w"/>
                                          </p:val>
                                        </p:tav>
                                      </p:tavLst>
                                    </p:anim>
                                    <p:anim calcmode="lin" valueType="num">
                                      <p:cBhvr>
                                        <p:cTn id="89" dur="500" fill="hold"/>
                                        <p:tgtEl>
                                          <p:spTgt spid="139"/>
                                        </p:tgtEl>
                                        <p:attrNameLst>
                                          <p:attrName>ppt_h</p:attrName>
                                        </p:attrNameLst>
                                      </p:cBhvr>
                                      <p:tavLst>
                                        <p:tav tm="0">
                                          <p:val>
                                            <p:fltVal val="0"/>
                                          </p:val>
                                        </p:tav>
                                        <p:tav tm="100000">
                                          <p:val>
                                            <p:strVal val="#ppt_h"/>
                                          </p:val>
                                        </p:tav>
                                      </p:tavLst>
                                    </p:anim>
                                    <p:animEffect transition="in" filter="fade">
                                      <p:cBhvr>
                                        <p:cTn id="90" dur="500"/>
                                        <p:tgtEl>
                                          <p:spTgt spid="139"/>
                                        </p:tgtEl>
                                      </p:cBhvr>
                                    </p:animEffect>
                                  </p:childTnLst>
                                </p:cTn>
                              </p:par>
                            </p:childTnLst>
                          </p:cTn>
                        </p:par>
                        <p:par>
                          <p:cTn id="91" fill="hold">
                            <p:stCondLst>
                              <p:cond delay="8125"/>
                            </p:stCondLst>
                            <p:childTnLst>
                              <p:par>
                                <p:cTn id="92" presetID="14" presetClass="entr" presetSubtype="10" fill="hold" nodeType="afterEffect">
                                  <p:stCondLst>
                                    <p:cond delay="0"/>
                                  </p:stCondLst>
                                  <p:childTnLst>
                                    <p:set>
                                      <p:cBhvr>
                                        <p:cTn id="93" dur="1" fill="hold">
                                          <p:stCondLst>
                                            <p:cond delay="0"/>
                                          </p:stCondLst>
                                        </p:cTn>
                                        <p:tgtEl>
                                          <p:spTgt spid="141"/>
                                        </p:tgtEl>
                                        <p:attrNameLst>
                                          <p:attrName>style.visibility</p:attrName>
                                        </p:attrNameLst>
                                      </p:cBhvr>
                                      <p:to>
                                        <p:strVal val="visible"/>
                                      </p:to>
                                    </p:set>
                                    <p:animEffect transition="in" filter="randombar(horizontal)">
                                      <p:cBhvr>
                                        <p:cTn id="94" dur="500"/>
                                        <p:tgtEl>
                                          <p:spTgt spid="14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40"/>
                                        </p:tgtEl>
                                        <p:attrNameLst>
                                          <p:attrName>style.visibility</p:attrName>
                                        </p:attrNameLst>
                                      </p:cBhvr>
                                      <p:to>
                                        <p:strVal val="visible"/>
                                      </p:to>
                                    </p:set>
                                    <p:anim calcmode="lin" valueType="num">
                                      <p:cBhvr>
                                        <p:cTn id="97" dur="500" fill="hold"/>
                                        <p:tgtEl>
                                          <p:spTgt spid="140"/>
                                        </p:tgtEl>
                                        <p:attrNameLst>
                                          <p:attrName>ppt_w</p:attrName>
                                        </p:attrNameLst>
                                      </p:cBhvr>
                                      <p:tavLst>
                                        <p:tav tm="0">
                                          <p:val>
                                            <p:fltVal val="0"/>
                                          </p:val>
                                        </p:tav>
                                        <p:tav tm="100000">
                                          <p:val>
                                            <p:strVal val="#ppt_w"/>
                                          </p:val>
                                        </p:tav>
                                      </p:tavLst>
                                    </p:anim>
                                    <p:anim calcmode="lin" valueType="num">
                                      <p:cBhvr>
                                        <p:cTn id="98" dur="500" fill="hold"/>
                                        <p:tgtEl>
                                          <p:spTgt spid="140"/>
                                        </p:tgtEl>
                                        <p:attrNameLst>
                                          <p:attrName>ppt_h</p:attrName>
                                        </p:attrNameLst>
                                      </p:cBhvr>
                                      <p:tavLst>
                                        <p:tav tm="0">
                                          <p:val>
                                            <p:fltVal val="0"/>
                                          </p:val>
                                        </p:tav>
                                        <p:tav tm="100000">
                                          <p:val>
                                            <p:strVal val="#ppt_h"/>
                                          </p:val>
                                        </p:tav>
                                      </p:tavLst>
                                    </p:anim>
                                    <p:animEffect transition="in" filter="fade">
                                      <p:cBhvr>
                                        <p:cTn id="9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2" grpId="1"/>
      <p:bldP spid="133" grpId="0"/>
      <p:bldP spid="134" grpId="0"/>
      <p:bldP spid="134" grpId="1"/>
      <p:bldP spid="135" grpId="0"/>
      <p:bldP spid="136" grpId="0"/>
      <p:bldP spid="136" grpId="1"/>
      <p:bldP spid="137" grpId="0"/>
      <p:bldP spid="138" grpId="0"/>
      <p:bldP spid="139" grpId="0"/>
      <p:bldP spid="1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工作概述</a:t>
            </a:r>
            <a:endParaRPr lang="zh-CN" altLang="en-US" sz="3200" b="1" spc="600" dirty="0">
              <a:solidFill>
                <a:schemeClr val="tx1">
                  <a:lumMod val="85000"/>
                  <a:lumOff val="15000"/>
                </a:schemeClr>
              </a:solidFill>
              <a:cs typeface="+mn-ea"/>
              <a:sym typeface="+mn-lt"/>
            </a:endParaRPr>
          </a:p>
        </p:txBody>
      </p:sp>
      <p:sp>
        <p:nvSpPr>
          <p:cNvPr id="32" name="1"/>
          <p:cNvSpPr/>
          <p:nvPr/>
        </p:nvSpPr>
        <p:spPr>
          <a:xfrm>
            <a:off x="870561" y="2269740"/>
            <a:ext cx="1245770" cy="1245320"/>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6" name="3"/>
          <p:cNvSpPr/>
          <p:nvPr/>
        </p:nvSpPr>
        <p:spPr>
          <a:xfrm>
            <a:off x="2432862" y="2035053"/>
            <a:ext cx="1689688" cy="1689077"/>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7" name="5"/>
          <p:cNvSpPr/>
          <p:nvPr/>
        </p:nvSpPr>
        <p:spPr>
          <a:xfrm flipH="1">
            <a:off x="9187842" y="2269740"/>
            <a:ext cx="1245770" cy="1245320"/>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8" name="7"/>
          <p:cNvSpPr/>
          <p:nvPr/>
        </p:nvSpPr>
        <p:spPr>
          <a:xfrm flipH="1">
            <a:off x="7181622" y="2035053"/>
            <a:ext cx="1689688" cy="1689077"/>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39" name="11"/>
          <p:cNvGrpSpPr/>
          <p:nvPr/>
        </p:nvGrpSpPr>
        <p:grpSpPr>
          <a:xfrm>
            <a:off x="4574706" y="1793437"/>
            <a:ext cx="2158537" cy="2157756"/>
            <a:chOff x="4982374" y="2208496"/>
            <a:chExt cx="2227648" cy="2227648"/>
          </a:xfrm>
          <a:effectLst>
            <a:outerShdw blurRad="101600" dist="50800" dir="2700000" algn="tl" rotWithShape="0">
              <a:prstClr val="black">
                <a:alpha val="40000"/>
              </a:prstClr>
            </a:outerShdw>
          </a:effectLst>
        </p:grpSpPr>
        <p:sp>
          <p:nvSpPr>
            <p:cNvPr id="40" name="12"/>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41" name="Group 35"/>
            <p:cNvGrpSpPr>
              <a:grpSpLocks noChangeAspect="1"/>
            </p:cNvGrpSpPr>
            <p:nvPr/>
          </p:nvGrpSpPr>
          <p:grpSpPr bwMode="auto">
            <a:xfrm>
              <a:off x="5112459" y="2218471"/>
              <a:ext cx="2016983" cy="1955861"/>
              <a:chOff x="3477" y="1809"/>
              <a:chExt cx="726" cy="704"/>
            </a:xfrm>
            <a:noFill/>
          </p:grpSpPr>
          <p:sp>
            <p:nvSpPr>
              <p:cNvPr id="43"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5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60" name="组合 59"/>
          <p:cNvGrpSpPr/>
          <p:nvPr/>
        </p:nvGrpSpPr>
        <p:grpSpPr>
          <a:xfrm>
            <a:off x="962447" y="2338753"/>
            <a:ext cx="1069141" cy="1068755"/>
            <a:chOff x="1325951" y="2846894"/>
            <a:chExt cx="1069141" cy="1068755"/>
          </a:xfrm>
        </p:grpSpPr>
        <p:sp>
          <p:nvSpPr>
            <p:cNvPr id="61" name="2"/>
            <p:cNvSpPr/>
            <p:nvPr/>
          </p:nvSpPr>
          <p:spPr>
            <a:xfrm>
              <a:off x="1325951" y="2846894"/>
              <a:ext cx="1069141" cy="1068755"/>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62" name="Group 8"/>
            <p:cNvGrpSpPr>
              <a:grpSpLocks noChangeAspect="1"/>
            </p:cNvGrpSpPr>
            <p:nvPr/>
          </p:nvGrpSpPr>
          <p:grpSpPr bwMode="auto">
            <a:xfrm>
              <a:off x="1633964" y="3120231"/>
              <a:ext cx="453113" cy="496309"/>
              <a:chOff x="3437" y="2282"/>
              <a:chExt cx="679" cy="744"/>
            </a:xfrm>
            <a:solidFill>
              <a:srgbClr val="BDA992"/>
            </a:solidFill>
          </p:grpSpPr>
          <p:sp>
            <p:nvSpPr>
              <p:cNvPr id="63"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4"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65" name="组合 64"/>
          <p:cNvGrpSpPr/>
          <p:nvPr/>
        </p:nvGrpSpPr>
        <p:grpSpPr>
          <a:xfrm>
            <a:off x="2521095" y="2116792"/>
            <a:ext cx="1513224" cy="1512677"/>
            <a:chOff x="2884599" y="2624933"/>
            <a:chExt cx="1513224" cy="1512677"/>
          </a:xfrm>
        </p:grpSpPr>
        <p:sp>
          <p:nvSpPr>
            <p:cNvPr id="66" name="4"/>
            <p:cNvSpPr/>
            <p:nvPr/>
          </p:nvSpPr>
          <p:spPr>
            <a:xfrm>
              <a:off x="2884599" y="2624933"/>
              <a:ext cx="1513224" cy="151267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67" name="Group 13"/>
            <p:cNvGrpSpPr>
              <a:grpSpLocks noChangeAspect="1"/>
            </p:cNvGrpSpPr>
            <p:nvPr/>
          </p:nvGrpSpPr>
          <p:grpSpPr bwMode="auto">
            <a:xfrm>
              <a:off x="3366802" y="3139841"/>
              <a:ext cx="548816" cy="555095"/>
              <a:chOff x="2426" y="2781"/>
              <a:chExt cx="593" cy="600"/>
            </a:xfrm>
            <a:solidFill>
              <a:srgbClr val="BDA992"/>
            </a:solidFill>
          </p:grpSpPr>
          <p:sp>
            <p:nvSpPr>
              <p:cNvPr id="6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6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70" name="组合 69"/>
          <p:cNvGrpSpPr/>
          <p:nvPr/>
        </p:nvGrpSpPr>
        <p:grpSpPr>
          <a:xfrm>
            <a:off x="7269854" y="2116792"/>
            <a:ext cx="1513224" cy="1512677"/>
            <a:chOff x="7633358" y="2624933"/>
            <a:chExt cx="1513224" cy="1512677"/>
          </a:xfrm>
        </p:grpSpPr>
        <p:sp>
          <p:nvSpPr>
            <p:cNvPr id="71" name="8"/>
            <p:cNvSpPr/>
            <p:nvPr/>
          </p:nvSpPr>
          <p:spPr>
            <a:xfrm>
              <a:off x="7633358" y="2624933"/>
              <a:ext cx="1513224" cy="151267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72" name="Group 18"/>
            <p:cNvGrpSpPr>
              <a:grpSpLocks noChangeAspect="1"/>
            </p:cNvGrpSpPr>
            <p:nvPr/>
          </p:nvGrpSpPr>
          <p:grpSpPr bwMode="auto">
            <a:xfrm>
              <a:off x="8131919" y="3139115"/>
              <a:ext cx="480414" cy="447495"/>
              <a:chOff x="3802" y="2858"/>
              <a:chExt cx="616" cy="574"/>
            </a:xfrm>
            <a:solidFill>
              <a:srgbClr val="BDA992"/>
            </a:solidFill>
          </p:grpSpPr>
          <p:sp>
            <p:nvSpPr>
              <p:cNvPr id="73" name="Rectangle 19"/>
              <p:cNvSpPr>
                <a:spLocks noChangeArrowheads="1"/>
              </p:cNvSpPr>
              <p:nvPr/>
            </p:nvSpPr>
            <p:spPr bwMode="auto">
              <a:xfrm>
                <a:off x="3802" y="3205"/>
                <a:ext cx="129" cy="22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4" name="Rectangle 20"/>
              <p:cNvSpPr>
                <a:spLocks noChangeArrowheads="1"/>
              </p:cNvSpPr>
              <p:nvPr/>
            </p:nvSpPr>
            <p:spPr bwMode="auto">
              <a:xfrm>
                <a:off x="3964" y="3174"/>
                <a:ext cx="129" cy="25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5" name="Rectangle 21"/>
              <p:cNvSpPr>
                <a:spLocks noChangeArrowheads="1"/>
              </p:cNvSpPr>
              <p:nvPr/>
            </p:nvSpPr>
            <p:spPr bwMode="auto">
              <a:xfrm>
                <a:off x="4129" y="3131"/>
                <a:ext cx="129" cy="30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6" name="Rectangle 22"/>
              <p:cNvSpPr>
                <a:spLocks noChangeArrowheads="1"/>
              </p:cNvSpPr>
              <p:nvPr/>
            </p:nvSpPr>
            <p:spPr bwMode="auto">
              <a:xfrm>
                <a:off x="4289" y="3078"/>
                <a:ext cx="129" cy="354"/>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7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78" name="组合 77"/>
          <p:cNvGrpSpPr/>
          <p:nvPr/>
        </p:nvGrpSpPr>
        <p:grpSpPr>
          <a:xfrm>
            <a:off x="9272585" y="2338753"/>
            <a:ext cx="1069141" cy="1068755"/>
            <a:chOff x="9636089" y="2846894"/>
            <a:chExt cx="1069141" cy="1068755"/>
          </a:xfrm>
        </p:grpSpPr>
        <p:sp>
          <p:nvSpPr>
            <p:cNvPr id="79" name="6"/>
            <p:cNvSpPr/>
            <p:nvPr/>
          </p:nvSpPr>
          <p:spPr>
            <a:xfrm>
              <a:off x="9636089" y="2846894"/>
              <a:ext cx="1069141" cy="1068755"/>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80" name="Group 26"/>
            <p:cNvGrpSpPr>
              <a:grpSpLocks noChangeAspect="1"/>
            </p:cNvGrpSpPr>
            <p:nvPr/>
          </p:nvGrpSpPr>
          <p:grpSpPr bwMode="auto">
            <a:xfrm>
              <a:off x="9816511" y="3194057"/>
              <a:ext cx="752241" cy="372795"/>
              <a:chOff x="5676" y="2597"/>
              <a:chExt cx="1061" cy="526"/>
            </a:xfrm>
            <a:solidFill>
              <a:srgbClr val="BDA992"/>
            </a:solidFill>
          </p:grpSpPr>
          <p:sp>
            <p:nvSpPr>
              <p:cNvPr id="81"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3"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rgbClr val="315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6"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8"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8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1"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solidFill>
                <a:srgbClr val="315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3"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w="9525">
                <a:noFill/>
                <a:round/>
              </a:ln>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9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grpSp>
      </p:grpSp>
      <p:grpSp>
        <p:nvGrpSpPr>
          <p:cNvPr id="96" name="51"/>
          <p:cNvGrpSpPr/>
          <p:nvPr/>
        </p:nvGrpSpPr>
        <p:grpSpPr>
          <a:xfrm>
            <a:off x="2085658" y="2841865"/>
            <a:ext cx="375324" cy="60900"/>
            <a:chOff x="2490242" y="3398543"/>
            <a:chExt cx="375275" cy="60914"/>
          </a:xfrm>
        </p:grpSpPr>
        <p:sp>
          <p:nvSpPr>
            <p:cNvPr id="97" name="5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98" name="5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99" name="直接连接符 98"/>
            <p:cNvCxnSpPr>
              <a:stCxn id="97" idx="6"/>
              <a:endCxn id="9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0" name="55"/>
          <p:cNvGrpSpPr/>
          <p:nvPr/>
        </p:nvGrpSpPr>
        <p:grpSpPr>
          <a:xfrm>
            <a:off x="4100612" y="2841865"/>
            <a:ext cx="375324" cy="60900"/>
            <a:chOff x="2490242" y="3398543"/>
            <a:chExt cx="375275" cy="60914"/>
          </a:xfrm>
        </p:grpSpPr>
        <p:sp>
          <p:nvSpPr>
            <p:cNvPr id="101" name="5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02" name="5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103" name="直接连接符 102"/>
            <p:cNvCxnSpPr>
              <a:stCxn id="101" idx="6"/>
              <a:endCxn id="10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4" name="59"/>
          <p:cNvGrpSpPr/>
          <p:nvPr/>
        </p:nvGrpSpPr>
        <p:grpSpPr>
          <a:xfrm>
            <a:off x="6830658" y="2841865"/>
            <a:ext cx="375324" cy="60900"/>
            <a:chOff x="2490242" y="3398543"/>
            <a:chExt cx="375275" cy="60914"/>
          </a:xfrm>
        </p:grpSpPr>
        <p:sp>
          <p:nvSpPr>
            <p:cNvPr id="105" name="6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06" name="6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107" name="直接连接符 106"/>
            <p:cNvCxnSpPr>
              <a:stCxn id="105" idx="6"/>
              <a:endCxn id="106"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08" name="63"/>
          <p:cNvGrpSpPr/>
          <p:nvPr/>
        </p:nvGrpSpPr>
        <p:grpSpPr>
          <a:xfrm>
            <a:off x="8845497" y="2841865"/>
            <a:ext cx="375324" cy="60900"/>
            <a:chOff x="2490242" y="3398543"/>
            <a:chExt cx="375275" cy="60914"/>
          </a:xfrm>
        </p:grpSpPr>
        <p:sp>
          <p:nvSpPr>
            <p:cNvPr id="109" name="64"/>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10" name="65"/>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111" name="直接连接符 110"/>
            <p:cNvCxnSpPr>
              <a:stCxn id="109" idx="6"/>
              <a:endCxn id="110"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2" name="82"/>
          <p:cNvGrpSpPr/>
          <p:nvPr/>
        </p:nvGrpSpPr>
        <p:grpSpPr>
          <a:xfrm>
            <a:off x="2241376" y="2844394"/>
            <a:ext cx="64152" cy="1207857"/>
            <a:chOff x="2684043" y="2810333"/>
            <a:chExt cx="64144" cy="1208135"/>
          </a:xfrm>
        </p:grpSpPr>
        <p:sp>
          <p:nvSpPr>
            <p:cNvPr id="113" name="67"/>
            <p:cNvSpPr/>
            <p:nvPr/>
          </p:nvSpPr>
          <p:spPr>
            <a:xfrm>
              <a:off x="2684043" y="281033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114" name="直接连接符 113"/>
            <p:cNvCxnSpPr>
              <a:stCxn id="113" idx="4"/>
            </p:cNvCxnSpPr>
            <p:nvPr/>
          </p:nvCxnSpPr>
          <p:spPr>
            <a:xfrm>
              <a:off x="2714500" y="2871246"/>
              <a:ext cx="0" cy="111893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5" name="74"/>
            <p:cNvSpPr/>
            <p:nvPr/>
          </p:nvSpPr>
          <p:spPr>
            <a:xfrm>
              <a:off x="2687273"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116" name="组合 115"/>
          <p:cNvGrpSpPr/>
          <p:nvPr/>
        </p:nvGrpSpPr>
        <p:grpSpPr>
          <a:xfrm>
            <a:off x="1928312" y="4030954"/>
            <a:ext cx="686967" cy="686719"/>
            <a:chOff x="2020147" y="4539095"/>
            <a:chExt cx="686967" cy="686719"/>
          </a:xfrm>
        </p:grpSpPr>
        <p:grpSp>
          <p:nvGrpSpPr>
            <p:cNvPr id="117" name="71"/>
            <p:cNvGrpSpPr/>
            <p:nvPr/>
          </p:nvGrpSpPr>
          <p:grpSpPr>
            <a:xfrm>
              <a:off x="2020147" y="4539095"/>
              <a:ext cx="686967" cy="686719"/>
              <a:chOff x="1313407" y="4404486"/>
              <a:chExt cx="1245608" cy="1245608"/>
            </a:xfrm>
          </p:grpSpPr>
          <p:sp>
            <p:nvSpPr>
              <p:cNvPr id="119" name="72"/>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20" name="73"/>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sp>
          <p:nvSpPr>
            <p:cNvPr id="118" name="111"/>
            <p:cNvSpPr txBox="1"/>
            <p:nvPr/>
          </p:nvSpPr>
          <p:spPr>
            <a:xfrm>
              <a:off x="2065986" y="4653504"/>
              <a:ext cx="580162" cy="461558"/>
            </a:xfrm>
            <a:prstGeom prst="rect">
              <a:avLst/>
            </a:prstGeom>
            <a:noFill/>
          </p:spPr>
          <p:txBody>
            <a:bodyPr wrap="square" rtlCol="0">
              <a:spAutoFit/>
            </a:bodyPr>
            <a:lstStyle/>
            <a:p>
              <a:pPr algn="ctr"/>
              <a:r>
                <a:rPr lang="en-US" altLang="zh-CN" sz="2400" dirty="0">
                  <a:solidFill>
                    <a:schemeClr val="accent1"/>
                  </a:solidFill>
                  <a:cs typeface="+mn-ea"/>
                  <a:sym typeface="+mn-lt"/>
                </a:rPr>
                <a:t>01</a:t>
              </a:r>
              <a:endParaRPr lang="zh-CN" altLang="en-US" sz="2400" dirty="0">
                <a:solidFill>
                  <a:schemeClr val="accent1"/>
                </a:solidFill>
                <a:cs typeface="+mn-ea"/>
                <a:sym typeface="+mn-lt"/>
              </a:endParaRPr>
            </a:p>
          </p:txBody>
        </p:sp>
      </p:grpSp>
      <p:grpSp>
        <p:nvGrpSpPr>
          <p:cNvPr id="121" name="组合 120"/>
          <p:cNvGrpSpPr/>
          <p:nvPr/>
        </p:nvGrpSpPr>
        <p:grpSpPr>
          <a:xfrm>
            <a:off x="8996317" y="2844394"/>
            <a:ext cx="64694" cy="1207850"/>
            <a:chOff x="9088152" y="3352535"/>
            <a:chExt cx="64694" cy="1207850"/>
          </a:xfrm>
        </p:grpSpPr>
        <p:grpSp>
          <p:nvGrpSpPr>
            <p:cNvPr id="122" name="102"/>
            <p:cNvGrpSpPr/>
            <p:nvPr/>
          </p:nvGrpSpPr>
          <p:grpSpPr>
            <a:xfrm>
              <a:off x="9088152" y="3352535"/>
              <a:ext cx="60922" cy="1179580"/>
              <a:chOff x="9438105" y="2810338"/>
              <a:chExt cx="60914" cy="1179853"/>
            </a:xfrm>
          </p:grpSpPr>
          <p:sp>
            <p:nvSpPr>
              <p:cNvPr id="124" name="69"/>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125" name="直接连接符 124"/>
              <p:cNvCxnSpPr>
                <a:stCxn id="124" idx="4"/>
              </p:cNvCxnSpPr>
              <p:nvPr/>
            </p:nvCxnSpPr>
            <p:spPr>
              <a:xfrm>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78"/>
            <p:cNvSpPr/>
            <p:nvPr/>
          </p:nvSpPr>
          <p:spPr>
            <a:xfrm>
              <a:off x="9091924" y="4499485"/>
              <a:ext cx="60922" cy="60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126" name="组合 125"/>
          <p:cNvGrpSpPr/>
          <p:nvPr/>
        </p:nvGrpSpPr>
        <p:grpSpPr>
          <a:xfrm>
            <a:off x="8683795" y="4030954"/>
            <a:ext cx="686967" cy="686719"/>
            <a:chOff x="8775630" y="4539095"/>
            <a:chExt cx="686967" cy="686719"/>
          </a:xfrm>
        </p:grpSpPr>
        <p:grpSp>
          <p:nvGrpSpPr>
            <p:cNvPr id="127" name="75"/>
            <p:cNvGrpSpPr/>
            <p:nvPr/>
          </p:nvGrpSpPr>
          <p:grpSpPr>
            <a:xfrm>
              <a:off x="8775630" y="4539095"/>
              <a:ext cx="686967" cy="686719"/>
              <a:chOff x="1313407" y="4404486"/>
              <a:chExt cx="1245608" cy="1245608"/>
            </a:xfrm>
          </p:grpSpPr>
          <p:sp>
            <p:nvSpPr>
              <p:cNvPr id="129" name="76"/>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30" name="77"/>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sp>
          <p:nvSpPr>
            <p:cNvPr id="128" name="112"/>
            <p:cNvSpPr txBox="1"/>
            <p:nvPr/>
          </p:nvSpPr>
          <p:spPr>
            <a:xfrm>
              <a:off x="8833633" y="4653504"/>
              <a:ext cx="580162" cy="461558"/>
            </a:xfrm>
            <a:prstGeom prst="rect">
              <a:avLst/>
            </a:prstGeom>
            <a:noFill/>
          </p:spPr>
          <p:txBody>
            <a:bodyPr wrap="square" rtlCol="0">
              <a:spAutoFit/>
            </a:bodyPr>
            <a:lstStyle/>
            <a:p>
              <a:pPr algn="ctr"/>
              <a:r>
                <a:rPr lang="en-US" altLang="zh-CN" sz="2400" dirty="0">
                  <a:solidFill>
                    <a:schemeClr val="accent1"/>
                  </a:solidFill>
                  <a:cs typeface="+mn-ea"/>
                  <a:sym typeface="+mn-lt"/>
                </a:rPr>
                <a:t>03</a:t>
              </a:r>
              <a:endParaRPr lang="zh-CN" altLang="en-US" sz="2400" dirty="0">
                <a:solidFill>
                  <a:schemeClr val="accent1"/>
                </a:solidFill>
                <a:cs typeface="+mn-ea"/>
                <a:sym typeface="+mn-lt"/>
              </a:endParaRPr>
            </a:p>
          </p:txBody>
        </p:sp>
      </p:grpSp>
      <p:sp>
        <p:nvSpPr>
          <p:cNvPr id="131" name="弧形 130"/>
          <p:cNvSpPr/>
          <p:nvPr/>
        </p:nvSpPr>
        <p:spPr>
          <a:xfrm>
            <a:off x="4440991" y="1668002"/>
            <a:ext cx="2416454" cy="2408626"/>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prstClr val="black"/>
              </a:solidFill>
              <a:cs typeface="+mn-ea"/>
              <a:sym typeface="+mn-lt"/>
            </a:endParaRPr>
          </a:p>
        </p:txBody>
      </p:sp>
      <p:grpSp>
        <p:nvGrpSpPr>
          <p:cNvPr id="132" name="组合 131"/>
          <p:cNvGrpSpPr/>
          <p:nvPr/>
        </p:nvGrpSpPr>
        <p:grpSpPr>
          <a:xfrm>
            <a:off x="5667802" y="4061534"/>
            <a:ext cx="64694" cy="1207850"/>
            <a:chOff x="5759637" y="4569675"/>
            <a:chExt cx="64694" cy="1207850"/>
          </a:xfrm>
        </p:grpSpPr>
        <p:grpSp>
          <p:nvGrpSpPr>
            <p:cNvPr id="133" name="102"/>
            <p:cNvGrpSpPr/>
            <p:nvPr/>
          </p:nvGrpSpPr>
          <p:grpSpPr>
            <a:xfrm>
              <a:off x="5759637" y="4569675"/>
              <a:ext cx="60922" cy="1179580"/>
              <a:chOff x="9438105" y="2810338"/>
              <a:chExt cx="60914" cy="1179853"/>
            </a:xfrm>
          </p:grpSpPr>
          <p:sp>
            <p:nvSpPr>
              <p:cNvPr id="135" name="69"/>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cxnSp>
            <p:nvCxnSpPr>
              <p:cNvPr id="136" name="直接连接符 135"/>
              <p:cNvCxnSpPr>
                <a:stCxn id="135" idx="4"/>
              </p:cNvCxnSpPr>
              <p:nvPr/>
            </p:nvCxnSpPr>
            <p:spPr>
              <a:xfrm>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4" name="78"/>
            <p:cNvSpPr/>
            <p:nvPr/>
          </p:nvSpPr>
          <p:spPr>
            <a:xfrm>
              <a:off x="5763409" y="5716625"/>
              <a:ext cx="60922" cy="60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137" name="组合 136"/>
          <p:cNvGrpSpPr/>
          <p:nvPr/>
        </p:nvGrpSpPr>
        <p:grpSpPr>
          <a:xfrm>
            <a:off x="5355280" y="5248094"/>
            <a:ext cx="686967" cy="686719"/>
            <a:chOff x="5447115" y="5756235"/>
            <a:chExt cx="686967" cy="686719"/>
          </a:xfrm>
        </p:grpSpPr>
        <p:grpSp>
          <p:nvGrpSpPr>
            <p:cNvPr id="138" name="75"/>
            <p:cNvGrpSpPr/>
            <p:nvPr/>
          </p:nvGrpSpPr>
          <p:grpSpPr>
            <a:xfrm>
              <a:off x="5447115" y="5756235"/>
              <a:ext cx="686967" cy="686719"/>
              <a:chOff x="1313407" y="4404486"/>
              <a:chExt cx="1245608" cy="1245608"/>
            </a:xfrm>
          </p:grpSpPr>
          <p:sp>
            <p:nvSpPr>
              <p:cNvPr id="140" name="76"/>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cs typeface="+mn-ea"/>
                  <a:sym typeface="+mn-lt"/>
                </a:endParaRPr>
              </a:p>
            </p:txBody>
          </p:sp>
          <p:sp>
            <p:nvSpPr>
              <p:cNvPr id="141" name="77"/>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cs typeface="+mn-ea"/>
                  <a:sym typeface="+mn-lt"/>
                </a:endParaRPr>
              </a:p>
            </p:txBody>
          </p:sp>
        </p:grpSp>
        <p:sp>
          <p:nvSpPr>
            <p:cNvPr id="139" name="112"/>
            <p:cNvSpPr txBox="1"/>
            <p:nvPr/>
          </p:nvSpPr>
          <p:spPr>
            <a:xfrm>
              <a:off x="5505118" y="5870644"/>
              <a:ext cx="580162" cy="461558"/>
            </a:xfrm>
            <a:prstGeom prst="rect">
              <a:avLst/>
            </a:prstGeom>
            <a:noFill/>
          </p:spPr>
          <p:txBody>
            <a:bodyPr wrap="square" rtlCol="0">
              <a:spAutoFit/>
            </a:bodyPr>
            <a:lstStyle/>
            <a:p>
              <a:pPr algn="ctr"/>
              <a:r>
                <a:rPr lang="en-US" altLang="zh-CN" sz="2400" dirty="0">
                  <a:solidFill>
                    <a:srgbClr val="404040"/>
                  </a:solidFill>
                  <a:cs typeface="+mn-ea"/>
                  <a:sym typeface="+mn-lt"/>
                </a:rPr>
                <a:t>02</a:t>
              </a:r>
              <a:endParaRPr lang="zh-CN" altLang="en-US" sz="2400" dirty="0">
                <a:solidFill>
                  <a:srgbClr val="404040"/>
                </a:solidFill>
                <a:cs typeface="+mn-ea"/>
                <a:sym typeface="+mn-lt"/>
              </a:endParaRPr>
            </a:p>
          </p:txBody>
        </p:sp>
      </p:grpSp>
      <p:sp>
        <p:nvSpPr>
          <p:cNvPr id="142"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2812803" y="3964648"/>
            <a:ext cx="2064928" cy="1354217"/>
          </a:xfrm>
          <a:prstGeom prst="rect">
            <a:avLst/>
          </a:prstGeom>
        </p:spPr>
        <p:txBody>
          <a:bodyPr wrap="square">
            <a:spAutoFit/>
          </a:bodyPr>
          <a:lstStyle/>
          <a:p>
            <a:pPr>
              <a:lnSpc>
                <a:spcPct val="200000"/>
              </a:lnSpc>
            </a:pPr>
            <a:r>
              <a:rPr lang="zh-CN" altLang="en-US" sz="1400" b="1" dirty="0">
                <a:cs typeface="+mn-ea"/>
                <a:sym typeface="+mn-lt"/>
              </a:rPr>
              <a:t>在此添加标题</a:t>
            </a:r>
            <a:endParaRPr lang="zh-CN" altLang="en-US" sz="1400" b="1" dirty="0">
              <a:cs typeface="+mn-ea"/>
              <a:sym typeface="+mn-lt"/>
            </a:endParaRPr>
          </a:p>
          <a:p>
            <a:pPr>
              <a:lnSpc>
                <a:spcPct val="150000"/>
              </a:lnSpc>
            </a:pPr>
            <a:r>
              <a:rPr lang="zh-CN" altLang="en-US" sz="900"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a:t>
            </a:r>
            <a:endParaRPr lang="zh-CN" altLang="en-US" sz="900" dirty="0">
              <a:solidFill>
                <a:schemeClr val="bg1">
                  <a:lumMod val="50000"/>
                </a:schemeClr>
              </a:solidFill>
              <a:cs typeface="+mn-ea"/>
              <a:sym typeface="+mn-lt"/>
            </a:endParaRPr>
          </a:p>
        </p:txBody>
      </p:sp>
      <p:sp>
        <p:nvSpPr>
          <p:cNvPr id="143"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6358541" y="4693282"/>
            <a:ext cx="2064928" cy="1354217"/>
          </a:xfrm>
          <a:prstGeom prst="rect">
            <a:avLst/>
          </a:prstGeom>
        </p:spPr>
        <p:txBody>
          <a:bodyPr wrap="square">
            <a:spAutoFit/>
          </a:bodyPr>
          <a:lstStyle/>
          <a:p>
            <a:pPr>
              <a:lnSpc>
                <a:spcPct val="200000"/>
              </a:lnSpc>
            </a:pPr>
            <a:r>
              <a:rPr lang="zh-CN" altLang="en-US" sz="1400" b="1" dirty="0">
                <a:cs typeface="+mn-ea"/>
                <a:sym typeface="+mn-lt"/>
              </a:rPr>
              <a:t>在此添加标题</a:t>
            </a:r>
            <a:endParaRPr lang="zh-CN" altLang="en-US" sz="1400" b="1" dirty="0">
              <a:cs typeface="+mn-ea"/>
              <a:sym typeface="+mn-lt"/>
            </a:endParaRPr>
          </a:p>
          <a:p>
            <a:pPr>
              <a:lnSpc>
                <a:spcPct val="150000"/>
              </a:lnSpc>
            </a:pPr>
            <a:r>
              <a:rPr lang="zh-CN" altLang="en-US" sz="900"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a:t>
            </a:r>
            <a:endParaRPr lang="zh-CN" altLang="en-US" sz="900" dirty="0">
              <a:solidFill>
                <a:schemeClr val="bg1">
                  <a:lumMod val="50000"/>
                </a:schemeClr>
              </a:solidFill>
              <a:cs typeface="+mn-ea"/>
              <a:sym typeface="+mn-lt"/>
            </a:endParaRPr>
          </a:p>
        </p:txBody>
      </p:sp>
      <p:sp>
        <p:nvSpPr>
          <p:cNvPr id="144"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p:cNvSpPr/>
          <p:nvPr/>
        </p:nvSpPr>
        <p:spPr>
          <a:xfrm>
            <a:off x="9647067" y="3964648"/>
            <a:ext cx="2064928" cy="1354217"/>
          </a:xfrm>
          <a:prstGeom prst="rect">
            <a:avLst/>
          </a:prstGeom>
        </p:spPr>
        <p:txBody>
          <a:bodyPr wrap="square">
            <a:spAutoFit/>
          </a:bodyPr>
          <a:lstStyle/>
          <a:p>
            <a:pPr>
              <a:lnSpc>
                <a:spcPct val="200000"/>
              </a:lnSpc>
            </a:pPr>
            <a:r>
              <a:rPr lang="zh-CN" altLang="en-US" sz="1400" b="1" dirty="0">
                <a:cs typeface="+mn-ea"/>
                <a:sym typeface="+mn-lt"/>
              </a:rPr>
              <a:t>在此添加标题</a:t>
            </a:r>
            <a:endParaRPr lang="zh-CN" altLang="en-US" sz="1400" b="1" dirty="0">
              <a:cs typeface="+mn-ea"/>
              <a:sym typeface="+mn-lt"/>
            </a:endParaRPr>
          </a:p>
          <a:p>
            <a:pPr>
              <a:lnSpc>
                <a:spcPct val="150000"/>
              </a:lnSpc>
            </a:pPr>
            <a:r>
              <a:rPr lang="zh-CN" altLang="en-US" sz="900"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a:t>
            </a:r>
            <a:endParaRPr lang="zh-CN" altLang="en-US" sz="900" dirty="0">
              <a:solidFill>
                <a:schemeClr val="bg1">
                  <a:lumMod val="50000"/>
                </a:schemeClr>
              </a:solidFill>
              <a:cs typeface="+mn-ea"/>
              <a:sym typeface="+mn-lt"/>
            </a:endParaRPr>
          </a:p>
        </p:txBody>
      </p:sp>
      <p:sp>
        <p:nvSpPr>
          <p:cNvPr id="146" name="TextBox 145"/>
          <p:cNvSpPr txBox="1"/>
          <p:nvPr/>
        </p:nvSpPr>
        <p:spPr>
          <a:xfrm>
            <a:off x="151761" y="66141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heel(1)">
                                      <p:cBhvr>
                                        <p:cTn id="7" dur="2000"/>
                                        <p:tgtEl>
                                          <p:spTgt spid="131"/>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right)">
                                      <p:cBhvr>
                                        <p:cTn id="11" dur="500"/>
                                        <p:tgtEl>
                                          <p:spTgt spid="100"/>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500"/>
                                        <p:tgtEl>
                                          <p:spTgt spid="104"/>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heel(1)">
                                      <p:cBhvr>
                                        <p:cTn id="19" dur="1000"/>
                                        <p:tgtEl>
                                          <p:spTgt spid="3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heel(1)">
                                      <p:cBhvr>
                                        <p:cTn id="22" dur="1000"/>
                                        <p:tgtEl>
                                          <p:spTgt spid="38"/>
                                        </p:tgtEl>
                                      </p:cBhvr>
                                    </p:animEffect>
                                  </p:childTnLst>
                                </p:cTn>
                              </p:par>
                            </p:childTnLst>
                          </p:cTn>
                        </p:par>
                        <p:par>
                          <p:cTn id="23" fill="hold">
                            <p:stCondLst>
                              <p:cond delay="4000"/>
                            </p:stCondLst>
                            <p:childTnLst>
                              <p:par>
                                <p:cTn id="24" presetID="22" presetClass="entr" presetSubtype="2" fill="hold" nodeType="after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wipe(right)">
                                      <p:cBhvr>
                                        <p:cTn id="26" dur="500"/>
                                        <p:tgtEl>
                                          <p:spTgt spid="96"/>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left)">
                                      <p:cBhvr>
                                        <p:cTn id="30" dur="500"/>
                                        <p:tgtEl>
                                          <p:spTgt spid="108"/>
                                        </p:tgtEl>
                                      </p:cBhvr>
                                    </p:animEffect>
                                  </p:childTnLst>
                                </p:cTn>
                              </p:par>
                            </p:childTnLst>
                          </p:cTn>
                        </p:par>
                        <p:par>
                          <p:cTn id="31" fill="hold">
                            <p:stCondLst>
                              <p:cond delay="5000"/>
                            </p:stCondLst>
                            <p:childTnLst>
                              <p:par>
                                <p:cTn id="32" presetID="21" presetClass="entr" presetSubtype="1"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heel(1)">
                                      <p:cBhvr>
                                        <p:cTn id="34" dur="1000"/>
                                        <p:tgtEl>
                                          <p:spTgt spid="37"/>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heel(1)">
                                      <p:cBhvr>
                                        <p:cTn id="37" dur="1000"/>
                                        <p:tgtEl>
                                          <p:spTgt spid="32"/>
                                        </p:tgtEl>
                                      </p:cBhvr>
                                    </p:animEffect>
                                  </p:childTnLst>
                                </p:cTn>
                              </p:par>
                            </p:childTnLst>
                          </p:cTn>
                        </p:par>
                        <p:par>
                          <p:cTn id="38" fill="hold">
                            <p:stCondLst>
                              <p:cond delay="6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 fill="hold"/>
                                        <p:tgtEl>
                                          <p:spTgt spid="39"/>
                                        </p:tgtEl>
                                        <p:attrNameLst>
                                          <p:attrName>ppt_w</p:attrName>
                                        </p:attrNameLst>
                                      </p:cBhvr>
                                      <p:tavLst>
                                        <p:tav tm="0">
                                          <p:val>
                                            <p:fltVal val="0"/>
                                          </p:val>
                                        </p:tav>
                                        <p:tav tm="100000">
                                          <p:val>
                                            <p:strVal val="#ppt_w"/>
                                          </p:val>
                                        </p:tav>
                                      </p:tavLst>
                                    </p:anim>
                                    <p:anim calcmode="lin" valueType="num">
                                      <p:cBhvr>
                                        <p:cTn id="42" dur="100" fill="hold"/>
                                        <p:tgtEl>
                                          <p:spTgt spid="39"/>
                                        </p:tgtEl>
                                        <p:attrNameLst>
                                          <p:attrName>ppt_h</p:attrName>
                                        </p:attrNameLst>
                                      </p:cBhvr>
                                      <p:tavLst>
                                        <p:tav tm="0">
                                          <p:val>
                                            <p:fltVal val="0"/>
                                          </p:val>
                                        </p:tav>
                                        <p:tav tm="100000">
                                          <p:val>
                                            <p:strVal val="#ppt_h"/>
                                          </p:val>
                                        </p:tav>
                                      </p:tavLst>
                                    </p:anim>
                                    <p:animEffect transition="in" filter="fade">
                                      <p:cBhvr>
                                        <p:cTn id="43" dur="100"/>
                                        <p:tgtEl>
                                          <p:spTgt spid="39"/>
                                        </p:tgtEl>
                                      </p:cBhvr>
                                    </p:animEffect>
                                  </p:childTnLst>
                                </p:cTn>
                              </p:par>
                              <p:par>
                                <p:cTn id="44" presetID="6" presetClass="emph" presetSubtype="0" fill="hold" nodeType="withEffect">
                                  <p:stCondLst>
                                    <p:cond delay="100"/>
                                  </p:stCondLst>
                                  <p:childTnLst>
                                    <p:animScale>
                                      <p:cBhvr>
                                        <p:cTn id="45" dur="100" fill="hold"/>
                                        <p:tgtEl>
                                          <p:spTgt spid="39"/>
                                        </p:tgtEl>
                                      </p:cBhvr>
                                      <p:by x="110000" y="110000"/>
                                    </p:animScale>
                                  </p:childTnLst>
                                </p:cTn>
                              </p:par>
                              <p:par>
                                <p:cTn id="46" presetID="6" presetClass="emph" presetSubtype="0" fill="hold" nodeType="withEffect">
                                  <p:stCondLst>
                                    <p:cond delay="200"/>
                                  </p:stCondLst>
                                  <p:childTnLst>
                                    <p:animScale>
                                      <p:cBhvr>
                                        <p:cTn id="47" dur="200" fill="hold"/>
                                        <p:tgtEl>
                                          <p:spTgt spid="39"/>
                                        </p:tgtEl>
                                      </p:cBhvr>
                                      <p:by x="90000" y="90000"/>
                                    </p:animScale>
                                  </p:childTnLst>
                                </p:cTn>
                              </p:par>
                              <p:par>
                                <p:cTn id="48" presetID="6" presetClass="emph" presetSubtype="0" fill="hold" nodeType="withEffect">
                                  <p:stCondLst>
                                    <p:cond delay="400"/>
                                  </p:stCondLst>
                                  <p:childTnLst>
                                    <p:animScale>
                                      <p:cBhvr>
                                        <p:cTn id="49" dur="100" fill="hold"/>
                                        <p:tgtEl>
                                          <p:spTgt spid="39"/>
                                        </p:tgtEl>
                                      </p:cBhvr>
                                      <p:by x="105000" y="105000"/>
                                    </p:animScale>
                                  </p:childTnLst>
                                </p:cTn>
                              </p:par>
                              <p:par>
                                <p:cTn id="50" presetID="6" presetClass="emph" presetSubtype="0" fill="hold" nodeType="withEffect">
                                  <p:stCondLst>
                                    <p:cond delay="500"/>
                                  </p:stCondLst>
                                  <p:childTnLst>
                                    <p:animScale>
                                      <p:cBhvr>
                                        <p:cTn id="51" dur="200" fill="hold"/>
                                        <p:tgtEl>
                                          <p:spTgt spid="39"/>
                                        </p:tgtEl>
                                      </p:cBhvr>
                                      <p:by x="95000" y="95000"/>
                                    </p:animScale>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100" fill="hold"/>
                                        <p:tgtEl>
                                          <p:spTgt spid="65"/>
                                        </p:tgtEl>
                                        <p:attrNameLst>
                                          <p:attrName>ppt_w</p:attrName>
                                        </p:attrNameLst>
                                      </p:cBhvr>
                                      <p:tavLst>
                                        <p:tav tm="0">
                                          <p:val>
                                            <p:fltVal val="0"/>
                                          </p:val>
                                        </p:tav>
                                        <p:tav tm="100000">
                                          <p:val>
                                            <p:strVal val="#ppt_w"/>
                                          </p:val>
                                        </p:tav>
                                      </p:tavLst>
                                    </p:anim>
                                    <p:anim calcmode="lin" valueType="num">
                                      <p:cBhvr>
                                        <p:cTn id="56" dur="100" fill="hold"/>
                                        <p:tgtEl>
                                          <p:spTgt spid="65"/>
                                        </p:tgtEl>
                                        <p:attrNameLst>
                                          <p:attrName>ppt_h</p:attrName>
                                        </p:attrNameLst>
                                      </p:cBhvr>
                                      <p:tavLst>
                                        <p:tav tm="0">
                                          <p:val>
                                            <p:fltVal val="0"/>
                                          </p:val>
                                        </p:tav>
                                        <p:tav tm="100000">
                                          <p:val>
                                            <p:strVal val="#ppt_h"/>
                                          </p:val>
                                        </p:tav>
                                      </p:tavLst>
                                    </p:anim>
                                    <p:animEffect transition="in" filter="fade">
                                      <p:cBhvr>
                                        <p:cTn id="57" dur="100"/>
                                        <p:tgtEl>
                                          <p:spTgt spid="65"/>
                                        </p:tgtEl>
                                      </p:cBhvr>
                                    </p:animEffect>
                                  </p:childTnLst>
                                </p:cTn>
                              </p:par>
                              <p:par>
                                <p:cTn id="58" presetID="6" presetClass="emph" presetSubtype="0" fill="hold" nodeType="withEffect">
                                  <p:stCondLst>
                                    <p:cond delay="100"/>
                                  </p:stCondLst>
                                  <p:childTnLst>
                                    <p:animScale>
                                      <p:cBhvr>
                                        <p:cTn id="59" dur="100" fill="hold"/>
                                        <p:tgtEl>
                                          <p:spTgt spid="65"/>
                                        </p:tgtEl>
                                      </p:cBhvr>
                                      <p:by x="110000" y="110000"/>
                                    </p:animScale>
                                  </p:childTnLst>
                                </p:cTn>
                              </p:par>
                              <p:par>
                                <p:cTn id="60" presetID="6" presetClass="emph" presetSubtype="0" fill="hold" nodeType="withEffect">
                                  <p:stCondLst>
                                    <p:cond delay="200"/>
                                  </p:stCondLst>
                                  <p:childTnLst>
                                    <p:animScale>
                                      <p:cBhvr>
                                        <p:cTn id="61" dur="200" fill="hold"/>
                                        <p:tgtEl>
                                          <p:spTgt spid="65"/>
                                        </p:tgtEl>
                                      </p:cBhvr>
                                      <p:by x="90000" y="90000"/>
                                    </p:animScale>
                                  </p:childTnLst>
                                </p:cTn>
                              </p:par>
                              <p:par>
                                <p:cTn id="62" presetID="6" presetClass="emph" presetSubtype="0" fill="hold" nodeType="withEffect">
                                  <p:stCondLst>
                                    <p:cond delay="400"/>
                                  </p:stCondLst>
                                  <p:childTnLst>
                                    <p:animScale>
                                      <p:cBhvr>
                                        <p:cTn id="63" dur="100" fill="hold"/>
                                        <p:tgtEl>
                                          <p:spTgt spid="65"/>
                                        </p:tgtEl>
                                      </p:cBhvr>
                                      <p:by x="105000" y="105000"/>
                                    </p:animScale>
                                  </p:childTnLst>
                                </p:cTn>
                              </p:par>
                              <p:par>
                                <p:cTn id="64" presetID="6" presetClass="emph" presetSubtype="0" fill="hold" nodeType="withEffect">
                                  <p:stCondLst>
                                    <p:cond delay="500"/>
                                  </p:stCondLst>
                                  <p:childTnLst>
                                    <p:animScale>
                                      <p:cBhvr>
                                        <p:cTn id="65" dur="200" fill="hold"/>
                                        <p:tgtEl>
                                          <p:spTgt spid="65"/>
                                        </p:tgtEl>
                                      </p:cBhvr>
                                      <p:by x="95000" y="95000"/>
                                    </p:animScale>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100" fill="hold"/>
                                        <p:tgtEl>
                                          <p:spTgt spid="70"/>
                                        </p:tgtEl>
                                        <p:attrNameLst>
                                          <p:attrName>ppt_w</p:attrName>
                                        </p:attrNameLst>
                                      </p:cBhvr>
                                      <p:tavLst>
                                        <p:tav tm="0">
                                          <p:val>
                                            <p:fltVal val="0"/>
                                          </p:val>
                                        </p:tav>
                                        <p:tav tm="100000">
                                          <p:val>
                                            <p:strVal val="#ppt_w"/>
                                          </p:val>
                                        </p:tav>
                                      </p:tavLst>
                                    </p:anim>
                                    <p:anim calcmode="lin" valueType="num">
                                      <p:cBhvr>
                                        <p:cTn id="70" dur="100" fill="hold"/>
                                        <p:tgtEl>
                                          <p:spTgt spid="70"/>
                                        </p:tgtEl>
                                        <p:attrNameLst>
                                          <p:attrName>ppt_h</p:attrName>
                                        </p:attrNameLst>
                                      </p:cBhvr>
                                      <p:tavLst>
                                        <p:tav tm="0">
                                          <p:val>
                                            <p:fltVal val="0"/>
                                          </p:val>
                                        </p:tav>
                                        <p:tav tm="100000">
                                          <p:val>
                                            <p:strVal val="#ppt_h"/>
                                          </p:val>
                                        </p:tav>
                                      </p:tavLst>
                                    </p:anim>
                                    <p:animEffect transition="in" filter="fade">
                                      <p:cBhvr>
                                        <p:cTn id="71" dur="100"/>
                                        <p:tgtEl>
                                          <p:spTgt spid="70"/>
                                        </p:tgtEl>
                                      </p:cBhvr>
                                    </p:animEffect>
                                  </p:childTnLst>
                                </p:cTn>
                              </p:par>
                              <p:par>
                                <p:cTn id="72" presetID="6" presetClass="emph" presetSubtype="0" fill="hold" nodeType="withEffect">
                                  <p:stCondLst>
                                    <p:cond delay="100"/>
                                  </p:stCondLst>
                                  <p:childTnLst>
                                    <p:animScale>
                                      <p:cBhvr>
                                        <p:cTn id="73" dur="100" fill="hold"/>
                                        <p:tgtEl>
                                          <p:spTgt spid="70"/>
                                        </p:tgtEl>
                                      </p:cBhvr>
                                      <p:by x="110000" y="110000"/>
                                    </p:animScale>
                                  </p:childTnLst>
                                </p:cTn>
                              </p:par>
                              <p:par>
                                <p:cTn id="74" presetID="6" presetClass="emph" presetSubtype="0" fill="hold" nodeType="withEffect">
                                  <p:stCondLst>
                                    <p:cond delay="200"/>
                                  </p:stCondLst>
                                  <p:childTnLst>
                                    <p:animScale>
                                      <p:cBhvr>
                                        <p:cTn id="75" dur="200" fill="hold"/>
                                        <p:tgtEl>
                                          <p:spTgt spid="70"/>
                                        </p:tgtEl>
                                      </p:cBhvr>
                                      <p:by x="90000" y="90000"/>
                                    </p:animScale>
                                  </p:childTnLst>
                                </p:cTn>
                              </p:par>
                              <p:par>
                                <p:cTn id="76" presetID="6" presetClass="emph" presetSubtype="0" fill="hold" nodeType="withEffect">
                                  <p:stCondLst>
                                    <p:cond delay="400"/>
                                  </p:stCondLst>
                                  <p:childTnLst>
                                    <p:animScale>
                                      <p:cBhvr>
                                        <p:cTn id="77" dur="100" fill="hold"/>
                                        <p:tgtEl>
                                          <p:spTgt spid="70"/>
                                        </p:tgtEl>
                                      </p:cBhvr>
                                      <p:by x="105000" y="105000"/>
                                    </p:animScale>
                                  </p:childTnLst>
                                </p:cTn>
                              </p:par>
                              <p:par>
                                <p:cTn id="78" presetID="6" presetClass="emph" presetSubtype="0" fill="hold" nodeType="withEffect">
                                  <p:stCondLst>
                                    <p:cond delay="500"/>
                                  </p:stCondLst>
                                  <p:childTnLst>
                                    <p:animScale>
                                      <p:cBhvr>
                                        <p:cTn id="79" dur="200" fill="hold"/>
                                        <p:tgtEl>
                                          <p:spTgt spid="70"/>
                                        </p:tgtEl>
                                      </p:cBhvr>
                                      <p:by x="95000" y="95000"/>
                                    </p:animScale>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100" fill="hold"/>
                                        <p:tgtEl>
                                          <p:spTgt spid="60"/>
                                        </p:tgtEl>
                                        <p:attrNameLst>
                                          <p:attrName>ppt_w</p:attrName>
                                        </p:attrNameLst>
                                      </p:cBhvr>
                                      <p:tavLst>
                                        <p:tav tm="0">
                                          <p:val>
                                            <p:fltVal val="0"/>
                                          </p:val>
                                        </p:tav>
                                        <p:tav tm="100000">
                                          <p:val>
                                            <p:strVal val="#ppt_w"/>
                                          </p:val>
                                        </p:tav>
                                      </p:tavLst>
                                    </p:anim>
                                    <p:anim calcmode="lin" valueType="num">
                                      <p:cBhvr>
                                        <p:cTn id="84" dur="100" fill="hold"/>
                                        <p:tgtEl>
                                          <p:spTgt spid="60"/>
                                        </p:tgtEl>
                                        <p:attrNameLst>
                                          <p:attrName>ppt_h</p:attrName>
                                        </p:attrNameLst>
                                      </p:cBhvr>
                                      <p:tavLst>
                                        <p:tav tm="0">
                                          <p:val>
                                            <p:fltVal val="0"/>
                                          </p:val>
                                        </p:tav>
                                        <p:tav tm="100000">
                                          <p:val>
                                            <p:strVal val="#ppt_h"/>
                                          </p:val>
                                        </p:tav>
                                      </p:tavLst>
                                    </p:anim>
                                    <p:animEffect transition="in" filter="fade">
                                      <p:cBhvr>
                                        <p:cTn id="85" dur="100"/>
                                        <p:tgtEl>
                                          <p:spTgt spid="60"/>
                                        </p:tgtEl>
                                      </p:cBhvr>
                                    </p:animEffect>
                                  </p:childTnLst>
                                </p:cTn>
                              </p:par>
                              <p:par>
                                <p:cTn id="86" presetID="6" presetClass="emph" presetSubtype="0" fill="hold" nodeType="withEffect">
                                  <p:stCondLst>
                                    <p:cond delay="100"/>
                                  </p:stCondLst>
                                  <p:childTnLst>
                                    <p:animScale>
                                      <p:cBhvr>
                                        <p:cTn id="87" dur="100" fill="hold"/>
                                        <p:tgtEl>
                                          <p:spTgt spid="60"/>
                                        </p:tgtEl>
                                      </p:cBhvr>
                                      <p:by x="110000" y="110000"/>
                                    </p:animScale>
                                  </p:childTnLst>
                                </p:cTn>
                              </p:par>
                              <p:par>
                                <p:cTn id="88" presetID="6" presetClass="emph" presetSubtype="0" fill="hold" nodeType="withEffect">
                                  <p:stCondLst>
                                    <p:cond delay="200"/>
                                  </p:stCondLst>
                                  <p:childTnLst>
                                    <p:animScale>
                                      <p:cBhvr>
                                        <p:cTn id="89" dur="200" fill="hold"/>
                                        <p:tgtEl>
                                          <p:spTgt spid="60"/>
                                        </p:tgtEl>
                                      </p:cBhvr>
                                      <p:by x="90000" y="90000"/>
                                    </p:animScale>
                                  </p:childTnLst>
                                </p:cTn>
                              </p:par>
                              <p:par>
                                <p:cTn id="90" presetID="6" presetClass="emph" presetSubtype="0" fill="hold" nodeType="withEffect">
                                  <p:stCondLst>
                                    <p:cond delay="400"/>
                                  </p:stCondLst>
                                  <p:childTnLst>
                                    <p:animScale>
                                      <p:cBhvr>
                                        <p:cTn id="91" dur="100" fill="hold"/>
                                        <p:tgtEl>
                                          <p:spTgt spid="60"/>
                                        </p:tgtEl>
                                      </p:cBhvr>
                                      <p:by x="105000" y="105000"/>
                                    </p:animScale>
                                  </p:childTnLst>
                                </p:cTn>
                              </p:par>
                              <p:par>
                                <p:cTn id="92" presetID="6" presetClass="emph" presetSubtype="0" fill="hold" nodeType="withEffect">
                                  <p:stCondLst>
                                    <p:cond delay="500"/>
                                  </p:stCondLst>
                                  <p:childTnLst>
                                    <p:animScale>
                                      <p:cBhvr>
                                        <p:cTn id="93" dur="200" fill="hold"/>
                                        <p:tgtEl>
                                          <p:spTgt spid="60"/>
                                        </p:tgtEl>
                                      </p:cBhvr>
                                      <p:by x="95000" y="95000"/>
                                    </p:animScale>
                                  </p:childTnLst>
                                </p:cTn>
                              </p:par>
                            </p:childTnLst>
                          </p:cTn>
                        </p:par>
                        <p:par>
                          <p:cTn id="94" fill="hold">
                            <p:stCondLst>
                              <p:cond delay="8000"/>
                            </p:stCondLst>
                            <p:childTnLst>
                              <p:par>
                                <p:cTn id="95" presetID="53" presetClass="entr" presetSubtype="16" fill="hold" nodeType="after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100" fill="hold"/>
                                        <p:tgtEl>
                                          <p:spTgt spid="78"/>
                                        </p:tgtEl>
                                        <p:attrNameLst>
                                          <p:attrName>ppt_w</p:attrName>
                                        </p:attrNameLst>
                                      </p:cBhvr>
                                      <p:tavLst>
                                        <p:tav tm="0">
                                          <p:val>
                                            <p:fltVal val="0"/>
                                          </p:val>
                                        </p:tav>
                                        <p:tav tm="100000">
                                          <p:val>
                                            <p:strVal val="#ppt_w"/>
                                          </p:val>
                                        </p:tav>
                                      </p:tavLst>
                                    </p:anim>
                                    <p:anim calcmode="lin" valueType="num">
                                      <p:cBhvr>
                                        <p:cTn id="98" dur="100" fill="hold"/>
                                        <p:tgtEl>
                                          <p:spTgt spid="78"/>
                                        </p:tgtEl>
                                        <p:attrNameLst>
                                          <p:attrName>ppt_h</p:attrName>
                                        </p:attrNameLst>
                                      </p:cBhvr>
                                      <p:tavLst>
                                        <p:tav tm="0">
                                          <p:val>
                                            <p:fltVal val="0"/>
                                          </p:val>
                                        </p:tav>
                                        <p:tav tm="100000">
                                          <p:val>
                                            <p:strVal val="#ppt_h"/>
                                          </p:val>
                                        </p:tav>
                                      </p:tavLst>
                                    </p:anim>
                                    <p:animEffect transition="in" filter="fade">
                                      <p:cBhvr>
                                        <p:cTn id="99" dur="100"/>
                                        <p:tgtEl>
                                          <p:spTgt spid="78"/>
                                        </p:tgtEl>
                                      </p:cBhvr>
                                    </p:animEffect>
                                  </p:childTnLst>
                                </p:cTn>
                              </p:par>
                              <p:par>
                                <p:cTn id="100" presetID="6" presetClass="emph" presetSubtype="0" fill="hold" nodeType="withEffect">
                                  <p:stCondLst>
                                    <p:cond delay="100"/>
                                  </p:stCondLst>
                                  <p:childTnLst>
                                    <p:animScale>
                                      <p:cBhvr>
                                        <p:cTn id="101" dur="100" fill="hold"/>
                                        <p:tgtEl>
                                          <p:spTgt spid="78"/>
                                        </p:tgtEl>
                                      </p:cBhvr>
                                      <p:by x="110000" y="110000"/>
                                    </p:animScale>
                                  </p:childTnLst>
                                </p:cTn>
                              </p:par>
                              <p:par>
                                <p:cTn id="102" presetID="6" presetClass="emph" presetSubtype="0" fill="hold" nodeType="withEffect">
                                  <p:stCondLst>
                                    <p:cond delay="200"/>
                                  </p:stCondLst>
                                  <p:childTnLst>
                                    <p:animScale>
                                      <p:cBhvr>
                                        <p:cTn id="103" dur="200" fill="hold"/>
                                        <p:tgtEl>
                                          <p:spTgt spid="78"/>
                                        </p:tgtEl>
                                      </p:cBhvr>
                                      <p:by x="90000" y="90000"/>
                                    </p:animScale>
                                  </p:childTnLst>
                                </p:cTn>
                              </p:par>
                              <p:par>
                                <p:cTn id="104" presetID="6" presetClass="emph" presetSubtype="0" fill="hold" nodeType="withEffect">
                                  <p:stCondLst>
                                    <p:cond delay="400"/>
                                  </p:stCondLst>
                                  <p:childTnLst>
                                    <p:animScale>
                                      <p:cBhvr>
                                        <p:cTn id="105" dur="100" fill="hold"/>
                                        <p:tgtEl>
                                          <p:spTgt spid="78"/>
                                        </p:tgtEl>
                                      </p:cBhvr>
                                      <p:by x="105000" y="105000"/>
                                    </p:animScale>
                                  </p:childTnLst>
                                </p:cTn>
                              </p:par>
                              <p:par>
                                <p:cTn id="106" presetID="6" presetClass="emph" presetSubtype="0" fill="hold" nodeType="withEffect">
                                  <p:stCondLst>
                                    <p:cond delay="500"/>
                                  </p:stCondLst>
                                  <p:childTnLst>
                                    <p:animScale>
                                      <p:cBhvr>
                                        <p:cTn id="107" dur="200" fill="hold"/>
                                        <p:tgtEl>
                                          <p:spTgt spid="78"/>
                                        </p:tgtEl>
                                      </p:cBhvr>
                                      <p:by x="95000" y="95000"/>
                                    </p:animScale>
                                  </p:childTnLst>
                                </p:cTn>
                              </p:par>
                            </p:childTnLst>
                          </p:cTn>
                        </p:par>
                        <p:par>
                          <p:cTn id="108" fill="hold">
                            <p:stCondLst>
                              <p:cond delay="8500"/>
                            </p:stCondLst>
                            <p:childTnLst>
                              <p:par>
                                <p:cTn id="109" presetID="22" presetClass="entr" presetSubtype="1"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up)">
                                      <p:cBhvr>
                                        <p:cTn id="111" dur="500"/>
                                        <p:tgtEl>
                                          <p:spTgt spid="112"/>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16"/>
                                        </p:tgtEl>
                                        <p:attrNameLst>
                                          <p:attrName>style.visibility</p:attrName>
                                        </p:attrNameLst>
                                      </p:cBhvr>
                                      <p:to>
                                        <p:strVal val="visible"/>
                                      </p:to>
                                    </p:set>
                                    <p:anim calcmode="lin" valueType="num">
                                      <p:cBhvr>
                                        <p:cTn id="115" dur="100" fill="hold"/>
                                        <p:tgtEl>
                                          <p:spTgt spid="116"/>
                                        </p:tgtEl>
                                        <p:attrNameLst>
                                          <p:attrName>ppt_w</p:attrName>
                                        </p:attrNameLst>
                                      </p:cBhvr>
                                      <p:tavLst>
                                        <p:tav tm="0">
                                          <p:val>
                                            <p:fltVal val="0"/>
                                          </p:val>
                                        </p:tav>
                                        <p:tav tm="100000">
                                          <p:val>
                                            <p:strVal val="#ppt_w"/>
                                          </p:val>
                                        </p:tav>
                                      </p:tavLst>
                                    </p:anim>
                                    <p:anim calcmode="lin" valueType="num">
                                      <p:cBhvr>
                                        <p:cTn id="116" dur="100" fill="hold"/>
                                        <p:tgtEl>
                                          <p:spTgt spid="116"/>
                                        </p:tgtEl>
                                        <p:attrNameLst>
                                          <p:attrName>ppt_h</p:attrName>
                                        </p:attrNameLst>
                                      </p:cBhvr>
                                      <p:tavLst>
                                        <p:tav tm="0">
                                          <p:val>
                                            <p:fltVal val="0"/>
                                          </p:val>
                                        </p:tav>
                                        <p:tav tm="100000">
                                          <p:val>
                                            <p:strVal val="#ppt_h"/>
                                          </p:val>
                                        </p:tav>
                                      </p:tavLst>
                                    </p:anim>
                                    <p:animEffect transition="in" filter="fade">
                                      <p:cBhvr>
                                        <p:cTn id="117" dur="100"/>
                                        <p:tgtEl>
                                          <p:spTgt spid="116"/>
                                        </p:tgtEl>
                                      </p:cBhvr>
                                    </p:animEffect>
                                  </p:childTnLst>
                                </p:cTn>
                              </p:par>
                              <p:par>
                                <p:cTn id="118" presetID="6" presetClass="emph" presetSubtype="0" fill="hold" nodeType="withEffect">
                                  <p:stCondLst>
                                    <p:cond delay="100"/>
                                  </p:stCondLst>
                                  <p:childTnLst>
                                    <p:animScale>
                                      <p:cBhvr>
                                        <p:cTn id="119" dur="100" fill="hold"/>
                                        <p:tgtEl>
                                          <p:spTgt spid="116"/>
                                        </p:tgtEl>
                                      </p:cBhvr>
                                      <p:by x="110000" y="110000"/>
                                    </p:animScale>
                                  </p:childTnLst>
                                </p:cTn>
                              </p:par>
                              <p:par>
                                <p:cTn id="120" presetID="6" presetClass="emph" presetSubtype="0" fill="hold" nodeType="withEffect">
                                  <p:stCondLst>
                                    <p:cond delay="200"/>
                                  </p:stCondLst>
                                  <p:childTnLst>
                                    <p:animScale>
                                      <p:cBhvr>
                                        <p:cTn id="121" dur="200" fill="hold"/>
                                        <p:tgtEl>
                                          <p:spTgt spid="116"/>
                                        </p:tgtEl>
                                      </p:cBhvr>
                                      <p:by x="90000" y="90000"/>
                                    </p:animScale>
                                  </p:childTnLst>
                                </p:cTn>
                              </p:par>
                              <p:par>
                                <p:cTn id="122" presetID="6" presetClass="emph" presetSubtype="0" fill="hold" nodeType="withEffect">
                                  <p:stCondLst>
                                    <p:cond delay="400"/>
                                  </p:stCondLst>
                                  <p:childTnLst>
                                    <p:animScale>
                                      <p:cBhvr>
                                        <p:cTn id="123" dur="100" fill="hold"/>
                                        <p:tgtEl>
                                          <p:spTgt spid="116"/>
                                        </p:tgtEl>
                                      </p:cBhvr>
                                      <p:by x="105000" y="105000"/>
                                    </p:animScale>
                                  </p:childTnLst>
                                </p:cTn>
                              </p:par>
                              <p:par>
                                <p:cTn id="124" presetID="6" presetClass="emph" presetSubtype="0" fill="hold" nodeType="withEffect">
                                  <p:stCondLst>
                                    <p:cond delay="500"/>
                                  </p:stCondLst>
                                  <p:childTnLst>
                                    <p:animScale>
                                      <p:cBhvr>
                                        <p:cTn id="125" dur="200" fill="hold"/>
                                        <p:tgtEl>
                                          <p:spTgt spid="116"/>
                                        </p:tgtEl>
                                      </p:cBhvr>
                                      <p:by x="95000" y="95000"/>
                                    </p:animScale>
                                  </p:childTnLst>
                                </p:cTn>
                              </p:par>
                              <p:par>
                                <p:cTn id="126" presetID="22" presetClass="entr" presetSubtype="8" fill="hold" grpId="0" nodeType="withEffect">
                                  <p:stCondLst>
                                    <p:cond delay="500"/>
                                  </p:stCondLst>
                                  <p:childTnLst>
                                    <p:set>
                                      <p:cBhvr>
                                        <p:cTn id="127" dur="1" fill="hold">
                                          <p:stCondLst>
                                            <p:cond delay="0"/>
                                          </p:stCondLst>
                                        </p:cTn>
                                        <p:tgtEl>
                                          <p:spTgt spid="142"/>
                                        </p:tgtEl>
                                        <p:attrNameLst>
                                          <p:attrName>style.visibility</p:attrName>
                                        </p:attrNameLst>
                                      </p:cBhvr>
                                      <p:to>
                                        <p:strVal val="visible"/>
                                      </p:to>
                                    </p:set>
                                    <p:animEffect transition="in" filter="wipe(left)">
                                      <p:cBhvr>
                                        <p:cTn id="128" dur="1000"/>
                                        <p:tgtEl>
                                          <p:spTgt spid="142"/>
                                        </p:tgtEl>
                                      </p:cBhvr>
                                    </p:animEffect>
                                  </p:childTnLst>
                                </p:cTn>
                              </p:par>
                            </p:childTnLst>
                          </p:cTn>
                        </p:par>
                        <p:par>
                          <p:cTn id="129" fill="hold">
                            <p:stCondLst>
                              <p:cond delay="9500"/>
                            </p:stCondLst>
                            <p:childTnLst>
                              <p:par>
                                <p:cTn id="130" presetID="22" presetClass="entr" presetSubtype="1" fill="hold" nodeType="afterEffect">
                                  <p:stCondLst>
                                    <p:cond delay="0"/>
                                  </p:stCondLst>
                                  <p:childTnLst>
                                    <p:set>
                                      <p:cBhvr>
                                        <p:cTn id="131" dur="1" fill="hold">
                                          <p:stCondLst>
                                            <p:cond delay="0"/>
                                          </p:stCondLst>
                                        </p:cTn>
                                        <p:tgtEl>
                                          <p:spTgt spid="132"/>
                                        </p:tgtEl>
                                        <p:attrNameLst>
                                          <p:attrName>style.visibility</p:attrName>
                                        </p:attrNameLst>
                                      </p:cBhvr>
                                      <p:to>
                                        <p:strVal val="visible"/>
                                      </p:to>
                                    </p:set>
                                    <p:animEffect transition="in" filter="wipe(up)">
                                      <p:cBhvr>
                                        <p:cTn id="132" dur="500"/>
                                        <p:tgtEl>
                                          <p:spTgt spid="132"/>
                                        </p:tgtEl>
                                      </p:cBhvr>
                                    </p:animEffect>
                                  </p:childTnLst>
                                </p:cTn>
                              </p:par>
                            </p:childTnLst>
                          </p:cTn>
                        </p:par>
                        <p:par>
                          <p:cTn id="133" fill="hold">
                            <p:stCondLst>
                              <p:cond delay="10000"/>
                            </p:stCondLst>
                            <p:childTnLst>
                              <p:par>
                                <p:cTn id="134" presetID="53" presetClass="entr" presetSubtype="16" fill="hold" nodeType="afterEffect">
                                  <p:stCondLst>
                                    <p:cond delay="0"/>
                                  </p:stCondLst>
                                  <p:childTnLst>
                                    <p:set>
                                      <p:cBhvr>
                                        <p:cTn id="135" dur="1" fill="hold">
                                          <p:stCondLst>
                                            <p:cond delay="0"/>
                                          </p:stCondLst>
                                        </p:cTn>
                                        <p:tgtEl>
                                          <p:spTgt spid="137"/>
                                        </p:tgtEl>
                                        <p:attrNameLst>
                                          <p:attrName>style.visibility</p:attrName>
                                        </p:attrNameLst>
                                      </p:cBhvr>
                                      <p:to>
                                        <p:strVal val="visible"/>
                                      </p:to>
                                    </p:set>
                                    <p:anim calcmode="lin" valueType="num">
                                      <p:cBhvr>
                                        <p:cTn id="136" dur="100" fill="hold"/>
                                        <p:tgtEl>
                                          <p:spTgt spid="137"/>
                                        </p:tgtEl>
                                        <p:attrNameLst>
                                          <p:attrName>ppt_w</p:attrName>
                                        </p:attrNameLst>
                                      </p:cBhvr>
                                      <p:tavLst>
                                        <p:tav tm="0">
                                          <p:val>
                                            <p:fltVal val="0"/>
                                          </p:val>
                                        </p:tav>
                                        <p:tav tm="100000">
                                          <p:val>
                                            <p:strVal val="#ppt_w"/>
                                          </p:val>
                                        </p:tav>
                                      </p:tavLst>
                                    </p:anim>
                                    <p:anim calcmode="lin" valueType="num">
                                      <p:cBhvr>
                                        <p:cTn id="137" dur="100" fill="hold"/>
                                        <p:tgtEl>
                                          <p:spTgt spid="137"/>
                                        </p:tgtEl>
                                        <p:attrNameLst>
                                          <p:attrName>ppt_h</p:attrName>
                                        </p:attrNameLst>
                                      </p:cBhvr>
                                      <p:tavLst>
                                        <p:tav tm="0">
                                          <p:val>
                                            <p:fltVal val="0"/>
                                          </p:val>
                                        </p:tav>
                                        <p:tav tm="100000">
                                          <p:val>
                                            <p:strVal val="#ppt_h"/>
                                          </p:val>
                                        </p:tav>
                                      </p:tavLst>
                                    </p:anim>
                                    <p:animEffect transition="in" filter="fade">
                                      <p:cBhvr>
                                        <p:cTn id="138" dur="100"/>
                                        <p:tgtEl>
                                          <p:spTgt spid="137"/>
                                        </p:tgtEl>
                                      </p:cBhvr>
                                    </p:animEffect>
                                  </p:childTnLst>
                                </p:cTn>
                              </p:par>
                              <p:par>
                                <p:cTn id="139" presetID="6" presetClass="emph" presetSubtype="0" fill="hold" nodeType="withEffect">
                                  <p:stCondLst>
                                    <p:cond delay="100"/>
                                  </p:stCondLst>
                                  <p:childTnLst>
                                    <p:animScale>
                                      <p:cBhvr>
                                        <p:cTn id="140" dur="100" fill="hold"/>
                                        <p:tgtEl>
                                          <p:spTgt spid="137"/>
                                        </p:tgtEl>
                                      </p:cBhvr>
                                      <p:by x="110000" y="110000"/>
                                    </p:animScale>
                                  </p:childTnLst>
                                </p:cTn>
                              </p:par>
                              <p:par>
                                <p:cTn id="141" presetID="6" presetClass="emph" presetSubtype="0" fill="hold" nodeType="withEffect">
                                  <p:stCondLst>
                                    <p:cond delay="200"/>
                                  </p:stCondLst>
                                  <p:childTnLst>
                                    <p:animScale>
                                      <p:cBhvr>
                                        <p:cTn id="142" dur="200" fill="hold"/>
                                        <p:tgtEl>
                                          <p:spTgt spid="137"/>
                                        </p:tgtEl>
                                      </p:cBhvr>
                                      <p:by x="90000" y="90000"/>
                                    </p:animScale>
                                  </p:childTnLst>
                                </p:cTn>
                              </p:par>
                              <p:par>
                                <p:cTn id="143" presetID="6" presetClass="emph" presetSubtype="0" fill="hold" nodeType="withEffect">
                                  <p:stCondLst>
                                    <p:cond delay="400"/>
                                  </p:stCondLst>
                                  <p:childTnLst>
                                    <p:animScale>
                                      <p:cBhvr>
                                        <p:cTn id="144" dur="100" fill="hold"/>
                                        <p:tgtEl>
                                          <p:spTgt spid="137"/>
                                        </p:tgtEl>
                                      </p:cBhvr>
                                      <p:by x="105000" y="105000"/>
                                    </p:animScale>
                                  </p:childTnLst>
                                </p:cTn>
                              </p:par>
                              <p:par>
                                <p:cTn id="145" presetID="6" presetClass="emph" presetSubtype="0" fill="hold" nodeType="withEffect">
                                  <p:stCondLst>
                                    <p:cond delay="500"/>
                                  </p:stCondLst>
                                  <p:childTnLst>
                                    <p:animScale>
                                      <p:cBhvr>
                                        <p:cTn id="146" dur="200" fill="hold"/>
                                        <p:tgtEl>
                                          <p:spTgt spid="137"/>
                                        </p:tgtEl>
                                      </p:cBhvr>
                                      <p:by x="95000" y="95000"/>
                                    </p:animScale>
                                  </p:childTnLst>
                                </p:cTn>
                              </p:par>
                              <p:par>
                                <p:cTn id="147" presetID="22" presetClass="entr" presetSubtype="8" fill="hold" grpId="0" nodeType="withEffect">
                                  <p:stCondLst>
                                    <p:cond delay="500"/>
                                  </p:stCondLst>
                                  <p:childTnLst>
                                    <p:set>
                                      <p:cBhvr>
                                        <p:cTn id="148" dur="1" fill="hold">
                                          <p:stCondLst>
                                            <p:cond delay="0"/>
                                          </p:stCondLst>
                                        </p:cTn>
                                        <p:tgtEl>
                                          <p:spTgt spid="143"/>
                                        </p:tgtEl>
                                        <p:attrNameLst>
                                          <p:attrName>style.visibility</p:attrName>
                                        </p:attrNameLst>
                                      </p:cBhvr>
                                      <p:to>
                                        <p:strVal val="visible"/>
                                      </p:to>
                                    </p:set>
                                    <p:animEffect transition="in" filter="wipe(left)">
                                      <p:cBhvr>
                                        <p:cTn id="149" dur="1000"/>
                                        <p:tgtEl>
                                          <p:spTgt spid="143"/>
                                        </p:tgtEl>
                                      </p:cBhvr>
                                    </p:animEffect>
                                  </p:childTnLst>
                                </p:cTn>
                              </p:par>
                            </p:childTnLst>
                          </p:cTn>
                        </p:par>
                        <p:par>
                          <p:cTn id="150" fill="hold">
                            <p:stCondLst>
                              <p:cond delay="10500"/>
                            </p:stCondLst>
                            <p:childTnLst>
                              <p:par>
                                <p:cTn id="151" presetID="22" presetClass="entr" presetSubtype="1" fill="hold" nodeType="afterEffect">
                                  <p:stCondLst>
                                    <p:cond delay="0"/>
                                  </p:stCondLst>
                                  <p:childTnLst>
                                    <p:set>
                                      <p:cBhvr>
                                        <p:cTn id="152" dur="1" fill="hold">
                                          <p:stCondLst>
                                            <p:cond delay="0"/>
                                          </p:stCondLst>
                                        </p:cTn>
                                        <p:tgtEl>
                                          <p:spTgt spid="121"/>
                                        </p:tgtEl>
                                        <p:attrNameLst>
                                          <p:attrName>style.visibility</p:attrName>
                                        </p:attrNameLst>
                                      </p:cBhvr>
                                      <p:to>
                                        <p:strVal val="visible"/>
                                      </p:to>
                                    </p:set>
                                    <p:animEffect transition="in" filter="wipe(up)">
                                      <p:cBhvr>
                                        <p:cTn id="153" dur="500"/>
                                        <p:tgtEl>
                                          <p:spTgt spid="121"/>
                                        </p:tgtEl>
                                      </p:cBhvr>
                                    </p:animEffect>
                                  </p:childTnLst>
                                </p:cTn>
                              </p:par>
                            </p:childTnLst>
                          </p:cTn>
                        </p:par>
                        <p:par>
                          <p:cTn id="154" fill="hold">
                            <p:stCondLst>
                              <p:cond delay="11000"/>
                            </p:stCondLst>
                            <p:childTnLst>
                              <p:par>
                                <p:cTn id="155" presetID="53" presetClass="entr" presetSubtype="16" fill="hold" nodeType="afterEffect">
                                  <p:stCondLst>
                                    <p:cond delay="0"/>
                                  </p:stCondLst>
                                  <p:childTnLst>
                                    <p:set>
                                      <p:cBhvr>
                                        <p:cTn id="156" dur="1" fill="hold">
                                          <p:stCondLst>
                                            <p:cond delay="0"/>
                                          </p:stCondLst>
                                        </p:cTn>
                                        <p:tgtEl>
                                          <p:spTgt spid="126"/>
                                        </p:tgtEl>
                                        <p:attrNameLst>
                                          <p:attrName>style.visibility</p:attrName>
                                        </p:attrNameLst>
                                      </p:cBhvr>
                                      <p:to>
                                        <p:strVal val="visible"/>
                                      </p:to>
                                    </p:set>
                                    <p:anim calcmode="lin" valueType="num">
                                      <p:cBhvr>
                                        <p:cTn id="157" dur="100" fill="hold"/>
                                        <p:tgtEl>
                                          <p:spTgt spid="126"/>
                                        </p:tgtEl>
                                        <p:attrNameLst>
                                          <p:attrName>ppt_w</p:attrName>
                                        </p:attrNameLst>
                                      </p:cBhvr>
                                      <p:tavLst>
                                        <p:tav tm="0">
                                          <p:val>
                                            <p:fltVal val="0"/>
                                          </p:val>
                                        </p:tav>
                                        <p:tav tm="100000">
                                          <p:val>
                                            <p:strVal val="#ppt_w"/>
                                          </p:val>
                                        </p:tav>
                                      </p:tavLst>
                                    </p:anim>
                                    <p:anim calcmode="lin" valueType="num">
                                      <p:cBhvr>
                                        <p:cTn id="158" dur="100" fill="hold"/>
                                        <p:tgtEl>
                                          <p:spTgt spid="126"/>
                                        </p:tgtEl>
                                        <p:attrNameLst>
                                          <p:attrName>ppt_h</p:attrName>
                                        </p:attrNameLst>
                                      </p:cBhvr>
                                      <p:tavLst>
                                        <p:tav tm="0">
                                          <p:val>
                                            <p:fltVal val="0"/>
                                          </p:val>
                                        </p:tav>
                                        <p:tav tm="100000">
                                          <p:val>
                                            <p:strVal val="#ppt_h"/>
                                          </p:val>
                                        </p:tav>
                                      </p:tavLst>
                                    </p:anim>
                                    <p:animEffect transition="in" filter="fade">
                                      <p:cBhvr>
                                        <p:cTn id="159" dur="100"/>
                                        <p:tgtEl>
                                          <p:spTgt spid="126"/>
                                        </p:tgtEl>
                                      </p:cBhvr>
                                    </p:animEffect>
                                  </p:childTnLst>
                                </p:cTn>
                              </p:par>
                              <p:par>
                                <p:cTn id="160" presetID="6" presetClass="emph" presetSubtype="0" fill="hold" nodeType="withEffect">
                                  <p:stCondLst>
                                    <p:cond delay="100"/>
                                  </p:stCondLst>
                                  <p:childTnLst>
                                    <p:animScale>
                                      <p:cBhvr>
                                        <p:cTn id="161" dur="100" fill="hold"/>
                                        <p:tgtEl>
                                          <p:spTgt spid="126"/>
                                        </p:tgtEl>
                                      </p:cBhvr>
                                      <p:by x="110000" y="110000"/>
                                    </p:animScale>
                                  </p:childTnLst>
                                </p:cTn>
                              </p:par>
                              <p:par>
                                <p:cTn id="162" presetID="6" presetClass="emph" presetSubtype="0" fill="hold" nodeType="withEffect">
                                  <p:stCondLst>
                                    <p:cond delay="200"/>
                                  </p:stCondLst>
                                  <p:childTnLst>
                                    <p:animScale>
                                      <p:cBhvr>
                                        <p:cTn id="163" dur="200" fill="hold"/>
                                        <p:tgtEl>
                                          <p:spTgt spid="126"/>
                                        </p:tgtEl>
                                      </p:cBhvr>
                                      <p:by x="90000" y="90000"/>
                                    </p:animScale>
                                  </p:childTnLst>
                                </p:cTn>
                              </p:par>
                              <p:par>
                                <p:cTn id="164" presetID="6" presetClass="emph" presetSubtype="0" fill="hold" nodeType="withEffect">
                                  <p:stCondLst>
                                    <p:cond delay="400"/>
                                  </p:stCondLst>
                                  <p:childTnLst>
                                    <p:animScale>
                                      <p:cBhvr>
                                        <p:cTn id="165" dur="100" fill="hold"/>
                                        <p:tgtEl>
                                          <p:spTgt spid="126"/>
                                        </p:tgtEl>
                                      </p:cBhvr>
                                      <p:by x="105000" y="105000"/>
                                    </p:animScale>
                                  </p:childTnLst>
                                </p:cTn>
                              </p:par>
                              <p:par>
                                <p:cTn id="166" presetID="6" presetClass="emph" presetSubtype="0" fill="hold" nodeType="withEffect">
                                  <p:stCondLst>
                                    <p:cond delay="500"/>
                                  </p:stCondLst>
                                  <p:childTnLst>
                                    <p:animScale>
                                      <p:cBhvr>
                                        <p:cTn id="167" dur="200" fill="hold"/>
                                        <p:tgtEl>
                                          <p:spTgt spid="126"/>
                                        </p:tgtEl>
                                      </p:cBhvr>
                                      <p:by x="95000" y="95000"/>
                                    </p:animScale>
                                  </p:childTnLst>
                                </p:cTn>
                              </p:par>
                              <p:par>
                                <p:cTn id="168" presetID="22" presetClass="entr" presetSubtype="8" fill="hold" grpId="0" nodeType="withEffect">
                                  <p:stCondLst>
                                    <p:cond delay="500"/>
                                  </p:stCondLst>
                                  <p:childTnLst>
                                    <p:set>
                                      <p:cBhvr>
                                        <p:cTn id="169" dur="1" fill="hold">
                                          <p:stCondLst>
                                            <p:cond delay="0"/>
                                          </p:stCondLst>
                                        </p:cTn>
                                        <p:tgtEl>
                                          <p:spTgt spid="144"/>
                                        </p:tgtEl>
                                        <p:attrNameLst>
                                          <p:attrName>style.visibility</p:attrName>
                                        </p:attrNameLst>
                                      </p:cBhvr>
                                      <p:to>
                                        <p:strVal val="visible"/>
                                      </p:to>
                                    </p:set>
                                    <p:animEffect transition="in" filter="wipe(left)">
                                      <p:cBhvr>
                                        <p:cTn id="170"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7" grpId="0" animBg="1"/>
      <p:bldP spid="38" grpId="0" animBg="1"/>
      <p:bldP spid="131" grpId="0" animBg="1"/>
      <p:bldP spid="142" grpId="0"/>
      <p:bldP spid="143" grpId="0"/>
      <p:bldP spid="1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47"/>
          <p:cNvSpPr>
            <a:spLocks noChangeArrowheads="1"/>
          </p:cNvSpPr>
          <p:nvPr/>
        </p:nvSpPr>
        <p:spPr bwMode="auto">
          <a:xfrm>
            <a:off x="1182853" y="1613375"/>
            <a:ext cx="9118928" cy="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p>
            <a:pPr algn="ctr">
              <a:lnSpc>
                <a:spcPct val="130000"/>
              </a:lnSpc>
            </a:pPr>
            <a:r>
              <a:rPr lang="zh-CN" sz="1600" dirty="0">
                <a:solidFill>
                  <a:schemeClr val="tx1">
                    <a:lumMod val="85000"/>
                    <a:lumOff val="15000"/>
                  </a:schemeClr>
                </a:solidFill>
                <a:cs typeface="+mn-ea"/>
                <a:sym typeface="+mn-lt"/>
              </a:rPr>
              <a:t>请在此添加您的文字内容，请在此添加您的文字内容。请在此添加您的文字内容，请在此添加您的文字内容。请在此添加您的文字内容，请在此添加您的文字内容。请在此添加您的文字内容，请在</a:t>
            </a:r>
            <a:r>
              <a:rPr lang="zh-CN" sz="1600">
                <a:solidFill>
                  <a:schemeClr val="tx1">
                    <a:lumMod val="85000"/>
                    <a:lumOff val="15000"/>
                  </a:schemeClr>
                </a:solidFill>
                <a:cs typeface="+mn-ea"/>
                <a:sym typeface="+mn-lt"/>
              </a:rPr>
              <a:t>此添</a:t>
            </a:r>
            <a:endParaRPr lang="zh-CN" altLang="zh-CN" sz="1600" dirty="0">
              <a:solidFill>
                <a:schemeClr val="tx1">
                  <a:lumMod val="85000"/>
                  <a:lumOff val="15000"/>
                </a:schemeClr>
              </a:solidFill>
              <a:cs typeface="+mn-ea"/>
              <a:sym typeface="+mn-lt"/>
            </a:endParaRPr>
          </a:p>
        </p:txBody>
      </p:sp>
      <p:sp>
        <p:nvSpPr>
          <p:cNvPr id="105" name="矩形 104"/>
          <p:cNvSpPr/>
          <p:nvPr/>
        </p:nvSpPr>
        <p:spPr>
          <a:xfrm>
            <a:off x="6167755" y="2870200"/>
            <a:ext cx="4585970" cy="2809240"/>
          </a:xfrm>
          <a:prstGeom prst="rect">
            <a:avLst/>
          </a:prstGeom>
          <a:gradFill flip="none" rotWithShape="1">
            <a:gsLst>
              <a:gs pos="64000">
                <a:srgbClr val="ECECEC"/>
              </a:gs>
              <a:gs pos="0">
                <a:schemeClr val="bg1"/>
              </a:gs>
              <a:gs pos="100000">
                <a:schemeClr val="bg1">
                  <a:lumMod val="85000"/>
                </a:schemeClr>
              </a:gs>
            </a:gsLst>
            <a:path path="circle">
              <a:fillToRect l="100000" b="100000"/>
            </a:path>
            <a:tileRect t="-100000" r="-100000"/>
          </a:gradFill>
          <a:ln w="19050">
            <a:noFill/>
          </a:ln>
          <a:effectLst>
            <a:outerShdw blurRad="127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107" name="组合 106"/>
          <p:cNvGrpSpPr/>
          <p:nvPr/>
        </p:nvGrpSpPr>
        <p:grpSpPr>
          <a:xfrm>
            <a:off x="1629114" y="2704755"/>
            <a:ext cx="834275" cy="834275"/>
            <a:chOff x="8761883" y="2061853"/>
            <a:chExt cx="834492" cy="834492"/>
          </a:xfrm>
          <a:solidFill>
            <a:schemeClr val="bg1"/>
          </a:solidFill>
        </p:grpSpPr>
        <p:grpSp>
          <p:nvGrpSpPr>
            <p:cNvPr id="108" name="组合 107"/>
            <p:cNvGrpSpPr/>
            <p:nvPr/>
          </p:nvGrpSpPr>
          <p:grpSpPr>
            <a:xfrm>
              <a:off x="8761883" y="2061853"/>
              <a:ext cx="834492" cy="834492"/>
              <a:chOff x="1705099" y="2564904"/>
              <a:chExt cx="1800200" cy="1800200"/>
            </a:xfrm>
            <a:grpFill/>
          </p:grpSpPr>
          <p:sp>
            <p:nvSpPr>
              <p:cNvPr id="124" name="椭圆 123"/>
              <p:cNvSpPr/>
              <p:nvPr/>
            </p:nvSpPr>
            <p:spPr>
              <a:xfrm>
                <a:off x="1705099" y="2564904"/>
                <a:ext cx="1800200" cy="1800200"/>
              </a:xfrm>
              <a:prstGeom prst="ellipse">
                <a:avLst/>
              </a:prstGeom>
              <a:solidFill>
                <a:schemeClr val="bg1">
                  <a:lumMod val="95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5" name="椭圆 124"/>
              <p:cNvSpPr/>
              <p:nvPr/>
            </p:nvSpPr>
            <p:spPr>
              <a:xfrm>
                <a:off x="1853307" y="2713112"/>
                <a:ext cx="1503784" cy="1503784"/>
              </a:xfrm>
              <a:prstGeom prst="ellipse">
                <a:avLst/>
              </a:prstGeom>
              <a:solidFill>
                <a:srgbClr val="BE0010"/>
              </a:solidFill>
              <a:ln>
                <a:solidFill>
                  <a:srgbClr val="BE00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09" name="组合 108"/>
            <p:cNvGrpSpPr/>
            <p:nvPr/>
          </p:nvGrpSpPr>
          <p:grpSpPr>
            <a:xfrm>
              <a:off x="8969180" y="2282033"/>
              <a:ext cx="419897" cy="435380"/>
              <a:chOff x="3602038" y="841375"/>
              <a:chExt cx="4994275" cy="5178426"/>
            </a:xfrm>
            <a:grpFill/>
          </p:grpSpPr>
          <p:sp>
            <p:nvSpPr>
              <p:cNvPr id="110" name="Freeform 51"/>
              <p:cNvSpPr/>
              <p:nvPr/>
            </p:nvSpPr>
            <p:spPr bwMode="auto">
              <a:xfrm>
                <a:off x="8078788" y="5426075"/>
                <a:ext cx="517525" cy="587375"/>
              </a:xfrm>
              <a:custGeom>
                <a:avLst/>
                <a:gdLst>
                  <a:gd name="T0" fmla="*/ 138 w 138"/>
                  <a:gd name="T1" fmla="*/ 63 h 156"/>
                  <a:gd name="T2" fmla="*/ 138 w 138"/>
                  <a:gd name="T3" fmla="*/ 156 h 156"/>
                  <a:gd name="T4" fmla="*/ 10 w 138"/>
                  <a:gd name="T5" fmla="*/ 156 h 156"/>
                  <a:gd name="T6" fmla="*/ 25 w 138"/>
                  <a:gd name="T7" fmla="*/ 133 h 156"/>
                  <a:gd name="T8" fmla="*/ 0 w 138"/>
                  <a:gd name="T9" fmla="*/ 42 h 156"/>
                  <a:gd name="T10" fmla="*/ 60 w 138"/>
                  <a:gd name="T11" fmla="*/ 0 h 156"/>
                  <a:gd name="T12" fmla="*/ 138 w 138"/>
                  <a:gd name="T13" fmla="*/ 63 h 156"/>
                </a:gdLst>
                <a:ahLst/>
                <a:cxnLst>
                  <a:cxn ang="0">
                    <a:pos x="T0" y="T1"/>
                  </a:cxn>
                  <a:cxn ang="0">
                    <a:pos x="T2" y="T3"/>
                  </a:cxn>
                  <a:cxn ang="0">
                    <a:pos x="T4" y="T5"/>
                  </a:cxn>
                  <a:cxn ang="0">
                    <a:pos x="T6" y="T7"/>
                  </a:cxn>
                  <a:cxn ang="0">
                    <a:pos x="T8" y="T9"/>
                  </a:cxn>
                  <a:cxn ang="0">
                    <a:pos x="T10" y="T11"/>
                  </a:cxn>
                  <a:cxn ang="0">
                    <a:pos x="T12" y="T13"/>
                  </a:cxn>
                </a:cxnLst>
                <a:rect l="0" t="0" r="r" b="b"/>
                <a:pathLst>
                  <a:path w="138" h="156">
                    <a:moveTo>
                      <a:pt x="138" y="63"/>
                    </a:moveTo>
                    <a:cubicBezTo>
                      <a:pt x="138" y="126"/>
                      <a:pt x="138" y="156"/>
                      <a:pt x="138" y="156"/>
                    </a:cubicBezTo>
                    <a:cubicBezTo>
                      <a:pt x="10" y="156"/>
                      <a:pt x="10" y="156"/>
                      <a:pt x="10" y="156"/>
                    </a:cubicBezTo>
                    <a:cubicBezTo>
                      <a:pt x="25" y="133"/>
                      <a:pt x="25" y="133"/>
                      <a:pt x="25" y="133"/>
                    </a:cubicBezTo>
                    <a:cubicBezTo>
                      <a:pt x="0" y="42"/>
                      <a:pt x="0" y="42"/>
                      <a:pt x="0" y="42"/>
                    </a:cubicBezTo>
                    <a:cubicBezTo>
                      <a:pt x="27" y="40"/>
                      <a:pt x="49" y="23"/>
                      <a:pt x="60" y="0"/>
                    </a:cubicBezTo>
                    <a:cubicBezTo>
                      <a:pt x="98" y="11"/>
                      <a:pt x="138" y="29"/>
                      <a:pt x="138"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1" name="Freeform 52"/>
              <p:cNvSpPr/>
              <p:nvPr/>
            </p:nvSpPr>
            <p:spPr bwMode="auto">
              <a:xfrm>
                <a:off x="3892551" y="3751263"/>
                <a:ext cx="4486275" cy="1055688"/>
              </a:xfrm>
              <a:custGeom>
                <a:avLst/>
                <a:gdLst>
                  <a:gd name="T0" fmla="*/ 2826 w 2826"/>
                  <a:gd name="T1" fmla="*/ 516 h 665"/>
                  <a:gd name="T2" fmla="*/ 2826 w 2826"/>
                  <a:gd name="T3" fmla="*/ 665 h 665"/>
                  <a:gd name="T4" fmla="*/ 2748 w 2826"/>
                  <a:gd name="T5" fmla="*/ 665 h 665"/>
                  <a:gd name="T6" fmla="*/ 2748 w 2826"/>
                  <a:gd name="T7" fmla="*/ 568 h 665"/>
                  <a:gd name="T8" fmla="*/ 1524 w 2826"/>
                  <a:gd name="T9" fmla="*/ 78 h 665"/>
                  <a:gd name="T10" fmla="*/ 1451 w 2826"/>
                  <a:gd name="T11" fmla="*/ 78 h 665"/>
                  <a:gd name="T12" fmla="*/ 1451 w 2826"/>
                  <a:gd name="T13" fmla="*/ 665 h 665"/>
                  <a:gd name="T14" fmla="*/ 1373 w 2826"/>
                  <a:gd name="T15" fmla="*/ 665 h 665"/>
                  <a:gd name="T16" fmla="*/ 1373 w 2826"/>
                  <a:gd name="T17" fmla="*/ 78 h 665"/>
                  <a:gd name="T18" fmla="*/ 1302 w 2826"/>
                  <a:gd name="T19" fmla="*/ 78 h 665"/>
                  <a:gd name="T20" fmla="*/ 78 w 2826"/>
                  <a:gd name="T21" fmla="*/ 568 h 665"/>
                  <a:gd name="T22" fmla="*/ 78 w 2826"/>
                  <a:gd name="T23" fmla="*/ 665 h 665"/>
                  <a:gd name="T24" fmla="*/ 0 w 2826"/>
                  <a:gd name="T25" fmla="*/ 665 h 665"/>
                  <a:gd name="T26" fmla="*/ 0 w 2826"/>
                  <a:gd name="T27" fmla="*/ 516 h 665"/>
                  <a:gd name="T28" fmla="*/ 1287 w 2826"/>
                  <a:gd name="T29" fmla="*/ 0 h 665"/>
                  <a:gd name="T30" fmla="*/ 1538 w 2826"/>
                  <a:gd name="T31" fmla="*/ 0 h 665"/>
                  <a:gd name="T32" fmla="*/ 2826 w 2826"/>
                  <a:gd name="T33" fmla="*/ 51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26" h="665">
                    <a:moveTo>
                      <a:pt x="2826" y="516"/>
                    </a:moveTo>
                    <a:lnTo>
                      <a:pt x="2826" y="665"/>
                    </a:lnTo>
                    <a:lnTo>
                      <a:pt x="2748" y="665"/>
                    </a:lnTo>
                    <a:lnTo>
                      <a:pt x="2748" y="568"/>
                    </a:lnTo>
                    <a:lnTo>
                      <a:pt x="1524" y="78"/>
                    </a:lnTo>
                    <a:lnTo>
                      <a:pt x="1451" y="78"/>
                    </a:lnTo>
                    <a:lnTo>
                      <a:pt x="1451" y="665"/>
                    </a:lnTo>
                    <a:lnTo>
                      <a:pt x="1373" y="665"/>
                    </a:lnTo>
                    <a:lnTo>
                      <a:pt x="1373" y="78"/>
                    </a:lnTo>
                    <a:lnTo>
                      <a:pt x="1302" y="78"/>
                    </a:lnTo>
                    <a:lnTo>
                      <a:pt x="78" y="568"/>
                    </a:lnTo>
                    <a:lnTo>
                      <a:pt x="78" y="665"/>
                    </a:lnTo>
                    <a:lnTo>
                      <a:pt x="0" y="665"/>
                    </a:lnTo>
                    <a:lnTo>
                      <a:pt x="0" y="516"/>
                    </a:lnTo>
                    <a:lnTo>
                      <a:pt x="1287" y="0"/>
                    </a:lnTo>
                    <a:lnTo>
                      <a:pt x="1538" y="0"/>
                    </a:lnTo>
                    <a:lnTo>
                      <a:pt x="2826" y="5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2" name="Freeform 53"/>
              <p:cNvSpPr>
                <a:spLocks noEditPoints="1"/>
              </p:cNvSpPr>
              <p:nvPr/>
            </p:nvSpPr>
            <p:spPr bwMode="auto">
              <a:xfrm>
                <a:off x="7751763" y="4862513"/>
                <a:ext cx="600075" cy="601663"/>
              </a:xfrm>
              <a:custGeom>
                <a:avLst/>
                <a:gdLst>
                  <a:gd name="T0" fmla="*/ 131 w 160"/>
                  <a:gd name="T1" fmla="*/ 63 h 160"/>
                  <a:gd name="T2" fmla="*/ 95 w 160"/>
                  <a:gd name="T3" fmla="*/ 135 h 160"/>
                  <a:gd name="T4" fmla="*/ 146 w 160"/>
                  <a:gd name="T5" fmla="*/ 77 h 160"/>
                  <a:gd name="T6" fmla="*/ 125 w 160"/>
                  <a:gd name="T7" fmla="*/ 32 h 160"/>
                  <a:gd name="T8" fmla="*/ 125 w 160"/>
                  <a:gd name="T9" fmla="*/ 32 h 160"/>
                  <a:gd name="T10" fmla="*/ 125 w 160"/>
                  <a:gd name="T11" fmla="*/ 32 h 160"/>
                  <a:gd name="T12" fmla="*/ 131 w 160"/>
                  <a:gd name="T13" fmla="*/ 63 h 160"/>
                  <a:gd name="T14" fmla="*/ 80 w 160"/>
                  <a:gd name="T15" fmla="*/ 0 h 160"/>
                  <a:gd name="T16" fmla="*/ 160 w 160"/>
                  <a:gd name="T17" fmla="*/ 80 h 160"/>
                  <a:gd name="T18" fmla="*/ 80 w 160"/>
                  <a:gd name="T19" fmla="*/ 160 h 160"/>
                  <a:gd name="T20" fmla="*/ 0 w 160"/>
                  <a:gd name="T21" fmla="*/ 80 h 160"/>
                  <a:gd name="T22" fmla="*/ 80 w 160"/>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60">
                    <a:moveTo>
                      <a:pt x="131" y="63"/>
                    </a:moveTo>
                    <a:cubicBezTo>
                      <a:pt x="131" y="92"/>
                      <a:pt x="117" y="118"/>
                      <a:pt x="95" y="135"/>
                    </a:cubicBezTo>
                    <a:cubicBezTo>
                      <a:pt x="124" y="131"/>
                      <a:pt x="146" y="107"/>
                      <a:pt x="146" y="77"/>
                    </a:cubicBezTo>
                    <a:cubicBezTo>
                      <a:pt x="146" y="59"/>
                      <a:pt x="138" y="43"/>
                      <a:pt x="125" y="32"/>
                    </a:cubicBezTo>
                    <a:cubicBezTo>
                      <a:pt x="125" y="32"/>
                      <a:pt x="125" y="32"/>
                      <a:pt x="125" y="32"/>
                    </a:cubicBezTo>
                    <a:cubicBezTo>
                      <a:pt x="125" y="32"/>
                      <a:pt x="125" y="32"/>
                      <a:pt x="125" y="32"/>
                    </a:cubicBezTo>
                    <a:cubicBezTo>
                      <a:pt x="129" y="42"/>
                      <a:pt x="131" y="52"/>
                      <a:pt x="131" y="63"/>
                    </a:cubicBezTo>
                    <a:close/>
                    <a:moveTo>
                      <a:pt x="80" y="0"/>
                    </a:moveTo>
                    <a:cubicBezTo>
                      <a:pt x="124" y="0"/>
                      <a:pt x="160" y="36"/>
                      <a:pt x="160"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3" name="Freeform 54"/>
              <p:cNvSpPr/>
              <p:nvPr/>
            </p:nvSpPr>
            <p:spPr bwMode="auto">
              <a:xfrm>
                <a:off x="8221663" y="49831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4" name="Freeform 55"/>
              <p:cNvSpPr/>
              <p:nvPr/>
            </p:nvSpPr>
            <p:spPr bwMode="auto">
              <a:xfrm>
                <a:off x="7521576" y="5426075"/>
                <a:ext cx="519113" cy="587375"/>
              </a:xfrm>
              <a:custGeom>
                <a:avLst/>
                <a:gdLst>
                  <a:gd name="T0" fmla="*/ 138 w 138"/>
                  <a:gd name="T1" fmla="*/ 42 h 156"/>
                  <a:gd name="T2" fmla="*/ 112 w 138"/>
                  <a:gd name="T3" fmla="*/ 133 h 156"/>
                  <a:gd name="T4" fmla="*/ 128 w 138"/>
                  <a:gd name="T5" fmla="*/ 156 h 156"/>
                  <a:gd name="T6" fmla="*/ 0 w 138"/>
                  <a:gd name="T7" fmla="*/ 156 h 156"/>
                  <a:gd name="T8" fmla="*/ 0 w 138"/>
                  <a:gd name="T9" fmla="*/ 63 h 156"/>
                  <a:gd name="T10" fmla="*/ 77 w 138"/>
                  <a:gd name="T11" fmla="*/ 0 h 156"/>
                  <a:gd name="T12" fmla="*/ 138 w 138"/>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138" h="156">
                    <a:moveTo>
                      <a:pt x="138" y="42"/>
                    </a:moveTo>
                    <a:cubicBezTo>
                      <a:pt x="112" y="133"/>
                      <a:pt x="112" y="133"/>
                      <a:pt x="112" y="133"/>
                    </a:cubicBezTo>
                    <a:cubicBezTo>
                      <a:pt x="128" y="156"/>
                      <a:pt x="128" y="156"/>
                      <a:pt x="128" y="156"/>
                    </a:cubicBezTo>
                    <a:cubicBezTo>
                      <a:pt x="0" y="156"/>
                      <a:pt x="0" y="156"/>
                      <a:pt x="0" y="156"/>
                    </a:cubicBezTo>
                    <a:cubicBezTo>
                      <a:pt x="0" y="156"/>
                      <a:pt x="0" y="126"/>
                      <a:pt x="0" y="63"/>
                    </a:cubicBezTo>
                    <a:cubicBezTo>
                      <a:pt x="0" y="29"/>
                      <a:pt x="40" y="11"/>
                      <a:pt x="77" y="0"/>
                    </a:cubicBezTo>
                    <a:cubicBezTo>
                      <a:pt x="88" y="23"/>
                      <a:pt x="111" y="40"/>
                      <a:pt x="13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5" name="Freeform 56"/>
              <p:cNvSpPr/>
              <p:nvPr/>
            </p:nvSpPr>
            <p:spPr bwMode="auto">
              <a:xfrm>
                <a:off x="6199188" y="2232025"/>
                <a:ext cx="1270000" cy="1431925"/>
              </a:xfrm>
              <a:custGeom>
                <a:avLst/>
                <a:gdLst>
                  <a:gd name="T0" fmla="*/ 61 w 338"/>
                  <a:gd name="T1" fmla="*/ 324 h 381"/>
                  <a:gd name="T2" fmla="*/ 0 w 338"/>
                  <a:gd name="T3" fmla="*/ 101 h 381"/>
                  <a:gd name="T4" fmla="*/ 147 w 338"/>
                  <a:gd name="T5" fmla="*/ 0 h 381"/>
                  <a:gd name="T6" fmla="*/ 338 w 338"/>
                  <a:gd name="T7" fmla="*/ 153 h 381"/>
                  <a:gd name="T8" fmla="*/ 338 w 338"/>
                  <a:gd name="T9" fmla="*/ 381 h 381"/>
                  <a:gd name="T10" fmla="*/ 24 w 338"/>
                  <a:gd name="T11" fmla="*/ 381 h 381"/>
                  <a:gd name="T12" fmla="*/ 61 w 338"/>
                  <a:gd name="T13" fmla="*/ 324 h 381"/>
                </a:gdLst>
                <a:ahLst/>
                <a:cxnLst>
                  <a:cxn ang="0">
                    <a:pos x="T0" y="T1"/>
                  </a:cxn>
                  <a:cxn ang="0">
                    <a:pos x="T2" y="T3"/>
                  </a:cxn>
                  <a:cxn ang="0">
                    <a:pos x="T4" y="T5"/>
                  </a:cxn>
                  <a:cxn ang="0">
                    <a:pos x="T6" y="T7"/>
                  </a:cxn>
                  <a:cxn ang="0">
                    <a:pos x="T8" y="T9"/>
                  </a:cxn>
                  <a:cxn ang="0">
                    <a:pos x="T10" y="T11"/>
                  </a:cxn>
                  <a:cxn ang="0">
                    <a:pos x="T12" y="T13"/>
                  </a:cxn>
                </a:cxnLst>
                <a:rect l="0" t="0" r="r" b="b"/>
                <a:pathLst>
                  <a:path w="338" h="381">
                    <a:moveTo>
                      <a:pt x="61" y="324"/>
                    </a:moveTo>
                    <a:cubicBezTo>
                      <a:pt x="0" y="101"/>
                      <a:pt x="0" y="101"/>
                      <a:pt x="0" y="101"/>
                    </a:cubicBezTo>
                    <a:cubicBezTo>
                      <a:pt x="65" y="96"/>
                      <a:pt x="120" y="56"/>
                      <a:pt x="147" y="0"/>
                    </a:cubicBezTo>
                    <a:cubicBezTo>
                      <a:pt x="240" y="25"/>
                      <a:pt x="338" y="71"/>
                      <a:pt x="338" y="153"/>
                    </a:cubicBezTo>
                    <a:cubicBezTo>
                      <a:pt x="338" y="307"/>
                      <a:pt x="338" y="381"/>
                      <a:pt x="338" y="381"/>
                    </a:cubicBezTo>
                    <a:cubicBezTo>
                      <a:pt x="24" y="381"/>
                      <a:pt x="24" y="381"/>
                      <a:pt x="24" y="381"/>
                    </a:cubicBezTo>
                    <a:lnTo>
                      <a:pt x="61"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6" name="Freeform 57"/>
              <p:cNvSpPr/>
              <p:nvPr/>
            </p:nvSpPr>
            <p:spPr bwMode="auto">
              <a:xfrm>
                <a:off x="6154738" y="5426075"/>
                <a:ext cx="517525" cy="582613"/>
              </a:xfrm>
              <a:custGeom>
                <a:avLst/>
                <a:gdLst>
                  <a:gd name="T0" fmla="*/ 138 w 138"/>
                  <a:gd name="T1" fmla="*/ 62 h 155"/>
                  <a:gd name="T2" fmla="*/ 138 w 138"/>
                  <a:gd name="T3" fmla="*/ 155 h 155"/>
                  <a:gd name="T4" fmla="*/ 10 w 138"/>
                  <a:gd name="T5" fmla="*/ 155 h 155"/>
                  <a:gd name="T6" fmla="*/ 25 w 138"/>
                  <a:gd name="T7" fmla="*/ 132 h 155"/>
                  <a:gd name="T8" fmla="*/ 0 w 138"/>
                  <a:gd name="T9" fmla="*/ 41 h 155"/>
                  <a:gd name="T10" fmla="*/ 60 w 138"/>
                  <a:gd name="T11" fmla="*/ 0 h 155"/>
                  <a:gd name="T12" fmla="*/ 138 w 138"/>
                  <a:gd name="T13" fmla="*/ 62 h 155"/>
                </a:gdLst>
                <a:ahLst/>
                <a:cxnLst>
                  <a:cxn ang="0">
                    <a:pos x="T0" y="T1"/>
                  </a:cxn>
                  <a:cxn ang="0">
                    <a:pos x="T2" y="T3"/>
                  </a:cxn>
                  <a:cxn ang="0">
                    <a:pos x="T4" y="T5"/>
                  </a:cxn>
                  <a:cxn ang="0">
                    <a:pos x="T6" y="T7"/>
                  </a:cxn>
                  <a:cxn ang="0">
                    <a:pos x="T8" y="T9"/>
                  </a:cxn>
                  <a:cxn ang="0">
                    <a:pos x="T10" y="T11"/>
                  </a:cxn>
                  <a:cxn ang="0">
                    <a:pos x="T12" y="T13"/>
                  </a:cxn>
                </a:cxnLst>
                <a:rect l="0" t="0" r="r" b="b"/>
                <a:pathLst>
                  <a:path w="138" h="155">
                    <a:moveTo>
                      <a:pt x="138" y="62"/>
                    </a:moveTo>
                    <a:cubicBezTo>
                      <a:pt x="138" y="125"/>
                      <a:pt x="138" y="155"/>
                      <a:pt x="138" y="155"/>
                    </a:cubicBezTo>
                    <a:cubicBezTo>
                      <a:pt x="10" y="155"/>
                      <a:pt x="10" y="155"/>
                      <a:pt x="10" y="155"/>
                    </a:cubicBezTo>
                    <a:cubicBezTo>
                      <a:pt x="25" y="132"/>
                      <a:pt x="25" y="132"/>
                      <a:pt x="25" y="132"/>
                    </a:cubicBezTo>
                    <a:cubicBezTo>
                      <a:pt x="0" y="41"/>
                      <a:pt x="0" y="41"/>
                      <a:pt x="0" y="41"/>
                    </a:cubicBezTo>
                    <a:cubicBezTo>
                      <a:pt x="26" y="39"/>
                      <a:pt x="49" y="23"/>
                      <a:pt x="60" y="0"/>
                    </a:cubicBezTo>
                    <a:cubicBezTo>
                      <a:pt x="98" y="10"/>
                      <a:pt x="138" y="29"/>
                      <a:pt x="138"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7" name="Freeform 58"/>
              <p:cNvSpPr>
                <a:spLocks noEditPoints="1"/>
              </p:cNvSpPr>
              <p:nvPr/>
            </p:nvSpPr>
            <p:spPr bwMode="auto">
              <a:xfrm>
                <a:off x="5395913" y="841375"/>
                <a:ext cx="1479550" cy="1481138"/>
              </a:xfrm>
              <a:custGeom>
                <a:avLst/>
                <a:gdLst>
                  <a:gd name="T0" fmla="*/ 197 w 394"/>
                  <a:gd name="T1" fmla="*/ 0 h 394"/>
                  <a:gd name="T2" fmla="*/ 394 w 394"/>
                  <a:gd name="T3" fmla="*/ 197 h 394"/>
                  <a:gd name="T4" fmla="*/ 197 w 394"/>
                  <a:gd name="T5" fmla="*/ 394 h 394"/>
                  <a:gd name="T6" fmla="*/ 0 w 394"/>
                  <a:gd name="T7" fmla="*/ 197 h 394"/>
                  <a:gd name="T8" fmla="*/ 197 w 394"/>
                  <a:gd name="T9" fmla="*/ 0 h 394"/>
                  <a:gd name="T10" fmla="*/ 359 w 394"/>
                  <a:gd name="T11" fmla="*/ 190 h 394"/>
                  <a:gd name="T12" fmla="*/ 307 w 394"/>
                  <a:gd name="T13" fmla="*/ 79 h 394"/>
                  <a:gd name="T14" fmla="*/ 321 w 394"/>
                  <a:gd name="T15" fmla="*/ 157 h 394"/>
                  <a:gd name="T16" fmla="*/ 235 w 394"/>
                  <a:gd name="T17" fmla="*/ 331 h 394"/>
                  <a:gd name="T18" fmla="*/ 359 w 394"/>
                  <a:gd name="T19" fmla="*/ 19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394">
                    <a:moveTo>
                      <a:pt x="197" y="0"/>
                    </a:moveTo>
                    <a:cubicBezTo>
                      <a:pt x="306" y="0"/>
                      <a:pt x="394" y="88"/>
                      <a:pt x="394" y="197"/>
                    </a:cubicBezTo>
                    <a:cubicBezTo>
                      <a:pt x="394" y="306"/>
                      <a:pt x="306" y="394"/>
                      <a:pt x="197" y="394"/>
                    </a:cubicBezTo>
                    <a:cubicBezTo>
                      <a:pt x="88" y="394"/>
                      <a:pt x="0" y="306"/>
                      <a:pt x="0" y="197"/>
                    </a:cubicBezTo>
                    <a:cubicBezTo>
                      <a:pt x="0" y="88"/>
                      <a:pt x="88" y="0"/>
                      <a:pt x="197" y="0"/>
                    </a:cubicBezTo>
                    <a:close/>
                    <a:moveTo>
                      <a:pt x="359" y="190"/>
                    </a:moveTo>
                    <a:cubicBezTo>
                      <a:pt x="359" y="145"/>
                      <a:pt x="339" y="105"/>
                      <a:pt x="307" y="79"/>
                    </a:cubicBezTo>
                    <a:cubicBezTo>
                      <a:pt x="316" y="103"/>
                      <a:pt x="321" y="130"/>
                      <a:pt x="321" y="157"/>
                    </a:cubicBezTo>
                    <a:cubicBezTo>
                      <a:pt x="321" y="228"/>
                      <a:pt x="287" y="291"/>
                      <a:pt x="235" y="331"/>
                    </a:cubicBezTo>
                    <a:cubicBezTo>
                      <a:pt x="305" y="322"/>
                      <a:pt x="359" y="262"/>
                      <a:pt x="359"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8" name="Freeform 59"/>
              <p:cNvSpPr/>
              <p:nvPr/>
            </p:nvSpPr>
            <p:spPr bwMode="auto">
              <a:xfrm>
                <a:off x="5594351" y="5426075"/>
                <a:ext cx="522288" cy="582613"/>
              </a:xfrm>
              <a:custGeom>
                <a:avLst/>
                <a:gdLst>
                  <a:gd name="T0" fmla="*/ 139 w 139"/>
                  <a:gd name="T1" fmla="*/ 41 h 155"/>
                  <a:gd name="T2" fmla="*/ 113 w 139"/>
                  <a:gd name="T3" fmla="*/ 132 h 155"/>
                  <a:gd name="T4" fmla="*/ 129 w 139"/>
                  <a:gd name="T5" fmla="*/ 155 h 155"/>
                  <a:gd name="T6" fmla="*/ 0 w 139"/>
                  <a:gd name="T7" fmla="*/ 155 h 155"/>
                  <a:gd name="T8" fmla="*/ 0 w 139"/>
                  <a:gd name="T9" fmla="*/ 62 h 155"/>
                  <a:gd name="T10" fmla="*/ 78 w 139"/>
                  <a:gd name="T11" fmla="*/ 0 h 155"/>
                  <a:gd name="T12" fmla="*/ 139 w 139"/>
                  <a:gd name="T13" fmla="*/ 41 h 155"/>
                </a:gdLst>
                <a:ahLst/>
                <a:cxnLst>
                  <a:cxn ang="0">
                    <a:pos x="T0" y="T1"/>
                  </a:cxn>
                  <a:cxn ang="0">
                    <a:pos x="T2" y="T3"/>
                  </a:cxn>
                  <a:cxn ang="0">
                    <a:pos x="T4" y="T5"/>
                  </a:cxn>
                  <a:cxn ang="0">
                    <a:pos x="T6" y="T7"/>
                  </a:cxn>
                  <a:cxn ang="0">
                    <a:pos x="T8" y="T9"/>
                  </a:cxn>
                  <a:cxn ang="0">
                    <a:pos x="T10" y="T11"/>
                  </a:cxn>
                  <a:cxn ang="0">
                    <a:pos x="T12" y="T13"/>
                  </a:cxn>
                </a:cxnLst>
                <a:rect l="0" t="0" r="r" b="b"/>
                <a:pathLst>
                  <a:path w="139" h="155">
                    <a:moveTo>
                      <a:pt x="139" y="41"/>
                    </a:moveTo>
                    <a:cubicBezTo>
                      <a:pt x="113" y="132"/>
                      <a:pt x="113" y="132"/>
                      <a:pt x="113" y="132"/>
                    </a:cubicBezTo>
                    <a:cubicBezTo>
                      <a:pt x="129" y="155"/>
                      <a:pt x="129" y="155"/>
                      <a:pt x="129" y="155"/>
                    </a:cubicBezTo>
                    <a:cubicBezTo>
                      <a:pt x="0" y="155"/>
                      <a:pt x="0" y="155"/>
                      <a:pt x="0" y="155"/>
                    </a:cubicBezTo>
                    <a:cubicBezTo>
                      <a:pt x="0" y="155"/>
                      <a:pt x="0" y="125"/>
                      <a:pt x="0" y="62"/>
                    </a:cubicBezTo>
                    <a:cubicBezTo>
                      <a:pt x="0" y="29"/>
                      <a:pt x="41" y="10"/>
                      <a:pt x="78" y="0"/>
                    </a:cubicBezTo>
                    <a:cubicBezTo>
                      <a:pt x="89" y="23"/>
                      <a:pt x="112" y="39"/>
                      <a:pt x="13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19" name="Freeform 60"/>
              <p:cNvSpPr>
                <a:spLocks noEditPoints="1"/>
              </p:cNvSpPr>
              <p:nvPr/>
            </p:nvSpPr>
            <p:spPr bwMode="auto">
              <a:xfrm>
                <a:off x="5827713" y="4859338"/>
                <a:ext cx="601663" cy="601663"/>
              </a:xfrm>
              <a:custGeom>
                <a:avLst/>
                <a:gdLst>
                  <a:gd name="T0" fmla="*/ 95 w 160"/>
                  <a:gd name="T1" fmla="*/ 135 h 160"/>
                  <a:gd name="T2" fmla="*/ 146 w 160"/>
                  <a:gd name="T3" fmla="*/ 77 h 160"/>
                  <a:gd name="T4" fmla="*/ 125 w 160"/>
                  <a:gd name="T5" fmla="*/ 32 h 160"/>
                  <a:gd name="T6" fmla="*/ 130 w 160"/>
                  <a:gd name="T7" fmla="*/ 64 h 160"/>
                  <a:gd name="T8" fmla="*/ 95 w 160"/>
                  <a:gd name="T9" fmla="*/ 135 h 160"/>
                  <a:gd name="T10" fmla="*/ 160 w 160"/>
                  <a:gd name="T11" fmla="*/ 80 h 160"/>
                  <a:gd name="T12" fmla="*/ 80 w 160"/>
                  <a:gd name="T13" fmla="*/ 160 h 160"/>
                  <a:gd name="T14" fmla="*/ 0 w 160"/>
                  <a:gd name="T15" fmla="*/ 80 h 160"/>
                  <a:gd name="T16" fmla="*/ 80 w 160"/>
                  <a:gd name="T17" fmla="*/ 0 h 160"/>
                  <a:gd name="T18" fmla="*/ 160 w 160"/>
                  <a:gd name="T19"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95" y="135"/>
                    </a:moveTo>
                    <a:cubicBezTo>
                      <a:pt x="124" y="131"/>
                      <a:pt x="146" y="107"/>
                      <a:pt x="146" y="77"/>
                    </a:cubicBezTo>
                    <a:cubicBezTo>
                      <a:pt x="146" y="59"/>
                      <a:pt x="138" y="43"/>
                      <a:pt x="125" y="32"/>
                    </a:cubicBezTo>
                    <a:cubicBezTo>
                      <a:pt x="128" y="42"/>
                      <a:pt x="130" y="53"/>
                      <a:pt x="130" y="64"/>
                    </a:cubicBezTo>
                    <a:cubicBezTo>
                      <a:pt x="130" y="93"/>
                      <a:pt x="117" y="119"/>
                      <a:pt x="95" y="135"/>
                    </a:cubicBezTo>
                    <a:close/>
                    <a:moveTo>
                      <a:pt x="160" y="80"/>
                    </a:moveTo>
                    <a:cubicBezTo>
                      <a:pt x="160" y="124"/>
                      <a:pt x="124" y="160"/>
                      <a:pt x="80" y="160"/>
                    </a:cubicBezTo>
                    <a:cubicBezTo>
                      <a:pt x="36" y="160"/>
                      <a:pt x="0" y="124"/>
                      <a:pt x="0" y="80"/>
                    </a:cubicBezTo>
                    <a:cubicBezTo>
                      <a:pt x="0" y="36"/>
                      <a:pt x="36" y="0"/>
                      <a:pt x="80" y="0"/>
                    </a:cubicBezTo>
                    <a:cubicBezTo>
                      <a:pt x="124" y="0"/>
                      <a:pt x="160" y="36"/>
                      <a:pt x="16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20" name="Freeform 61"/>
              <p:cNvSpPr/>
              <p:nvPr/>
            </p:nvSpPr>
            <p:spPr bwMode="auto">
              <a:xfrm>
                <a:off x="4830763" y="2232025"/>
                <a:ext cx="1274763" cy="1431925"/>
              </a:xfrm>
              <a:custGeom>
                <a:avLst/>
                <a:gdLst>
                  <a:gd name="T0" fmla="*/ 0 w 339"/>
                  <a:gd name="T1" fmla="*/ 381 h 381"/>
                  <a:gd name="T2" fmla="*/ 0 w 339"/>
                  <a:gd name="T3" fmla="*/ 153 h 381"/>
                  <a:gd name="T4" fmla="*/ 191 w 339"/>
                  <a:gd name="T5" fmla="*/ 0 h 381"/>
                  <a:gd name="T6" fmla="*/ 339 w 339"/>
                  <a:gd name="T7" fmla="*/ 101 h 381"/>
                  <a:gd name="T8" fmla="*/ 277 w 339"/>
                  <a:gd name="T9" fmla="*/ 324 h 381"/>
                  <a:gd name="T10" fmla="*/ 314 w 339"/>
                  <a:gd name="T11" fmla="*/ 381 h 381"/>
                  <a:gd name="T12" fmla="*/ 0 w 339"/>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339" h="381">
                    <a:moveTo>
                      <a:pt x="0" y="381"/>
                    </a:moveTo>
                    <a:cubicBezTo>
                      <a:pt x="0" y="381"/>
                      <a:pt x="0" y="307"/>
                      <a:pt x="0" y="153"/>
                    </a:cubicBezTo>
                    <a:cubicBezTo>
                      <a:pt x="0" y="71"/>
                      <a:pt x="98" y="25"/>
                      <a:pt x="191" y="0"/>
                    </a:cubicBezTo>
                    <a:cubicBezTo>
                      <a:pt x="218" y="56"/>
                      <a:pt x="273" y="96"/>
                      <a:pt x="339" y="101"/>
                    </a:cubicBezTo>
                    <a:cubicBezTo>
                      <a:pt x="277" y="324"/>
                      <a:pt x="277" y="324"/>
                      <a:pt x="277" y="324"/>
                    </a:cubicBezTo>
                    <a:cubicBezTo>
                      <a:pt x="314" y="381"/>
                      <a:pt x="314" y="381"/>
                      <a:pt x="314" y="381"/>
                    </a:cubicBezTo>
                    <a:lnTo>
                      <a:pt x="0" y="3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21" name="Freeform 62"/>
              <p:cNvSpPr/>
              <p:nvPr/>
            </p:nvSpPr>
            <p:spPr bwMode="auto">
              <a:xfrm>
                <a:off x="4162426" y="5434013"/>
                <a:ext cx="519113" cy="585788"/>
              </a:xfrm>
              <a:custGeom>
                <a:avLst/>
                <a:gdLst>
                  <a:gd name="T0" fmla="*/ 138 w 138"/>
                  <a:gd name="T1" fmla="*/ 62 h 156"/>
                  <a:gd name="T2" fmla="*/ 138 w 138"/>
                  <a:gd name="T3" fmla="*/ 156 h 156"/>
                  <a:gd name="T4" fmla="*/ 10 w 138"/>
                  <a:gd name="T5" fmla="*/ 156 h 156"/>
                  <a:gd name="T6" fmla="*/ 25 w 138"/>
                  <a:gd name="T7" fmla="*/ 132 h 156"/>
                  <a:gd name="T8" fmla="*/ 0 w 138"/>
                  <a:gd name="T9" fmla="*/ 41 h 156"/>
                  <a:gd name="T10" fmla="*/ 60 w 138"/>
                  <a:gd name="T11" fmla="*/ 0 h 156"/>
                  <a:gd name="T12" fmla="*/ 138 w 138"/>
                  <a:gd name="T13" fmla="*/ 62 h 156"/>
                </a:gdLst>
                <a:ahLst/>
                <a:cxnLst>
                  <a:cxn ang="0">
                    <a:pos x="T0" y="T1"/>
                  </a:cxn>
                  <a:cxn ang="0">
                    <a:pos x="T2" y="T3"/>
                  </a:cxn>
                  <a:cxn ang="0">
                    <a:pos x="T4" y="T5"/>
                  </a:cxn>
                  <a:cxn ang="0">
                    <a:pos x="T6" y="T7"/>
                  </a:cxn>
                  <a:cxn ang="0">
                    <a:pos x="T8" y="T9"/>
                  </a:cxn>
                  <a:cxn ang="0">
                    <a:pos x="T10" y="T11"/>
                  </a:cxn>
                  <a:cxn ang="0">
                    <a:pos x="T12" y="T13"/>
                  </a:cxn>
                </a:cxnLst>
                <a:rect l="0" t="0" r="r" b="b"/>
                <a:pathLst>
                  <a:path w="138" h="156">
                    <a:moveTo>
                      <a:pt x="138" y="62"/>
                    </a:moveTo>
                    <a:cubicBezTo>
                      <a:pt x="138" y="125"/>
                      <a:pt x="138" y="156"/>
                      <a:pt x="138" y="156"/>
                    </a:cubicBezTo>
                    <a:cubicBezTo>
                      <a:pt x="10" y="156"/>
                      <a:pt x="10" y="156"/>
                      <a:pt x="10" y="156"/>
                    </a:cubicBezTo>
                    <a:cubicBezTo>
                      <a:pt x="25" y="132"/>
                      <a:pt x="25" y="132"/>
                      <a:pt x="25" y="132"/>
                    </a:cubicBezTo>
                    <a:cubicBezTo>
                      <a:pt x="0" y="41"/>
                      <a:pt x="0" y="41"/>
                      <a:pt x="0" y="41"/>
                    </a:cubicBezTo>
                    <a:cubicBezTo>
                      <a:pt x="26" y="39"/>
                      <a:pt x="49" y="23"/>
                      <a:pt x="60" y="0"/>
                    </a:cubicBezTo>
                    <a:cubicBezTo>
                      <a:pt x="98" y="10"/>
                      <a:pt x="138" y="29"/>
                      <a:pt x="138"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22" name="Freeform 63"/>
              <p:cNvSpPr>
                <a:spLocks noEditPoints="1"/>
              </p:cNvSpPr>
              <p:nvPr/>
            </p:nvSpPr>
            <p:spPr bwMode="auto">
              <a:xfrm>
                <a:off x="3832226" y="4867275"/>
                <a:ext cx="604838" cy="604838"/>
              </a:xfrm>
              <a:custGeom>
                <a:avLst/>
                <a:gdLst>
                  <a:gd name="T0" fmla="*/ 147 w 161"/>
                  <a:gd name="T1" fmla="*/ 78 h 161"/>
                  <a:gd name="T2" fmla="*/ 126 w 161"/>
                  <a:gd name="T3" fmla="*/ 32 h 161"/>
                  <a:gd name="T4" fmla="*/ 131 w 161"/>
                  <a:gd name="T5" fmla="*/ 64 h 161"/>
                  <a:gd name="T6" fmla="*/ 96 w 161"/>
                  <a:gd name="T7" fmla="*/ 135 h 161"/>
                  <a:gd name="T8" fmla="*/ 147 w 161"/>
                  <a:gd name="T9" fmla="*/ 78 h 161"/>
                  <a:gd name="T10" fmla="*/ 81 w 161"/>
                  <a:gd name="T11" fmla="*/ 0 h 161"/>
                  <a:gd name="T12" fmla="*/ 161 w 161"/>
                  <a:gd name="T13" fmla="*/ 80 h 161"/>
                  <a:gd name="T14" fmla="*/ 81 w 161"/>
                  <a:gd name="T15" fmla="*/ 161 h 161"/>
                  <a:gd name="T16" fmla="*/ 0 w 161"/>
                  <a:gd name="T17" fmla="*/ 80 h 161"/>
                  <a:gd name="T18" fmla="*/ 81 w 161"/>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1">
                    <a:moveTo>
                      <a:pt x="147" y="78"/>
                    </a:moveTo>
                    <a:cubicBezTo>
                      <a:pt x="147" y="59"/>
                      <a:pt x="139" y="43"/>
                      <a:pt x="126" y="32"/>
                    </a:cubicBezTo>
                    <a:cubicBezTo>
                      <a:pt x="129" y="42"/>
                      <a:pt x="131" y="53"/>
                      <a:pt x="131" y="64"/>
                    </a:cubicBezTo>
                    <a:cubicBezTo>
                      <a:pt x="131" y="93"/>
                      <a:pt x="118" y="119"/>
                      <a:pt x="96" y="135"/>
                    </a:cubicBezTo>
                    <a:cubicBezTo>
                      <a:pt x="125" y="132"/>
                      <a:pt x="147" y="107"/>
                      <a:pt x="147" y="78"/>
                    </a:cubicBezTo>
                    <a:close/>
                    <a:moveTo>
                      <a:pt x="81" y="0"/>
                    </a:moveTo>
                    <a:cubicBezTo>
                      <a:pt x="125" y="0"/>
                      <a:pt x="161" y="36"/>
                      <a:pt x="161" y="80"/>
                    </a:cubicBezTo>
                    <a:cubicBezTo>
                      <a:pt x="161" y="125"/>
                      <a:pt x="125" y="161"/>
                      <a:pt x="81" y="161"/>
                    </a:cubicBezTo>
                    <a:cubicBezTo>
                      <a:pt x="36" y="161"/>
                      <a:pt x="0" y="125"/>
                      <a:pt x="0" y="80"/>
                    </a:cubicBezTo>
                    <a:cubicBezTo>
                      <a:pt x="0" y="36"/>
                      <a:pt x="36" y="0"/>
                      <a:pt x="8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23" name="Freeform 64"/>
              <p:cNvSpPr/>
              <p:nvPr/>
            </p:nvSpPr>
            <p:spPr bwMode="auto">
              <a:xfrm>
                <a:off x="3602038" y="5434013"/>
                <a:ext cx="519113" cy="585788"/>
              </a:xfrm>
              <a:custGeom>
                <a:avLst/>
                <a:gdLst>
                  <a:gd name="T0" fmla="*/ 138 w 138"/>
                  <a:gd name="T1" fmla="*/ 41 h 156"/>
                  <a:gd name="T2" fmla="*/ 113 w 138"/>
                  <a:gd name="T3" fmla="*/ 132 h 156"/>
                  <a:gd name="T4" fmla="*/ 128 w 138"/>
                  <a:gd name="T5" fmla="*/ 156 h 156"/>
                  <a:gd name="T6" fmla="*/ 0 w 138"/>
                  <a:gd name="T7" fmla="*/ 156 h 156"/>
                  <a:gd name="T8" fmla="*/ 0 w 138"/>
                  <a:gd name="T9" fmla="*/ 62 h 156"/>
                  <a:gd name="T10" fmla="*/ 78 w 138"/>
                  <a:gd name="T11" fmla="*/ 0 h 156"/>
                  <a:gd name="T12" fmla="*/ 138 w 138"/>
                  <a:gd name="T13" fmla="*/ 41 h 156"/>
                </a:gdLst>
                <a:ahLst/>
                <a:cxnLst>
                  <a:cxn ang="0">
                    <a:pos x="T0" y="T1"/>
                  </a:cxn>
                  <a:cxn ang="0">
                    <a:pos x="T2" y="T3"/>
                  </a:cxn>
                  <a:cxn ang="0">
                    <a:pos x="T4" y="T5"/>
                  </a:cxn>
                  <a:cxn ang="0">
                    <a:pos x="T6" y="T7"/>
                  </a:cxn>
                  <a:cxn ang="0">
                    <a:pos x="T8" y="T9"/>
                  </a:cxn>
                  <a:cxn ang="0">
                    <a:pos x="T10" y="T11"/>
                  </a:cxn>
                  <a:cxn ang="0">
                    <a:pos x="T12" y="T13"/>
                  </a:cxn>
                </a:cxnLst>
                <a:rect l="0" t="0" r="r" b="b"/>
                <a:pathLst>
                  <a:path w="138" h="156">
                    <a:moveTo>
                      <a:pt x="138" y="41"/>
                    </a:moveTo>
                    <a:cubicBezTo>
                      <a:pt x="113" y="132"/>
                      <a:pt x="113" y="132"/>
                      <a:pt x="113" y="132"/>
                    </a:cubicBezTo>
                    <a:cubicBezTo>
                      <a:pt x="128" y="156"/>
                      <a:pt x="128" y="156"/>
                      <a:pt x="128" y="156"/>
                    </a:cubicBezTo>
                    <a:cubicBezTo>
                      <a:pt x="0" y="156"/>
                      <a:pt x="0" y="156"/>
                      <a:pt x="0" y="156"/>
                    </a:cubicBezTo>
                    <a:cubicBezTo>
                      <a:pt x="0" y="156"/>
                      <a:pt x="0" y="125"/>
                      <a:pt x="0" y="62"/>
                    </a:cubicBezTo>
                    <a:cubicBezTo>
                      <a:pt x="0" y="29"/>
                      <a:pt x="40" y="10"/>
                      <a:pt x="78" y="0"/>
                    </a:cubicBezTo>
                    <a:cubicBezTo>
                      <a:pt x="89" y="23"/>
                      <a:pt x="112" y="39"/>
                      <a:pt x="138"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grpSp>
      </p:grpSp>
      <p:grpSp>
        <p:nvGrpSpPr>
          <p:cNvPr id="129" name="组合 128"/>
          <p:cNvGrpSpPr/>
          <p:nvPr/>
        </p:nvGrpSpPr>
        <p:grpSpPr>
          <a:xfrm>
            <a:off x="1629114" y="3830914"/>
            <a:ext cx="834275" cy="834275"/>
            <a:chOff x="8522033" y="3429000"/>
            <a:chExt cx="834492" cy="834492"/>
          </a:xfrm>
          <a:solidFill>
            <a:schemeClr val="bg1"/>
          </a:solidFill>
        </p:grpSpPr>
        <p:grpSp>
          <p:nvGrpSpPr>
            <p:cNvPr id="130" name="组合 129"/>
            <p:cNvGrpSpPr/>
            <p:nvPr/>
          </p:nvGrpSpPr>
          <p:grpSpPr>
            <a:xfrm>
              <a:off x="8522033" y="3429000"/>
              <a:ext cx="834492" cy="834492"/>
              <a:chOff x="1705099" y="2564904"/>
              <a:chExt cx="1800200" cy="1800200"/>
            </a:xfrm>
            <a:grpFill/>
          </p:grpSpPr>
          <p:sp>
            <p:nvSpPr>
              <p:cNvPr id="146" name="椭圆 145"/>
              <p:cNvSpPr/>
              <p:nvPr/>
            </p:nvSpPr>
            <p:spPr>
              <a:xfrm>
                <a:off x="1705099" y="2564904"/>
                <a:ext cx="1800200" cy="1800200"/>
              </a:xfrm>
              <a:prstGeom prst="ellipse">
                <a:avLst/>
              </a:prstGeom>
              <a:solidFill>
                <a:schemeClr val="bg1">
                  <a:lumMod val="95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47" name="椭圆 146"/>
              <p:cNvSpPr/>
              <p:nvPr/>
            </p:nvSpPr>
            <p:spPr>
              <a:xfrm>
                <a:off x="1853307" y="2669265"/>
                <a:ext cx="1503784" cy="1503784"/>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31" name="组合 130"/>
            <p:cNvGrpSpPr/>
            <p:nvPr/>
          </p:nvGrpSpPr>
          <p:grpSpPr>
            <a:xfrm>
              <a:off x="8751897" y="3624839"/>
              <a:ext cx="444667" cy="442813"/>
              <a:chOff x="3632200" y="998538"/>
              <a:chExt cx="4949826" cy="4929188"/>
            </a:xfrm>
            <a:grpFill/>
          </p:grpSpPr>
          <p:sp>
            <p:nvSpPr>
              <p:cNvPr id="132" name="Rectangle 94"/>
              <p:cNvSpPr>
                <a:spLocks noChangeArrowheads="1"/>
              </p:cNvSpPr>
              <p:nvPr/>
            </p:nvSpPr>
            <p:spPr bwMode="auto">
              <a:xfrm>
                <a:off x="3632200" y="4795838"/>
                <a:ext cx="615950" cy="1000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33" name="Freeform 95"/>
              <p:cNvSpPr>
                <a:spLocks noEditPoints="1"/>
              </p:cNvSpPr>
              <p:nvPr/>
            </p:nvSpPr>
            <p:spPr bwMode="auto">
              <a:xfrm>
                <a:off x="4451350" y="2814638"/>
                <a:ext cx="1409700" cy="1409700"/>
              </a:xfrm>
              <a:custGeom>
                <a:avLst/>
                <a:gdLst>
                  <a:gd name="T0" fmla="*/ 20 w 375"/>
                  <a:gd name="T1" fmla="*/ 187 h 375"/>
                  <a:gd name="T2" fmla="*/ 188 w 375"/>
                  <a:gd name="T3" fmla="*/ 20 h 375"/>
                  <a:gd name="T4" fmla="*/ 356 w 375"/>
                  <a:gd name="T5" fmla="*/ 187 h 375"/>
                  <a:gd name="T6" fmla="*/ 188 w 375"/>
                  <a:gd name="T7" fmla="*/ 355 h 375"/>
                  <a:gd name="T8" fmla="*/ 20 w 375"/>
                  <a:gd name="T9" fmla="*/ 187 h 375"/>
                  <a:gd name="T10" fmla="*/ 188 w 375"/>
                  <a:gd name="T11" fmla="*/ 0 h 375"/>
                  <a:gd name="T12" fmla="*/ 0 w 375"/>
                  <a:gd name="T13" fmla="*/ 187 h 375"/>
                  <a:gd name="T14" fmla="*/ 188 w 375"/>
                  <a:gd name="T15" fmla="*/ 375 h 375"/>
                  <a:gd name="T16" fmla="*/ 375 w 375"/>
                  <a:gd name="T17" fmla="*/ 187 h 375"/>
                  <a:gd name="T18" fmla="*/ 188 w 375"/>
                  <a:gd name="T19"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5">
                    <a:moveTo>
                      <a:pt x="20" y="187"/>
                    </a:moveTo>
                    <a:cubicBezTo>
                      <a:pt x="20" y="95"/>
                      <a:pt x="95" y="20"/>
                      <a:pt x="188" y="20"/>
                    </a:cubicBezTo>
                    <a:cubicBezTo>
                      <a:pt x="280" y="20"/>
                      <a:pt x="356" y="95"/>
                      <a:pt x="356" y="187"/>
                    </a:cubicBezTo>
                    <a:cubicBezTo>
                      <a:pt x="356" y="280"/>
                      <a:pt x="280" y="355"/>
                      <a:pt x="188" y="355"/>
                    </a:cubicBezTo>
                    <a:cubicBezTo>
                      <a:pt x="95" y="355"/>
                      <a:pt x="20" y="280"/>
                      <a:pt x="20" y="187"/>
                    </a:cubicBezTo>
                    <a:close/>
                    <a:moveTo>
                      <a:pt x="188" y="0"/>
                    </a:moveTo>
                    <a:cubicBezTo>
                      <a:pt x="84" y="0"/>
                      <a:pt x="0" y="84"/>
                      <a:pt x="0" y="187"/>
                    </a:cubicBezTo>
                    <a:cubicBezTo>
                      <a:pt x="0" y="291"/>
                      <a:pt x="84" y="375"/>
                      <a:pt x="188" y="375"/>
                    </a:cubicBezTo>
                    <a:cubicBezTo>
                      <a:pt x="291" y="375"/>
                      <a:pt x="375" y="291"/>
                      <a:pt x="375" y="187"/>
                    </a:cubicBezTo>
                    <a:cubicBezTo>
                      <a:pt x="375" y="84"/>
                      <a:pt x="291" y="0"/>
                      <a:pt x="1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34" name="Freeform 96"/>
              <p:cNvSpPr/>
              <p:nvPr/>
            </p:nvSpPr>
            <p:spPr bwMode="auto">
              <a:xfrm>
                <a:off x="4737100" y="3438526"/>
                <a:ext cx="406400" cy="455613"/>
              </a:xfrm>
              <a:custGeom>
                <a:avLst/>
                <a:gdLst>
                  <a:gd name="T0" fmla="*/ 88 w 108"/>
                  <a:gd name="T1" fmla="*/ 103 h 121"/>
                  <a:gd name="T2" fmla="*/ 108 w 108"/>
                  <a:gd name="T3" fmla="*/ 32 h 121"/>
                  <a:gd name="T4" fmla="*/ 61 w 108"/>
                  <a:gd name="T5" fmla="*/ 0 h 121"/>
                  <a:gd name="T6" fmla="*/ 0 w 108"/>
                  <a:gd name="T7" fmla="*/ 48 h 121"/>
                  <a:gd name="T8" fmla="*/ 0 w 108"/>
                  <a:gd name="T9" fmla="*/ 121 h 121"/>
                  <a:gd name="T10" fmla="*/ 100 w 108"/>
                  <a:gd name="T11" fmla="*/ 121 h 121"/>
                  <a:gd name="T12" fmla="*/ 88 w 108"/>
                  <a:gd name="T13" fmla="*/ 103 h 121"/>
                </a:gdLst>
                <a:ahLst/>
                <a:cxnLst>
                  <a:cxn ang="0">
                    <a:pos x="T0" y="T1"/>
                  </a:cxn>
                  <a:cxn ang="0">
                    <a:pos x="T2" y="T3"/>
                  </a:cxn>
                  <a:cxn ang="0">
                    <a:pos x="T4" y="T5"/>
                  </a:cxn>
                  <a:cxn ang="0">
                    <a:pos x="T6" y="T7"/>
                  </a:cxn>
                  <a:cxn ang="0">
                    <a:pos x="T8" y="T9"/>
                  </a:cxn>
                  <a:cxn ang="0">
                    <a:pos x="T10" y="T11"/>
                  </a:cxn>
                  <a:cxn ang="0">
                    <a:pos x="T12" y="T13"/>
                  </a:cxn>
                </a:cxnLst>
                <a:rect l="0" t="0" r="r" b="b"/>
                <a:pathLst>
                  <a:path w="108" h="121">
                    <a:moveTo>
                      <a:pt x="88" y="103"/>
                    </a:moveTo>
                    <a:cubicBezTo>
                      <a:pt x="108" y="32"/>
                      <a:pt x="108" y="32"/>
                      <a:pt x="108" y="32"/>
                    </a:cubicBezTo>
                    <a:cubicBezTo>
                      <a:pt x="87" y="31"/>
                      <a:pt x="69" y="18"/>
                      <a:pt x="61" y="0"/>
                    </a:cubicBezTo>
                    <a:cubicBezTo>
                      <a:pt x="31" y="8"/>
                      <a:pt x="0" y="23"/>
                      <a:pt x="0" y="48"/>
                    </a:cubicBezTo>
                    <a:cubicBezTo>
                      <a:pt x="0" y="97"/>
                      <a:pt x="0" y="121"/>
                      <a:pt x="0" y="121"/>
                    </a:cubicBezTo>
                    <a:cubicBezTo>
                      <a:pt x="100" y="121"/>
                      <a:pt x="100" y="121"/>
                      <a:pt x="100" y="121"/>
                    </a:cubicBezTo>
                    <a:lnTo>
                      <a:pt x="88"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35" name="Freeform 97"/>
              <p:cNvSpPr/>
              <p:nvPr/>
            </p:nvSpPr>
            <p:spPr bwMode="auto">
              <a:xfrm>
                <a:off x="4335463" y="4067176"/>
                <a:ext cx="4246563" cy="1860550"/>
              </a:xfrm>
              <a:custGeom>
                <a:avLst/>
                <a:gdLst>
                  <a:gd name="T0" fmla="*/ 1102 w 1130"/>
                  <a:gd name="T1" fmla="*/ 108 h 495"/>
                  <a:gd name="T2" fmla="*/ 1120 w 1130"/>
                  <a:gd name="T3" fmla="*/ 34 h 495"/>
                  <a:gd name="T4" fmla="*/ 1042 w 1130"/>
                  <a:gd name="T5" fmla="*/ 36 h 495"/>
                  <a:gd name="T6" fmla="*/ 962 w 1130"/>
                  <a:gd name="T7" fmla="*/ 171 h 495"/>
                  <a:gd name="T8" fmla="*/ 775 w 1130"/>
                  <a:gd name="T9" fmla="*/ 275 h 495"/>
                  <a:gd name="T10" fmla="*/ 587 w 1130"/>
                  <a:gd name="T11" fmla="*/ 275 h 495"/>
                  <a:gd name="T12" fmla="*/ 479 w 1130"/>
                  <a:gd name="T13" fmla="*/ 223 h 495"/>
                  <a:gd name="T14" fmla="*/ 611 w 1130"/>
                  <a:gd name="T15" fmla="*/ 223 h 495"/>
                  <a:gd name="T16" fmla="*/ 715 w 1130"/>
                  <a:gd name="T17" fmla="*/ 152 h 495"/>
                  <a:gd name="T18" fmla="*/ 639 w 1130"/>
                  <a:gd name="T19" fmla="*/ 108 h 495"/>
                  <a:gd name="T20" fmla="*/ 575 w 1130"/>
                  <a:gd name="T21" fmla="*/ 108 h 495"/>
                  <a:gd name="T22" fmla="*/ 386 w 1130"/>
                  <a:gd name="T23" fmla="*/ 108 h 495"/>
                  <a:gd name="T24" fmla="*/ 310 w 1130"/>
                  <a:gd name="T25" fmla="*/ 128 h 495"/>
                  <a:gd name="T26" fmla="*/ 159 w 1130"/>
                  <a:gd name="T27" fmla="*/ 195 h 495"/>
                  <a:gd name="T28" fmla="*/ 53 w 1130"/>
                  <a:gd name="T29" fmla="*/ 215 h 495"/>
                  <a:gd name="T30" fmla="*/ 0 w 1130"/>
                  <a:gd name="T31" fmla="*/ 215 h 495"/>
                  <a:gd name="T32" fmla="*/ 0 w 1130"/>
                  <a:gd name="T33" fmla="*/ 435 h 495"/>
                  <a:gd name="T34" fmla="*/ 282 w 1130"/>
                  <a:gd name="T35" fmla="*/ 463 h 495"/>
                  <a:gd name="T36" fmla="*/ 641 w 1130"/>
                  <a:gd name="T37" fmla="*/ 463 h 495"/>
                  <a:gd name="T38" fmla="*/ 858 w 1130"/>
                  <a:gd name="T39" fmla="*/ 379 h 495"/>
                  <a:gd name="T40" fmla="*/ 1030 w 1130"/>
                  <a:gd name="T41" fmla="*/ 247 h 495"/>
                  <a:gd name="T42" fmla="*/ 1102 w 1130"/>
                  <a:gd name="T43" fmla="*/ 10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0" h="495">
                    <a:moveTo>
                      <a:pt x="1102" y="108"/>
                    </a:moveTo>
                    <a:cubicBezTo>
                      <a:pt x="1111" y="89"/>
                      <a:pt x="1130" y="54"/>
                      <a:pt x="1120" y="34"/>
                    </a:cubicBezTo>
                    <a:cubicBezTo>
                      <a:pt x="1105" y="0"/>
                      <a:pt x="1063" y="13"/>
                      <a:pt x="1042" y="36"/>
                    </a:cubicBezTo>
                    <a:cubicBezTo>
                      <a:pt x="962" y="171"/>
                      <a:pt x="962" y="171"/>
                      <a:pt x="962" y="171"/>
                    </a:cubicBezTo>
                    <a:cubicBezTo>
                      <a:pt x="775" y="275"/>
                      <a:pt x="775" y="275"/>
                      <a:pt x="775" y="275"/>
                    </a:cubicBezTo>
                    <a:cubicBezTo>
                      <a:pt x="775" y="275"/>
                      <a:pt x="667" y="275"/>
                      <a:pt x="587" y="275"/>
                    </a:cubicBezTo>
                    <a:cubicBezTo>
                      <a:pt x="507" y="275"/>
                      <a:pt x="479" y="223"/>
                      <a:pt x="479" y="223"/>
                    </a:cubicBezTo>
                    <a:cubicBezTo>
                      <a:pt x="479" y="223"/>
                      <a:pt x="531" y="223"/>
                      <a:pt x="611" y="223"/>
                    </a:cubicBezTo>
                    <a:cubicBezTo>
                      <a:pt x="691" y="223"/>
                      <a:pt x="715" y="207"/>
                      <a:pt x="715" y="152"/>
                    </a:cubicBezTo>
                    <a:cubicBezTo>
                      <a:pt x="715" y="96"/>
                      <a:pt x="639" y="108"/>
                      <a:pt x="639" y="108"/>
                    </a:cubicBezTo>
                    <a:cubicBezTo>
                      <a:pt x="575" y="108"/>
                      <a:pt x="575" y="108"/>
                      <a:pt x="575" y="108"/>
                    </a:cubicBezTo>
                    <a:cubicBezTo>
                      <a:pt x="575" y="108"/>
                      <a:pt x="435" y="108"/>
                      <a:pt x="386" y="108"/>
                    </a:cubicBezTo>
                    <a:cubicBezTo>
                      <a:pt x="338" y="108"/>
                      <a:pt x="310" y="128"/>
                      <a:pt x="310" y="128"/>
                    </a:cubicBezTo>
                    <a:cubicBezTo>
                      <a:pt x="159" y="195"/>
                      <a:pt x="159" y="195"/>
                      <a:pt x="159" y="195"/>
                    </a:cubicBezTo>
                    <a:cubicBezTo>
                      <a:pt x="159" y="195"/>
                      <a:pt x="107" y="215"/>
                      <a:pt x="53" y="215"/>
                    </a:cubicBezTo>
                    <a:cubicBezTo>
                      <a:pt x="0" y="215"/>
                      <a:pt x="0" y="215"/>
                      <a:pt x="0" y="215"/>
                    </a:cubicBezTo>
                    <a:cubicBezTo>
                      <a:pt x="0" y="435"/>
                      <a:pt x="0" y="435"/>
                      <a:pt x="0" y="435"/>
                    </a:cubicBezTo>
                    <a:cubicBezTo>
                      <a:pt x="0" y="435"/>
                      <a:pt x="213" y="443"/>
                      <a:pt x="282" y="463"/>
                    </a:cubicBezTo>
                    <a:cubicBezTo>
                      <a:pt x="282" y="463"/>
                      <a:pt x="448" y="495"/>
                      <a:pt x="641" y="463"/>
                    </a:cubicBezTo>
                    <a:cubicBezTo>
                      <a:pt x="707" y="452"/>
                      <a:pt x="858" y="379"/>
                      <a:pt x="858" y="379"/>
                    </a:cubicBezTo>
                    <a:cubicBezTo>
                      <a:pt x="1030" y="247"/>
                      <a:pt x="1030" y="247"/>
                      <a:pt x="1030" y="247"/>
                    </a:cubicBezTo>
                    <a:cubicBezTo>
                      <a:pt x="1030" y="247"/>
                      <a:pt x="1066" y="184"/>
                      <a:pt x="1102"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36" name="Freeform 98"/>
              <p:cNvSpPr>
                <a:spLocks noEditPoints="1"/>
              </p:cNvSpPr>
              <p:nvPr/>
            </p:nvSpPr>
            <p:spPr bwMode="auto">
              <a:xfrm>
                <a:off x="4924425" y="2998788"/>
                <a:ext cx="469900" cy="469900"/>
              </a:xfrm>
              <a:custGeom>
                <a:avLst/>
                <a:gdLst>
                  <a:gd name="T0" fmla="*/ 24 w 125"/>
                  <a:gd name="T1" fmla="*/ 50 h 125"/>
                  <a:gd name="T2" fmla="*/ 51 w 125"/>
                  <a:gd name="T3" fmla="*/ 105 h 125"/>
                  <a:gd name="T4" fmla="*/ 12 w 125"/>
                  <a:gd name="T5" fmla="*/ 60 h 125"/>
                  <a:gd name="T6" fmla="*/ 28 w 125"/>
                  <a:gd name="T7" fmla="*/ 25 h 125"/>
                  <a:gd name="T8" fmla="*/ 24 w 125"/>
                  <a:gd name="T9" fmla="*/ 50 h 125"/>
                  <a:gd name="T10" fmla="*/ 125 w 125"/>
                  <a:gd name="T11" fmla="*/ 62 h 125"/>
                  <a:gd name="T12" fmla="*/ 63 w 125"/>
                  <a:gd name="T13" fmla="*/ 0 h 125"/>
                  <a:gd name="T14" fmla="*/ 0 w 125"/>
                  <a:gd name="T15" fmla="*/ 62 h 125"/>
                  <a:gd name="T16" fmla="*/ 63 w 125"/>
                  <a:gd name="T17" fmla="*/ 125 h 125"/>
                  <a:gd name="T18" fmla="*/ 125 w 125"/>
                  <a:gd name="T1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24" y="50"/>
                    </a:moveTo>
                    <a:cubicBezTo>
                      <a:pt x="24" y="72"/>
                      <a:pt x="34" y="92"/>
                      <a:pt x="51" y="105"/>
                    </a:cubicBezTo>
                    <a:cubicBezTo>
                      <a:pt x="29" y="102"/>
                      <a:pt x="12" y="83"/>
                      <a:pt x="12" y="60"/>
                    </a:cubicBezTo>
                    <a:cubicBezTo>
                      <a:pt x="12" y="46"/>
                      <a:pt x="18" y="33"/>
                      <a:pt x="28" y="25"/>
                    </a:cubicBezTo>
                    <a:cubicBezTo>
                      <a:pt x="25" y="33"/>
                      <a:pt x="24" y="41"/>
                      <a:pt x="24" y="50"/>
                    </a:cubicBezTo>
                    <a:close/>
                    <a:moveTo>
                      <a:pt x="125" y="62"/>
                    </a:moveTo>
                    <a:cubicBezTo>
                      <a:pt x="125" y="28"/>
                      <a:pt x="97" y="0"/>
                      <a:pt x="63" y="0"/>
                    </a:cubicBezTo>
                    <a:cubicBezTo>
                      <a:pt x="28" y="0"/>
                      <a:pt x="0" y="28"/>
                      <a:pt x="0" y="62"/>
                    </a:cubicBezTo>
                    <a:cubicBezTo>
                      <a:pt x="0" y="97"/>
                      <a:pt x="28" y="125"/>
                      <a:pt x="63" y="125"/>
                    </a:cubicBezTo>
                    <a:cubicBezTo>
                      <a:pt x="97" y="125"/>
                      <a:pt x="125" y="97"/>
                      <a:pt x="12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37" name="Freeform 99"/>
              <p:cNvSpPr/>
              <p:nvPr/>
            </p:nvSpPr>
            <p:spPr bwMode="auto">
              <a:xfrm>
                <a:off x="5173663" y="3438526"/>
                <a:ext cx="401638" cy="455613"/>
              </a:xfrm>
              <a:custGeom>
                <a:avLst/>
                <a:gdLst>
                  <a:gd name="T0" fmla="*/ 46 w 107"/>
                  <a:gd name="T1" fmla="*/ 0 h 121"/>
                  <a:gd name="T2" fmla="*/ 0 w 107"/>
                  <a:gd name="T3" fmla="*/ 32 h 121"/>
                  <a:gd name="T4" fmla="*/ 19 w 107"/>
                  <a:gd name="T5" fmla="*/ 103 h 121"/>
                  <a:gd name="T6" fmla="*/ 7 w 107"/>
                  <a:gd name="T7" fmla="*/ 121 h 121"/>
                  <a:gd name="T8" fmla="*/ 107 w 107"/>
                  <a:gd name="T9" fmla="*/ 121 h 121"/>
                  <a:gd name="T10" fmla="*/ 107 w 107"/>
                  <a:gd name="T11" fmla="*/ 48 h 121"/>
                  <a:gd name="T12" fmla="*/ 46 w 107"/>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07" h="121">
                    <a:moveTo>
                      <a:pt x="46" y="0"/>
                    </a:moveTo>
                    <a:cubicBezTo>
                      <a:pt x="38" y="18"/>
                      <a:pt x="20" y="31"/>
                      <a:pt x="0" y="32"/>
                    </a:cubicBezTo>
                    <a:cubicBezTo>
                      <a:pt x="19" y="103"/>
                      <a:pt x="19" y="103"/>
                      <a:pt x="19" y="103"/>
                    </a:cubicBezTo>
                    <a:cubicBezTo>
                      <a:pt x="7" y="121"/>
                      <a:pt x="7" y="121"/>
                      <a:pt x="7" y="121"/>
                    </a:cubicBezTo>
                    <a:cubicBezTo>
                      <a:pt x="107" y="121"/>
                      <a:pt x="107" y="121"/>
                      <a:pt x="107" y="121"/>
                    </a:cubicBezTo>
                    <a:cubicBezTo>
                      <a:pt x="107" y="121"/>
                      <a:pt x="107" y="97"/>
                      <a:pt x="107" y="48"/>
                    </a:cubicBezTo>
                    <a:cubicBezTo>
                      <a:pt x="107" y="23"/>
                      <a:pt x="76" y="8"/>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38" name="Freeform 100"/>
              <p:cNvSpPr>
                <a:spLocks noEditPoints="1"/>
              </p:cNvSpPr>
              <p:nvPr/>
            </p:nvSpPr>
            <p:spPr bwMode="auto">
              <a:xfrm>
                <a:off x="5751513" y="998538"/>
                <a:ext cx="2093913" cy="2093913"/>
              </a:xfrm>
              <a:custGeom>
                <a:avLst/>
                <a:gdLst>
                  <a:gd name="T0" fmla="*/ 278 w 557"/>
                  <a:gd name="T1" fmla="*/ 557 h 557"/>
                  <a:gd name="T2" fmla="*/ 557 w 557"/>
                  <a:gd name="T3" fmla="*/ 278 h 557"/>
                  <a:gd name="T4" fmla="*/ 278 w 557"/>
                  <a:gd name="T5" fmla="*/ 0 h 557"/>
                  <a:gd name="T6" fmla="*/ 0 w 557"/>
                  <a:gd name="T7" fmla="*/ 278 h 557"/>
                  <a:gd name="T8" fmla="*/ 278 w 557"/>
                  <a:gd name="T9" fmla="*/ 557 h 557"/>
                  <a:gd name="T10" fmla="*/ 278 w 557"/>
                  <a:gd name="T11" fmla="*/ 29 h 557"/>
                  <a:gd name="T12" fmla="*/ 528 w 557"/>
                  <a:gd name="T13" fmla="*/ 278 h 557"/>
                  <a:gd name="T14" fmla="*/ 278 w 557"/>
                  <a:gd name="T15" fmla="*/ 528 h 557"/>
                  <a:gd name="T16" fmla="*/ 29 w 557"/>
                  <a:gd name="T17" fmla="*/ 278 h 557"/>
                  <a:gd name="T18" fmla="*/ 278 w 557"/>
                  <a:gd name="T19" fmla="*/ 2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7" h="557">
                    <a:moveTo>
                      <a:pt x="278" y="557"/>
                    </a:moveTo>
                    <a:cubicBezTo>
                      <a:pt x="432" y="557"/>
                      <a:pt x="557" y="432"/>
                      <a:pt x="557" y="278"/>
                    </a:cubicBezTo>
                    <a:cubicBezTo>
                      <a:pt x="557" y="125"/>
                      <a:pt x="432" y="0"/>
                      <a:pt x="278" y="0"/>
                    </a:cubicBezTo>
                    <a:cubicBezTo>
                      <a:pt x="125" y="0"/>
                      <a:pt x="0" y="125"/>
                      <a:pt x="0" y="278"/>
                    </a:cubicBezTo>
                    <a:cubicBezTo>
                      <a:pt x="0" y="432"/>
                      <a:pt x="125" y="557"/>
                      <a:pt x="278" y="557"/>
                    </a:cubicBezTo>
                    <a:close/>
                    <a:moveTo>
                      <a:pt x="278" y="29"/>
                    </a:moveTo>
                    <a:cubicBezTo>
                      <a:pt x="416" y="29"/>
                      <a:pt x="528" y="141"/>
                      <a:pt x="528" y="278"/>
                    </a:cubicBezTo>
                    <a:cubicBezTo>
                      <a:pt x="528" y="416"/>
                      <a:pt x="416" y="528"/>
                      <a:pt x="278" y="528"/>
                    </a:cubicBezTo>
                    <a:cubicBezTo>
                      <a:pt x="141" y="528"/>
                      <a:pt x="29" y="416"/>
                      <a:pt x="29" y="278"/>
                    </a:cubicBezTo>
                    <a:cubicBezTo>
                      <a:pt x="29" y="141"/>
                      <a:pt x="141" y="29"/>
                      <a:pt x="27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39" name="Freeform 101"/>
              <p:cNvSpPr/>
              <p:nvPr/>
            </p:nvSpPr>
            <p:spPr bwMode="auto">
              <a:xfrm>
                <a:off x="6180138" y="1938338"/>
                <a:ext cx="598488" cy="673100"/>
              </a:xfrm>
              <a:custGeom>
                <a:avLst/>
                <a:gdLst>
                  <a:gd name="T0" fmla="*/ 0 w 159"/>
                  <a:gd name="T1" fmla="*/ 179 h 179"/>
                  <a:gd name="T2" fmla="*/ 147 w 159"/>
                  <a:gd name="T3" fmla="*/ 179 h 179"/>
                  <a:gd name="T4" fmla="*/ 130 w 159"/>
                  <a:gd name="T5" fmla="*/ 152 h 179"/>
                  <a:gd name="T6" fmla="*/ 159 w 159"/>
                  <a:gd name="T7" fmla="*/ 48 h 179"/>
                  <a:gd name="T8" fmla="*/ 90 w 159"/>
                  <a:gd name="T9" fmla="*/ 0 h 179"/>
                  <a:gd name="T10" fmla="*/ 0 w 159"/>
                  <a:gd name="T11" fmla="*/ 72 h 179"/>
                  <a:gd name="T12" fmla="*/ 0 w 159"/>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159" h="179">
                    <a:moveTo>
                      <a:pt x="0" y="179"/>
                    </a:moveTo>
                    <a:cubicBezTo>
                      <a:pt x="147" y="179"/>
                      <a:pt x="147" y="179"/>
                      <a:pt x="147" y="179"/>
                    </a:cubicBezTo>
                    <a:cubicBezTo>
                      <a:pt x="130" y="152"/>
                      <a:pt x="130" y="152"/>
                      <a:pt x="130" y="152"/>
                    </a:cubicBezTo>
                    <a:cubicBezTo>
                      <a:pt x="159" y="48"/>
                      <a:pt x="159" y="48"/>
                      <a:pt x="159" y="48"/>
                    </a:cubicBezTo>
                    <a:cubicBezTo>
                      <a:pt x="128" y="45"/>
                      <a:pt x="102" y="27"/>
                      <a:pt x="90" y="0"/>
                    </a:cubicBezTo>
                    <a:cubicBezTo>
                      <a:pt x="46" y="12"/>
                      <a:pt x="0" y="34"/>
                      <a:pt x="0" y="72"/>
                    </a:cubicBezTo>
                    <a:cubicBezTo>
                      <a:pt x="0" y="144"/>
                      <a:pt x="0" y="179"/>
                      <a:pt x="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40" name="Freeform 102"/>
              <p:cNvSpPr>
                <a:spLocks noEditPoints="1"/>
              </p:cNvSpPr>
              <p:nvPr/>
            </p:nvSpPr>
            <p:spPr bwMode="auto">
              <a:xfrm>
                <a:off x="6457950" y="1292226"/>
                <a:ext cx="692150" cy="692150"/>
              </a:xfrm>
              <a:custGeom>
                <a:avLst/>
                <a:gdLst>
                  <a:gd name="T0" fmla="*/ 92 w 184"/>
                  <a:gd name="T1" fmla="*/ 184 h 184"/>
                  <a:gd name="T2" fmla="*/ 184 w 184"/>
                  <a:gd name="T3" fmla="*/ 92 h 184"/>
                  <a:gd name="T4" fmla="*/ 92 w 184"/>
                  <a:gd name="T5" fmla="*/ 0 h 184"/>
                  <a:gd name="T6" fmla="*/ 0 w 184"/>
                  <a:gd name="T7" fmla="*/ 92 h 184"/>
                  <a:gd name="T8" fmla="*/ 92 w 184"/>
                  <a:gd name="T9" fmla="*/ 184 h 184"/>
                  <a:gd name="T10" fmla="*/ 34 w 184"/>
                  <a:gd name="T11" fmla="*/ 73 h 184"/>
                  <a:gd name="T12" fmla="*/ 75 w 184"/>
                  <a:gd name="T13" fmla="*/ 154 h 184"/>
                  <a:gd name="T14" fmla="*/ 17 w 184"/>
                  <a:gd name="T15" fmla="*/ 88 h 184"/>
                  <a:gd name="T16" fmla="*/ 41 w 184"/>
                  <a:gd name="T17" fmla="*/ 37 h 184"/>
                  <a:gd name="T18" fmla="*/ 34 w 184"/>
                  <a:gd name="T19" fmla="*/ 7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184"/>
                    </a:moveTo>
                    <a:cubicBezTo>
                      <a:pt x="143" y="184"/>
                      <a:pt x="184" y="142"/>
                      <a:pt x="184" y="92"/>
                    </a:cubicBezTo>
                    <a:cubicBezTo>
                      <a:pt x="184" y="41"/>
                      <a:pt x="143" y="0"/>
                      <a:pt x="92" y="0"/>
                    </a:cubicBezTo>
                    <a:cubicBezTo>
                      <a:pt x="41" y="0"/>
                      <a:pt x="0" y="41"/>
                      <a:pt x="0" y="92"/>
                    </a:cubicBezTo>
                    <a:cubicBezTo>
                      <a:pt x="0" y="142"/>
                      <a:pt x="41" y="184"/>
                      <a:pt x="92" y="184"/>
                    </a:cubicBezTo>
                    <a:close/>
                    <a:moveTo>
                      <a:pt x="34" y="73"/>
                    </a:moveTo>
                    <a:cubicBezTo>
                      <a:pt x="34" y="106"/>
                      <a:pt x="50" y="136"/>
                      <a:pt x="75" y="154"/>
                    </a:cubicBezTo>
                    <a:cubicBezTo>
                      <a:pt x="42" y="150"/>
                      <a:pt x="17" y="122"/>
                      <a:pt x="17" y="88"/>
                    </a:cubicBezTo>
                    <a:cubicBezTo>
                      <a:pt x="17" y="68"/>
                      <a:pt x="26" y="49"/>
                      <a:pt x="41" y="37"/>
                    </a:cubicBezTo>
                    <a:cubicBezTo>
                      <a:pt x="37" y="48"/>
                      <a:pt x="34" y="60"/>
                      <a:pt x="34"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41" name="Freeform 103"/>
              <p:cNvSpPr/>
              <p:nvPr/>
            </p:nvSpPr>
            <p:spPr bwMode="auto">
              <a:xfrm>
                <a:off x="6819900" y="1938338"/>
                <a:ext cx="593725" cy="673100"/>
              </a:xfrm>
              <a:custGeom>
                <a:avLst/>
                <a:gdLst>
                  <a:gd name="T0" fmla="*/ 69 w 158"/>
                  <a:gd name="T1" fmla="*/ 0 h 179"/>
                  <a:gd name="T2" fmla="*/ 0 w 158"/>
                  <a:gd name="T3" fmla="*/ 48 h 179"/>
                  <a:gd name="T4" fmla="*/ 29 w 158"/>
                  <a:gd name="T5" fmla="*/ 152 h 179"/>
                  <a:gd name="T6" fmla="*/ 12 w 158"/>
                  <a:gd name="T7" fmla="*/ 179 h 179"/>
                  <a:gd name="T8" fmla="*/ 158 w 158"/>
                  <a:gd name="T9" fmla="*/ 179 h 179"/>
                  <a:gd name="T10" fmla="*/ 158 w 158"/>
                  <a:gd name="T11" fmla="*/ 72 h 179"/>
                  <a:gd name="T12" fmla="*/ 69 w 158"/>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158" h="179">
                    <a:moveTo>
                      <a:pt x="69" y="0"/>
                    </a:moveTo>
                    <a:cubicBezTo>
                      <a:pt x="57" y="27"/>
                      <a:pt x="31" y="45"/>
                      <a:pt x="0" y="48"/>
                    </a:cubicBezTo>
                    <a:cubicBezTo>
                      <a:pt x="29" y="152"/>
                      <a:pt x="29" y="152"/>
                      <a:pt x="29" y="152"/>
                    </a:cubicBezTo>
                    <a:cubicBezTo>
                      <a:pt x="12" y="179"/>
                      <a:pt x="12" y="179"/>
                      <a:pt x="12" y="179"/>
                    </a:cubicBezTo>
                    <a:cubicBezTo>
                      <a:pt x="158" y="179"/>
                      <a:pt x="158" y="179"/>
                      <a:pt x="158" y="179"/>
                    </a:cubicBezTo>
                    <a:cubicBezTo>
                      <a:pt x="158" y="179"/>
                      <a:pt x="158" y="144"/>
                      <a:pt x="158" y="72"/>
                    </a:cubicBezTo>
                    <a:cubicBezTo>
                      <a:pt x="158" y="34"/>
                      <a:pt x="112" y="12"/>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42" name="Freeform 104"/>
              <p:cNvSpPr/>
              <p:nvPr/>
            </p:nvSpPr>
            <p:spPr bwMode="auto">
              <a:xfrm>
                <a:off x="7037388" y="3814763"/>
                <a:ext cx="271463" cy="300038"/>
              </a:xfrm>
              <a:custGeom>
                <a:avLst/>
                <a:gdLst>
                  <a:gd name="T0" fmla="*/ 41 w 72"/>
                  <a:gd name="T1" fmla="*/ 0 h 80"/>
                  <a:gd name="T2" fmla="*/ 0 w 72"/>
                  <a:gd name="T3" fmla="*/ 32 h 80"/>
                  <a:gd name="T4" fmla="*/ 0 w 72"/>
                  <a:gd name="T5" fmla="*/ 80 h 80"/>
                  <a:gd name="T6" fmla="*/ 67 w 72"/>
                  <a:gd name="T7" fmla="*/ 80 h 80"/>
                  <a:gd name="T8" fmla="*/ 59 w 72"/>
                  <a:gd name="T9" fmla="*/ 68 h 80"/>
                  <a:gd name="T10" fmla="*/ 72 w 72"/>
                  <a:gd name="T11" fmla="*/ 21 h 80"/>
                  <a:gd name="T12" fmla="*/ 41 w 72"/>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2" h="80">
                    <a:moveTo>
                      <a:pt x="41" y="0"/>
                    </a:moveTo>
                    <a:cubicBezTo>
                      <a:pt x="21" y="5"/>
                      <a:pt x="0" y="15"/>
                      <a:pt x="0" y="32"/>
                    </a:cubicBezTo>
                    <a:cubicBezTo>
                      <a:pt x="0" y="65"/>
                      <a:pt x="0" y="80"/>
                      <a:pt x="0" y="80"/>
                    </a:cubicBezTo>
                    <a:cubicBezTo>
                      <a:pt x="67" y="80"/>
                      <a:pt x="67" y="80"/>
                      <a:pt x="67" y="80"/>
                    </a:cubicBezTo>
                    <a:cubicBezTo>
                      <a:pt x="59" y="68"/>
                      <a:pt x="59" y="68"/>
                      <a:pt x="59" y="68"/>
                    </a:cubicBezTo>
                    <a:cubicBezTo>
                      <a:pt x="72" y="21"/>
                      <a:pt x="72" y="21"/>
                      <a:pt x="72" y="21"/>
                    </a:cubicBezTo>
                    <a:cubicBezTo>
                      <a:pt x="58" y="20"/>
                      <a:pt x="46" y="12"/>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43" name="Freeform 105"/>
              <p:cNvSpPr>
                <a:spLocks noEditPoints="1"/>
              </p:cNvSpPr>
              <p:nvPr/>
            </p:nvSpPr>
            <p:spPr bwMode="auto">
              <a:xfrm>
                <a:off x="7165975" y="3517901"/>
                <a:ext cx="311150" cy="315913"/>
              </a:xfrm>
              <a:custGeom>
                <a:avLst/>
                <a:gdLst>
                  <a:gd name="T0" fmla="*/ 33 w 83"/>
                  <a:gd name="T1" fmla="*/ 70 h 84"/>
                  <a:gd name="T2" fmla="*/ 7 w 83"/>
                  <a:gd name="T3" fmla="*/ 40 h 84"/>
                  <a:gd name="T4" fmla="*/ 18 w 83"/>
                  <a:gd name="T5" fmla="*/ 17 h 84"/>
                  <a:gd name="T6" fmla="*/ 15 w 83"/>
                  <a:gd name="T7" fmla="*/ 34 h 84"/>
                  <a:gd name="T8" fmla="*/ 33 w 83"/>
                  <a:gd name="T9" fmla="*/ 70 h 84"/>
                  <a:gd name="T10" fmla="*/ 41 w 83"/>
                  <a:gd name="T11" fmla="*/ 84 h 84"/>
                  <a:gd name="T12" fmla="*/ 83 w 83"/>
                  <a:gd name="T13" fmla="*/ 42 h 84"/>
                  <a:gd name="T14" fmla="*/ 41 w 83"/>
                  <a:gd name="T15" fmla="*/ 0 h 84"/>
                  <a:gd name="T16" fmla="*/ 0 w 83"/>
                  <a:gd name="T17" fmla="*/ 42 h 84"/>
                  <a:gd name="T18" fmla="*/ 41 w 83"/>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4">
                    <a:moveTo>
                      <a:pt x="33" y="70"/>
                    </a:moveTo>
                    <a:cubicBezTo>
                      <a:pt x="19" y="69"/>
                      <a:pt x="7" y="56"/>
                      <a:pt x="7" y="40"/>
                    </a:cubicBezTo>
                    <a:cubicBezTo>
                      <a:pt x="7" y="31"/>
                      <a:pt x="11" y="23"/>
                      <a:pt x="18" y="17"/>
                    </a:cubicBezTo>
                    <a:cubicBezTo>
                      <a:pt x="16" y="22"/>
                      <a:pt x="15" y="28"/>
                      <a:pt x="15" y="34"/>
                    </a:cubicBezTo>
                    <a:cubicBezTo>
                      <a:pt x="15" y="49"/>
                      <a:pt x="22" y="62"/>
                      <a:pt x="33" y="70"/>
                    </a:cubicBezTo>
                    <a:close/>
                    <a:moveTo>
                      <a:pt x="41" y="84"/>
                    </a:moveTo>
                    <a:cubicBezTo>
                      <a:pt x="64" y="84"/>
                      <a:pt x="83" y="65"/>
                      <a:pt x="83" y="42"/>
                    </a:cubicBezTo>
                    <a:cubicBezTo>
                      <a:pt x="83" y="19"/>
                      <a:pt x="64" y="0"/>
                      <a:pt x="41" y="0"/>
                    </a:cubicBezTo>
                    <a:cubicBezTo>
                      <a:pt x="18" y="0"/>
                      <a:pt x="0" y="19"/>
                      <a:pt x="0" y="42"/>
                    </a:cubicBezTo>
                    <a:cubicBezTo>
                      <a:pt x="0" y="65"/>
                      <a:pt x="18" y="84"/>
                      <a:pt x="41"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44" name="Freeform 106"/>
              <p:cNvSpPr/>
              <p:nvPr/>
            </p:nvSpPr>
            <p:spPr bwMode="auto">
              <a:xfrm>
                <a:off x="7326313" y="3814763"/>
                <a:ext cx="271463" cy="300038"/>
              </a:xfrm>
              <a:custGeom>
                <a:avLst/>
                <a:gdLst>
                  <a:gd name="T0" fmla="*/ 72 w 72"/>
                  <a:gd name="T1" fmla="*/ 80 h 80"/>
                  <a:gd name="T2" fmla="*/ 72 w 72"/>
                  <a:gd name="T3" fmla="*/ 32 h 80"/>
                  <a:gd name="T4" fmla="*/ 31 w 72"/>
                  <a:gd name="T5" fmla="*/ 0 h 80"/>
                  <a:gd name="T6" fmla="*/ 0 w 72"/>
                  <a:gd name="T7" fmla="*/ 21 h 80"/>
                  <a:gd name="T8" fmla="*/ 13 w 72"/>
                  <a:gd name="T9" fmla="*/ 68 h 80"/>
                  <a:gd name="T10" fmla="*/ 5 w 72"/>
                  <a:gd name="T11" fmla="*/ 80 h 80"/>
                  <a:gd name="T12" fmla="*/ 72 w 72"/>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2" h="80">
                    <a:moveTo>
                      <a:pt x="72" y="80"/>
                    </a:moveTo>
                    <a:cubicBezTo>
                      <a:pt x="72" y="80"/>
                      <a:pt x="72" y="65"/>
                      <a:pt x="72" y="32"/>
                    </a:cubicBezTo>
                    <a:cubicBezTo>
                      <a:pt x="72" y="15"/>
                      <a:pt x="51" y="5"/>
                      <a:pt x="31" y="0"/>
                    </a:cubicBezTo>
                    <a:cubicBezTo>
                      <a:pt x="26" y="12"/>
                      <a:pt x="14" y="20"/>
                      <a:pt x="0" y="21"/>
                    </a:cubicBezTo>
                    <a:cubicBezTo>
                      <a:pt x="13" y="68"/>
                      <a:pt x="13" y="68"/>
                      <a:pt x="13" y="68"/>
                    </a:cubicBezTo>
                    <a:cubicBezTo>
                      <a:pt x="5" y="80"/>
                      <a:pt x="5" y="80"/>
                      <a:pt x="5" y="80"/>
                    </a:cubicBezTo>
                    <a:lnTo>
                      <a:pt x="72"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45" name="Freeform 107"/>
              <p:cNvSpPr>
                <a:spLocks noEditPoints="1"/>
              </p:cNvSpPr>
              <p:nvPr/>
            </p:nvSpPr>
            <p:spPr bwMode="auto">
              <a:xfrm>
                <a:off x="6834188" y="3394076"/>
                <a:ext cx="1003300" cy="1000125"/>
              </a:xfrm>
              <a:custGeom>
                <a:avLst/>
                <a:gdLst>
                  <a:gd name="T0" fmla="*/ 134 w 267"/>
                  <a:gd name="T1" fmla="*/ 266 h 266"/>
                  <a:gd name="T2" fmla="*/ 267 w 267"/>
                  <a:gd name="T3" fmla="*/ 133 h 266"/>
                  <a:gd name="T4" fmla="*/ 134 w 267"/>
                  <a:gd name="T5" fmla="*/ 0 h 266"/>
                  <a:gd name="T6" fmla="*/ 0 w 267"/>
                  <a:gd name="T7" fmla="*/ 133 h 266"/>
                  <a:gd name="T8" fmla="*/ 134 w 267"/>
                  <a:gd name="T9" fmla="*/ 266 h 266"/>
                  <a:gd name="T10" fmla="*/ 134 w 267"/>
                  <a:gd name="T11" fmla="*/ 14 h 266"/>
                  <a:gd name="T12" fmla="*/ 253 w 267"/>
                  <a:gd name="T13" fmla="*/ 133 h 266"/>
                  <a:gd name="T14" fmla="*/ 134 w 267"/>
                  <a:gd name="T15" fmla="*/ 253 h 266"/>
                  <a:gd name="T16" fmla="*/ 14 w 267"/>
                  <a:gd name="T17" fmla="*/ 133 h 266"/>
                  <a:gd name="T18" fmla="*/ 134 w 267"/>
                  <a:gd name="T19" fmla="*/ 1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66">
                    <a:moveTo>
                      <a:pt x="134" y="266"/>
                    </a:moveTo>
                    <a:cubicBezTo>
                      <a:pt x="207" y="266"/>
                      <a:pt x="267" y="207"/>
                      <a:pt x="267" y="133"/>
                    </a:cubicBezTo>
                    <a:cubicBezTo>
                      <a:pt x="267" y="60"/>
                      <a:pt x="207" y="0"/>
                      <a:pt x="134" y="0"/>
                    </a:cubicBezTo>
                    <a:cubicBezTo>
                      <a:pt x="60" y="0"/>
                      <a:pt x="0" y="60"/>
                      <a:pt x="0" y="133"/>
                    </a:cubicBezTo>
                    <a:cubicBezTo>
                      <a:pt x="0" y="207"/>
                      <a:pt x="60" y="266"/>
                      <a:pt x="134" y="266"/>
                    </a:cubicBezTo>
                    <a:close/>
                    <a:moveTo>
                      <a:pt x="134" y="14"/>
                    </a:moveTo>
                    <a:cubicBezTo>
                      <a:pt x="199" y="14"/>
                      <a:pt x="253" y="67"/>
                      <a:pt x="253" y="133"/>
                    </a:cubicBezTo>
                    <a:cubicBezTo>
                      <a:pt x="253" y="199"/>
                      <a:pt x="199" y="253"/>
                      <a:pt x="134" y="253"/>
                    </a:cubicBezTo>
                    <a:cubicBezTo>
                      <a:pt x="68" y="253"/>
                      <a:pt x="14" y="199"/>
                      <a:pt x="14" y="133"/>
                    </a:cubicBezTo>
                    <a:cubicBezTo>
                      <a:pt x="14" y="67"/>
                      <a:pt x="68" y="14"/>
                      <a:pt x="13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grpSp>
      </p:grpSp>
      <p:grpSp>
        <p:nvGrpSpPr>
          <p:cNvPr id="151" name="组合 150"/>
          <p:cNvGrpSpPr/>
          <p:nvPr/>
        </p:nvGrpSpPr>
        <p:grpSpPr>
          <a:xfrm>
            <a:off x="1629114" y="5104661"/>
            <a:ext cx="834275" cy="834275"/>
            <a:chOff x="8500277" y="4725144"/>
            <a:chExt cx="834492" cy="834492"/>
          </a:xfrm>
          <a:solidFill>
            <a:schemeClr val="bg1"/>
          </a:solidFill>
        </p:grpSpPr>
        <p:grpSp>
          <p:nvGrpSpPr>
            <p:cNvPr id="152" name="组合 151"/>
            <p:cNvGrpSpPr/>
            <p:nvPr/>
          </p:nvGrpSpPr>
          <p:grpSpPr>
            <a:xfrm>
              <a:off x="8500277" y="4725144"/>
              <a:ext cx="834492" cy="834492"/>
              <a:chOff x="1705099" y="2564904"/>
              <a:chExt cx="1800200" cy="1800200"/>
            </a:xfrm>
            <a:grpFill/>
          </p:grpSpPr>
          <p:sp>
            <p:nvSpPr>
              <p:cNvPr id="166" name="椭圆 165"/>
              <p:cNvSpPr/>
              <p:nvPr/>
            </p:nvSpPr>
            <p:spPr>
              <a:xfrm>
                <a:off x="1705099" y="2564904"/>
                <a:ext cx="1800200" cy="1800200"/>
              </a:xfrm>
              <a:prstGeom prst="ellipse">
                <a:avLst/>
              </a:prstGeom>
              <a:solidFill>
                <a:schemeClr val="bg1">
                  <a:lumMod val="95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67" name="椭圆 166"/>
              <p:cNvSpPr/>
              <p:nvPr/>
            </p:nvSpPr>
            <p:spPr>
              <a:xfrm>
                <a:off x="1853307" y="2713112"/>
                <a:ext cx="1503784" cy="1503784"/>
              </a:xfrm>
              <a:prstGeom prst="ellipse">
                <a:avLst/>
              </a:prstGeom>
              <a:solidFill>
                <a:srgbClr val="BE0010"/>
              </a:solidFill>
              <a:ln>
                <a:solidFill>
                  <a:srgbClr val="BE001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53" name="组合 152"/>
            <p:cNvGrpSpPr/>
            <p:nvPr/>
          </p:nvGrpSpPr>
          <p:grpSpPr>
            <a:xfrm>
              <a:off x="8666169" y="4928068"/>
              <a:ext cx="502709" cy="429419"/>
              <a:chOff x="5322888" y="2767013"/>
              <a:chExt cx="1546225" cy="1320801"/>
            </a:xfrm>
            <a:grpFill/>
          </p:grpSpPr>
          <p:sp>
            <p:nvSpPr>
              <p:cNvPr id="154" name="Rectangle 85"/>
              <p:cNvSpPr>
                <a:spLocks noChangeArrowheads="1"/>
              </p:cNvSpPr>
              <p:nvPr/>
            </p:nvSpPr>
            <p:spPr bwMode="auto">
              <a:xfrm>
                <a:off x="6092825" y="3098801"/>
                <a:ext cx="71438" cy="3905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55" name="Rectangle 86"/>
              <p:cNvSpPr>
                <a:spLocks noChangeArrowheads="1"/>
              </p:cNvSpPr>
              <p:nvPr/>
            </p:nvSpPr>
            <p:spPr bwMode="auto">
              <a:xfrm>
                <a:off x="5899151" y="4041776"/>
                <a:ext cx="45720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56" name="Freeform 87"/>
              <p:cNvSpPr>
                <a:spLocks noEditPoints="1"/>
              </p:cNvSpPr>
              <p:nvPr/>
            </p:nvSpPr>
            <p:spPr bwMode="auto">
              <a:xfrm>
                <a:off x="5322888" y="2871788"/>
                <a:ext cx="739775" cy="723900"/>
              </a:xfrm>
              <a:custGeom>
                <a:avLst/>
                <a:gdLst>
                  <a:gd name="T0" fmla="*/ 125 w 196"/>
                  <a:gd name="T1" fmla="*/ 165 h 191"/>
                  <a:gd name="T2" fmla="*/ 125 w 196"/>
                  <a:gd name="T3" fmla="*/ 165 h 191"/>
                  <a:gd name="T4" fmla="*/ 125 w 196"/>
                  <a:gd name="T5" fmla="*/ 163 h 191"/>
                  <a:gd name="T6" fmla="*/ 68 w 196"/>
                  <a:gd name="T7" fmla="*/ 24 h 191"/>
                  <a:gd name="T8" fmla="*/ 68 w 196"/>
                  <a:gd name="T9" fmla="*/ 22 h 191"/>
                  <a:gd name="T10" fmla="*/ 80 w 196"/>
                  <a:gd name="T11" fmla="*/ 17 h 191"/>
                  <a:gd name="T12" fmla="*/ 196 w 196"/>
                  <a:gd name="T13" fmla="*/ 37 h 191"/>
                  <a:gd name="T14" fmla="*/ 196 w 196"/>
                  <a:gd name="T15" fmla="*/ 14 h 191"/>
                  <a:gd name="T16" fmla="*/ 78 w 196"/>
                  <a:gd name="T17" fmla="*/ 8 h 191"/>
                  <a:gd name="T18" fmla="*/ 68 w 196"/>
                  <a:gd name="T19" fmla="*/ 15 h 191"/>
                  <a:gd name="T20" fmla="*/ 68 w 196"/>
                  <a:gd name="T21" fmla="*/ 14 h 191"/>
                  <a:gd name="T22" fmla="*/ 64 w 196"/>
                  <a:gd name="T23" fmla="*/ 11 h 191"/>
                  <a:gd name="T24" fmla="*/ 61 w 196"/>
                  <a:gd name="T25" fmla="*/ 14 h 191"/>
                  <a:gd name="T26" fmla="*/ 55 w 196"/>
                  <a:gd name="T27" fmla="*/ 3 h 191"/>
                  <a:gd name="T28" fmla="*/ 51 w 196"/>
                  <a:gd name="T29" fmla="*/ 3 h 191"/>
                  <a:gd name="T30" fmla="*/ 61 w 196"/>
                  <a:gd name="T31" fmla="*/ 21 h 191"/>
                  <a:gd name="T32" fmla="*/ 61 w 196"/>
                  <a:gd name="T33" fmla="*/ 24 h 191"/>
                  <a:gd name="T34" fmla="*/ 4 w 196"/>
                  <a:gd name="T35" fmla="*/ 163 h 191"/>
                  <a:gd name="T36" fmla="*/ 4 w 196"/>
                  <a:gd name="T37" fmla="*/ 165 h 191"/>
                  <a:gd name="T38" fmla="*/ 4 w 196"/>
                  <a:gd name="T39" fmla="*/ 165 h 191"/>
                  <a:gd name="T40" fmla="*/ 2 w 196"/>
                  <a:gd name="T41" fmla="*/ 168 h 191"/>
                  <a:gd name="T42" fmla="*/ 20 w 196"/>
                  <a:gd name="T43" fmla="*/ 186 h 191"/>
                  <a:gd name="T44" fmla="*/ 65 w 196"/>
                  <a:gd name="T45" fmla="*/ 191 h 191"/>
                  <a:gd name="T46" fmla="*/ 109 w 196"/>
                  <a:gd name="T47" fmla="*/ 186 h 191"/>
                  <a:gd name="T48" fmla="*/ 127 w 196"/>
                  <a:gd name="T49" fmla="*/ 168 h 191"/>
                  <a:gd name="T50" fmla="*/ 125 w 196"/>
                  <a:gd name="T51" fmla="*/ 165 h 191"/>
                  <a:gd name="T52" fmla="*/ 71 w 196"/>
                  <a:gd name="T53" fmla="*/ 165 h 191"/>
                  <a:gd name="T54" fmla="*/ 64 w 196"/>
                  <a:gd name="T55" fmla="*/ 165 h 191"/>
                  <a:gd name="T56" fmla="*/ 58 w 196"/>
                  <a:gd name="T57" fmla="*/ 165 h 191"/>
                  <a:gd name="T58" fmla="*/ 11 w 196"/>
                  <a:gd name="T59" fmla="*/ 165 h 191"/>
                  <a:gd name="T60" fmla="*/ 64 w 196"/>
                  <a:gd name="T61" fmla="*/ 36 h 191"/>
                  <a:gd name="T62" fmla="*/ 64 w 196"/>
                  <a:gd name="T63" fmla="*/ 36 h 191"/>
                  <a:gd name="T64" fmla="*/ 65 w 196"/>
                  <a:gd name="T65" fmla="*/ 36 h 191"/>
                  <a:gd name="T66" fmla="*/ 118 w 196"/>
                  <a:gd name="T67" fmla="*/ 165 h 191"/>
                  <a:gd name="T68" fmla="*/ 71 w 196"/>
                  <a:gd name="T69"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91">
                    <a:moveTo>
                      <a:pt x="125" y="165"/>
                    </a:moveTo>
                    <a:cubicBezTo>
                      <a:pt x="125" y="165"/>
                      <a:pt x="125" y="165"/>
                      <a:pt x="125" y="165"/>
                    </a:cubicBezTo>
                    <a:cubicBezTo>
                      <a:pt x="125" y="164"/>
                      <a:pt x="125" y="163"/>
                      <a:pt x="125" y="163"/>
                    </a:cubicBezTo>
                    <a:cubicBezTo>
                      <a:pt x="68" y="24"/>
                      <a:pt x="68" y="24"/>
                      <a:pt x="68" y="24"/>
                    </a:cubicBezTo>
                    <a:cubicBezTo>
                      <a:pt x="68" y="22"/>
                      <a:pt x="68" y="22"/>
                      <a:pt x="68" y="22"/>
                    </a:cubicBezTo>
                    <a:cubicBezTo>
                      <a:pt x="76" y="22"/>
                      <a:pt x="80" y="17"/>
                      <a:pt x="80" y="17"/>
                    </a:cubicBezTo>
                    <a:cubicBezTo>
                      <a:pt x="80" y="17"/>
                      <a:pt x="94" y="6"/>
                      <a:pt x="196" y="37"/>
                    </a:cubicBezTo>
                    <a:cubicBezTo>
                      <a:pt x="196" y="14"/>
                      <a:pt x="196" y="14"/>
                      <a:pt x="196" y="14"/>
                    </a:cubicBezTo>
                    <a:cubicBezTo>
                      <a:pt x="172" y="8"/>
                      <a:pt x="127" y="1"/>
                      <a:pt x="78" y="8"/>
                    </a:cubicBezTo>
                    <a:cubicBezTo>
                      <a:pt x="78" y="8"/>
                      <a:pt x="74" y="14"/>
                      <a:pt x="68" y="15"/>
                    </a:cubicBezTo>
                    <a:cubicBezTo>
                      <a:pt x="68" y="14"/>
                      <a:pt x="68" y="14"/>
                      <a:pt x="68" y="14"/>
                    </a:cubicBezTo>
                    <a:cubicBezTo>
                      <a:pt x="68" y="12"/>
                      <a:pt x="66" y="11"/>
                      <a:pt x="64" y="11"/>
                    </a:cubicBezTo>
                    <a:cubicBezTo>
                      <a:pt x="62" y="11"/>
                      <a:pt x="61" y="12"/>
                      <a:pt x="61" y="14"/>
                    </a:cubicBezTo>
                    <a:cubicBezTo>
                      <a:pt x="52" y="11"/>
                      <a:pt x="55" y="3"/>
                      <a:pt x="55" y="3"/>
                    </a:cubicBezTo>
                    <a:cubicBezTo>
                      <a:pt x="55" y="3"/>
                      <a:pt x="52" y="0"/>
                      <a:pt x="51" y="3"/>
                    </a:cubicBezTo>
                    <a:cubicBezTo>
                      <a:pt x="50" y="5"/>
                      <a:pt x="49" y="17"/>
                      <a:pt x="61" y="21"/>
                    </a:cubicBezTo>
                    <a:cubicBezTo>
                      <a:pt x="61" y="24"/>
                      <a:pt x="61" y="24"/>
                      <a:pt x="61" y="24"/>
                    </a:cubicBezTo>
                    <a:cubicBezTo>
                      <a:pt x="4" y="163"/>
                      <a:pt x="4" y="163"/>
                      <a:pt x="4" y="163"/>
                    </a:cubicBezTo>
                    <a:cubicBezTo>
                      <a:pt x="4" y="163"/>
                      <a:pt x="4" y="164"/>
                      <a:pt x="4" y="165"/>
                    </a:cubicBezTo>
                    <a:cubicBezTo>
                      <a:pt x="4" y="165"/>
                      <a:pt x="4" y="165"/>
                      <a:pt x="4" y="165"/>
                    </a:cubicBezTo>
                    <a:cubicBezTo>
                      <a:pt x="1" y="165"/>
                      <a:pt x="0" y="167"/>
                      <a:pt x="2" y="168"/>
                    </a:cubicBezTo>
                    <a:cubicBezTo>
                      <a:pt x="2" y="168"/>
                      <a:pt x="18" y="184"/>
                      <a:pt x="20" y="186"/>
                    </a:cubicBezTo>
                    <a:cubicBezTo>
                      <a:pt x="20" y="186"/>
                      <a:pt x="25" y="191"/>
                      <a:pt x="65" y="191"/>
                    </a:cubicBezTo>
                    <a:cubicBezTo>
                      <a:pt x="104" y="191"/>
                      <a:pt x="109" y="186"/>
                      <a:pt x="109" y="186"/>
                    </a:cubicBezTo>
                    <a:cubicBezTo>
                      <a:pt x="111" y="184"/>
                      <a:pt x="127" y="168"/>
                      <a:pt x="127" y="168"/>
                    </a:cubicBezTo>
                    <a:cubicBezTo>
                      <a:pt x="129" y="167"/>
                      <a:pt x="128" y="165"/>
                      <a:pt x="125" y="165"/>
                    </a:cubicBezTo>
                    <a:close/>
                    <a:moveTo>
                      <a:pt x="71" y="165"/>
                    </a:moveTo>
                    <a:cubicBezTo>
                      <a:pt x="68" y="165"/>
                      <a:pt x="65" y="165"/>
                      <a:pt x="64" y="165"/>
                    </a:cubicBezTo>
                    <a:cubicBezTo>
                      <a:pt x="64" y="165"/>
                      <a:pt x="61" y="165"/>
                      <a:pt x="58" y="165"/>
                    </a:cubicBezTo>
                    <a:cubicBezTo>
                      <a:pt x="11" y="165"/>
                      <a:pt x="11" y="165"/>
                      <a:pt x="11" y="165"/>
                    </a:cubicBezTo>
                    <a:cubicBezTo>
                      <a:pt x="64" y="36"/>
                      <a:pt x="64" y="36"/>
                      <a:pt x="64" y="36"/>
                    </a:cubicBezTo>
                    <a:cubicBezTo>
                      <a:pt x="64" y="36"/>
                      <a:pt x="64" y="36"/>
                      <a:pt x="64" y="36"/>
                    </a:cubicBezTo>
                    <a:cubicBezTo>
                      <a:pt x="65" y="36"/>
                      <a:pt x="65" y="36"/>
                      <a:pt x="65" y="36"/>
                    </a:cubicBezTo>
                    <a:cubicBezTo>
                      <a:pt x="118" y="165"/>
                      <a:pt x="118" y="165"/>
                      <a:pt x="118" y="165"/>
                    </a:cubicBezTo>
                    <a:lnTo>
                      <a:pt x="71"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57" name="Freeform 88"/>
              <p:cNvSpPr>
                <a:spLocks noEditPoints="1"/>
              </p:cNvSpPr>
              <p:nvPr/>
            </p:nvSpPr>
            <p:spPr bwMode="auto">
              <a:xfrm>
                <a:off x="6073776" y="2906713"/>
                <a:ext cx="109538" cy="177800"/>
              </a:xfrm>
              <a:custGeom>
                <a:avLst/>
                <a:gdLst>
                  <a:gd name="T0" fmla="*/ 29 w 29"/>
                  <a:gd name="T1" fmla="*/ 0 h 47"/>
                  <a:gd name="T2" fmla="*/ 0 w 29"/>
                  <a:gd name="T3" fmla="*/ 0 h 47"/>
                  <a:gd name="T4" fmla="*/ 0 w 29"/>
                  <a:gd name="T5" fmla="*/ 47 h 47"/>
                  <a:gd name="T6" fmla="*/ 29 w 29"/>
                  <a:gd name="T7" fmla="*/ 47 h 47"/>
                  <a:gd name="T8" fmla="*/ 29 w 29"/>
                  <a:gd name="T9" fmla="*/ 0 h 47"/>
                  <a:gd name="T10" fmla="*/ 14 w 29"/>
                  <a:gd name="T11" fmla="*/ 28 h 47"/>
                  <a:gd name="T12" fmla="*/ 8 w 29"/>
                  <a:gd name="T13" fmla="*/ 21 h 47"/>
                  <a:gd name="T14" fmla="*/ 14 w 29"/>
                  <a:gd name="T15" fmla="*/ 14 h 47"/>
                  <a:gd name="T16" fmla="*/ 21 w 29"/>
                  <a:gd name="T17" fmla="*/ 21 h 47"/>
                  <a:gd name="T18" fmla="*/ 14 w 29"/>
                  <a:gd name="T1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7">
                    <a:moveTo>
                      <a:pt x="29" y="0"/>
                    </a:moveTo>
                    <a:cubicBezTo>
                      <a:pt x="0" y="0"/>
                      <a:pt x="0" y="0"/>
                      <a:pt x="0" y="0"/>
                    </a:cubicBezTo>
                    <a:cubicBezTo>
                      <a:pt x="0" y="47"/>
                      <a:pt x="0" y="47"/>
                      <a:pt x="0" y="47"/>
                    </a:cubicBezTo>
                    <a:cubicBezTo>
                      <a:pt x="29" y="47"/>
                      <a:pt x="29" y="47"/>
                      <a:pt x="29" y="47"/>
                    </a:cubicBezTo>
                    <a:lnTo>
                      <a:pt x="29" y="0"/>
                    </a:lnTo>
                    <a:close/>
                    <a:moveTo>
                      <a:pt x="14" y="28"/>
                    </a:moveTo>
                    <a:cubicBezTo>
                      <a:pt x="11" y="28"/>
                      <a:pt x="8" y="25"/>
                      <a:pt x="8" y="21"/>
                    </a:cubicBezTo>
                    <a:cubicBezTo>
                      <a:pt x="8" y="17"/>
                      <a:pt x="11" y="14"/>
                      <a:pt x="14" y="14"/>
                    </a:cubicBezTo>
                    <a:cubicBezTo>
                      <a:pt x="18" y="14"/>
                      <a:pt x="21" y="17"/>
                      <a:pt x="21" y="21"/>
                    </a:cubicBezTo>
                    <a:cubicBezTo>
                      <a:pt x="21" y="25"/>
                      <a:pt x="18" y="28"/>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58" name="Freeform 89"/>
              <p:cNvSpPr/>
              <p:nvPr/>
            </p:nvSpPr>
            <p:spPr bwMode="auto">
              <a:xfrm>
                <a:off x="5959476" y="3917951"/>
                <a:ext cx="336550" cy="101600"/>
              </a:xfrm>
              <a:custGeom>
                <a:avLst/>
                <a:gdLst>
                  <a:gd name="T0" fmla="*/ 0 w 89"/>
                  <a:gd name="T1" fmla="*/ 27 h 27"/>
                  <a:gd name="T2" fmla="*/ 89 w 89"/>
                  <a:gd name="T3" fmla="*/ 27 h 27"/>
                  <a:gd name="T4" fmla="*/ 89 w 89"/>
                  <a:gd name="T5" fmla="*/ 19 h 27"/>
                  <a:gd name="T6" fmla="*/ 58 w 89"/>
                  <a:gd name="T7" fmla="*/ 0 h 27"/>
                  <a:gd name="T8" fmla="*/ 31 w 89"/>
                  <a:gd name="T9" fmla="*/ 0 h 27"/>
                  <a:gd name="T10" fmla="*/ 0 w 89"/>
                  <a:gd name="T11" fmla="*/ 19 h 27"/>
                  <a:gd name="T12" fmla="*/ 0 w 89"/>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89" h="27">
                    <a:moveTo>
                      <a:pt x="0" y="27"/>
                    </a:moveTo>
                    <a:cubicBezTo>
                      <a:pt x="89" y="27"/>
                      <a:pt x="89" y="27"/>
                      <a:pt x="89" y="27"/>
                    </a:cubicBezTo>
                    <a:cubicBezTo>
                      <a:pt x="89" y="19"/>
                      <a:pt x="89" y="19"/>
                      <a:pt x="89" y="19"/>
                    </a:cubicBezTo>
                    <a:cubicBezTo>
                      <a:pt x="89" y="19"/>
                      <a:pt x="73" y="12"/>
                      <a:pt x="58" y="0"/>
                    </a:cubicBezTo>
                    <a:cubicBezTo>
                      <a:pt x="31" y="0"/>
                      <a:pt x="31" y="0"/>
                      <a:pt x="31" y="0"/>
                    </a:cubicBezTo>
                    <a:cubicBezTo>
                      <a:pt x="16" y="12"/>
                      <a:pt x="0" y="19"/>
                      <a:pt x="0" y="19"/>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59" name="Freeform 90"/>
              <p:cNvSpPr/>
              <p:nvPr/>
            </p:nvSpPr>
            <p:spPr bwMode="auto">
              <a:xfrm>
                <a:off x="6076951" y="3508376"/>
                <a:ext cx="101599" cy="390526"/>
              </a:xfrm>
              <a:custGeom>
                <a:avLst/>
                <a:gdLst>
                  <a:gd name="T0" fmla="*/ 0 w 27"/>
                  <a:gd name="T1" fmla="*/ 9 h 103"/>
                  <a:gd name="T2" fmla="*/ 0 w 27"/>
                  <a:gd name="T3" fmla="*/ 11 h 103"/>
                  <a:gd name="T4" fmla="*/ 0 w 27"/>
                  <a:gd name="T5" fmla="*/ 11 h 103"/>
                  <a:gd name="T6" fmla="*/ 2 w 27"/>
                  <a:gd name="T7" fmla="*/ 103 h 103"/>
                  <a:gd name="T8" fmla="*/ 25 w 27"/>
                  <a:gd name="T9" fmla="*/ 103 h 103"/>
                  <a:gd name="T10" fmla="*/ 27 w 27"/>
                  <a:gd name="T11" fmla="*/ 11 h 103"/>
                  <a:gd name="T12" fmla="*/ 27 w 27"/>
                  <a:gd name="T13" fmla="*/ 11 h 103"/>
                  <a:gd name="T14" fmla="*/ 27 w 27"/>
                  <a:gd name="T15" fmla="*/ 9 h 103"/>
                  <a:gd name="T16" fmla="*/ 24 w 27"/>
                  <a:gd name="T17" fmla="*/ 0 h 103"/>
                  <a:gd name="T18" fmla="*/ 3 w 27"/>
                  <a:gd name="T19" fmla="*/ 0 h 103"/>
                  <a:gd name="T20" fmla="*/ 0 w 27"/>
                  <a:gd name="T21"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03">
                    <a:moveTo>
                      <a:pt x="0" y="9"/>
                    </a:moveTo>
                    <a:cubicBezTo>
                      <a:pt x="0" y="11"/>
                      <a:pt x="0" y="11"/>
                      <a:pt x="0" y="11"/>
                    </a:cubicBezTo>
                    <a:cubicBezTo>
                      <a:pt x="0" y="11"/>
                      <a:pt x="0" y="11"/>
                      <a:pt x="0" y="11"/>
                    </a:cubicBezTo>
                    <a:cubicBezTo>
                      <a:pt x="2" y="103"/>
                      <a:pt x="2" y="103"/>
                      <a:pt x="2" y="103"/>
                    </a:cubicBezTo>
                    <a:cubicBezTo>
                      <a:pt x="25" y="103"/>
                      <a:pt x="25" y="103"/>
                      <a:pt x="25" y="103"/>
                    </a:cubicBezTo>
                    <a:cubicBezTo>
                      <a:pt x="27" y="11"/>
                      <a:pt x="27" y="11"/>
                      <a:pt x="27" y="11"/>
                    </a:cubicBezTo>
                    <a:cubicBezTo>
                      <a:pt x="27" y="11"/>
                      <a:pt x="27" y="11"/>
                      <a:pt x="27" y="11"/>
                    </a:cubicBezTo>
                    <a:cubicBezTo>
                      <a:pt x="27" y="9"/>
                      <a:pt x="27" y="9"/>
                      <a:pt x="27" y="9"/>
                    </a:cubicBezTo>
                    <a:cubicBezTo>
                      <a:pt x="27" y="9"/>
                      <a:pt x="27" y="5"/>
                      <a:pt x="24" y="0"/>
                    </a:cubicBezTo>
                    <a:cubicBezTo>
                      <a:pt x="3" y="0"/>
                      <a:pt x="3" y="0"/>
                      <a:pt x="3" y="0"/>
                    </a:cubicBezTo>
                    <a:cubicBezTo>
                      <a:pt x="0" y="5"/>
                      <a:pt x="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60" name="Freeform 91"/>
              <p:cNvSpPr/>
              <p:nvPr/>
            </p:nvSpPr>
            <p:spPr bwMode="auto">
              <a:xfrm>
                <a:off x="6076951" y="2767013"/>
                <a:ext cx="98425" cy="120650"/>
              </a:xfrm>
              <a:custGeom>
                <a:avLst/>
                <a:gdLst>
                  <a:gd name="T0" fmla="*/ 5 w 26"/>
                  <a:gd name="T1" fmla="*/ 32 h 32"/>
                  <a:gd name="T2" fmla="*/ 12 w 26"/>
                  <a:gd name="T3" fmla="*/ 32 h 32"/>
                  <a:gd name="T4" fmla="*/ 13 w 26"/>
                  <a:gd name="T5" fmla="*/ 32 h 32"/>
                  <a:gd name="T6" fmla="*/ 21 w 26"/>
                  <a:gd name="T7" fmla="*/ 32 h 32"/>
                  <a:gd name="T8" fmla="*/ 26 w 26"/>
                  <a:gd name="T9" fmla="*/ 10 h 32"/>
                  <a:gd name="T10" fmla="*/ 26 w 26"/>
                  <a:gd name="T11" fmla="*/ 4 h 32"/>
                  <a:gd name="T12" fmla="*/ 26 w 26"/>
                  <a:gd name="T13" fmla="*/ 4 h 32"/>
                  <a:gd name="T14" fmla="*/ 19 w 26"/>
                  <a:gd name="T15" fmla="*/ 0 h 32"/>
                  <a:gd name="T16" fmla="*/ 13 w 26"/>
                  <a:gd name="T17" fmla="*/ 0 h 32"/>
                  <a:gd name="T18" fmla="*/ 12 w 26"/>
                  <a:gd name="T19" fmla="*/ 0 h 32"/>
                  <a:gd name="T20" fmla="*/ 7 w 26"/>
                  <a:gd name="T21" fmla="*/ 0 h 32"/>
                  <a:gd name="T22" fmla="*/ 0 w 26"/>
                  <a:gd name="T23" fmla="*/ 4 h 32"/>
                  <a:gd name="T24" fmla="*/ 0 w 26"/>
                  <a:gd name="T25" fmla="*/ 4 h 32"/>
                  <a:gd name="T26" fmla="*/ 0 w 26"/>
                  <a:gd name="T27" fmla="*/ 10 h 32"/>
                  <a:gd name="T28" fmla="*/ 5 w 26"/>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2">
                    <a:moveTo>
                      <a:pt x="5" y="32"/>
                    </a:moveTo>
                    <a:cubicBezTo>
                      <a:pt x="12" y="32"/>
                      <a:pt x="12" y="32"/>
                      <a:pt x="12" y="32"/>
                    </a:cubicBezTo>
                    <a:cubicBezTo>
                      <a:pt x="13" y="32"/>
                      <a:pt x="13" y="32"/>
                      <a:pt x="13" y="32"/>
                    </a:cubicBezTo>
                    <a:cubicBezTo>
                      <a:pt x="21" y="32"/>
                      <a:pt x="21" y="32"/>
                      <a:pt x="21" y="32"/>
                    </a:cubicBezTo>
                    <a:cubicBezTo>
                      <a:pt x="21" y="13"/>
                      <a:pt x="26" y="10"/>
                      <a:pt x="26" y="10"/>
                    </a:cubicBezTo>
                    <a:cubicBezTo>
                      <a:pt x="26" y="4"/>
                      <a:pt x="26" y="4"/>
                      <a:pt x="26" y="4"/>
                    </a:cubicBezTo>
                    <a:cubicBezTo>
                      <a:pt x="26" y="4"/>
                      <a:pt x="26" y="4"/>
                      <a:pt x="26" y="4"/>
                    </a:cubicBezTo>
                    <a:cubicBezTo>
                      <a:pt x="19" y="0"/>
                      <a:pt x="19" y="0"/>
                      <a:pt x="19" y="0"/>
                    </a:cubicBezTo>
                    <a:cubicBezTo>
                      <a:pt x="13" y="0"/>
                      <a:pt x="13" y="0"/>
                      <a:pt x="13" y="0"/>
                    </a:cubicBezTo>
                    <a:cubicBezTo>
                      <a:pt x="12" y="0"/>
                      <a:pt x="12" y="0"/>
                      <a:pt x="12" y="0"/>
                    </a:cubicBezTo>
                    <a:cubicBezTo>
                      <a:pt x="7" y="0"/>
                      <a:pt x="7" y="0"/>
                      <a:pt x="7" y="0"/>
                    </a:cubicBezTo>
                    <a:cubicBezTo>
                      <a:pt x="0" y="4"/>
                      <a:pt x="0" y="4"/>
                      <a:pt x="0" y="4"/>
                    </a:cubicBezTo>
                    <a:cubicBezTo>
                      <a:pt x="0" y="4"/>
                      <a:pt x="0" y="4"/>
                      <a:pt x="0" y="4"/>
                    </a:cubicBezTo>
                    <a:cubicBezTo>
                      <a:pt x="0" y="10"/>
                      <a:pt x="0" y="10"/>
                      <a:pt x="0" y="10"/>
                    </a:cubicBezTo>
                    <a:cubicBezTo>
                      <a:pt x="0" y="10"/>
                      <a:pt x="5" y="13"/>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61" name="Freeform 92"/>
              <p:cNvSpPr/>
              <p:nvPr/>
            </p:nvSpPr>
            <p:spPr bwMode="auto">
              <a:xfrm>
                <a:off x="6556376" y="3538538"/>
                <a:ext cx="142875" cy="30163"/>
              </a:xfrm>
              <a:custGeom>
                <a:avLst/>
                <a:gdLst>
                  <a:gd name="T0" fmla="*/ 35 w 38"/>
                  <a:gd name="T1" fmla="*/ 8 h 8"/>
                  <a:gd name="T2" fmla="*/ 38 w 38"/>
                  <a:gd name="T3" fmla="*/ 4 h 8"/>
                  <a:gd name="T4" fmla="*/ 35 w 38"/>
                  <a:gd name="T5" fmla="*/ 0 h 8"/>
                  <a:gd name="T6" fmla="*/ 4 w 38"/>
                  <a:gd name="T7" fmla="*/ 0 h 8"/>
                  <a:gd name="T8" fmla="*/ 0 w 38"/>
                  <a:gd name="T9" fmla="*/ 4 h 8"/>
                  <a:gd name="T10" fmla="*/ 4 w 38"/>
                  <a:gd name="T11" fmla="*/ 8 h 8"/>
                  <a:gd name="T12" fmla="*/ 35 w 3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35" y="8"/>
                    </a:moveTo>
                    <a:cubicBezTo>
                      <a:pt x="36" y="8"/>
                      <a:pt x="38" y="6"/>
                      <a:pt x="38" y="4"/>
                    </a:cubicBezTo>
                    <a:cubicBezTo>
                      <a:pt x="38" y="2"/>
                      <a:pt x="36" y="0"/>
                      <a:pt x="35" y="0"/>
                    </a:cubicBezTo>
                    <a:cubicBezTo>
                      <a:pt x="4" y="0"/>
                      <a:pt x="4" y="0"/>
                      <a:pt x="4" y="0"/>
                    </a:cubicBezTo>
                    <a:cubicBezTo>
                      <a:pt x="2" y="0"/>
                      <a:pt x="0" y="2"/>
                      <a:pt x="0" y="4"/>
                    </a:cubicBezTo>
                    <a:cubicBezTo>
                      <a:pt x="0" y="6"/>
                      <a:pt x="2" y="8"/>
                      <a:pt x="4" y="8"/>
                    </a:cubicBezTo>
                    <a:lnTo>
                      <a:pt x="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62" name="Freeform 93"/>
              <p:cNvSpPr/>
              <p:nvPr/>
            </p:nvSpPr>
            <p:spPr bwMode="auto">
              <a:xfrm>
                <a:off x="6503988" y="3417888"/>
                <a:ext cx="260350" cy="106363"/>
              </a:xfrm>
              <a:custGeom>
                <a:avLst/>
                <a:gdLst>
                  <a:gd name="T0" fmla="*/ 40 w 69"/>
                  <a:gd name="T1" fmla="*/ 18 h 28"/>
                  <a:gd name="T2" fmla="*/ 44 w 69"/>
                  <a:gd name="T3" fmla="*/ 3 h 28"/>
                  <a:gd name="T4" fmla="*/ 33 w 69"/>
                  <a:gd name="T5" fmla="*/ 0 h 28"/>
                  <a:gd name="T6" fmla="*/ 23 w 69"/>
                  <a:gd name="T7" fmla="*/ 3 h 28"/>
                  <a:gd name="T8" fmla="*/ 27 w 69"/>
                  <a:gd name="T9" fmla="*/ 18 h 28"/>
                  <a:gd name="T10" fmla="*/ 18 w 69"/>
                  <a:gd name="T11" fmla="*/ 5 h 28"/>
                  <a:gd name="T12" fmla="*/ 7 w 69"/>
                  <a:gd name="T13" fmla="*/ 7 h 28"/>
                  <a:gd name="T14" fmla="*/ 16 w 69"/>
                  <a:gd name="T15" fmla="*/ 28 h 28"/>
                  <a:gd name="T16" fmla="*/ 33 w 69"/>
                  <a:gd name="T17" fmla="*/ 28 h 28"/>
                  <a:gd name="T18" fmla="*/ 34 w 69"/>
                  <a:gd name="T19" fmla="*/ 28 h 28"/>
                  <a:gd name="T20" fmla="*/ 51 w 69"/>
                  <a:gd name="T21" fmla="*/ 28 h 28"/>
                  <a:gd name="T22" fmla="*/ 59 w 69"/>
                  <a:gd name="T23" fmla="*/ 7 h 28"/>
                  <a:gd name="T24" fmla="*/ 49 w 69"/>
                  <a:gd name="T25" fmla="*/ 5 h 28"/>
                  <a:gd name="T26" fmla="*/ 40 w 69"/>
                  <a:gd name="T2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28">
                    <a:moveTo>
                      <a:pt x="40" y="18"/>
                    </a:moveTo>
                    <a:cubicBezTo>
                      <a:pt x="40" y="15"/>
                      <a:pt x="46" y="6"/>
                      <a:pt x="44" y="3"/>
                    </a:cubicBezTo>
                    <a:cubicBezTo>
                      <a:pt x="42" y="0"/>
                      <a:pt x="35" y="0"/>
                      <a:pt x="33" y="0"/>
                    </a:cubicBezTo>
                    <a:cubicBezTo>
                      <a:pt x="32" y="0"/>
                      <a:pt x="24" y="0"/>
                      <a:pt x="23" y="3"/>
                    </a:cubicBezTo>
                    <a:cubicBezTo>
                      <a:pt x="21" y="6"/>
                      <a:pt x="27" y="15"/>
                      <a:pt x="27" y="18"/>
                    </a:cubicBezTo>
                    <a:cubicBezTo>
                      <a:pt x="22" y="17"/>
                      <a:pt x="20" y="7"/>
                      <a:pt x="18" y="5"/>
                    </a:cubicBezTo>
                    <a:cubicBezTo>
                      <a:pt x="16" y="3"/>
                      <a:pt x="10" y="5"/>
                      <a:pt x="7" y="7"/>
                    </a:cubicBezTo>
                    <a:cubicBezTo>
                      <a:pt x="0" y="16"/>
                      <a:pt x="11" y="10"/>
                      <a:pt x="16" y="28"/>
                    </a:cubicBezTo>
                    <a:cubicBezTo>
                      <a:pt x="33" y="28"/>
                      <a:pt x="33" y="28"/>
                      <a:pt x="33" y="28"/>
                    </a:cubicBezTo>
                    <a:cubicBezTo>
                      <a:pt x="34" y="28"/>
                      <a:pt x="34" y="28"/>
                      <a:pt x="34" y="28"/>
                    </a:cubicBezTo>
                    <a:cubicBezTo>
                      <a:pt x="51" y="28"/>
                      <a:pt x="51" y="28"/>
                      <a:pt x="51" y="28"/>
                    </a:cubicBezTo>
                    <a:cubicBezTo>
                      <a:pt x="56" y="10"/>
                      <a:pt x="69" y="12"/>
                      <a:pt x="59" y="7"/>
                    </a:cubicBezTo>
                    <a:cubicBezTo>
                      <a:pt x="57" y="6"/>
                      <a:pt x="51" y="3"/>
                      <a:pt x="49" y="5"/>
                    </a:cubicBezTo>
                    <a:cubicBezTo>
                      <a:pt x="47" y="7"/>
                      <a:pt x="45" y="17"/>
                      <a:pt x="4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63" name="Freeform 94"/>
              <p:cNvSpPr>
                <a:spLocks noEditPoints="1"/>
              </p:cNvSpPr>
              <p:nvPr/>
            </p:nvSpPr>
            <p:spPr bwMode="auto">
              <a:xfrm>
                <a:off x="6432551" y="3579814"/>
                <a:ext cx="395288" cy="250824"/>
              </a:xfrm>
              <a:custGeom>
                <a:avLst/>
                <a:gdLst>
                  <a:gd name="T0" fmla="*/ 0 w 105"/>
                  <a:gd name="T1" fmla="*/ 66 h 66"/>
                  <a:gd name="T2" fmla="*/ 44 w 105"/>
                  <a:gd name="T3" fmla="*/ 66 h 66"/>
                  <a:gd name="T4" fmla="*/ 52 w 105"/>
                  <a:gd name="T5" fmla="*/ 66 h 66"/>
                  <a:gd name="T6" fmla="*/ 60 w 105"/>
                  <a:gd name="T7" fmla="*/ 66 h 66"/>
                  <a:gd name="T8" fmla="*/ 104 w 105"/>
                  <a:gd name="T9" fmla="*/ 66 h 66"/>
                  <a:gd name="T10" fmla="*/ 104 w 105"/>
                  <a:gd name="T11" fmla="*/ 62 h 66"/>
                  <a:gd name="T12" fmla="*/ 70 w 105"/>
                  <a:gd name="T13" fmla="*/ 0 h 66"/>
                  <a:gd name="T14" fmla="*/ 53 w 105"/>
                  <a:gd name="T15" fmla="*/ 0 h 66"/>
                  <a:gd name="T16" fmla="*/ 51 w 105"/>
                  <a:gd name="T17" fmla="*/ 0 h 66"/>
                  <a:gd name="T18" fmla="*/ 34 w 105"/>
                  <a:gd name="T19" fmla="*/ 0 h 66"/>
                  <a:gd name="T20" fmla="*/ 0 w 105"/>
                  <a:gd name="T21" fmla="*/ 62 h 66"/>
                  <a:gd name="T22" fmla="*/ 0 w 105"/>
                  <a:gd name="T23" fmla="*/ 66 h 66"/>
                  <a:gd name="T24" fmla="*/ 60 w 105"/>
                  <a:gd name="T25" fmla="*/ 44 h 66"/>
                  <a:gd name="T26" fmla="*/ 56 w 105"/>
                  <a:gd name="T27" fmla="*/ 41 h 66"/>
                  <a:gd name="T28" fmla="*/ 54 w 105"/>
                  <a:gd name="T29" fmla="*/ 41 h 66"/>
                  <a:gd name="T30" fmla="*/ 40 w 105"/>
                  <a:gd name="T31" fmla="*/ 35 h 66"/>
                  <a:gd name="T32" fmla="*/ 35 w 105"/>
                  <a:gd name="T33" fmla="*/ 30 h 66"/>
                  <a:gd name="T34" fmla="*/ 38 w 105"/>
                  <a:gd name="T35" fmla="*/ 17 h 66"/>
                  <a:gd name="T36" fmla="*/ 47 w 105"/>
                  <a:gd name="T37" fmla="*/ 13 h 66"/>
                  <a:gd name="T38" fmla="*/ 47 w 105"/>
                  <a:gd name="T39" fmla="*/ 9 h 66"/>
                  <a:gd name="T40" fmla="*/ 49 w 105"/>
                  <a:gd name="T41" fmla="*/ 8 h 66"/>
                  <a:gd name="T42" fmla="*/ 54 w 105"/>
                  <a:gd name="T43" fmla="*/ 8 h 66"/>
                  <a:gd name="T44" fmla="*/ 55 w 105"/>
                  <a:gd name="T45" fmla="*/ 9 h 66"/>
                  <a:gd name="T46" fmla="*/ 55 w 105"/>
                  <a:gd name="T47" fmla="*/ 13 h 66"/>
                  <a:gd name="T48" fmla="*/ 58 w 105"/>
                  <a:gd name="T49" fmla="*/ 13 h 66"/>
                  <a:gd name="T50" fmla="*/ 69 w 105"/>
                  <a:gd name="T51" fmla="*/ 19 h 66"/>
                  <a:gd name="T52" fmla="*/ 68 w 105"/>
                  <a:gd name="T53" fmla="*/ 22 h 66"/>
                  <a:gd name="T54" fmla="*/ 64 w 105"/>
                  <a:gd name="T55" fmla="*/ 25 h 66"/>
                  <a:gd name="T56" fmla="*/ 61 w 105"/>
                  <a:gd name="T57" fmla="*/ 24 h 66"/>
                  <a:gd name="T58" fmla="*/ 61 w 105"/>
                  <a:gd name="T59" fmla="*/ 23 h 66"/>
                  <a:gd name="T60" fmla="*/ 61 w 105"/>
                  <a:gd name="T61" fmla="*/ 23 h 66"/>
                  <a:gd name="T62" fmla="*/ 60 w 105"/>
                  <a:gd name="T63" fmla="*/ 23 h 66"/>
                  <a:gd name="T64" fmla="*/ 56 w 105"/>
                  <a:gd name="T65" fmla="*/ 20 h 66"/>
                  <a:gd name="T66" fmla="*/ 51 w 105"/>
                  <a:gd name="T67" fmla="*/ 20 h 66"/>
                  <a:gd name="T68" fmla="*/ 45 w 105"/>
                  <a:gd name="T69" fmla="*/ 22 h 66"/>
                  <a:gd name="T70" fmla="*/ 44 w 105"/>
                  <a:gd name="T71" fmla="*/ 27 h 66"/>
                  <a:gd name="T72" fmla="*/ 48 w 105"/>
                  <a:gd name="T73" fmla="*/ 30 h 66"/>
                  <a:gd name="T74" fmla="*/ 48 w 105"/>
                  <a:gd name="T75" fmla="*/ 30 h 66"/>
                  <a:gd name="T76" fmla="*/ 54 w 105"/>
                  <a:gd name="T77" fmla="*/ 32 h 66"/>
                  <a:gd name="T78" fmla="*/ 55 w 105"/>
                  <a:gd name="T79" fmla="*/ 32 h 66"/>
                  <a:gd name="T80" fmla="*/ 70 w 105"/>
                  <a:gd name="T81" fmla="*/ 42 h 66"/>
                  <a:gd name="T82" fmla="*/ 66 w 105"/>
                  <a:gd name="T83" fmla="*/ 54 h 66"/>
                  <a:gd name="T84" fmla="*/ 55 w 105"/>
                  <a:gd name="T85" fmla="*/ 58 h 66"/>
                  <a:gd name="T86" fmla="*/ 55 w 105"/>
                  <a:gd name="T87" fmla="*/ 62 h 66"/>
                  <a:gd name="T88" fmla="*/ 54 w 105"/>
                  <a:gd name="T89" fmla="*/ 63 h 66"/>
                  <a:gd name="T90" fmla="*/ 49 w 105"/>
                  <a:gd name="T91" fmla="*/ 63 h 66"/>
                  <a:gd name="T92" fmla="*/ 47 w 105"/>
                  <a:gd name="T93" fmla="*/ 62 h 66"/>
                  <a:gd name="T94" fmla="*/ 47 w 105"/>
                  <a:gd name="T95" fmla="*/ 57 h 66"/>
                  <a:gd name="T96" fmla="*/ 33 w 105"/>
                  <a:gd name="T97" fmla="*/ 51 h 66"/>
                  <a:gd name="T98" fmla="*/ 33 w 105"/>
                  <a:gd name="T99" fmla="*/ 48 h 66"/>
                  <a:gd name="T100" fmla="*/ 38 w 105"/>
                  <a:gd name="T101" fmla="*/ 45 h 66"/>
                  <a:gd name="T102" fmla="*/ 41 w 105"/>
                  <a:gd name="T103" fmla="*/ 46 h 66"/>
                  <a:gd name="T104" fmla="*/ 41 w 105"/>
                  <a:gd name="T105" fmla="*/ 47 h 66"/>
                  <a:gd name="T106" fmla="*/ 41 w 105"/>
                  <a:gd name="T107" fmla="*/ 47 h 66"/>
                  <a:gd name="T108" fmla="*/ 41 w 105"/>
                  <a:gd name="T109" fmla="*/ 47 h 66"/>
                  <a:gd name="T110" fmla="*/ 42 w 105"/>
                  <a:gd name="T111" fmla="*/ 47 h 66"/>
                  <a:gd name="T112" fmla="*/ 46 w 105"/>
                  <a:gd name="T113" fmla="*/ 49 h 66"/>
                  <a:gd name="T114" fmla="*/ 53 w 105"/>
                  <a:gd name="T115" fmla="*/ 51 h 66"/>
                  <a:gd name="T116" fmla="*/ 59 w 105"/>
                  <a:gd name="T117" fmla="*/ 49 h 66"/>
                  <a:gd name="T118" fmla="*/ 60 w 105"/>
                  <a:gd name="T119"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66">
                    <a:moveTo>
                      <a:pt x="0" y="66"/>
                    </a:moveTo>
                    <a:cubicBezTo>
                      <a:pt x="44" y="66"/>
                      <a:pt x="44" y="66"/>
                      <a:pt x="44" y="66"/>
                    </a:cubicBezTo>
                    <a:cubicBezTo>
                      <a:pt x="48" y="66"/>
                      <a:pt x="51" y="66"/>
                      <a:pt x="52" y="66"/>
                    </a:cubicBezTo>
                    <a:cubicBezTo>
                      <a:pt x="53" y="66"/>
                      <a:pt x="57" y="66"/>
                      <a:pt x="60" y="66"/>
                    </a:cubicBezTo>
                    <a:cubicBezTo>
                      <a:pt x="104" y="66"/>
                      <a:pt x="104" y="66"/>
                      <a:pt x="104" y="66"/>
                    </a:cubicBezTo>
                    <a:cubicBezTo>
                      <a:pt x="104" y="65"/>
                      <a:pt x="104" y="63"/>
                      <a:pt x="104" y="62"/>
                    </a:cubicBezTo>
                    <a:cubicBezTo>
                      <a:pt x="105" y="27"/>
                      <a:pt x="75" y="12"/>
                      <a:pt x="70" y="0"/>
                    </a:cubicBezTo>
                    <a:cubicBezTo>
                      <a:pt x="53" y="0"/>
                      <a:pt x="53" y="0"/>
                      <a:pt x="53" y="0"/>
                    </a:cubicBezTo>
                    <a:cubicBezTo>
                      <a:pt x="51" y="0"/>
                      <a:pt x="51" y="0"/>
                      <a:pt x="51" y="0"/>
                    </a:cubicBezTo>
                    <a:cubicBezTo>
                      <a:pt x="34" y="0"/>
                      <a:pt x="34" y="0"/>
                      <a:pt x="34" y="0"/>
                    </a:cubicBezTo>
                    <a:cubicBezTo>
                      <a:pt x="29" y="12"/>
                      <a:pt x="0" y="27"/>
                      <a:pt x="0" y="62"/>
                    </a:cubicBezTo>
                    <a:cubicBezTo>
                      <a:pt x="0" y="63"/>
                      <a:pt x="0" y="65"/>
                      <a:pt x="0" y="66"/>
                    </a:cubicBezTo>
                    <a:close/>
                    <a:moveTo>
                      <a:pt x="60" y="44"/>
                    </a:moveTo>
                    <a:cubicBezTo>
                      <a:pt x="59" y="43"/>
                      <a:pt x="58" y="42"/>
                      <a:pt x="56" y="41"/>
                    </a:cubicBezTo>
                    <a:cubicBezTo>
                      <a:pt x="54" y="41"/>
                      <a:pt x="54" y="41"/>
                      <a:pt x="54" y="41"/>
                    </a:cubicBezTo>
                    <a:cubicBezTo>
                      <a:pt x="50" y="39"/>
                      <a:pt x="42" y="36"/>
                      <a:pt x="40" y="35"/>
                    </a:cubicBezTo>
                    <a:cubicBezTo>
                      <a:pt x="38" y="34"/>
                      <a:pt x="36" y="32"/>
                      <a:pt x="35" y="30"/>
                    </a:cubicBezTo>
                    <a:cubicBezTo>
                      <a:pt x="32" y="26"/>
                      <a:pt x="33" y="20"/>
                      <a:pt x="38" y="17"/>
                    </a:cubicBezTo>
                    <a:cubicBezTo>
                      <a:pt x="40" y="15"/>
                      <a:pt x="43" y="13"/>
                      <a:pt x="47" y="13"/>
                    </a:cubicBezTo>
                    <a:cubicBezTo>
                      <a:pt x="47" y="9"/>
                      <a:pt x="47" y="9"/>
                      <a:pt x="47" y="9"/>
                    </a:cubicBezTo>
                    <a:cubicBezTo>
                      <a:pt x="47" y="8"/>
                      <a:pt x="48" y="8"/>
                      <a:pt x="49" y="8"/>
                    </a:cubicBezTo>
                    <a:cubicBezTo>
                      <a:pt x="54" y="8"/>
                      <a:pt x="54" y="8"/>
                      <a:pt x="54" y="8"/>
                    </a:cubicBezTo>
                    <a:cubicBezTo>
                      <a:pt x="54" y="8"/>
                      <a:pt x="55" y="8"/>
                      <a:pt x="55" y="9"/>
                    </a:cubicBezTo>
                    <a:cubicBezTo>
                      <a:pt x="55" y="13"/>
                      <a:pt x="55" y="13"/>
                      <a:pt x="55" y="13"/>
                    </a:cubicBezTo>
                    <a:cubicBezTo>
                      <a:pt x="56" y="13"/>
                      <a:pt x="57" y="13"/>
                      <a:pt x="58" y="13"/>
                    </a:cubicBezTo>
                    <a:cubicBezTo>
                      <a:pt x="62" y="14"/>
                      <a:pt x="66" y="16"/>
                      <a:pt x="69" y="19"/>
                    </a:cubicBezTo>
                    <a:cubicBezTo>
                      <a:pt x="69" y="20"/>
                      <a:pt x="69" y="21"/>
                      <a:pt x="68" y="22"/>
                    </a:cubicBezTo>
                    <a:cubicBezTo>
                      <a:pt x="68" y="24"/>
                      <a:pt x="66" y="25"/>
                      <a:pt x="64" y="25"/>
                    </a:cubicBezTo>
                    <a:cubicBezTo>
                      <a:pt x="63" y="25"/>
                      <a:pt x="62" y="25"/>
                      <a:pt x="61" y="24"/>
                    </a:cubicBezTo>
                    <a:cubicBezTo>
                      <a:pt x="61" y="24"/>
                      <a:pt x="61" y="24"/>
                      <a:pt x="61" y="23"/>
                    </a:cubicBezTo>
                    <a:cubicBezTo>
                      <a:pt x="61" y="23"/>
                      <a:pt x="61" y="23"/>
                      <a:pt x="61" y="23"/>
                    </a:cubicBezTo>
                    <a:cubicBezTo>
                      <a:pt x="61" y="23"/>
                      <a:pt x="60" y="23"/>
                      <a:pt x="60" y="23"/>
                    </a:cubicBezTo>
                    <a:cubicBezTo>
                      <a:pt x="59" y="22"/>
                      <a:pt x="57" y="21"/>
                      <a:pt x="56" y="20"/>
                    </a:cubicBezTo>
                    <a:cubicBezTo>
                      <a:pt x="54" y="20"/>
                      <a:pt x="53" y="20"/>
                      <a:pt x="51" y="20"/>
                    </a:cubicBezTo>
                    <a:cubicBezTo>
                      <a:pt x="49" y="20"/>
                      <a:pt x="47" y="20"/>
                      <a:pt x="45" y="22"/>
                    </a:cubicBezTo>
                    <a:cubicBezTo>
                      <a:pt x="43" y="23"/>
                      <a:pt x="43" y="25"/>
                      <a:pt x="44" y="27"/>
                    </a:cubicBezTo>
                    <a:cubicBezTo>
                      <a:pt x="45" y="28"/>
                      <a:pt x="46" y="29"/>
                      <a:pt x="48" y="30"/>
                    </a:cubicBezTo>
                    <a:cubicBezTo>
                      <a:pt x="48" y="30"/>
                      <a:pt x="48" y="30"/>
                      <a:pt x="48" y="30"/>
                    </a:cubicBezTo>
                    <a:cubicBezTo>
                      <a:pt x="49" y="30"/>
                      <a:pt x="52" y="31"/>
                      <a:pt x="54" y="32"/>
                    </a:cubicBezTo>
                    <a:cubicBezTo>
                      <a:pt x="55" y="32"/>
                      <a:pt x="55" y="32"/>
                      <a:pt x="55" y="32"/>
                    </a:cubicBezTo>
                    <a:cubicBezTo>
                      <a:pt x="60" y="34"/>
                      <a:pt x="68" y="37"/>
                      <a:pt x="70" y="42"/>
                    </a:cubicBezTo>
                    <a:cubicBezTo>
                      <a:pt x="72" y="46"/>
                      <a:pt x="70" y="51"/>
                      <a:pt x="66" y="54"/>
                    </a:cubicBezTo>
                    <a:cubicBezTo>
                      <a:pt x="63" y="56"/>
                      <a:pt x="59" y="57"/>
                      <a:pt x="55" y="58"/>
                    </a:cubicBezTo>
                    <a:cubicBezTo>
                      <a:pt x="55" y="62"/>
                      <a:pt x="55" y="62"/>
                      <a:pt x="55" y="62"/>
                    </a:cubicBezTo>
                    <a:cubicBezTo>
                      <a:pt x="55" y="62"/>
                      <a:pt x="54" y="63"/>
                      <a:pt x="54" y="63"/>
                    </a:cubicBezTo>
                    <a:cubicBezTo>
                      <a:pt x="49" y="63"/>
                      <a:pt x="49" y="63"/>
                      <a:pt x="49" y="63"/>
                    </a:cubicBezTo>
                    <a:cubicBezTo>
                      <a:pt x="48" y="63"/>
                      <a:pt x="47" y="62"/>
                      <a:pt x="47" y="62"/>
                    </a:cubicBezTo>
                    <a:cubicBezTo>
                      <a:pt x="47" y="57"/>
                      <a:pt x="47" y="57"/>
                      <a:pt x="47" y="57"/>
                    </a:cubicBezTo>
                    <a:cubicBezTo>
                      <a:pt x="42" y="57"/>
                      <a:pt x="36" y="55"/>
                      <a:pt x="33" y="51"/>
                    </a:cubicBezTo>
                    <a:cubicBezTo>
                      <a:pt x="33" y="50"/>
                      <a:pt x="33" y="49"/>
                      <a:pt x="33" y="48"/>
                    </a:cubicBezTo>
                    <a:cubicBezTo>
                      <a:pt x="34" y="46"/>
                      <a:pt x="36" y="45"/>
                      <a:pt x="38" y="45"/>
                    </a:cubicBezTo>
                    <a:cubicBezTo>
                      <a:pt x="39" y="45"/>
                      <a:pt x="40" y="46"/>
                      <a:pt x="41" y="46"/>
                    </a:cubicBezTo>
                    <a:cubicBezTo>
                      <a:pt x="41" y="46"/>
                      <a:pt x="41" y="47"/>
                      <a:pt x="41" y="47"/>
                    </a:cubicBezTo>
                    <a:cubicBezTo>
                      <a:pt x="41" y="47"/>
                      <a:pt x="41" y="47"/>
                      <a:pt x="41" y="47"/>
                    </a:cubicBezTo>
                    <a:cubicBezTo>
                      <a:pt x="41" y="47"/>
                      <a:pt x="41" y="47"/>
                      <a:pt x="41" y="47"/>
                    </a:cubicBezTo>
                    <a:cubicBezTo>
                      <a:pt x="41" y="47"/>
                      <a:pt x="41" y="47"/>
                      <a:pt x="42" y="47"/>
                    </a:cubicBezTo>
                    <a:cubicBezTo>
                      <a:pt x="43" y="48"/>
                      <a:pt x="45" y="49"/>
                      <a:pt x="46" y="49"/>
                    </a:cubicBezTo>
                    <a:cubicBezTo>
                      <a:pt x="48" y="50"/>
                      <a:pt x="51" y="51"/>
                      <a:pt x="53" y="51"/>
                    </a:cubicBezTo>
                    <a:cubicBezTo>
                      <a:pt x="55" y="51"/>
                      <a:pt x="57" y="50"/>
                      <a:pt x="59" y="49"/>
                    </a:cubicBezTo>
                    <a:cubicBezTo>
                      <a:pt x="60" y="48"/>
                      <a:pt x="61" y="46"/>
                      <a:pt x="6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64" name="Freeform 95"/>
              <p:cNvSpPr/>
              <p:nvPr/>
            </p:nvSpPr>
            <p:spPr bwMode="auto">
              <a:xfrm>
                <a:off x="6386513" y="3841751"/>
                <a:ext cx="482600" cy="101600"/>
              </a:xfrm>
              <a:custGeom>
                <a:avLst/>
                <a:gdLst>
                  <a:gd name="T0" fmla="*/ 125 w 128"/>
                  <a:gd name="T1" fmla="*/ 0 h 27"/>
                  <a:gd name="T2" fmla="*/ 70 w 128"/>
                  <a:gd name="T3" fmla="*/ 0 h 27"/>
                  <a:gd name="T4" fmla="*/ 64 w 128"/>
                  <a:gd name="T5" fmla="*/ 0 h 27"/>
                  <a:gd name="T6" fmla="*/ 58 w 128"/>
                  <a:gd name="T7" fmla="*/ 0 h 27"/>
                  <a:gd name="T8" fmla="*/ 3 w 128"/>
                  <a:gd name="T9" fmla="*/ 0 h 27"/>
                  <a:gd name="T10" fmla="*/ 2 w 128"/>
                  <a:gd name="T11" fmla="*/ 4 h 27"/>
                  <a:gd name="T12" fmla="*/ 19 w 128"/>
                  <a:gd name="T13" fmla="*/ 21 h 27"/>
                  <a:gd name="T14" fmla="*/ 64 w 128"/>
                  <a:gd name="T15" fmla="*/ 27 h 27"/>
                  <a:gd name="T16" fmla="*/ 109 w 128"/>
                  <a:gd name="T17" fmla="*/ 21 h 27"/>
                  <a:gd name="T18" fmla="*/ 126 w 128"/>
                  <a:gd name="T19" fmla="*/ 4 h 27"/>
                  <a:gd name="T20" fmla="*/ 125 w 128"/>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27">
                    <a:moveTo>
                      <a:pt x="125" y="0"/>
                    </a:moveTo>
                    <a:cubicBezTo>
                      <a:pt x="70" y="0"/>
                      <a:pt x="70" y="0"/>
                      <a:pt x="70" y="0"/>
                    </a:cubicBezTo>
                    <a:cubicBezTo>
                      <a:pt x="68" y="0"/>
                      <a:pt x="65" y="0"/>
                      <a:pt x="64" y="0"/>
                    </a:cubicBezTo>
                    <a:cubicBezTo>
                      <a:pt x="63" y="0"/>
                      <a:pt x="61" y="0"/>
                      <a:pt x="58" y="0"/>
                    </a:cubicBezTo>
                    <a:cubicBezTo>
                      <a:pt x="3" y="0"/>
                      <a:pt x="3" y="0"/>
                      <a:pt x="3" y="0"/>
                    </a:cubicBezTo>
                    <a:cubicBezTo>
                      <a:pt x="1" y="0"/>
                      <a:pt x="0" y="2"/>
                      <a:pt x="2" y="4"/>
                    </a:cubicBezTo>
                    <a:cubicBezTo>
                      <a:pt x="2" y="4"/>
                      <a:pt x="17" y="19"/>
                      <a:pt x="19" y="21"/>
                    </a:cubicBezTo>
                    <a:cubicBezTo>
                      <a:pt x="19" y="21"/>
                      <a:pt x="24" y="27"/>
                      <a:pt x="64" y="27"/>
                    </a:cubicBezTo>
                    <a:cubicBezTo>
                      <a:pt x="103" y="27"/>
                      <a:pt x="109" y="21"/>
                      <a:pt x="109" y="21"/>
                    </a:cubicBezTo>
                    <a:cubicBezTo>
                      <a:pt x="111" y="19"/>
                      <a:pt x="126" y="4"/>
                      <a:pt x="126" y="4"/>
                    </a:cubicBezTo>
                    <a:cubicBezTo>
                      <a:pt x="128" y="2"/>
                      <a:pt x="127" y="0"/>
                      <a:pt x="1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sp>
            <p:nvSpPr>
              <p:cNvPr id="165" name="Freeform 96"/>
              <p:cNvSpPr/>
              <p:nvPr/>
            </p:nvSpPr>
            <p:spPr bwMode="auto">
              <a:xfrm>
                <a:off x="6194426" y="2967038"/>
                <a:ext cx="498475" cy="458788"/>
              </a:xfrm>
              <a:custGeom>
                <a:avLst/>
                <a:gdLst>
                  <a:gd name="T0" fmla="*/ 99 w 132"/>
                  <a:gd name="T1" fmla="*/ 72 h 121"/>
                  <a:gd name="T2" fmla="*/ 110 w 132"/>
                  <a:gd name="T3" fmla="*/ 86 h 121"/>
                  <a:gd name="T4" fmla="*/ 111 w 132"/>
                  <a:gd name="T5" fmla="*/ 87 h 121"/>
                  <a:gd name="T6" fmla="*/ 111 w 132"/>
                  <a:gd name="T7" fmla="*/ 90 h 121"/>
                  <a:gd name="T8" fmla="*/ 99 w 132"/>
                  <a:gd name="T9" fmla="*/ 120 h 121"/>
                  <a:gd name="T10" fmla="*/ 100 w 132"/>
                  <a:gd name="T11" fmla="*/ 120 h 121"/>
                  <a:gd name="T12" fmla="*/ 101 w 132"/>
                  <a:gd name="T13" fmla="*/ 121 h 121"/>
                  <a:gd name="T14" fmla="*/ 102 w 132"/>
                  <a:gd name="T15" fmla="*/ 120 h 121"/>
                  <a:gd name="T16" fmla="*/ 108 w 132"/>
                  <a:gd name="T17" fmla="*/ 117 h 121"/>
                  <a:gd name="T18" fmla="*/ 114 w 132"/>
                  <a:gd name="T19" fmla="*/ 102 h 121"/>
                  <a:gd name="T20" fmla="*/ 115 w 132"/>
                  <a:gd name="T21" fmla="*/ 102 h 121"/>
                  <a:gd name="T22" fmla="*/ 116 w 132"/>
                  <a:gd name="T23" fmla="*/ 102 h 121"/>
                  <a:gd name="T24" fmla="*/ 121 w 132"/>
                  <a:gd name="T25" fmla="*/ 114 h 121"/>
                  <a:gd name="T26" fmla="*/ 123 w 132"/>
                  <a:gd name="T27" fmla="*/ 117 h 121"/>
                  <a:gd name="T28" fmla="*/ 128 w 132"/>
                  <a:gd name="T29" fmla="*/ 120 h 121"/>
                  <a:gd name="T30" fmla="*/ 130 w 132"/>
                  <a:gd name="T31" fmla="*/ 121 h 121"/>
                  <a:gd name="T32" fmla="*/ 131 w 132"/>
                  <a:gd name="T33" fmla="*/ 121 h 121"/>
                  <a:gd name="T34" fmla="*/ 132 w 132"/>
                  <a:gd name="T35" fmla="*/ 120 h 121"/>
                  <a:gd name="T36" fmla="*/ 128 w 132"/>
                  <a:gd name="T37" fmla="*/ 111 h 121"/>
                  <a:gd name="T38" fmla="*/ 119 w 132"/>
                  <a:gd name="T39" fmla="*/ 90 h 121"/>
                  <a:gd name="T40" fmla="*/ 119 w 132"/>
                  <a:gd name="T41" fmla="*/ 88 h 121"/>
                  <a:gd name="T42" fmla="*/ 131 w 132"/>
                  <a:gd name="T43" fmla="*/ 78 h 121"/>
                  <a:gd name="T44" fmla="*/ 128 w 132"/>
                  <a:gd name="T45" fmla="*/ 76 h 121"/>
                  <a:gd name="T46" fmla="*/ 119 w 132"/>
                  <a:gd name="T47" fmla="*/ 82 h 121"/>
                  <a:gd name="T48" fmla="*/ 119 w 132"/>
                  <a:gd name="T49" fmla="*/ 81 h 121"/>
                  <a:gd name="T50" fmla="*/ 115 w 132"/>
                  <a:gd name="T51" fmla="*/ 77 h 121"/>
                  <a:gd name="T52" fmla="*/ 112 w 132"/>
                  <a:gd name="T53" fmla="*/ 80 h 121"/>
                  <a:gd name="T54" fmla="*/ 106 w 132"/>
                  <a:gd name="T55" fmla="*/ 66 h 121"/>
                  <a:gd name="T56" fmla="*/ 0 w 132"/>
                  <a:gd name="T57" fmla="*/ 0 h 121"/>
                  <a:gd name="T58" fmla="*/ 0 w 132"/>
                  <a:gd name="T59" fmla="*/ 23 h 121"/>
                  <a:gd name="T60" fmla="*/ 99 w 132"/>
                  <a:gd name="T61" fmla="*/ 7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21">
                    <a:moveTo>
                      <a:pt x="99" y="72"/>
                    </a:moveTo>
                    <a:cubicBezTo>
                      <a:pt x="99" y="72"/>
                      <a:pt x="100" y="81"/>
                      <a:pt x="110" y="86"/>
                    </a:cubicBezTo>
                    <a:cubicBezTo>
                      <a:pt x="110" y="86"/>
                      <a:pt x="111" y="86"/>
                      <a:pt x="111" y="87"/>
                    </a:cubicBezTo>
                    <a:cubicBezTo>
                      <a:pt x="111" y="90"/>
                      <a:pt x="111" y="90"/>
                      <a:pt x="111" y="90"/>
                    </a:cubicBezTo>
                    <a:cubicBezTo>
                      <a:pt x="107" y="100"/>
                      <a:pt x="103" y="110"/>
                      <a:pt x="99" y="120"/>
                    </a:cubicBezTo>
                    <a:cubicBezTo>
                      <a:pt x="99" y="120"/>
                      <a:pt x="100" y="120"/>
                      <a:pt x="100" y="120"/>
                    </a:cubicBezTo>
                    <a:cubicBezTo>
                      <a:pt x="100" y="121"/>
                      <a:pt x="101" y="121"/>
                      <a:pt x="101" y="121"/>
                    </a:cubicBezTo>
                    <a:cubicBezTo>
                      <a:pt x="101" y="121"/>
                      <a:pt x="102" y="120"/>
                      <a:pt x="102" y="120"/>
                    </a:cubicBezTo>
                    <a:cubicBezTo>
                      <a:pt x="103" y="119"/>
                      <a:pt x="104" y="117"/>
                      <a:pt x="108" y="117"/>
                    </a:cubicBezTo>
                    <a:cubicBezTo>
                      <a:pt x="110" y="112"/>
                      <a:pt x="112" y="107"/>
                      <a:pt x="114" y="102"/>
                    </a:cubicBezTo>
                    <a:cubicBezTo>
                      <a:pt x="114" y="102"/>
                      <a:pt x="115" y="102"/>
                      <a:pt x="115" y="102"/>
                    </a:cubicBezTo>
                    <a:cubicBezTo>
                      <a:pt x="115" y="102"/>
                      <a:pt x="116" y="102"/>
                      <a:pt x="116" y="102"/>
                    </a:cubicBezTo>
                    <a:cubicBezTo>
                      <a:pt x="118" y="106"/>
                      <a:pt x="120" y="110"/>
                      <a:pt x="121" y="114"/>
                    </a:cubicBezTo>
                    <a:cubicBezTo>
                      <a:pt x="122" y="115"/>
                      <a:pt x="122" y="116"/>
                      <a:pt x="123" y="117"/>
                    </a:cubicBezTo>
                    <a:cubicBezTo>
                      <a:pt x="127" y="117"/>
                      <a:pt x="128" y="119"/>
                      <a:pt x="128" y="120"/>
                    </a:cubicBezTo>
                    <a:cubicBezTo>
                      <a:pt x="129" y="120"/>
                      <a:pt x="129" y="121"/>
                      <a:pt x="130" y="121"/>
                    </a:cubicBezTo>
                    <a:cubicBezTo>
                      <a:pt x="130" y="121"/>
                      <a:pt x="130" y="121"/>
                      <a:pt x="131" y="121"/>
                    </a:cubicBezTo>
                    <a:cubicBezTo>
                      <a:pt x="131" y="120"/>
                      <a:pt x="132" y="120"/>
                      <a:pt x="132" y="120"/>
                    </a:cubicBezTo>
                    <a:cubicBezTo>
                      <a:pt x="131" y="117"/>
                      <a:pt x="129" y="114"/>
                      <a:pt x="128" y="111"/>
                    </a:cubicBezTo>
                    <a:cubicBezTo>
                      <a:pt x="124" y="102"/>
                      <a:pt x="120" y="94"/>
                      <a:pt x="119" y="90"/>
                    </a:cubicBezTo>
                    <a:cubicBezTo>
                      <a:pt x="119" y="88"/>
                      <a:pt x="119" y="88"/>
                      <a:pt x="119" y="88"/>
                    </a:cubicBezTo>
                    <a:cubicBezTo>
                      <a:pt x="127" y="87"/>
                      <a:pt x="131" y="80"/>
                      <a:pt x="131" y="78"/>
                    </a:cubicBezTo>
                    <a:cubicBezTo>
                      <a:pt x="132" y="75"/>
                      <a:pt x="128" y="76"/>
                      <a:pt x="128" y="76"/>
                    </a:cubicBezTo>
                    <a:cubicBezTo>
                      <a:pt x="128" y="76"/>
                      <a:pt x="126" y="82"/>
                      <a:pt x="119" y="82"/>
                    </a:cubicBezTo>
                    <a:cubicBezTo>
                      <a:pt x="119" y="81"/>
                      <a:pt x="119" y="81"/>
                      <a:pt x="119" y="81"/>
                    </a:cubicBezTo>
                    <a:cubicBezTo>
                      <a:pt x="119" y="79"/>
                      <a:pt x="117" y="77"/>
                      <a:pt x="115" y="77"/>
                    </a:cubicBezTo>
                    <a:cubicBezTo>
                      <a:pt x="113" y="77"/>
                      <a:pt x="112" y="78"/>
                      <a:pt x="112" y="80"/>
                    </a:cubicBezTo>
                    <a:cubicBezTo>
                      <a:pt x="105" y="75"/>
                      <a:pt x="106" y="66"/>
                      <a:pt x="106" y="66"/>
                    </a:cubicBezTo>
                    <a:cubicBezTo>
                      <a:pt x="67" y="28"/>
                      <a:pt x="21" y="8"/>
                      <a:pt x="0" y="0"/>
                    </a:cubicBezTo>
                    <a:cubicBezTo>
                      <a:pt x="0" y="23"/>
                      <a:pt x="0" y="23"/>
                      <a:pt x="0" y="23"/>
                    </a:cubicBezTo>
                    <a:cubicBezTo>
                      <a:pt x="94" y="56"/>
                      <a:pt x="99" y="72"/>
                      <a:pt x="9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00">
                  <a:solidFill>
                    <a:prstClr val="black"/>
                  </a:solidFill>
                  <a:cs typeface="+mn-ea"/>
                  <a:sym typeface="+mn-lt"/>
                </a:endParaRPr>
              </a:p>
            </p:txBody>
          </p:sp>
        </p:grpSp>
      </p:grpSp>
      <p:sp>
        <p:nvSpPr>
          <p:cNvPr id="93" name="文本框 92"/>
          <p:cNvSpPr txBox="1"/>
          <p:nvPr/>
        </p:nvSpPr>
        <p:spPr>
          <a:xfrm>
            <a:off x="2720340" y="2773680"/>
            <a:ext cx="2974340" cy="701346"/>
          </a:xfrm>
          <a:prstGeom prst="rect">
            <a:avLst/>
          </a:prstGeom>
          <a:noFill/>
        </p:spPr>
        <p:txBody>
          <a:bodyPr wrap="square" rtlCol="0">
            <a:spAutoFit/>
          </a:bodyPr>
          <a:lstStyle/>
          <a:p>
            <a:pPr algn="l">
              <a:lnSpc>
                <a:spcPct val="130000"/>
              </a:lnSpc>
            </a:pPr>
            <a:r>
              <a:rPr lang="zh-CN" sz="1600" dirty="0">
                <a:solidFill>
                  <a:schemeClr val="tx1">
                    <a:lumMod val="85000"/>
                    <a:lumOff val="15000"/>
                  </a:schemeClr>
                </a:solidFill>
                <a:cs typeface="+mn-ea"/>
                <a:sym typeface="+mn-lt"/>
              </a:rPr>
              <a:t>请在此添加您的文字内容，请在此添加您的文字内容。</a:t>
            </a:r>
            <a:endParaRPr lang="zh-CN" altLang="zh-CN" sz="1600" dirty="0">
              <a:solidFill>
                <a:schemeClr val="tx1">
                  <a:lumMod val="85000"/>
                  <a:lumOff val="15000"/>
                </a:schemeClr>
              </a:solidFill>
              <a:cs typeface="+mn-ea"/>
              <a:sym typeface="+mn-lt"/>
            </a:endParaRPr>
          </a:p>
        </p:txBody>
      </p:sp>
      <p:sp>
        <p:nvSpPr>
          <p:cNvPr id="2" name="文本框 1"/>
          <p:cNvSpPr txBox="1"/>
          <p:nvPr/>
        </p:nvSpPr>
        <p:spPr>
          <a:xfrm>
            <a:off x="2720340" y="3949700"/>
            <a:ext cx="2974340" cy="701346"/>
          </a:xfrm>
          <a:prstGeom prst="rect">
            <a:avLst/>
          </a:prstGeom>
          <a:noFill/>
        </p:spPr>
        <p:txBody>
          <a:bodyPr wrap="square" rtlCol="0">
            <a:spAutoFit/>
          </a:bodyPr>
          <a:lstStyle/>
          <a:p>
            <a:pPr algn="l">
              <a:lnSpc>
                <a:spcPct val="130000"/>
              </a:lnSpc>
            </a:pPr>
            <a:r>
              <a:rPr lang="zh-CN" sz="1600" dirty="0">
                <a:solidFill>
                  <a:schemeClr val="tx1">
                    <a:lumMod val="85000"/>
                    <a:lumOff val="15000"/>
                  </a:schemeClr>
                </a:solidFill>
                <a:cs typeface="+mn-ea"/>
                <a:sym typeface="+mn-lt"/>
              </a:rPr>
              <a:t>请在此添加您的文字内容，请在此添加您的文字内容。</a:t>
            </a:r>
            <a:endParaRPr lang="zh-CN" altLang="zh-CN" sz="1600" dirty="0">
              <a:solidFill>
                <a:schemeClr val="tx1">
                  <a:lumMod val="85000"/>
                  <a:lumOff val="15000"/>
                </a:schemeClr>
              </a:solidFill>
              <a:cs typeface="+mn-ea"/>
              <a:sym typeface="+mn-lt"/>
            </a:endParaRPr>
          </a:p>
        </p:txBody>
      </p:sp>
      <p:sp>
        <p:nvSpPr>
          <p:cNvPr id="3" name="文本框 2"/>
          <p:cNvSpPr txBox="1"/>
          <p:nvPr/>
        </p:nvSpPr>
        <p:spPr>
          <a:xfrm>
            <a:off x="2720340" y="5219700"/>
            <a:ext cx="2974340" cy="701346"/>
          </a:xfrm>
          <a:prstGeom prst="rect">
            <a:avLst/>
          </a:prstGeom>
          <a:noFill/>
        </p:spPr>
        <p:txBody>
          <a:bodyPr wrap="square" rtlCol="0">
            <a:spAutoFit/>
          </a:bodyPr>
          <a:lstStyle/>
          <a:p>
            <a:pPr algn="l">
              <a:lnSpc>
                <a:spcPct val="130000"/>
              </a:lnSpc>
            </a:pPr>
            <a:r>
              <a:rPr lang="zh-CN" sz="1600" dirty="0">
                <a:solidFill>
                  <a:schemeClr val="tx1">
                    <a:lumMod val="85000"/>
                    <a:lumOff val="15000"/>
                  </a:schemeClr>
                </a:solidFill>
                <a:cs typeface="+mn-ea"/>
                <a:sym typeface="+mn-lt"/>
              </a:rPr>
              <a:t>请在此添加您的文字内容，请在此添加您的文字内容。</a:t>
            </a:r>
            <a:endParaRPr lang="zh-CN" altLang="zh-CN" sz="1600" dirty="0">
              <a:solidFill>
                <a:schemeClr val="tx1">
                  <a:lumMod val="85000"/>
                  <a:lumOff val="15000"/>
                </a:schemeClr>
              </a:solidFill>
              <a:cs typeface="+mn-ea"/>
              <a:sym typeface="+mn-lt"/>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15439" b="15439"/>
          <a:stretch>
            <a:fillRect/>
          </a:stretch>
        </p:blipFill>
        <p:spPr>
          <a:xfrm>
            <a:off x="6328826" y="3175000"/>
            <a:ext cx="4263828" cy="2210434"/>
          </a:xfrm>
          <a:prstGeom prst="rect">
            <a:avLst/>
          </a:prstGeom>
        </p:spPr>
      </p:pic>
      <p:sp>
        <p:nvSpPr>
          <p:cNvPr id="69" name="矩形 68"/>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工作概述</a:t>
            </a:r>
            <a:endParaRPr lang="zh-CN" altLang="en-US" sz="3200" b="1" spc="6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750"/>
                                        <p:tgtEl>
                                          <p:spTgt spid="107"/>
                                        </p:tgtEl>
                                      </p:cBhvr>
                                    </p:animEffect>
                                    <p:anim calcmode="lin" valueType="num">
                                      <p:cBhvr>
                                        <p:cTn id="14" dur="750" fill="hold"/>
                                        <p:tgtEl>
                                          <p:spTgt spid="107"/>
                                        </p:tgtEl>
                                        <p:attrNameLst>
                                          <p:attrName>ppt_w</p:attrName>
                                        </p:attrNameLst>
                                      </p:cBhvr>
                                      <p:tavLst>
                                        <p:tav tm="0" fmla="#ppt_w*sin(2.5*pi*$)">
                                          <p:val>
                                            <p:fltVal val="0"/>
                                          </p:val>
                                        </p:tav>
                                        <p:tav tm="100000">
                                          <p:val>
                                            <p:fltVal val="1"/>
                                          </p:val>
                                        </p:tav>
                                      </p:tavLst>
                                    </p:anim>
                                    <p:anim calcmode="lin" valueType="num">
                                      <p:cBhvr>
                                        <p:cTn id="15" dur="750" fill="hold"/>
                                        <p:tgtEl>
                                          <p:spTgt spid="107"/>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45" presetClass="entr" presetSubtype="0" fill="hold"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750"/>
                                        <p:tgtEl>
                                          <p:spTgt spid="129"/>
                                        </p:tgtEl>
                                      </p:cBhvr>
                                    </p:animEffect>
                                    <p:anim calcmode="lin" valueType="num">
                                      <p:cBhvr>
                                        <p:cTn id="20" dur="750" fill="hold"/>
                                        <p:tgtEl>
                                          <p:spTgt spid="129"/>
                                        </p:tgtEl>
                                        <p:attrNameLst>
                                          <p:attrName>ppt_w</p:attrName>
                                        </p:attrNameLst>
                                      </p:cBhvr>
                                      <p:tavLst>
                                        <p:tav tm="0" fmla="#ppt_w*sin(2.5*pi*$)">
                                          <p:val>
                                            <p:fltVal val="0"/>
                                          </p:val>
                                        </p:tav>
                                        <p:tav tm="100000">
                                          <p:val>
                                            <p:fltVal val="1"/>
                                          </p:val>
                                        </p:tav>
                                      </p:tavLst>
                                    </p:anim>
                                    <p:anim calcmode="lin" valueType="num">
                                      <p:cBhvr>
                                        <p:cTn id="21" dur="750" fill="hold"/>
                                        <p:tgtEl>
                                          <p:spTgt spid="129"/>
                                        </p:tgtEl>
                                        <p:attrNameLst>
                                          <p:attrName>ppt_h</p:attrName>
                                        </p:attrNameLst>
                                      </p:cBhvr>
                                      <p:tavLst>
                                        <p:tav tm="0">
                                          <p:val>
                                            <p:strVal val="#ppt_h"/>
                                          </p:val>
                                        </p:tav>
                                        <p:tav tm="100000">
                                          <p:val>
                                            <p:strVal val="#ppt_h"/>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750"/>
                                        <p:tgtEl>
                                          <p:spTgt spid="151"/>
                                        </p:tgtEl>
                                      </p:cBhvr>
                                    </p:animEffect>
                                    <p:anim calcmode="lin" valueType="num">
                                      <p:cBhvr>
                                        <p:cTn id="26" dur="750" fill="hold"/>
                                        <p:tgtEl>
                                          <p:spTgt spid="151"/>
                                        </p:tgtEl>
                                        <p:attrNameLst>
                                          <p:attrName>ppt_w</p:attrName>
                                        </p:attrNameLst>
                                      </p:cBhvr>
                                      <p:tavLst>
                                        <p:tav tm="0" fmla="#ppt_w*sin(2.5*pi*$)">
                                          <p:val>
                                            <p:fltVal val="0"/>
                                          </p:val>
                                        </p:tav>
                                        <p:tav tm="100000">
                                          <p:val>
                                            <p:fltVal val="1"/>
                                          </p:val>
                                        </p:tav>
                                      </p:tavLst>
                                    </p:anim>
                                    <p:anim calcmode="lin" valueType="num">
                                      <p:cBhvr>
                                        <p:cTn id="27" dur="750" fill="hold"/>
                                        <p:tgtEl>
                                          <p:spTgt spid="151"/>
                                        </p:tgtEl>
                                        <p:attrNameLst>
                                          <p:attrName>ppt_h</p:attrName>
                                        </p:attrNameLst>
                                      </p:cBhvr>
                                      <p:tavLst>
                                        <p:tav tm="0">
                                          <p:val>
                                            <p:strVal val="#ppt_h"/>
                                          </p:val>
                                        </p:tav>
                                        <p:tav tm="100000">
                                          <p:val>
                                            <p:strVal val="#ppt_h"/>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wheel(1)">
                                      <p:cBhvr>
                                        <p:cTn id="30" dur="2000"/>
                                        <p:tgtEl>
                                          <p:spTgt spid="93"/>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1)">
                                      <p:cBhvr>
                                        <p:cTn id="33" dur="2000"/>
                                        <p:tgtEl>
                                          <p:spTgt spid="2"/>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93"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 y="2493690"/>
            <a:ext cx="12190414" cy="23044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5400000">
            <a:off x="2069901" y="2158707"/>
            <a:ext cx="3083386" cy="2732788"/>
            <a:chOff x="3385822" y="2342962"/>
            <a:chExt cx="2463822" cy="2183669"/>
          </a:xfrm>
        </p:grpSpPr>
        <p:sp>
          <p:nvSpPr>
            <p:cNvPr id="48"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E001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grpSp>
        <p:nvGrpSpPr>
          <p:cNvPr id="121" name="组合 120"/>
          <p:cNvGrpSpPr/>
          <p:nvPr/>
        </p:nvGrpSpPr>
        <p:grpSpPr>
          <a:xfrm rot="5400000">
            <a:off x="4944148" y="781837"/>
            <a:ext cx="1240487" cy="1099436"/>
            <a:chOff x="3385822" y="2342962"/>
            <a:chExt cx="2463822" cy="2183669"/>
          </a:xfrm>
          <a:solidFill>
            <a:srgbClr val="BE0010"/>
          </a:solidFill>
          <a:effectLst>
            <a:outerShdw blurRad="127000" dist="38100" dir="2700000" algn="tl" rotWithShape="0">
              <a:prstClr val="black">
                <a:alpha val="20000"/>
              </a:prstClr>
            </a:outerShdw>
          </a:effectLst>
        </p:grpSpPr>
        <p:sp>
          <p:nvSpPr>
            <p:cNvPr id="122"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1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25400">
              <a:noFill/>
            </a:ln>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
        <p:nvSpPr>
          <p:cNvPr id="21" name="矩形 20"/>
          <p:cNvSpPr/>
          <p:nvPr/>
        </p:nvSpPr>
        <p:spPr>
          <a:xfrm>
            <a:off x="5952490" y="2717574"/>
            <a:ext cx="4256405" cy="1015663"/>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6000" b="1" spc="600">
                <a:solidFill>
                  <a:schemeClr val="tx1">
                    <a:lumMod val="85000"/>
                    <a:lumOff val="15000"/>
                  </a:schemeClr>
                </a:solidFill>
                <a:cs typeface="+mn-ea"/>
                <a:sym typeface="+mn-lt"/>
              </a:rPr>
              <a:t>成果展示</a:t>
            </a:r>
            <a:endParaRPr lang="zh-CN" altLang="en-US" sz="6000" b="1" spc="600" dirty="0">
              <a:solidFill>
                <a:schemeClr val="tx1">
                  <a:lumMod val="85000"/>
                  <a:lumOff val="15000"/>
                </a:schemeClr>
              </a:solidFill>
              <a:cs typeface="+mn-ea"/>
              <a:sym typeface="+mn-lt"/>
            </a:endParaRPr>
          </a:p>
        </p:txBody>
      </p:sp>
      <p:sp>
        <p:nvSpPr>
          <p:cNvPr id="22" name="TextBox 29"/>
          <p:cNvSpPr txBox="1"/>
          <p:nvPr/>
        </p:nvSpPr>
        <p:spPr>
          <a:xfrm>
            <a:off x="6042660" y="3696109"/>
            <a:ext cx="5368290" cy="777457"/>
          </a:xfrm>
          <a:prstGeom prst="rect">
            <a:avLst/>
          </a:prstGeom>
          <a:noFill/>
        </p:spPr>
        <p:txBody>
          <a:bodyPr wrap="square">
            <a:spAutoFit/>
          </a:bodyPr>
          <a:lstStyle/>
          <a:p>
            <a:pPr algn="l">
              <a:lnSpc>
                <a:spcPct val="130000"/>
              </a:lnSpc>
              <a:spcBef>
                <a:spcPts val="0"/>
              </a:spcBef>
              <a:spcAft>
                <a:spcPts val="0"/>
              </a:spcAft>
            </a:pPr>
            <a:r>
              <a:rPr lang="zh-CN" altLang="en-US" spc="300" dirty="0">
                <a:solidFill>
                  <a:schemeClr val="tx1">
                    <a:lumMod val="85000"/>
                    <a:lumOff val="15000"/>
                  </a:schemeClr>
                </a:solidFill>
                <a:cs typeface="+mn-ea"/>
                <a:sym typeface="+mn-lt"/>
              </a:rPr>
              <a:t>Pleaseaddaclearbusinesstemplateforthetitlecontentyouwantto</a:t>
            </a:r>
            <a:r>
              <a:rPr lang="zh-CN" altLang="en-US" spc="300">
                <a:solidFill>
                  <a:schemeClr val="tx1">
                    <a:lumMod val="85000"/>
                    <a:lumOff val="15000"/>
                  </a:schemeClr>
                </a:solidFill>
                <a:cs typeface="+mn-ea"/>
                <a:sym typeface="+mn-lt"/>
              </a:rPr>
              <a:t>ad</a:t>
            </a:r>
            <a:endParaRPr lang="zh-CN" altLang="en-US" spc="300" dirty="0">
              <a:solidFill>
                <a:schemeClr val="tx1">
                  <a:lumMod val="85000"/>
                  <a:lumOff val="15000"/>
                </a:schemeClr>
              </a:solidFill>
              <a:cs typeface="+mn-ea"/>
              <a:sym typeface="+mn-lt"/>
            </a:endParaRPr>
          </a:p>
        </p:txBody>
      </p:sp>
      <p:sp>
        <p:nvSpPr>
          <p:cNvPr id="4" name="文本框 32"/>
          <p:cNvSpPr txBox="1"/>
          <p:nvPr/>
        </p:nvSpPr>
        <p:spPr>
          <a:xfrm>
            <a:off x="2106128" y="2633265"/>
            <a:ext cx="2908958" cy="156845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dirty="0">
                <a:sym typeface="+mn-lt"/>
              </a:rPr>
              <a:t>02</a:t>
            </a:r>
            <a:endParaRPr lang="zh-CN" altLang="en-US" dirty="0">
              <a:sym typeface="+mn-lt"/>
            </a:endParaRPr>
          </a:p>
        </p:txBody>
      </p:sp>
      <p:grpSp>
        <p:nvGrpSpPr>
          <p:cNvPr id="15" name="组合 14"/>
          <p:cNvGrpSpPr/>
          <p:nvPr/>
        </p:nvGrpSpPr>
        <p:grpSpPr>
          <a:xfrm rot="5400000">
            <a:off x="579775" y="4419587"/>
            <a:ext cx="1460479" cy="1294414"/>
            <a:chOff x="3385822" y="2342962"/>
            <a:chExt cx="2463822" cy="2183669"/>
          </a:xfrm>
          <a:effectLst>
            <a:outerShdw blurRad="127000" dist="38100" dir="2700000" algn="tl" rotWithShape="0">
              <a:prstClr val="black">
                <a:alpha val="20000"/>
              </a:prstClr>
            </a:outerShdw>
          </a:effectLst>
        </p:grpSpPr>
        <p:sp>
          <p:nvSpPr>
            <p:cNvPr id="16" name="Freeform 5"/>
            <p:cNvSpPr/>
            <p:nvPr/>
          </p:nvSpPr>
          <p:spPr bwMode="auto">
            <a:xfrm rot="10800000">
              <a:off x="3385822" y="2342962"/>
              <a:ext cx="2463822" cy="218366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noFill/>
            </a:ln>
            <a:effectLst/>
          </p:spPr>
          <p:txBody>
            <a:bodyPr vert="horz" wrap="square" lIns="91440" tIns="45720" rIns="91440" bIns="45720" numCol="1" anchor="t" anchorCtr="0" compatLnSpc="1"/>
            <a:lstStyle/>
            <a:p>
              <a:endParaRPr lang="zh-CN" altLang="en-US" sz="4800">
                <a:solidFill>
                  <a:prstClr val="black"/>
                </a:solidFill>
                <a:cs typeface="+mn-ea"/>
                <a:sym typeface="+mn-lt"/>
              </a:endParaRPr>
            </a:p>
          </p:txBody>
        </p:sp>
        <p:sp>
          <p:nvSpPr>
            <p:cNvPr id="1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1">
                <a:lumMod val="75000"/>
                <a:lumOff val="25000"/>
              </a:schemeClr>
            </a:solidFill>
            <a:ln w="25400">
              <a:noFill/>
            </a:ln>
            <a:effectLst/>
          </p:spPr>
          <p:txBody>
            <a:bodyPr vert="horz" wrap="square" lIns="91440" tIns="45720" rIns="91440" bIns="45720" numCol="1" anchor="t" anchorCtr="0" compatLnSpc="1"/>
            <a:lstStyle/>
            <a:p>
              <a:endParaRPr lang="zh-CN" altLang="en-US" sz="4800" dirty="0">
                <a:solidFill>
                  <a:prstClr val="black"/>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par>
                                <p:cTn id="8" presetID="52" presetClass="entr" presetSubtype="0" fill="hold" nodeType="withEffect">
                                  <p:stCondLst>
                                    <p:cond delay="500"/>
                                  </p:stCondLst>
                                  <p:childTnLst>
                                    <p:set>
                                      <p:cBhvr>
                                        <p:cTn id="9" dur="1" fill="hold">
                                          <p:stCondLst>
                                            <p:cond delay="0"/>
                                          </p:stCondLst>
                                        </p:cTn>
                                        <p:tgtEl>
                                          <p:spTgt spid="121"/>
                                        </p:tgtEl>
                                        <p:attrNameLst>
                                          <p:attrName>style.visibility</p:attrName>
                                        </p:attrNameLst>
                                      </p:cBhvr>
                                      <p:to>
                                        <p:strVal val="visible"/>
                                      </p:to>
                                    </p:set>
                                    <p:animScale>
                                      <p:cBhvr>
                                        <p:cTn id="10"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21"/>
                                        </p:tgtEl>
                                        <p:attrNameLst>
                                          <p:attrName>ppt_x</p:attrName>
                                          <p:attrName>ppt_y</p:attrName>
                                        </p:attrNameLst>
                                      </p:cBhvr>
                                    </p:animMotion>
                                    <p:animEffect transition="in" filter="fade">
                                      <p:cBhvr>
                                        <p:cTn id="12" dur="10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52" presetClass="entr" presetSubtype="0"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animScale>
                                      <p:cBhvr>
                                        <p:cTn id="23"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5"/>
                                        </p:tgtEl>
                                        <p:attrNameLst>
                                          <p:attrName>ppt_x</p:attrName>
                                          <p:attrName>ppt_y</p:attrName>
                                        </p:attrNameLst>
                                      </p:cBhvr>
                                    </p:animMotion>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4804410" y="276189"/>
            <a:ext cx="2378456" cy="584775"/>
          </a:xfrm>
          <a:prstGeom prst="rect">
            <a:avLst/>
          </a:prstGeom>
        </p:spPr>
        <p:txBody>
          <a:bodyPr wrap="square">
            <a:spAutoFit/>
          </a:body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sz="3200" b="1" spc="600">
                <a:solidFill>
                  <a:schemeClr val="tx1">
                    <a:lumMod val="85000"/>
                    <a:lumOff val="15000"/>
                  </a:schemeClr>
                </a:solidFill>
                <a:cs typeface="+mn-ea"/>
                <a:sym typeface="+mn-lt"/>
              </a:rPr>
              <a:t>成果展示</a:t>
            </a:r>
            <a:endParaRPr lang="zh-CN" altLang="en-US" sz="3200" b="1" spc="600" dirty="0">
              <a:solidFill>
                <a:schemeClr val="tx1">
                  <a:lumMod val="85000"/>
                  <a:lumOff val="15000"/>
                </a:schemeClr>
              </a:solidFill>
              <a:cs typeface="+mn-ea"/>
              <a:sym typeface="+mn-lt"/>
            </a:endParaRPr>
          </a:p>
        </p:txBody>
      </p:sp>
      <p:grpSp>
        <p:nvGrpSpPr>
          <p:cNvPr id="44" name="组合 43"/>
          <p:cNvGrpSpPr/>
          <p:nvPr/>
        </p:nvGrpSpPr>
        <p:grpSpPr>
          <a:xfrm>
            <a:off x="1771650" y="1869895"/>
            <a:ext cx="2153019" cy="1983832"/>
            <a:chOff x="2067317" y="1810431"/>
            <a:chExt cx="2488837" cy="2293259"/>
          </a:xfrm>
          <a:effectLst>
            <a:outerShdw blurRad="139700" dist="63500" dir="2700000" algn="tl" rotWithShape="0">
              <a:prstClr val="black">
                <a:alpha val="40000"/>
              </a:prstClr>
            </a:outerShdw>
          </a:effectLst>
        </p:grpSpPr>
        <p:sp>
          <p:nvSpPr>
            <p:cNvPr id="45" name="圆角矩形 4"/>
            <p:cNvSpPr/>
            <p:nvPr/>
          </p:nvSpPr>
          <p:spPr>
            <a:xfrm rot="2700000">
              <a:off x="2262896" y="1810432"/>
              <a:ext cx="2293258" cy="2293258"/>
            </a:xfrm>
            <a:prstGeom prst="roundRect">
              <a:avLst>
                <a:gd name="adj" fmla="val 12083"/>
              </a:avLst>
            </a:prstGeom>
            <a:solidFill>
              <a:schemeClr val="accent1"/>
            </a:soli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6" name="圆角矩形 3"/>
            <p:cNvSpPr/>
            <p:nvPr/>
          </p:nvSpPr>
          <p:spPr>
            <a:xfrm rot="2700000">
              <a:off x="2067317" y="1810431"/>
              <a:ext cx="2293258" cy="2293258"/>
            </a:xfrm>
            <a:prstGeom prst="roundRect">
              <a:avLst>
                <a:gd name="adj" fmla="val 12083"/>
              </a:avLst>
            </a:prstGeom>
            <a:gradFill>
              <a:gsLst>
                <a:gs pos="100000">
                  <a:srgbClr val="F5F5F5"/>
                </a:gs>
                <a:gs pos="0">
                  <a:schemeClr val="bg1">
                    <a:lumMod val="85000"/>
                  </a:schemeClr>
                </a:gs>
              </a:gsLst>
              <a:lin ang="0" scaled="0"/>
            </a:gradFill>
            <a:ln w="22225">
              <a:solidFill>
                <a:schemeClr val="accent1"/>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47" name="组合 46"/>
          <p:cNvGrpSpPr/>
          <p:nvPr/>
        </p:nvGrpSpPr>
        <p:grpSpPr>
          <a:xfrm>
            <a:off x="5019491" y="1869895"/>
            <a:ext cx="2153019" cy="1983832"/>
            <a:chOff x="2067317" y="1810431"/>
            <a:chExt cx="2488837" cy="2293259"/>
          </a:xfrm>
          <a:effectLst>
            <a:outerShdw blurRad="139700" dist="63500" dir="2700000" algn="tl" rotWithShape="0">
              <a:prstClr val="black">
                <a:alpha val="40000"/>
              </a:prstClr>
            </a:outerShdw>
          </a:effectLst>
        </p:grpSpPr>
        <p:sp>
          <p:nvSpPr>
            <p:cNvPr id="48" name="圆角矩形 7"/>
            <p:cNvSpPr/>
            <p:nvPr/>
          </p:nvSpPr>
          <p:spPr>
            <a:xfrm rot="2700000">
              <a:off x="2262896" y="1810432"/>
              <a:ext cx="2293258" cy="2293258"/>
            </a:xfrm>
            <a:prstGeom prst="roundRect">
              <a:avLst>
                <a:gd name="adj" fmla="val 12083"/>
              </a:avLst>
            </a:prstGeom>
            <a:solidFill>
              <a:srgbClr val="404040"/>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0" name="圆角矩形 8"/>
            <p:cNvSpPr/>
            <p:nvPr/>
          </p:nvSpPr>
          <p:spPr>
            <a:xfrm rot="2700000">
              <a:off x="2067317" y="1810431"/>
              <a:ext cx="2293258" cy="2293258"/>
            </a:xfrm>
            <a:prstGeom prst="roundRect">
              <a:avLst>
                <a:gd name="adj" fmla="val 12083"/>
              </a:avLst>
            </a:prstGeom>
            <a:gradFill>
              <a:gsLst>
                <a:gs pos="100000">
                  <a:srgbClr val="F5F5F5"/>
                </a:gs>
                <a:gs pos="0">
                  <a:schemeClr val="bg1">
                    <a:lumMod val="85000"/>
                  </a:schemeClr>
                </a:gs>
              </a:gsLst>
              <a:lin ang="0" scaled="0"/>
            </a:gradFill>
            <a:ln w="22225">
              <a:gradFill>
                <a:gsLst>
                  <a:gs pos="0">
                    <a:schemeClr val="bg1"/>
                  </a:gs>
                  <a:gs pos="100000">
                    <a:schemeClr val="bg1">
                      <a:lumMod val="75000"/>
                    </a:schemeClr>
                  </a:gs>
                </a:gsLst>
                <a:lin ang="0" scaled="0"/>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51" name="组合 50"/>
          <p:cNvGrpSpPr/>
          <p:nvPr/>
        </p:nvGrpSpPr>
        <p:grpSpPr>
          <a:xfrm>
            <a:off x="8267331" y="1869895"/>
            <a:ext cx="2153019" cy="1983832"/>
            <a:chOff x="2067317" y="1810431"/>
            <a:chExt cx="2488837" cy="2293259"/>
          </a:xfrm>
          <a:effectLst>
            <a:outerShdw blurRad="139700" dist="63500" dir="2700000" algn="tl" rotWithShape="0">
              <a:prstClr val="black">
                <a:alpha val="40000"/>
              </a:prstClr>
            </a:outerShdw>
          </a:effectLst>
        </p:grpSpPr>
        <p:sp>
          <p:nvSpPr>
            <p:cNvPr id="52" name="圆角矩形 10"/>
            <p:cNvSpPr/>
            <p:nvPr/>
          </p:nvSpPr>
          <p:spPr>
            <a:xfrm rot="2700000">
              <a:off x="2262896" y="1810432"/>
              <a:ext cx="2293258" cy="2293258"/>
            </a:xfrm>
            <a:prstGeom prst="roundRect">
              <a:avLst>
                <a:gd name="adj" fmla="val 12083"/>
              </a:avLst>
            </a:prstGeom>
            <a:solidFill>
              <a:schemeClr val="accent1"/>
            </a:soli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3" name="圆角矩形 11"/>
            <p:cNvSpPr/>
            <p:nvPr/>
          </p:nvSpPr>
          <p:spPr>
            <a:xfrm rot="2700000">
              <a:off x="2067317" y="1810431"/>
              <a:ext cx="2293258" cy="2293258"/>
            </a:xfrm>
            <a:prstGeom prst="roundRect">
              <a:avLst>
                <a:gd name="adj" fmla="val 12083"/>
              </a:avLst>
            </a:prstGeom>
            <a:gradFill>
              <a:gsLst>
                <a:gs pos="100000">
                  <a:srgbClr val="F5F5F5"/>
                </a:gs>
                <a:gs pos="0">
                  <a:schemeClr val="bg1">
                    <a:lumMod val="85000"/>
                  </a:schemeClr>
                </a:gs>
              </a:gsLst>
              <a:lin ang="0" scaled="0"/>
            </a:gradFill>
            <a:ln w="22225">
              <a:gradFill>
                <a:gsLst>
                  <a:gs pos="0">
                    <a:schemeClr val="bg1"/>
                  </a:gs>
                  <a:gs pos="100000">
                    <a:schemeClr val="bg1">
                      <a:lumMod val="75000"/>
                    </a:schemeClr>
                  </a:gs>
                </a:gsLst>
                <a:lin ang="0" scaled="0"/>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sp>
        <p:nvSpPr>
          <p:cNvPr id="54" name="文本框 53"/>
          <p:cNvSpPr txBox="1"/>
          <p:nvPr/>
        </p:nvSpPr>
        <p:spPr>
          <a:xfrm>
            <a:off x="2118752" y="2125809"/>
            <a:ext cx="1442024" cy="707886"/>
          </a:xfrm>
          <a:prstGeom prst="rect">
            <a:avLst/>
          </a:prstGeom>
          <a:noFill/>
        </p:spPr>
        <p:txBody>
          <a:bodyPr wrap="square" rtlCol="0">
            <a:spAutoFit/>
          </a:bodyPr>
          <a:lstStyle/>
          <a:p>
            <a:pPr algn="ctr"/>
            <a:r>
              <a:rPr lang="en-US" altLang="zh-CN" sz="4000" dirty="0">
                <a:solidFill>
                  <a:schemeClr val="accent1"/>
                </a:solidFill>
                <a:cs typeface="+mn-ea"/>
                <a:sym typeface="+mn-lt"/>
              </a:rPr>
              <a:t>95</a:t>
            </a:r>
            <a:r>
              <a:rPr lang="en-US" altLang="zh-CN" sz="2400" dirty="0">
                <a:solidFill>
                  <a:schemeClr val="accent1"/>
                </a:solidFill>
                <a:cs typeface="+mn-ea"/>
                <a:sym typeface="+mn-lt"/>
              </a:rPr>
              <a:t>%</a:t>
            </a:r>
            <a:endParaRPr lang="zh-CN" altLang="en-US" sz="4000" dirty="0">
              <a:solidFill>
                <a:schemeClr val="accent1"/>
              </a:solidFill>
              <a:cs typeface="+mn-ea"/>
              <a:sym typeface="+mn-lt"/>
            </a:endParaRPr>
          </a:p>
        </p:txBody>
      </p:sp>
      <p:sp>
        <p:nvSpPr>
          <p:cNvPr id="55" name="文本框 54"/>
          <p:cNvSpPr txBox="1"/>
          <p:nvPr/>
        </p:nvSpPr>
        <p:spPr>
          <a:xfrm>
            <a:off x="5274411" y="2125809"/>
            <a:ext cx="1442024" cy="707886"/>
          </a:xfrm>
          <a:prstGeom prst="rect">
            <a:avLst/>
          </a:prstGeom>
          <a:noFill/>
        </p:spPr>
        <p:txBody>
          <a:bodyPr wrap="square" rtlCol="0">
            <a:spAutoFit/>
          </a:bodyPr>
          <a:lstStyle/>
          <a:p>
            <a:pPr algn="ctr"/>
            <a:r>
              <a:rPr lang="en-US" altLang="zh-CN" sz="4000" dirty="0">
                <a:solidFill>
                  <a:srgbClr val="404040"/>
                </a:solidFill>
                <a:cs typeface="+mn-ea"/>
                <a:sym typeface="+mn-lt"/>
              </a:rPr>
              <a:t>76</a:t>
            </a:r>
            <a:r>
              <a:rPr lang="en-US" altLang="zh-CN" sz="2400" dirty="0">
                <a:solidFill>
                  <a:srgbClr val="404040"/>
                </a:solidFill>
                <a:cs typeface="+mn-ea"/>
                <a:sym typeface="+mn-lt"/>
              </a:rPr>
              <a:t>%</a:t>
            </a:r>
            <a:endParaRPr lang="zh-CN" altLang="en-US" sz="3600" dirty="0">
              <a:solidFill>
                <a:srgbClr val="404040"/>
              </a:solidFill>
              <a:cs typeface="+mn-ea"/>
              <a:sym typeface="+mn-lt"/>
            </a:endParaRPr>
          </a:p>
        </p:txBody>
      </p:sp>
      <p:sp>
        <p:nvSpPr>
          <p:cNvPr id="56" name="文本框 55"/>
          <p:cNvSpPr txBox="1"/>
          <p:nvPr/>
        </p:nvSpPr>
        <p:spPr>
          <a:xfrm>
            <a:off x="8614433" y="2125809"/>
            <a:ext cx="1442024" cy="707886"/>
          </a:xfrm>
          <a:prstGeom prst="rect">
            <a:avLst/>
          </a:prstGeom>
          <a:noFill/>
        </p:spPr>
        <p:txBody>
          <a:bodyPr wrap="square" rtlCol="0">
            <a:spAutoFit/>
          </a:bodyPr>
          <a:lstStyle/>
          <a:p>
            <a:pPr algn="ctr"/>
            <a:r>
              <a:rPr lang="en-US" altLang="zh-CN" sz="4000" dirty="0">
                <a:solidFill>
                  <a:schemeClr val="accent1"/>
                </a:solidFill>
                <a:cs typeface="+mn-ea"/>
                <a:sym typeface="+mn-lt"/>
              </a:rPr>
              <a:t>47</a:t>
            </a:r>
            <a:r>
              <a:rPr lang="en-US" altLang="zh-CN" sz="2400" dirty="0">
                <a:solidFill>
                  <a:schemeClr val="accent1"/>
                </a:solidFill>
                <a:cs typeface="+mn-ea"/>
                <a:sym typeface="+mn-lt"/>
              </a:rPr>
              <a:t>%</a:t>
            </a:r>
            <a:endParaRPr lang="zh-CN" altLang="en-US" sz="3600" dirty="0">
              <a:solidFill>
                <a:schemeClr val="accent1"/>
              </a:solidFill>
              <a:cs typeface="+mn-ea"/>
              <a:sym typeface="+mn-lt"/>
            </a:endParaRPr>
          </a:p>
        </p:txBody>
      </p:sp>
      <p:sp>
        <p:nvSpPr>
          <p:cNvPr id="57" name="文本框 56"/>
          <p:cNvSpPr txBox="1"/>
          <p:nvPr/>
        </p:nvSpPr>
        <p:spPr>
          <a:xfrm>
            <a:off x="2118752" y="2833696"/>
            <a:ext cx="1521197" cy="830997"/>
          </a:xfrm>
          <a:prstGeom prst="rect">
            <a:avLst/>
          </a:prstGeom>
          <a:noFill/>
        </p:spPr>
        <p:txBody>
          <a:bodyPr wrap="square" rtlCol="0">
            <a:spAutoFit/>
          </a:bodyPr>
          <a:lstStyle/>
          <a:p>
            <a:pPr algn="ctr">
              <a:lnSpc>
                <a:spcPct val="120000"/>
              </a:lnSpc>
            </a:pPr>
            <a:r>
              <a:rPr lang="zh-CN" altLang="en-US" sz="1000" dirty="0">
                <a:solidFill>
                  <a:prstClr val="black">
                    <a:lumMod val="50000"/>
                    <a:lumOff val="50000"/>
                  </a:prstClr>
                </a:solidFill>
                <a:cs typeface="+mn-ea"/>
                <a:sym typeface="+mn-lt"/>
              </a:rPr>
              <a:t>单击添加详细文字说明，或复制文本黏贴自此右键只保留文字单击添加详细文字说明</a:t>
            </a:r>
            <a:endParaRPr lang="zh-CN" altLang="en-US" sz="1000" dirty="0">
              <a:solidFill>
                <a:prstClr val="black">
                  <a:lumMod val="50000"/>
                  <a:lumOff val="50000"/>
                </a:prstClr>
              </a:solidFill>
              <a:cs typeface="+mn-ea"/>
              <a:sym typeface="+mn-lt"/>
            </a:endParaRPr>
          </a:p>
        </p:txBody>
      </p:sp>
      <p:sp>
        <p:nvSpPr>
          <p:cNvPr id="58" name="文本框 57"/>
          <p:cNvSpPr txBox="1"/>
          <p:nvPr/>
        </p:nvSpPr>
        <p:spPr>
          <a:xfrm>
            <a:off x="5274411" y="2833696"/>
            <a:ext cx="1521197" cy="830997"/>
          </a:xfrm>
          <a:prstGeom prst="rect">
            <a:avLst/>
          </a:prstGeom>
          <a:noFill/>
        </p:spPr>
        <p:txBody>
          <a:bodyPr wrap="square" rtlCol="0">
            <a:spAutoFit/>
          </a:bodyPr>
          <a:lstStyle/>
          <a:p>
            <a:pPr algn="ctr">
              <a:lnSpc>
                <a:spcPct val="120000"/>
              </a:lnSpc>
            </a:pPr>
            <a:r>
              <a:rPr lang="zh-CN" altLang="en-US" sz="1000" dirty="0">
                <a:solidFill>
                  <a:prstClr val="black">
                    <a:lumMod val="50000"/>
                    <a:lumOff val="50000"/>
                  </a:prstClr>
                </a:solidFill>
                <a:cs typeface="+mn-ea"/>
                <a:sym typeface="+mn-lt"/>
              </a:rPr>
              <a:t>单击添加详细文字说明，或复制文本黏贴自此右键只保留文字单击添加详细文字说明</a:t>
            </a:r>
            <a:endParaRPr lang="zh-CN" altLang="en-US" sz="1000" dirty="0">
              <a:solidFill>
                <a:prstClr val="black">
                  <a:lumMod val="50000"/>
                  <a:lumOff val="50000"/>
                </a:prstClr>
              </a:solidFill>
              <a:cs typeface="+mn-ea"/>
              <a:sym typeface="+mn-lt"/>
            </a:endParaRPr>
          </a:p>
        </p:txBody>
      </p:sp>
      <p:sp>
        <p:nvSpPr>
          <p:cNvPr id="59" name="文本框 58"/>
          <p:cNvSpPr txBox="1"/>
          <p:nvPr/>
        </p:nvSpPr>
        <p:spPr>
          <a:xfrm>
            <a:off x="8616619" y="2833696"/>
            <a:ext cx="1521197" cy="830997"/>
          </a:xfrm>
          <a:prstGeom prst="rect">
            <a:avLst/>
          </a:prstGeom>
          <a:noFill/>
        </p:spPr>
        <p:txBody>
          <a:bodyPr wrap="square" rtlCol="0">
            <a:spAutoFit/>
          </a:bodyPr>
          <a:lstStyle/>
          <a:p>
            <a:pPr algn="ctr">
              <a:lnSpc>
                <a:spcPct val="120000"/>
              </a:lnSpc>
            </a:pPr>
            <a:r>
              <a:rPr lang="zh-CN" altLang="en-US" sz="1000" dirty="0">
                <a:solidFill>
                  <a:prstClr val="black">
                    <a:lumMod val="50000"/>
                    <a:lumOff val="50000"/>
                  </a:prstClr>
                </a:solidFill>
                <a:cs typeface="+mn-ea"/>
                <a:sym typeface="+mn-lt"/>
              </a:rPr>
              <a:t>单击添加详细文字说明，或复制文本黏贴自此右键只保留文字单击添加详细文字说明</a:t>
            </a:r>
            <a:endParaRPr lang="zh-CN" altLang="en-US" sz="1000" dirty="0">
              <a:solidFill>
                <a:prstClr val="black">
                  <a:lumMod val="50000"/>
                  <a:lumOff val="50000"/>
                </a:prstClr>
              </a:solidFill>
              <a:cs typeface="+mn-ea"/>
              <a:sym typeface="+mn-lt"/>
            </a:endParaRPr>
          </a:p>
        </p:txBody>
      </p:sp>
      <p:sp>
        <p:nvSpPr>
          <p:cNvPr id="60" name="Text Placeholder 32"/>
          <p:cNvSpPr txBox="1"/>
          <p:nvPr/>
        </p:nvSpPr>
        <p:spPr>
          <a:xfrm>
            <a:off x="1872836" y="5142762"/>
            <a:ext cx="2020956" cy="6653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a:t>
            </a:r>
            <a:endParaRPr lang="en-US" altLang="zh-CN" sz="1000" dirty="0">
              <a:solidFill>
                <a:schemeClr val="bg1">
                  <a:lumMod val="50000"/>
                </a:schemeClr>
              </a:solidFill>
              <a:latin typeface="+mn-lt"/>
              <a:cs typeface="+mn-ea"/>
              <a:sym typeface="+mn-lt"/>
            </a:endParaRPr>
          </a:p>
        </p:txBody>
      </p:sp>
      <p:sp>
        <p:nvSpPr>
          <p:cNvPr id="61" name="Text Placeholder 33"/>
          <p:cNvSpPr txBox="1"/>
          <p:nvPr/>
        </p:nvSpPr>
        <p:spPr>
          <a:xfrm>
            <a:off x="2030969" y="4742622"/>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75000"/>
                    <a:lumOff val="25000"/>
                  </a:schemeClr>
                </a:solidFill>
                <a:latin typeface="+mn-lt"/>
                <a:cs typeface="+mn-ea"/>
                <a:sym typeface="+mn-lt"/>
              </a:rPr>
              <a:t>替换文字内容</a:t>
            </a:r>
            <a:endParaRPr lang="en-AU" sz="1600" b="1" dirty="0">
              <a:solidFill>
                <a:schemeClr val="tx1">
                  <a:lumMod val="75000"/>
                  <a:lumOff val="25000"/>
                </a:schemeClr>
              </a:solidFill>
              <a:latin typeface="+mn-lt"/>
              <a:cs typeface="+mn-ea"/>
              <a:sym typeface="+mn-lt"/>
            </a:endParaRPr>
          </a:p>
        </p:txBody>
      </p:sp>
      <p:sp>
        <p:nvSpPr>
          <p:cNvPr id="62" name="Text Placeholder 32"/>
          <p:cNvSpPr txBox="1"/>
          <p:nvPr/>
        </p:nvSpPr>
        <p:spPr>
          <a:xfrm>
            <a:off x="5109159" y="5142762"/>
            <a:ext cx="2020956" cy="6924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a:t>
            </a:r>
            <a:endParaRPr lang="en-US" altLang="zh-CN" sz="1000" dirty="0">
              <a:solidFill>
                <a:schemeClr val="bg1">
                  <a:lumMod val="50000"/>
                </a:schemeClr>
              </a:solidFill>
              <a:latin typeface="+mn-lt"/>
              <a:cs typeface="+mn-ea"/>
              <a:sym typeface="+mn-lt"/>
            </a:endParaRPr>
          </a:p>
        </p:txBody>
      </p:sp>
      <p:sp>
        <p:nvSpPr>
          <p:cNvPr id="72" name="Text Placeholder 33"/>
          <p:cNvSpPr txBox="1"/>
          <p:nvPr/>
        </p:nvSpPr>
        <p:spPr>
          <a:xfrm>
            <a:off x="5267292" y="4742622"/>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75000"/>
                    <a:lumOff val="25000"/>
                  </a:schemeClr>
                </a:solidFill>
                <a:latin typeface="+mn-lt"/>
                <a:cs typeface="+mn-ea"/>
                <a:sym typeface="+mn-lt"/>
              </a:rPr>
              <a:t>替换文字内容</a:t>
            </a:r>
            <a:endParaRPr lang="en-AU" sz="1600" b="1" dirty="0">
              <a:solidFill>
                <a:schemeClr val="tx1">
                  <a:lumMod val="75000"/>
                  <a:lumOff val="25000"/>
                </a:schemeClr>
              </a:solidFill>
              <a:latin typeface="+mn-lt"/>
              <a:cs typeface="+mn-ea"/>
              <a:sym typeface="+mn-lt"/>
            </a:endParaRPr>
          </a:p>
        </p:txBody>
      </p:sp>
      <p:sp>
        <p:nvSpPr>
          <p:cNvPr id="73" name="Text Placeholder 32"/>
          <p:cNvSpPr txBox="1"/>
          <p:nvPr/>
        </p:nvSpPr>
        <p:spPr>
          <a:xfrm>
            <a:off x="8345482" y="5142762"/>
            <a:ext cx="2020956" cy="6653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000" dirty="0">
                <a:solidFill>
                  <a:schemeClr val="bg1">
                    <a:lumMod val="50000"/>
                  </a:schemeClr>
                </a:solidFill>
                <a:latin typeface="+mn-lt"/>
                <a:cs typeface="+mn-ea"/>
                <a:sym typeface="+mn-lt"/>
              </a:rPr>
              <a:t>请替换文字内容，修改文字内容，也可以直接复制你的内容到此。请替换文字内容，修改文字</a:t>
            </a:r>
            <a:endParaRPr lang="en-US" altLang="zh-CN" sz="1000" dirty="0">
              <a:solidFill>
                <a:schemeClr val="bg1">
                  <a:lumMod val="50000"/>
                </a:schemeClr>
              </a:solidFill>
              <a:latin typeface="+mn-lt"/>
              <a:cs typeface="+mn-ea"/>
              <a:sym typeface="+mn-lt"/>
            </a:endParaRPr>
          </a:p>
        </p:txBody>
      </p:sp>
      <p:sp>
        <p:nvSpPr>
          <p:cNvPr id="74" name="Text Placeholder 33"/>
          <p:cNvSpPr txBox="1"/>
          <p:nvPr/>
        </p:nvSpPr>
        <p:spPr>
          <a:xfrm>
            <a:off x="8503615" y="4742622"/>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zh-CN" altLang="en-US" sz="1600" b="1" dirty="0">
                <a:solidFill>
                  <a:schemeClr val="tx1">
                    <a:lumMod val="75000"/>
                    <a:lumOff val="25000"/>
                  </a:schemeClr>
                </a:solidFill>
                <a:latin typeface="+mn-lt"/>
                <a:cs typeface="+mn-ea"/>
                <a:sym typeface="+mn-lt"/>
              </a:rPr>
              <a:t>替换文字内容</a:t>
            </a:r>
            <a:endParaRPr lang="en-AU" sz="1600" b="1" dirty="0">
              <a:solidFill>
                <a:schemeClr val="tx1">
                  <a:lumMod val="75000"/>
                  <a:lumOff val="25000"/>
                </a:schemeClr>
              </a:solidFill>
              <a:latin typeface="+mn-l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fill="hold"/>
                                        <p:tgtEl>
                                          <p:spTgt spid="44"/>
                                        </p:tgtEl>
                                        <p:attrNameLst>
                                          <p:attrName>ppt_x</p:attrName>
                                        </p:attrNameLst>
                                      </p:cBhvr>
                                      <p:tavLst>
                                        <p:tav tm="0">
                                          <p:val>
                                            <p:strVal val="1+#ppt_w/2"/>
                                          </p:val>
                                        </p:tav>
                                        <p:tav tm="100000">
                                          <p:val>
                                            <p:strVal val="#ppt_x"/>
                                          </p:val>
                                        </p:tav>
                                      </p:tavLst>
                                    </p:anim>
                                    <p:anim calcmode="lin" valueType="num">
                                      <p:cBhvr additive="base">
                                        <p:cTn id="8" dur="1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500" fill="hold"/>
                                        <p:tgtEl>
                                          <p:spTgt spid="47"/>
                                        </p:tgtEl>
                                        <p:attrNameLst>
                                          <p:attrName>ppt_x</p:attrName>
                                        </p:attrNameLst>
                                      </p:cBhvr>
                                      <p:tavLst>
                                        <p:tav tm="0">
                                          <p:val>
                                            <p:strVal val="1+#ppt_w/2"/>
                                          </p:val>
                                        </p:tav>
                                        <p:tav tm="100000">
                                          <p:val>
                                            <p:strVal val="#ppt_x"/>
                                          </p:val>
                                        </p:tav>
                                      </p:tavLst>
                                    </p:anim>
                                    <p:anim calcmode="lin" valueType="num">
                                      <p:cBhvr additive="base">
                                        <p:cTn id="12" dur="1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150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500" fill="hold"/>
                                        <p:tgtEl>
                                          <p:spTgt spid="51"/>
                                        </p:tgtEl>
                                        <p:attrNameLst>
                                          <p:attrName>ppt_x</p:attrName>
                                        </p:attrNameLst>
                                      </p:cBhvr>
                                      <p:tavLst>
                                        <p:tav tm="0">
                                          <p:val>
                                            <p:strVal val="1+#ppt_w/2"/>
                                          </p:val>
                                        </p:tav>
                                        <p:tav tm="100000">
                                          <p:val>
                                            <p:strVal val="#ppt_x"/>
                                          </p:val>
                                        </p:tav>
                                      </p:tavLst>
                                    </p:anim>
                                    <p:anim calcmode="lin" valueType="num">
                                      <p:cBhvr additive="base">
                                        <p:cTn id="16" dur="1500" fill="hold"/>
                                        <p:tgtEl>
                                          <p:spTgt spid="51"/>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randombar(horizontal)">
                                      <p:cBhvr>
                                        <p:cTn id="38" dur="500"/>
                                        <p:tgtEl>
                                          <p:spTgt spid="5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randombar(horizontal)">
                                      <p:cBhvr>
                                        <p:cTn id="41" dur="500"/>
                                        <p:tgtEl>
                                          <p:spTgt spid="5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randombar(horizontal)">
                                      <p:cBhvr>
                                        <p:cTn id="44" dur="500"/>
                                        <p:tgtEl>
                                          <p:spTgt spid="59"/>
                                        </p:tgtEl>
                                      </p:cBhvr>
                                    </p:animEffect>
                                  </p:childTnLst>
                                </p:cTn>
                              </p:par>
                            </p:childTnLst>
                          </p:cTn>
                        </p:par>
                        <p:par>
                          <p:cTn id="45" fill="hold">
                            <p:stCondLst>
                              <p:cond delay="4000"/>
                            </p:stCondLst>
                            <p:childTnLst>
                              <p:par>
                                <p:cTn id="46" presetID="18" presetClass="entr" presetSubtype="12"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strips(downLeft)">
                                      <p:cBhvr>
                                        <p:cTn id="48" dur="500"/>
                                        <p:tgtEl>
                                          <p:spTgt spid="60"/>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p:cTn id="51" dur="1000" fill="hold"/>
                                        <p:tgtEl>
                                          <p:spTgt spid="61"/>
                                        </p:tgtEl>
                                        <p:attrNameLst>
                                          <p:attrName>ppt_w</p:attrName>
                                        </p:attrNameLst>
                                      </p:cBhvr>
                                      <p:tavLst>
                                        <p:tav tm="0">
                                          <p:val>
                                            <p:strVal val="#ppt_w*0.70"/>
                                          </p:val>
                                        </p:tav>
                                        <p:tav tm="100000">
                                          <p:val>
                                            <p:strVal val="#ppt_w"/>
                                          </p:val>
                                        </p:tav>
                                      </p:tavLst>
                                    </p:anim>
                                    <p:anim calcmode="lin" valueType="num">
                                      <p:cBhvr>
                                        <p:cTn id="52" dur="1000" fill="hold"/>
                                        <p:tgtEl>
                                          <p:spTgt spid="61"/>
                                        </p:tgtEl>
                                        <p:attrNameLst>
                                          <p:attrName>ppt_h</p:attrName>
                                        </p:attrNameLst>
                                      </p:cBhvr>
                                      <p:tavLst>
                                        <p:tav tm="0">
                                          <p:val>
                                            <p:strVal val="#ppt_h"/>
                                          </p:val>
                                        </p:tav>
                                        <p:tav tm="100000">
                                          <p:val>
                                            <p:strVal val="#ppt_h"/>
                                          </p:val>
                                        </p:tav>
                                      </p:tavLst>
                                    </p:anim>
                                    <p:animEffect transition="in" filter="fade">
                                      <p:cBhvr>
                                        <p:cTn id="53" dur="1000"/>
                                        <p:tgtEl>
                                          <p:spTgt spid="61"/>
                                        </p:tgtEl>
                                      </p:cBhvr>
                                    </p:animEffect>
                                  </p:childTnLst>
                                </p:cTn>
                              </p:par>
                            </p:childTnLst>
                          </p:cTn>
                        </p:par>
                        <p:par>
                          <p:cTn id="54" fill="hold">
                            <p:stCondLst>
                              <p:cond delay="4500"/>
                            </p:stCondLst>
                            <p:childTnLst>
                              <p:par>
                                <p:cTn id="55" presetID="18" presetClass="entr" presetSubtype="12"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strips(downLeft)">
                                      <p:cBhvr>
                                        <p:cTn id="57" dur="500"/>
                                        <p:tgtEl>
                                          <p:spTgt spid="62"/>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p:cTn id="60" dur="1000" fill="hold"/>
                                        <p:tgtEl>
                                          <p:spTgt spid="72"/>
                                        </p:tgtEl>
                                        <p:attrNameLst>
                                          <p:attrName>ppt_w</p:attrName>
                                        </p:attrNameLst>
                                      </p:cBhvr>
                                      <p:tavLst>
                                        <p:tav tm="0">
                                          <p:val>
                                            <p:strVal val="#ppt_w*0.70"/>
                                          </p:val>
                                        </p:tav>
                                        <p:tav tm="100000">
                                          <p:val>
                                            <p:strVal val="#ppt_w"/>
                                          </p:val>
                                        </p:tav>
                                      </p:tavLst>
                                    </p:anim>
                                    <p:anim calcmode="lin" valueType="num">
                                      <p:cBhvr>
                                        <p:cTn id="61" dur="1000" fill="hold"/>
                                        <p:tgtEl>
                                          <p:spTgt spid="72"/>
                                        </p:tgtEl>
                                        <p:attrNameLst>
                                          <p:attrName>ppt_h</p:attrName>
                                        </p:attrNameLst>
                                      </p:cBhvr>
                                      <p:tavLst>
                                        <p:tav tm="0">
                                          <p:val>
                                            <p:strVal val="#ppt_h"/>
                                          </p:val>
                                        </p:tav>
                                        <p:tav tm="100000">
                                          <p:val>
                                            <p:strVal val="#ppt_h"/>
                                          </p:val>
                                        </p:tav>
                                      </p:tavLst>
                                    </p:anim>
                                    <p:animEffect transition="in" filter="fade">
                                      <p:cBhvr>
                                        <p:cTn id="62" dur="1000"/>
                                        <p:tgtEl>
                                          <p:spTgt spid="72"/>
                                        </p:tgtEl>
                                      </p:cBhvr>
                                    </p:animEffect>
                                  </p:childTnLst>
                                </p:cTn>
                              </p:par>
                            </p:childTnLst>
                          </p:cTn>
                        </p:par>
                        <p:par>
                          <p:cTn id="63" fill="hold">
                            <p:stCondLst>
                              <p:cond delay="5000"/>
                            </p:stCondLst>
                            <p:childTnLst>
                              <p:par>
                                <p:cTn id="64" presetID="18" presetClass="entr" presetSubtype="12"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strips(downLeft)">
                                      <p:cBhvr>
                                        <p:cTn id="66" dur="500"/>
                                        <p:tgtEl>
                                          <p:spTgt spid="73"/>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1000" fill="hold"/>
                                        <p:tgtEl>
                                          <p:spTgt spid="74"/>
                                        </p:tgtEl>
                                        <p:attrNameLst>
                                          <p:attrName>ppt_w</p:attrName>
                                        </p:attrNameLst>
                                      </p:cBhvr>
                                      <p:tavLst>
                                        <p:tav tm="0">
                                          <p:val>
                                            <p:strVal val="#ppt_w*0.70"/>
                                          </p:val>
                                        </p:tav>
                                        <p:tav tm="100000">
                                          <p:val>
                                            <p:strVal val="#ppt_w"/>
                                          </p:val>
                                        </p:tav>
                                      </p:tavLst>
                                    </p:anim>
                                    <p:anim calcmode="lin" valueType="num">
                                      <p:cBhvr>
                                        <p:cTn id="70" dur="1000" fill="hold"/>
                                        <p:tgtEl>
                                          <p:spTgt spid="74"/>
                                        </p:tgtEl>
                                        <p:attrNameLst>
                                          <p:attrName>ppt_h</p:attrName>
                                        </p:attrNameLst>
                                      </p:cBhvr>
                                      <p:tavLst>
                                        <p:tav tm="0">
                                          <p:val>
                                            <p:strVal val="#ppt_h"/>
                                          </p:val>
                                        </p:tav>
                                        <p:tav tm="100000">
                                          <p:val>
                                            <p:strVal val="#ppt_h"/>
                                          </p:val>
                                        </p:tav>
                                      </p:tavLst>
                                    </p:anim>
                                    <p:animEffect transition="in" filter="fade">
                                      <p:cBhvr>
                                        <p:cTn id="7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72" grpId="0"/>
      <p:bldP spid="73" grpId="0"/>
      <p:bldP spid="74"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5.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自定义 951">
      <a:dk1>
        <a:sysClr val="windowText" lastClr="000000"/>
      </a:dk1>
      <a:lt1>
        <a:sysClr val="window" lastClr="FFFFFF"/>
      </a:lt1>
      <a:dk2>
        <a:srgbClr val="44546A"/>
      </a:dk2>
      <a:lt2>
        <a:srgbClr val="E7E6E6"/>
      </a:lt2>
      <a:accent1>
        <a:srgbClr val="BE0010"/>
      </a:accent1>
      <a:accent2>
        <a:srgbClr val="BE0010"/>
      </a:accent2>
      <a:accent3>
        <a:srgbClr val="A5A5A5"/>
      </a:accent3>
      <a:accent4>
        <a:srgbClr val="FFC000"/>
      </a:accent4>
      <a:accent5>
        <a:srgbClr val="5B9BD5"/>
      </a:accent5>
      <a:accent6>
        <a:srgbClr val="70AD47"/>
      </a:accent6>
      <a:hlink>
        <a:srgbClr val="0563C1"/>
      </a:hlink>
      <a:folHlink>
        <a:srgbClr val="954F72"/>
      </a:folHlink>
    </a:clrScheme>
    <a:fontScheme name="yhc0iww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6">
    <a:dk1>
      <a:srgbClr val="000000"/>
    </a:dk1>
    <a:lt1>
      <a:srgbClr val="FFFFFF"/>
    </a:lt1>
    <a:dk2>
      <a:srgbClr val="768394"/>
    </a:dk2>
    <a:lt2>
      <a:srgbClr val="F0F0F0"/>
    </a:lt2>
    <a:accent1>
      <a:srgbClr val="5893D9"/>
    </a:accent1>
    <a:accent2>
      <a:srgbClr val="003984"/>
    </a:accent2>
    <a:accent3>
      <a:srgbClr val="3B80D4"/>
    </a:accent3>
    <a:accent4>
      <a:srgbClr val="787C87"/>
    </a:accent4>
    <a:accent5>
      <a:srgbClr val="949AA8"/>
    </a:accent5>
    <a:accent6>
      <a:srgbClr val="ACB3C6"/>
    </a:accent6>
    <a:hlink>
      <a:srgbClr val="4276AA"/>
    </a:hlink>
    <a:folHlink>
      <a:srgbClr val="BFBFBF"/>
    </a:folHlink>
  </a:clrScheme>
  <a:fontScheme name="自定义 1">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3870</Words>
  <Application>WPS 演示</Application>
  <PresentationFormat>宽屏</PresentationFormat>
  <Paragraphs>453</Paragraphs>
  <Slides>23</Slides>
  <Notes>23</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23</vt:i4>
      </vt:variant>
    </vt:vector>
  </HeadingPairs>
  <TitlesOfParts>
    <vt:vector size="43" baseType="lpstr">
      <vt:lpstr>Arial</vt:lpstr>
      <vt:lpstr>宋体</vt:lpstr>
      <vt:lpstr>Wingdings</vt:lpstr>
      <vt:lpstr>Agency FB</vt:lpstr>
      <vt:lpstr>Trebuchet MS</vt:lpstr>
      <vt:lpstr>Source Sans Pro ExtraLight</vt:lpstr>
      <vt:lpstr>Neris Thin</vt:lpstr>
      <vt:lpstr>Segoe Print</vt:lpstr>
      <vt:lpstr>微软雅黑</vt:lpstr>
      <vt:lpstr>Arial Unicode MS</vt:lpstr>
      <vt:lpstr>等线</vt:lpstr>
      <vt:lpstr>Calibri</vt:lpstr>
      <vt:lpstr>Meiryo</vt:lpstr>
      <vt:lpstr>Yu Gothic UI</vt:lpstr>
      <vt:lpstr>Arial Narrow</vt:lpstr>
      <vt:lpstr>Calibri</vt:lpstr>
      <vt:lpstr>Calibri Light</vt:lpstr>
      <vt:lpstr>Microsoft Sans Serif</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
  <dc:subject>https://www.ypppt.com/</dc:subject>
  <cp:lastModifiedBy>Years later</cp:lastModifiedBy>
  <cp:revision>2</cp:revision>
  <dcterms:created xsi:type="dcterms:W3CDTF">2021-11-06T06:33:00Z</dcterms:created>
  <dcterms:modified xsi:type="dcterms:W3CDTF">2024-04-30T11:36:03Z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FBAA7FE6CDED4FD8878BD670A8887E71_13</vt:lpwstr>
  </property>
  <property fmtid="{D5CDD505-2E9C-101B-9397-08002B2CF9AE}" pid="3" name="KSOProductBuildVer">
    <vt:lpwstr>2052-12.1.0.16417</vt:lpwstr>
  </property>
</Properties>
</file>