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</p:sldMasterIdLst>
  <p:notesMasterIdLst>
    <p:notesMasterId r:id="rId31"/>
  </p:notesMasterIdLst>
  <p:sldIdLst>
    <p:sldId id="256" r:id="rId16"/>
    <p:sldId id="260" r:id="rId17"/>
    <p:sldId id="267" r:id="rId18"/>
    <p:sldId id="268" r:id="rId19"/>
    <p:sldId id="257" r:id="rId20"/>
    <p:sldId id="259" r:id="rId21"/>
    <p:sldId id="258" r:id="rId22"/>
    <p:sldId id="261" r:id="rId23"/>
    <p:sldId id="262" r:id="rId24"/>
    <p:sldId id="263" r:id="rId25"/>
    <p:sldId id="264" r:id="rId26"/>
    <p:sldId id="265" r:id="rId27"/>
    <p:sldId id="269" r:id="rId28"/>
    <p:sldId id="266" r:id="rId29"/>
    <p:sldId id="280" r:id="rId30"/>
  </p:sldIdLst>
  <p:sldSz cx="12192000" cy="6858000"/>
  <p:notesSz cx="6858000" cy="9144000"/>
  <p:custDataLst>
    <p:tags r:id="rId3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6B9"/>
    <a:srgbClr val="2B8C74"/>
    <a:srgbClr val="359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0" Type="http://schemas.openxmlformats.org/officeDocument/2006/relationships/slide" Target="slides/slide5.xml"/><Relationship Id="rId2" Type="http://schemas.openxmlformats.org/officeDocument/2006/relationships/theme" Target="theme/theme1.xml"/><Relationship Id="rId19" Type="http://schemas.openxmlformats.org/officeDocument/2006/relationships/slide" Target="slides/slide4.xml"/><Relationship Id="rId18" Type="http://schemas.openxmlformats.org/officeDocument/2006/relationships/slide" Target="slides/slide3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2F7A1567-50D0-47E8-A2E2-5B21C0771423}" type="datetimeFigureOut">
              <a:rPr lang="zh-CN" altLang="en-US"/>
            </a:fld>
            <a:endParaRPr lang="zh-CN" altLang="en-US"/>
          </a:p>
        </p:txBody>
      </p:sp>
      <p:sp>
        <p:nvSpPr>
          <p:cNvPr id="15155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741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0FE5C867-420B-4D46-AFE0-3BBAC78CB8F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BF15-6B1B-42B6-BFDB-C5953E225B5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ED63-571D-4B18-941C-3D51E8B792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C2B1-124B-4096-A647-DD01C96E95A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54C2-842B-4743-A14A-72D603BE48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168931-5B2D-4876-86E5-88846548E25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CB619F-F651-4282-B6E5-B2AE9CD86B2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43E073-BFFF-49B4-9330-545E216C22A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31B287-E0BD-4A6E-8B83-9E1C71DDA9B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248D9B-B4C7-4E89-96A9-CCC40BB46E5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7797A1-7A73-432C-8A44-01D09F99DC3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F684E8-27E7-4DCD-BF94-607A327B66B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9B5171-8017-470C-9F1C-E74AE338ED4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F518A6-DDFD-4E38-8FED-C33FA56F296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E268C7-F43D-4524-B94F-18114C87258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CC93-DAC8-430E-8FA0-3B00371816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8FDB7-4003-4B49-AEDA-40DDEBD911F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6F9-4D42-4FFA-A775-D29FC02A10F1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4BD048-F683-48A2-B027-B83F997806E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55BF2D-25D6-4EDC-B197-5CD9504D713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CB219A-1ACD-459E-A747-E429D7D136A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F47E13-8993-4B31-AFBD-26D384886C7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805E95-0F27-4568-941F-2837D2BD9E3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DDE7B4-9129-4428-8090-2581D93F603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93BD7F-D0AF-4A1E-BC7A-93C016C6B60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FDBCB5-D350-46EE-9ED6-9679B094512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A50C3C-2456-466C-A8F8-5328D20DA2E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D9BAFD-3925-4348-8A2A-48F1C5B729D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394247-45B9-439A-8998-5AB4433329F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637672-41D3-49DF-8FDE-B561DE2D9353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28F9-BD17-45BD-8AA8-78A1766D30A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3B1FC2-7BE8-43F0-9E45-2FE3DDEC234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57F185-6F13-44ED-89E8-24C008B680D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554E77-9A1A-4071-BEDA-2BE790A7572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776804-4D1E-4D83-9075-D8065E288B4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F9B23F-F100-4CFF-B88B-F3C965B1D02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4CEC16-EC11-4422-BBBA-346FB382648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A55B01-1710-453A-8ECE-6AC6ED276C5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04DB68-959F-4616-B961-3E3159ABAAE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7188E-529D-4AEA-A870-792295A9D12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4A0970-6B4C-4D86-B30E-4EBF7C96F55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50BEAB-5093-4D08-BC0D-FD54197109B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6944A4-9F79-4ADC-98F8-51122727551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B376-63A2-4284-A16E-47F137FFBC27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4E7F02-9A69-48EA-A420-2FE384C0F16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B260B-0304-4EA9-92F5-A4A26B5FB14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57E658-42D4-4EBD-B549-C02278343AC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D0F38A-F1ED-4B90-8F6F-DB9EE560E11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143E94-A23E-4D03-8B84-7E3546952CF3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09A3B-7730-4BD0-BFC8-BE1875751A72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65C4ED-A355-4623-908E-E0F50585C66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D6A6BE-875B-4D42-ADFB-15B223DCF8D3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A1B5E3-E36B-41DC-BF50-F02D51C0350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DBCD37-EF43-4ADC-8100-00DF0397479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5A2703-FA82-4B9C-BB06-1B3A23274ED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9CC48B-AF26-43A6-BCA6-AD10ABFB9FF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64DD-03DB-489D-BC78-660527416C13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AB4A54-F250-4173-BCB1-9F5E745511C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0023E-1A41-4518-95D9-F85D9E5F998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3CD837-47C9-44F4-B2A7-E04A629CACB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1E7B46-3870-4C63-9DA1-FB7EF505F6D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87E891-CCE3-45D9-A930-3F6EA9DF7843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1DF73-EC9A-489D-9717-CECCCBFADCD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B88537-90AA-4FD0-86E6-57C96888294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89898F-0D21-42AD-87E3-4E357189760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4C6548-FE2E-4517-878D-31DEC000959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82788-D908-4774-8886-53111C8EB04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07A06A-2F21-480F-AAB8-51AE0003433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54DE76-9249-4DFD-90D9-3D65A9FD3B7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D06B-C471-4EEB-A86F-34DF1F365899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22EA12-D1F5-40BA-9D62-205032ACC3D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346EC-A0F5-4A5E-BEAF-0C1E8D3C0E4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3DFC6-8EF5-46C1-BE2C-20F8F4F4876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C7DD0D-D9F8-41A9-8E69-C9F333A71F5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8D7E9B-6264-4D61-B109-29AC9AB04FE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DCDC-585B-4155-B3B9-E15EF924EF1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4BAE-5D5A-4D90-B5CC-C96A1AEC9D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51A14A-3BB6-4976-ABF7-E3E2F058407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ABAB4A-A612-4E1C-9A71-229D73A817D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DCB2-6626-4697-BE51-0161E79EA8CF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6FE2B9-ADEA-4CD6-AE00-0AE786877D73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EA62-6B08-4770-A9A6-03B5C5ECA8F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D9E9-0BF2-4255-964A-CCF3DFA9D4E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0CE6-E828-4664-97FB-244A5961732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2F71-8016-44D3-BA0B-2033BFA708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99FBC-E94D-4D37-ACEC-FA8DED3E308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8B381-CCA2-4809-9327-0C93ECD1EB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8BB71-A65C-445D-90B2-4300EEDF982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621A-729D-4B7C-8D7D-E118EC6E965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4E492-E94D-4CF5-9B96-AA05AF27E9D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501D4-8B33-49AC-9CFA-A71ED5B6C4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051E-AEC7-4C70-884E-A3E176D2107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37C1-35F9-4F0D-951F-57A86CB5AC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09ACD-3704-4EBE-A9BB-6BF2A3833A03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45C1-DA68-4AA2-977D-9E35ED3459E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27FB-D17E-4B36-ACD9-90835270B25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9A533-8626-429A-8542-F2AAB3DE65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9A312-8EA9-4D44-8724-C03E6949094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E809-7D6F-41D3-8566-F2B8FC5F97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66C56-8B1A-4E90-9EE5-CA1E3566DE4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A660-4499-47A2-948D-A62E07F8D2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55FA-CF21-478D-815A-65DA59ED27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7493-B161-4E7B-A71F-17992E80B9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6DF9-8559-454D-BD50-7796D1D0616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5B6A-AAEC-4F24-B234-D2F6EA613F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1BB739-4223-4F7A-8539-3C22FB4CF7A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271578-FDD2-4638-8E5F-188B0EBBCC6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12EF9D-EFE3-4ED9-B245-528A82AD729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D15712-48C0-43A5-8E9E-1638377DFE7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C14B97-E9E0-44DE-ADCD-6B3BE26D1A4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3536F6-01B5-42DB-ACB6-2445F877083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0F5E8-4D1F-4CB7-AC4B-F6685378044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268B-1FE0-465F-AD34-E6D8EF97DC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DA9FE1-7C1C-4947-9E37-665E5540064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27B031-D341-47D2-8A79-16062349983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5FAD1-1625-4986-A04D-95F7739F3E0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C7F202-B87F-41FD-BA7F-8D9F776AB712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C632-5833-46CD-90F6-9151D7349AE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7160A0-7351-4876-8EBC-5E98187F8533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12D911-7DB3-4D1C-8190-D74E9A8B813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84B26F-D519-4E81-B83A-0EAEA02A51F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A40110-E157-4233-A1DC-790564C2445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902BC9-9D36-4F6F-9880-5C199EBB839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9FE93F-7A14-4258-A2F8-45830EC3068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4E66-52DC-44F6-ADBD-6F493477DC7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877E3-2C6C-4B4B-B477-2881961F73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C40588-92AC-485A-A028-1B59E8FB3FE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DED6FD-008F-41F6-B26F-F2437B164F0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D3FFB7-CB67-4924-B826-B6744352E56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FD2BF3-2C8B-484B-A1E0-EB53439327F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35E0A0-77E3-46ED-8E73-FE69789B70B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97A8-880E-4363-B402-CC846EA7169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F55B54-C60F-477A-BFB0-4222C762B74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7EEC3F-79A9-443E-87B6-8967B0C8BA0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55649A-844B-4FDB-83D7-B57D2D11BCB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8F10F1-BEB1-4643-893F-0FDBF5201A4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11DD76-8672-4C87-A81B-44BB4D382333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0F3A-86FA-49CB-A900-36B1ED43529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5E2B-72F5-48DA-B3AF-326BE8A188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B77A2C-6903-4E23-B5C6-931F10183D7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1050E6-A60A-4D03-8232-A39B5FEC3438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38343B-8428-48C0-986F-6D223D14D863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80EBD7-9975-4F8B-8B88-D93DDE59E19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0FC9A-C0A6-4DAF-B5DD-43467E7503F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01EB98-C3A7-43C5-A0C1-308B1DFD3FF3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CD52-2C31-4BB6-B0A4-7C8B92D6A8A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748CCB-A7DE-4B18-AD04-81D4CECB1C1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46CA5A-E159-4C23-8CE5-CFD8761C809F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87B2EB-4B6C-4F6B-92E7-017A8E21C1F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EC51BB-AF08-4D03-AD9B-2C7E825CA752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33792-6531-4346-B484-4909193840A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64A25-F0DC-404F-919D-FFAB15534B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0DF0D9-8621-402B-B1D4-985AAE27FBC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4429FF-9F50-484E-B375-0EBB9FF714F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CBC718-6216-4598-8EA4-086AAA0127A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B9BAEA-548F-4DFE-85D7-DA53EFDC32F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4F682B-96D0-4B61-B549-A20ED289EC7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3A0BC2-9ACE-4F48-A5A0-C70278FFD24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084A35-FD61-4951-A490-7BC33AB6774B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1B4A-96FD-49BD-ACDF-512ED0599BF5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5132A0-517A-417C-AE14-A59309BBB0BA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32B774-F7C9-41F3-BBE9-73B1E8189A0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F9B30C-D7F8-48C3-9FF4-9E93BE31C19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C7BC3-2AB0-40BA-A07E-EEA68BE28FA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965E3-47D2-4281-8DB1-5D4226DFCE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7A1CD0-441B-4C6B-8D4E-365B8E80657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1A07C8-38D5-47BA-8650-0F7D944109B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524D8-C6ED-43DA-B31A-BFD28EB867F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E5BF8C-B7AD-48E2-AD69-6E0C449CC5B2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DE1E6D-B9AF-43A8-A37B-DBC5761705C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2A91F4-F64E-41B7-B08F-5DD60BED109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A969CF-C38E-4139-885B-7A81B9384450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789FC7-72A0-448C-B1DE-66D4B2495A4D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98F6-35C2-45FD-A2A5-61A5783F990E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30F37-6DB3-4A33-B18D-6CCAA21FD24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C69422-5CE2-4A04-92EC-54DCA66B702E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74C2-5F9F-42A5-B6A7-A92BD62B3CC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DC8B-31A7-47C3-A3DA-DD58EAAFC75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0B13C8-73FC-4137-AB59-69BE6346BBC5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BCEF57-FFEF-444A-8D17-9762398A9E26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CB75E-DABE-44FB-BF8D-016DA80BB33C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B8AC41-D1B2-48D6-A7E2-948D0A5DD65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CAD050-476A-4B6E-B09B-6CE2D13E02F2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E99DF8-3BE9-4832-A933-688080557271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DAC79-5B39-43D2-9B4F-BDFDD0DC81B7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2E7A7-406F-4023-8DE2-A993A1DC7DA3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4267C1-1A01-41A7-9AFD-36D666859CB4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F09-D69A-4697-BB92-022D2949D88C}" type="datetime1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DD0FEE-5202-4637-BBE0-FD329E1C4419}" type="slidenum">
              <a:rPr lang="zh-CN" altLang="en-US"/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3" Type="http://schemas.openxmlformats.org/officeDocument/2006/relationships/theme" Target="../theme/theme1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3" Type="http://schemas.openxmlformats.org/officeDocument/2006/relationships/theme" Target="../theme/theme1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3" Type="http://schemas.openxmlformats.org/officeDocument/2006/relationships/theme" Target="../theme/theme1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3" Type="http://schemas.openxmlformats.org/officeDocument/2006/relationships/theme" Target="../theme/theme1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3" Type="http://schemas.openxmlformats.org/officeDocument/2006/relationships/theme" Target="../theme/theme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BAA58-AA34-4A6F-ADE0-056A65F5588B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6FCC595-DD31-4FCD-8651-21E9BBCFA4E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229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D0F6F9-4D42-4FFA-A775-D29FC02A10F1}" type="datetime1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29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F823DFE-8C85-4859-AD03-561C91CA9105}" type="slidenum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3316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CD528F9-BD17-45BD-8AA8-78A1766D30AE}" type="datetime1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17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B03A3F-72AE-4AB6-B854-2D6211475ECB}" type="slidenum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434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53B376-63A2-4284-A16E-47F137FFBC27}" type="datetime1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4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58129EB-FB3C-4D0F-B069-BDBECF9CA548}" type="slidenum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536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6864DD-03DB-489D-BC78-660527416C13}" type="datetime1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6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2E3EF0-0544-442A-956F-E407441872F8}" type="slidenum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536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6388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67D06B-C471-4EEB-A86F-34DF1F365899}" type="datetime1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389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90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B260D0B-699E-4011-BD36-69F151987472}" type="slidenum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23DCB2-6626-4697-BE51-0161E79EA8CF}" type="datetime1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CE96F9-B2B5-43BB-ADDC-EEF466143BB9}" type="slidenum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3"/>
          <p:cNvGrpSpPr/>
          <p:nvPr userDrawn="1"/>
        </p:nvGrpSpPr>
        <p:grpSpPr bwMode="auto">
          <a:xfrm flipH="1">
            <a:off x="8966200" y="4845050"/>
            <a:ext cx="3225800" cy="2012950"/>
            <a:chOff x="0" y="0"/>
            <a:chExt cx="8024885" cy="4952613"/>
          </a:xfrm>
        </p:grpSpPr>
        <p:pic>
          <p:nvPicPr>
            <p:cNvPr id="4108" name="图片 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97" t="35245" r="1382"/>
            <a:stretch>
              <a:fillRect/>
            </a:stretch>
          </p:blipFill>
          <p:spPr bwMode="auto">
            <a:xfrm>
              <a:off x="0" y="0"/>
              <a:ext cx="8024885" cy="495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9" name="Group 5"/>
            <p:cNvGrpSpPr/>
            <p:nvPr/>
          </p:nvGrpSpPr>
          <p:grpSpPr bwMode="auto">
            <a:xfrm>
              <a:off x="573505" y="158695"/>
              <a:ext cx="2816026" cy="2261578"/>
              <a:chOff x="0" y="0"/>
              <a:chExt cx="2816026" cy="2261578"/>
            </a:xfrm>
          </p:grpSpPr>
          <p:sp>
            <p:nvSpPr>
              <p:cNvPr id="2" name="等腰三角形 7"/>
              <p:cNvSpPr/>
              <p:nvPr/>
            </p:nvSpPr>
            <p:spPr bwMode="auto">
              <a:xfrm rot="564514">
                <a:off x="-863" y="1447"/>
                <a:ext cx="1915390" cy="2261485"/>
              </a:xfrm>
              <a:custGeom>
                <a:avLst/>
                <a:gdLst>
                  <a:gd name="T0" fmla="*/ 0 w 1917445"/>
                  <a:gd name="T1" fmla="*/ 2261578 h 2261578"/>
                  <a:gd name="T2" fmla="*/ 1111164 w 1917445"/>
                  <a:gd name="T3" fmla="*/ 0 h 2261578"/>
                  <a:gd name="T4" fmla="*/ 1917445 w 1917445"/>
                  <a:gd name="T5" fmla="*/ 2111215 h 2261578"/>
                  <a:gd name="T6" fmla="*/ 0 w 1917445"/>
                  <a:gd name="T7" fmla="*/ 2261578 h 22615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17445" h="2261578">
                    <a:moveTo>
                      <a:pt x="0" y="2261578"/>
                    </a:moveTo>
                    <a:lnTo>
                      <a:pt x="1111164" y="0"/>
                    </a:lnTo>
                    <a:lnTo>
                      <a:pt x="1917445" y="2111215"/>
                    </a:lnTo>
                    <a:lnTo>
                      <a:pt x="0" y="2261578"/>
                    </a:lnTo>
                    <a:close/>
                  </a:path>
                </a:pathLst>
              </a:custGeom>
              <a:solidFill>
                <a:schemeClr val="bg1">
                  <a:alpha val="3803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" name="等腰三角形 11"/>
              <p:cNvSpPr>
                <a:spLocks noChangeArrowheads="1"/>
              </p:cNvSpPr>
              <p:nvPr/>
            </p:nvSpPr>
            <p:spPr bwMode="auto">
              <a:xfrm rot="2564685" flipV="1">
                <a:off x="603374" y="501395"/>
                <a:ext cx="1808758" cy="1296741"/>
              </a:xfrm>
              <a:prstGeom prst="triangle">
                <a:avLst>
                  <a:gd name="adj" fmla="val 99361"/>
                </a:avLst>
              </a:prstGeom>
              <a:solidFill>
                <a:schemeClr val="bg1">
                  <a:alpha val="3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等腰三角形 9"/>
              <p:cNvSpPr/>
              <p:nvPr/>
            </p:nvSpPr>
            <p:spPr bwMode="auto">
              <a:xfrm rot="4804596" flipV="1">
                <a:off x="1779147" y="1145100"/>
                <a:ext cx="867098" cy="1204524"/>
              </a:xfrm>
              <a:custGeom>
                <a:avLst/>
                <a:gdLst>
                  <a:gd name="T0" fmla="*/ 0 w 864980"/>
                  <a:gd name="T1" fmla="*/ 1068232 h 1174242"/>
                  <a:gd name="T2" fmla="*/ 846930 w 864980"/>
                  <a:gd name="T3" fmla="*/ 0 h 1174242"/>
                  <a:gd name="T4" fmla="*/ 864980 w 864980"/>
                  <a:gd name="T5" fmla="*/ 1174242 h 1174242"/>
                  <a:gd name="T6" fmla="*/ 0 w 864980"/>
                  <a:gd name="T7" fmla="*/ 1068232 h 11742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64980" h="1174242">
                    <a:moveTo>
                      <a:pt x="0" y="1068232"/>
                    </a:moveTo>
                    <a:lnTo>
                      <a:pt x="846930" y="0"/>
                    </a:lnTo>
                    <a:cubicBezTo>
                      <a:pt x="848678" y="339796"/>
                      <a:pt x="863232" y="834446"/>
                      <a:pt x="864980" y="1174242"/>
                    </a:cubicBezTo>
                    <a:lnTo>
                      <a:pt x="0" y="1068232"/>
                    </a:lnTo>
                    <a:close/>
                  </a:path>
                </a:pathLst>
              </a:custGeom>
              <a:solidFill>
                <a:schemeClr val="bg1">
                  <a:alpha val="2588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100" name="Group 9"/>
          <p:cNvGrpSpPr/>
          <p:nvPr userDrawn="1"/>
        </p:nvGrpSpPr>
        <p:grpSpPr bwMode="auto">
          <a:xfrm rot="-9094131">
            <a:off x="357188" y="22225"/>
            <a:ext cx="1050925" cy="982663"/>
            <a:chOff x="0" y="0"/>
            <a:chExt cx="1806380" cy="1690177"/>
          </a:xfrm>
        </p:grpSpPr>
        <p:pic>
          <p:nvPicPr>
            <p:cNvPr id="4106" name="图片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95" r="9509" b="56264"/>
            <a:stretch>
              <a:fillRect/>
            </a:stretch>
          </p:blipFill>
          <p:spPr bwMode="auto">
            <a:xfrm rot="1193423">
              <a:off x="0" y="0"/>
              <a:ext cx="1806380" cy="1690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等腰三角形 14"/>
            <p:cNvSpPr/>
            <p:nvPr/>
          </p:nvSpPr>
          <p:spPr bwMode="auto">
            <a:xfrm rot="16200000" flipH="1">
              <a:off x="864245" y="-47534"/>
              <a:ext cx="658050" cy="1154229"/>
            </a:xfrm>
            <a:custGeom>
              <a:avLst/>
              <a:gdLst>
                <a:gd name="T0" fmla="*/ 0 w 658366"/>
                <a:gd name="T1" fmla="*/ 1069139 h 1153545"/>
                <a:gd name="T2" fmla="*/ 80269 w 658366"/>
                <a:gd name="T3" fmla="*/ 0 h 1153545"/>
                <a:gd name="T4" fmla="*/ 658366 w 658366"/>
                <a:gd name="T5" fmla="*/ 1153545 h 1153545"/>
                <a:gd name="T6" fmla="*/ 0 w 658366"/>
                <a:gd name="T7" fmla="*/ 1069139 h 11535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8366" h="1153545">
                  <a:moveTo>
                    <a:pt x="0" y="1069139"/>
                  </a:moveTo>
                  <a:lnTo>
                    <a:pt x="80269" y="0"/>
                  </a:lnTo>
                  <a:lnTo>
                    <a:pt x="658366" y="1153545"/>
                  </a:lnTo>
                  <a:lnTo>
                    <a:pt x="0" y="1069139"/>
                  </a:lnTo>
                  <a:close/>
                </a:path>
              </a:pathLst>
            </a:custGeom>
            <a:solidFill>
              <a:schemeClr val="bg1">
                <a:alpha val="3215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10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4102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411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118D70E-BCDA-4213-B8D8-E4FB0B0FD5C8}" type="datetimeFigureOut">
              <a:rPr lang="zh-CN" altLang="en-US"/>
            </a:fld>
            <a:endParaRPr lang="zh-CN" altLang="en-US"/>
          </a:p>
        </p:txBody>
      </p:sp>
      <p:sp>
        <p:nvSpPr>
          <p:cNvPr id="411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1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F8EF53-6BE2-4C3F-81A7-DF0C5FFCDF5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08C632-5833-46CD-90F6-9151D7349AEC}" type="datetime1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F19F28E-BCD1-4F37-99E6-6145A5146285}" type="slidenum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717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2897A8-880E-4363-B402-CC846EA7169C}" type="datetime1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856E4AF-4C43-4611-8695-8B39316DF451}" type="slidenum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8196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F43CD52-2C31-4BB6-B0A4-7C8B92D6A8A5}" type="datetime1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197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50C01D-B948-4254-A785-BBD360CC3929}" type="slidenum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9220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80C1B4A-96FD-49BD-ACDF-512ED0599BF5}" type="datetime1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221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55D753-B0ED-4862-9458-66B70EDFA769}" type="slidenum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44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6B98F6-35C2-45FD-A2A5-61A5783F990E}" type="datetime1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45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293F34-9809-4B74-91FA-464344DBC6E3}" type="slidenum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1268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3890F09-D69A-4697-BB92-022D2949D88C}" type="datetime1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269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DD2D20A-BC24-4957-B116-DADEA268315E}" type="slidenum">
              <a:rPr lang="zh-CN" altLang="en-US"/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79" name="Group 3"/>
          <p:cNvGrpSpPr/>
          <p:nvPr/>
        </p:nvGrpSpPr>
        <p:grpSpPr bwMode="auto">
          <a:xfrm rot="-9094131">
            <a:off x="9718675" y="1588"/>
            <a:ext cx="1806575" cy="1690687"/>
            <a:chOff x="0" y="0"/>
            <a:chExt cx="1806380" cy="1690177"/>
          </a:xfrm>
        </p:grpSpPr>
        <p:pic>
          <p:nvPicPr>
            <p:cNvPr id="152595" name="图片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95" r="9509" b="56264"/>
            <a:stretch>
              <a:fillRect/>
            </a:stretch>
          </p:blipFill>
          <p:spPr bwMode="auto">
            <a:xfrm rot="1193423">
              <a:off x="0" y="0"/>
              <a:ext cx="1806380" cy="1690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596" name="等腰三角形 14"/>
            <p:cNvSpPr/>
            <p:nvPr/>
          </p:nvSpPr>
          <p:spPr bwMode="auto">
            <a:xfrm rot="16200000" flipH="1">
              <a:off x="858202" y="-46800"/>
              <a:ext cx="658366" cy="1153545"/>
            </a:xfrm>
            <a:custGeom>
              <a:avLst/>
              <a:gdLst>
                <a:gd name="T0" fmla="*/ 0 w 658366"/>
                <a:gd name="T1" fmla="*/ 1069139 h 1153545"/>
                <a:gd name="T2" fmla="*/ 80269 w 658366"/>
                <a:gd name="T3" fmla="*/ 0 h 1153545"/>
                <a:gd name="T4" fmla="*/ 658366 w 658366"/>
                <a:gd name="T5" fmla="*/ 1153545 h 1153545"/>
                <a:gd name="T6" fmla="*/ 0 w 658366"/>
                <a:gd name="T7" fmla="*/ 1069139 h 1153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366"/>
                <a:gd name="T13" fmla="*/ 0 h 1153545"/>
                <a:gd name="T14" fmla="*/ 658366 w 658366"/>
                <a:gd name="T15" fmla="*/ 1153545 h 1153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366" h="1153545">
                  <a:moveTo>
                    <a:pt x="0" y="1069139"/>
                  </a:moveTo>
                  <a:lnTo>
                    <a:pt x="80269" y="0"/>
                  </a:lnTo>
                  <a:lnTo>
                    <a:pt x="658366" y="1153545"/>
                  </a:lnTo>
                  <a:lnTo>
                    <a:pt x="0" y="1069139"/>
                  </a:lnTo>
                  <a:close/>
                </a:path>
              </a:pathLst>
            </a:custGeom>
            <a:solidFill>
              <a:schemeClr val="bg1">
                <a:alpha val="3215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152580" name="图片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2" t="59340" r="35143" b="22087"/>
          <a:stretch>
            <a:fillRect/>
          </a:stretch>
        </p:blipFill>
        <p:spPr bwMode="auto">
          <a:xfrm rot="-9770144">
            <a:off x="8439150" y="149225"/>
            <a:ext cx="14049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文本框 17"/>
          <p:cNvSpPr txBox="1">
            <a:spLocks noChangeArrowheads="1"/>
          </p:cNvSpPr>
          <p:nvPr/>
        </p:nvSpPr>
        <p:spPr bwMode="auto">
          <a:xfrm>
            <a:off x="5822950" y="2020888"/>
            <a:ext cx="62801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</a:t>
            </a:r>
            <a:r>
              <a:rPr lang="en-US" altLang="zh-CN" sz="6600" b="1">
                <a:solidFill>
                  <a:srgbClr val="2B8C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</a:t>
            </a:r>
            <a:endParaRPr lang="zh-CN" altLang="en-US" sz="6600" b="1">
              <a:solidFill>
                <a:srgbClr val="2B8C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582" name="文本框 18"/>
          <p:cNvSpPr txBox="1">
            <a:spLocks noChangeArrowheads="1"/>
          </p:cNvSpPr>
          <p:nvPr/>
        </p:nvSpPr>
        <p:spPr bwMode="auto">
          <a:xfrm>
            <a:off x="7480300" y="3241675"/>
            <a:ext cx="442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汇报总结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年中总结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述职报告等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2583" name="直接连接符 20"/>
          <p:cNvCxnSpPr>
            <a:cxnSpLocks noChangeShapeType="1"/>
          </p:cNvCxnSpPr>
          <p:nvPr/>
        </p:nvCxnSpPr>
        <p:spPr bwMode="auto">
          <a:xfrm>
            <a:off x="5994400" y="3128963"/>
            <a:ext cx="57594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2584" name="文本框 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5907088"/>
            <a:ext cx="1889126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5" name="Group 11"/>
          <p:cNvGrpSpPr/>
          <p:nvPr/>
        </p:nvGrpSpPr>
        <p:grpSpPr bwMode="auto">
          <a:xfrm>
            <a:off x="0" y="1931988"/>
            <a:ext cx="10829925" cy="4953000"/>
            <a:chOff x="0" y="0"/>
            <a:chExt cx="10830269" cy="4952613"/>
          </a:xfrm>
        </p:grpSpPr>
        <p:pic>
          <p:nvPicPr>
            <p:cNvPr id="152587" name="图片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44" b="13348"/>
            <a:stretch>
              <a:fillRect/>
            </a:stretch>
          </p:blipFill>
          <p:spPr bwMode="auto">
            <a:xfrm rot="16200000" flipH="1">
              <a:off x="6642669" y="737720"/>
              <a:ext cx="2764431" cy="5610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2588" name="Group 13"/>
            <p:cNvGrpSpPr/>
            <p:nvPr/>
          </p:nvGrpSpPr>
          <p:grpSpPr bwMode="auto">
            <a:xfrm>
              <a:off x="0" y="0"/>
              <a:ext cx="8024885" cy="4952613"/>
              <a:chOff x="0" y="0"/>
              <a:chExt cx="8024885" cy="4952613"/>
            </a:xfrm>
          </p:grpSpPr>
          <p:pic>
            <p:nvPicPr>
              <p:cNvPr id="152590" name="图片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97" t="35245" r="1382"/>
              <a:stretch>
                <a:fillRect/>
              </a:stretch>
            </p:blipFill>
            <p:spPr bwMode="auto">
              <a:xfrm>
                <a:off x="0" y="0"/>
                <a:ext cx="8024885" cy="495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2591" name="Group 15"/>
              <p:cNvGrpSpPr/>
              <p:nvPr/>
            </p:nvGrpSpPr>
            <p:grpSpPr bwMode="auto">
              <a:xfrm>
                <a:off x="573505" y="158695"/>
                <a:ext cx="2791287" cy="2261578"/>
                <a:chOff x="0" y="0"/>
                <a:chExt cx="2791287" cy="2261578"/>
              </a:xfrm>
            </p:grpSpPr>
            <p:sp>
              <p:nvSpPr>
                <p:cNvPr id="152592" name="等腰三角形 7"/>
                <p:cNvSpPr/>
                <p:nvPr/>
              </p:nvSpPr>
              <p:spPr bwMode="auto">
                <a:xfrm rot="564514">
                  <a:off x="0" y="0"/>
                  <a:ext cx="1917445" cy="2261578"/>
                </a:xfrm>
                <a:custGeom>
                  <a:avLst/>
                  <a:gdLst>
                    <a:gd name="T0" fmla="*/ 0 w 1917445"/>
                    <a:gd name="T1" fmla="*/ 2261578 h 2261578"/>
                    <a:gd name="T2" fmla="*/ 1111164 w 1917445"/>
                    <a:gd name="T3" fmla="*/ 0 h 2261578"/>
                    <a:gd name="T4" fmla="*/ 1917445 w 1917445"/>
                    <a:gd name="T5" fmla="*/ 2111215 h 2261578"/>
                    <a:gd name="T6" fmla="*/ 0 w 1917445"/>
                    <a:gd name="T7" fmla="*/ 2261578 h 2261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17445"/>
                    <a:gd name="T13" fmla="*/ 0 h 2261578"/>
                    <a:gd name="T14" fmla="*/ 1917445 w 1917445"/>
                    <a:gd name="T15" fmla="*/ 2261578 h 2261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17445" h="2261578">
                      <a:moveTo>
                        <a:pt x="0" y="2261578"/>
                      </a:moveTo>
                      <a:lnTo>
                        <a:pt x="1111164" y="0"/>
                      </a:lnTo>
                      <a:lnTo>
                        <a:pt x="1917445" y="2111215"/>
                      </a:lnTo>
                      <a:lnTo>
                        <a:pt x="0" y="2261578"/>
                      </a:lnTo>
                      <a:close/>
                    </a:path>
                  </a:pathLst>
                </a:custGeom>
                <a:solidFill>
                  <a:schemeClr val="bg1">
                    <a:alpha val="3803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52593" name="等腰三角形 8"/>
                <p:cNvSpPr/>
                <p:nvPr/>
              </p:nvSpPr>
              <p:spPr bwMode="auto">
                <a:xfrm rot="2564685" flipV="1">
                  <a:off x="619565" y="494524"/>
                  <a:ext cx="1799049" cy="1296852"/>
                </a:xfrm>
                <a:custGeom>
                  <a:avLst/>
                  <a:gdLst>
                    <a:gd name="T0" fmla="*/ 0 w 1799049"/>
                    <a:gd name="T1" fmla="*/ 1296852 h 1296852"/>
                    <a:gd name="T2" fmla="*/ 1799049 w 1799049"/>
                    <a:gd name="T3" fmla="*/ 0 h 1296852"/>
                    <a:gd name="T4" fmla="*/ 1627060 w 1799049"/>
                    <a:gd name="T5" fmla="*/ 1294425 h 1296852"/>
                    <a:gd name="T6" fmla="*/ 0 w 1799049"/>
                    <a:gd name="T7" fmla="*/ 1296852 h 12968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99049"/>
                    <a:gd name="T13" fmla="*/ 0 h 1296852"/>
                    <a:gd name="T14" fmla="*/ 1799049 w 1799049"/>
                    <a:gd name="T15" fmla="*/ 1296852 h 12968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99049" h="1296852">
                      <a:moveTo>
                        <a:pt x="0" y="1296852"/>
                      </a:moveTo>
                      <a:lnTo>
                        <a:pt x="1799049" y="0"/>
                      </a:lnTo>
                      <a:lnTo>
                        <a:pt x="1627060" y="1294425"/>
                      </a:lnTo>
                      <a:lnTo>
                        <a:pt x="0" y="1296852"/>
                      </a:lnTo>
                      <a:close/>
                    </a:path>
                  </a:pathLst>
                </a:custGeom>
                <a:solidFill>
                  <a:schemeClr val="bg1">
                    <a:alpha val="36862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152594" name="等腰三角形 9"/>
                <p:cNvSpPr/>
                <p:nvPr/>
              </p:nvSpPr>
              <p:spPr bwMode="auto">
                <a:xfrm rot="4804596" flipV="1">
                  <a:off x="1690911" y="1091982"/>
                  <a:ext cx="994467" cy="1206282"/>
                </a:xfrm>
                <a:custGeom>
                  <a:avLst/>
                  <a:gdLst>
                    <a:gd name="T0" fmla="*/ 0 w 993581"/>
                    <a:gd name="T1" fmla="*/ 995204 h 1174242"/>
                    <a:gd name="T2" fmla="*/ 976401 w 993581"/>
                    <a:gd name="T3" fmla="*/ 0 h 1174242"/>
                    <a:gd name="T4" fmla="*/ 994467 w 993581"/>
                    <a:gd name="T5" fmla="*/ 1206282 h 1174242"/>
                    <a:gd name="T6" fmla="*/ 0 w 993581"/>
                    <a:gd name="T7" fmla="*/ 995204 h 11742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3581"/>
                    <a:gd name="T13" fmla="*/ 0 h 1174242"/>
                    <a:gd name="T14" fmla="*/ 993581 w 993581"/>
                    <a:gd name="T15" fmla="*/ 1174242 h 11742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3581" h="1174242">
                      <a:moveTo>
                        <a:pt x="0" y="968770"/>
                      </a:moveTo>
                      <a:lnTo>
                        <a:pt x="975531" y="0"/>
                      </a:lnTo>
                      <a:cubicBezTo>
                        <a:pt x="977279" y="339796"/>
                        <a:pt x="991833" y="834446"/>
                        <a:pt x="993581" y="1174242"/>
                      </a:cubicBezTo>
                      <a:lnTo>
                        <a:pt x="0" y="968770"/>
                      </a:lnTo>
                      <a:close/>
                    </a:path>
                  </a:pathLst>
                </a:custGeom>
                <a:solidFill>
                  <a:schemeClr val="bg1">
                    <a:alpha val="25882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52589" name="等腰三角形 22"/>
            <p:cNvSpPr/>
            <p:nvPr/>
          </p:nvSpPr>
          <p:spPr bwMode="auto">
            <a:xfrm rot="2255848">
              <a:off x="6716386" y="2964725"/>
              <a:ext cx="2388970" cy="197980"/>
            </a:xfrm>
            <a:custGeom>
              <a:avLst/>
              <a:gdLst>
                <a:gd name="T0" fmla="*/ 289686 w 2388970"/>
                <a:gd name="T1" fmla="*/ 158079 h 197980"/>
                <a:gd name="T2" fmla="*/ 0 w 2388970"/>
                <a:gd name="T3" fmla="*/ 0 h 197980"/>
                <a:gd name="T4" fmla="*/ 2388970 w 2388970"/>
                <a:gd name="T5" fmla="*/ 197980 h 197980"/>
                <a:gd name="T6" fmla="*/ 289686 w 2388970"/>
                <a:gd name="T7" fmla="*/ 158079 h 1979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8970"/>
                <a:gd name="T13" fmla="*/ 0 h 197980"/>
                <a:gd name="T14" fmla="*/ 2388970 w 2388970"/>
                <a:gd name="T15" fmla="*/ 197980 h 1979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8970" h="197980">
                  <a:moveTo>
                    <a:pt x="289686" y="158079"/>
                  </a:moveTo>
                  <a:lnTo>
                    <a:pt x="0" y="0"/>
                  </a:lnTo>
                  <a:lnTo>
                    <a:pt x="2388970" y="197980"/>
                  </a:lnTo>
                  <a:lnTo>
                    <a:pt x="289686" y="158079"/>
                  </a:lnTo>
                  <a:close/>
                </a:path>
              </a:pathLst>
            </a:custGeom>
            <a:solidFill>
              <a:schemeClr val="bg1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文本框 14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820" name="泪滴形 4"/>
          <p:cNvSpPr/>
          <p:nvPr/>
        </p:nvSpPr>
        <p:spPr bwMode="auto">
          <a:xfrm rot="8100000">
            <a:off x="8513763" y="1906588"/>
            <a:ext cx="2560637" cy="2560637"/>
          </a:xfrm>
          <a:custGeom>
            <a:avLst/>
            <a:gdLst>
              <a:gd name="T0" fmla="*/ 0 w 2560320"/>
              <a:gd name="T1" fmla="*/ 1280319 h 2560320"/>
              <a:gd name="T2" fmla="*/ 1280319 w 2560320"/>
              <a:gd name="T3" fmla="*/ 0 h 2560320"/>
              <a:gd name="T4" fmla="*/ 2560637 w 2560320"/>
              <a:gd name="T5" fmla="*/ 0 h 2560320"/>
              <a:gd name="T6" fmla="*/ 2560637 w 2560320"/>
              <a:gd name="T7" fmla="*/ 1280319 h 2560320"/>
              <a:gd name="T8" fmla="*/ 1280319 w 2560320"/>
              <a:gd name="T9" fmla="*/ 2560637 h 2560320"/>
              <a:gd name="T10" fmla="*/ 0 w 2560320"/>
              <a:gd name="T11" fmla="*/ 1280319 h 25603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0320"/>
              <a:gd name="T19" fmla="*/ 0 h 2560320"/>
              <a:gd name="T20" fmla="*/ 2560320 w 2560320"/>
              <a:gd name="T21" fmla="*/ 2560320 h 25603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0320" h="2560320">
                <a:moveTo>
                  <a:pt x="0" y="1280160"/>
                </a:moveTo>
                <a:cubicBezTo>
                  <a:pt x="0" y="573147"/>
                  <a:pt x="573147" y="0"/>
                  <a:pt x="1280160" y="0"/>
                </a:cubicBezTo>
                <a:lnTo>
                  <a:pt x="2560320" y="0"/>
                </a:lnTo>
                <a:lnTo>
                  <a:pt x="2560320" y="1280160"/>
                </a:lnTo>
                <a:cubicBezTo>
                  <a:pt x="2560320" y="1987173"/>
                  <a:pt x="1987173" y="2560320"/>
                  <a:pt x="1280160" y="2560320"/>
                </a:cubicBezTo>
                <a:cubicBezTo>
                  <a:pt x="573147" y="2560320"/>
                  <a:pt x="0" y="1987173"/>
                  <a:pt x="0" y="1280160"/>
                </a:cubicBez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62821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2109788"/>
            <a:ext cx="2238375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2" name="泪滴形 7"/>
          <p:cNvSpPr/>
          <p:nvPr/>
        </p:nvSpPr>
        <p:spPr bwMode="auto">
          <a:xfrm rot="8100000">
            <a:off x="3405188" y="1906588"/>
            <a:ext cx="2559050" cy="2560637"/>
          </a:xfrm>
          <a:custGeom>
            <a:avLst/>
            <a:gdLst>
              <a:gd name="T0" fmla="*/ 0 w 2560320"/>
              <a:gd name="T1" fmla="*/ 1280319 h 2560320"/>
              <a:gd name="T2" fmla="*/ 1279525 w 2560320"/>
              <a:gd name="T3" fmla="*/ 0 h 2560320"/>
              <a:gd name="T4" fmla="*/ 2559050 w 2560320"/>
              <a:gd name="T5" fmla="*/ 0 h 2560320"/>
              <a:gd name="T6" fmla="*/ 2559050 w 2560320"/>
              <a:gd name="T7" fmla="*/ 1280319 h 2560320"/>
              <a:gd name="T8" fmla="*/ 1279525 w 2560320"/>
              <a:gd name="T9" fmla="*/ 2560637 h 2560320"/>
              <a:gd name="T10" fmla="*/ 0 w 2560320"/>
              <a:gd name="T11" fmla="*/ 1280319 h 25603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0320"/>
              <a:gd name="T19" fmla="*/ 0 h 2560320"/>
              <a:gd name="T20" fmla="*/ 2560320 w 2560320"/>
              <a:gd name="T21" fmla="*/ 2560320 h 25603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0320" h="2560320">
                <a:moveTo>
                  <a:pt x="0" y="1280160"/>
                </a:moveTo>
                <a:cubicBezTo>
                  <a:pt x="0" y="573147"/>
                  <a:pt x="573147" y="0"/>
                  <a:pt x="1280160" y="0"/>
                </a:cubicBezTo>
                <a:lnTo>
                  <a:pt x="2560320" y="0"/>
                </a:lnTo>
                <a:lnTo>
                  <a:pt x="2560320" y="1280160"/>
                </a:lnTo>
                <a:cubicBezTo>
                  <a:pt x="2560320" y="1987173"/>
                  <a:pt x="1987173" y="2560320"/>
                  <a:pt x="1280160" y="2560320"/>
                </a:cubicBezTo>
                <a:cubicBezTo>
                  <a:pt x="573147" y="2560320"/>
                  <a:pt x="0" y="1987173"/>
                  <a:pt x="0" y="1280160"/>
                </a:cubicBez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62823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128838"/>
            <a:ext cx="219392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4" name="文本框 9"/>
          <p:cNvSpPr txBox="1">
            <a:spLocks noChangeArrowheads="1"/>
          </p:cNvSpPr>
          <p:nvPr/>
        </p:nvSpPr>
        <p:spPr bwMode="auto">
          <a:xfrm>
            <a:off x="6099175" y="2444750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825" name="TextBox 10"/>
          <p:cNvSpPr txBox="1">
            <a:spLocks noChangeArrowheads="1"/>
          </p:cNvSpPr>
          <p:nvPr/>
        </p:nvSpPr>
        <p:spPr bwMode="auto">
          <a:xfrm>
            <a:off x="6099175" y="2925763"/>
            <a:ext cx="228123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826" name="文本框 11"/>
          <p:cNvSpPr txBox="1">
            <a:spLocks noChangeArrowheads="1"/>
          </p:cNvSpPr>
          <p:nvPr/>
        </p:nvSpPr>
        <p:spPr bwMode="auto">
          <a:xfrm>
            <a:off x="1042988" y="2444750"/>
            <a:ext cx="1273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827" name="TextBox 10"/>
          <p:cNvSpPr txBox="1">
            <a:spLocks noChangeArrowheads="1"/>
          </p:cNvSpPr>
          <p:nvPr/>
        </p:nvSpPr>
        <p:spPr bwMode="auto">
          <a:xfrm>
            <a:off x="1042988" y="2925763"/>
            <a:ext cx="22796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文本框 14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44" name="泪滴形 3"/>
          <p:cNvSpPr/>
          <p:nvPr/>
        </p:nvSpPr>
        <p:spPr bwMode="auto">
          <a:xfrm rot="2700000">
            <a:off x="2745582" y="1434306"/>
            <a:ext cx="1276350" cy="1274763"/>
          </a:xfrm>
          <a:custGeom>
            <a:avLst/>
            <a:gdLst>
              <a:gd name="T0" fmla="*/ 0 w 1275488"/>
              <a:gd name="T1" fmla="*/ 637382 h 1275488"/>
              <a:gd name="T2" fmla="*/ 638175 w 1275488"/>
              <a:gd name="T3" fmla="*/ 0 h 1275488"/>
              <a:gd name="T4" fmla="*/ 1276350 w 1275488"/>
              <a:gd name="T5" fmla="*/ 0 h 1275488"/>
              <a:gd name="T6" fmla="*/ 1276350 w 1275488"/>
              <a:gd name="T7" fmla="*/ 637382 h 1275488"/>
              <a:gd name="T8" fmla="*/ 638175 w 1275488"/>
              <a:gd name="T9" fmla="*/ 1274763 h 1275488"/>
              <a:gd name="T10" fmla="*/ 0 w 1275488"/>
              <a:gd name="T11" fmla="*/ 637382 h 12754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5488"/>
              <a:gd name="T19" fmla="*/ 0 h 1275488"/>
              <a:gd name="T20" fmla="*/ 1275488 w 1275488"/>
              <a:gd name="T21" fmla="*/ 1275488 h 12754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5488" h="1275488">
                <a:moveTo>
                  <a:pt x="0" y="637744"/>
                </a:moveTo>
                <a:cubicBezTo>
                  <a:pt x="0" y="285528"/>
                  <a:pt x="285528" y="0"/>
                  <a:pt x="637744" y="0"/>
                </a:cubicBezTo>
                <a:lnTo>
                  <a:pt x="1275488" y="0"/>
                </a:lnTo>
                <a:lnTo>
                  <a:pt x="1275488" y="637744"/>
                </a:lnTo>
                <a:cubicBezTo>
                  <a:pt x="1275488" y="989960"/>
                  <a:pt x="989960" y="1275488"/>
                  <a:pt x="637744" y="1275488"/>
                </a:cubicBezTo>
                <a:cubicBezTo>
                  <a:pt x="285528" y="1275488"/>
                  <a:pt x="0" y="989960"/>
                  <a:pt x="0" y="637744"/>
                </a:cubicBez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45" name="泪滴形 4"/>
          <p:cNvSpPr/>
          <p:nvPr/>
        </p:nvSpPr>
        <p:spPr bwMode="auto">
          <a:xfrm rot="2700000">
            <a:off x="2746375" y="3111500"/>
            <a:ext cx="1274763" cy="1274763"/>
          </a:xfrm>
          <a:custGeom>
            <a:avLst/>
            <a:gdLst>
              <a:gd name="T0" fmla="*/ 0 w 1275488"/>
              <a:gd name="T1" fmla="*/ 637382 h 1275488"/>
              <a:gd name="T2" fmla="*/ 637382 w 1275488"/>
              <a:gd name="T3" fmla="*/ 0 h 1275488"/>
              <a:gd name="T4" fmla="*/ 1274763 w 1275488"/>
              <a:gd name="T5" fmla="*/ 0 h 1275488"/>
              <a:gd name="T6" fmla="*/ 1274763 w 1275488"/>
              <a:gd name="T7" fmla="*/ 637382 h 1275488"/>
              <a:gd name="T8" fmla="*/ 637382 w 1275488"/>
              <a:gd name="T9" fmla="*/ 1274763 h 1275488"/>
              <a:gd name="T10" fmla="*/ 0 w 1275488"/>
              <a:gd name="T11" fmla="*/ 637382 h 12754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5488"/>
              <a:gd name="T19" fmla="*/ 0 h 1275488"/>
              <a:gd name="T20" fmla="*/ 1275488 w 1275488"/>
              <a:gd name="T21" fmla="*/ 1275488 h 12754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5488" h="1275488">
                <a:moveTo>
                  <a:pt x="0" y="637744"/>
                </a:moveTo>
                <a:cubicBezTo>
                  <a:pt x="0" y="285528"/>
                  <a:pt x="285528" y="0"/>
                  <a:pt x="637744" y="0"/>
                </a:cubicBezTo>
                <a:lnTo>
                  <a:pt x="1275488" y="0"/>
                </a:lnTo>
                <a:lnTo>
                  <a:pt x="1275488" y="637744"/>
                </a:lnTo>
                <a:cubicBezTo>
                  <a:pt x="1275488" y="989960"/>
                  <a:pt x="989960" y="1275488"/>
                  <a:pt x="637744" y="1275488"/>
                </a:cubicBezTo>
                <a:cubicBezTo>
                  <a:pt x="285528" y="1275488"/>
                  <a:pt x="0" y="989960"/>
                  <a:pt x="0" y="637744"/>
                </a:cubicBez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46" name="泪滴形 5"/>
          <p:cNvSpPr/>
          <p:nvPr/>
        </p:nvSpPr>
        <p:spPr bwMode="auto">
          <a:xfrm rot="2700000">
            <a:off x="2746375" y="4787900"/>
            <a:ext cx="1274763" cy="1274763"/>
          </a:xfrm>
          <a:custGeom>
            <a:avLst/>
            <a:gdLst>
              <a:gd name="T0" fmla="*/ 0 w 1275488"/>
              <a:gd name="T1" fmla="*/ 637382 h 1275488"/>
              <a:gd name="T2" fmla="*/ 637382 w 1275488"/>
              <a:gd name="T3" fmla="*/ 0 h 1275488"/>
              <a:gd name="T4" fmla="*/ 1274763 w 1275488"/>
              <a:gd name="T5" fmla="*/ 0 h 1275488"/>
              <a:gd name="T6" fmla="*/ 1274763 w 1275488"/>
              <a:gd name="T7" fmla="*/ 637382 h 1275488"/>
              <a:gd name="T8" fmla="*/ 637382 w 1275488"/>
              <a:gd name="T9" fmla="*/ 1274763 h 1275488"/>
              <a:gd name="T10" fmla="*/ 0 w 1275488"/>
              <a:gd name="T11" fmla="*/ 637382 h 12754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5488"/>
              <a:gd name="T19" fmla="*/ 0 h 1275488"/>
              <a:gd name="T20" fmla="*/ 1275488 w 1275488"/>
              <a:gd name="T21" fmla="*/ 1275488 h 12754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5488" h="1275488">
                <a:moveTo>
                  <a:pt x="0" y="637744"/>
                </a:moveTo>
                <a:cubicBezTo>
                  <a:pt x="0" y="285528"/>
                  <a:pt x="285528" y="0"/>
                  <a:pt x="637744" y="0"/>
                </a:cubicBezTo>
                <a:lnTo>
                  <a:pt x="1275488" y="0"/>
                </a:lnTo>
                <a:lnTo>
                  <a:pt x="1275488" y="637744"/>
                </a:lnTo>
                <a:cubicBezTo>
                  <a:pt x="1275488" y="989960"/>
                  <a:pt x="989960" y="1275488"/>
                  <a:pt x="637744" y="1275488"/>
                </a:cubicBezTo>
                <a:cubicBezTo>
                  <a:pt x="285528" y="1275488"/>
                  <a:pt x="0" y="989960"/>
                  <a:pt x="0" y="637744"/>
                </a:cubicBez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63847" name="直接连接符 6"/>
          <p:cNvCxnSpPr>
            <a:cxnSpLocks noChangeShapeType="1"/>
          </p:cNvCxnSpPr>
          <p:nvPr/>
        </p:nvCxnSpPr>
        <p:spPr bwMode="auto">
          <a:xfrm>
            <a:off x="4491038" y="1169988"/>
            <a:ext cx="0" cy="5157787"/>
          </a:xfrm>
          <a:prstGeom prst="lin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48" name="椭圆 7"/>
          <p:cNvSpPr>
            <a:spLocks noChangeArrowheads="1"/>
          </p:cNvSpPr>
          <p:nvPr/>
        </p:nvSpPr>
        <p:spPr bwMode="auto">
          <a:xfrm>
            <a:off x="4424363" y="2006600"/>
            <a:ext cx="128587" cy="130175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49" name="椭圆 8"/>
          <p:cNvSpPr>
            <a:spLocks noChangeArrowheads="1"/>
          </p:cNvSpPr>
          <p:nvPr/>
        </p:nvSpPr>
        <p:spPr bwMode="auto">
          <a:xfrm>
            <a:off x="4424363" y="3684588"/>
            <a:ext cx="128587" cy="128587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0" name="椭圆 9"/>
          <p:cNvSpPr>
            <a:spLocks noChangeArrowheads="1"/>
          </p:cNvSpPr>
          <p:nvPr/>
        </p:nvSpPr>
        <p:spPr bwMode="auto">
          <a:xfrm>
            <a:off x="4424363" y="5360988"/>
            <a:ext cx="128587" cy="128587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1" name="文本框 10"/>
          <p:cNvSpPr txBox="1">
            <a:spLocks noChangeArrowheads="1"/>
          </p:cNvSpPr>
          <p:nvPr/>
        </p:nvSpPr>
        <p:spPr bwMode="auto">
          <a:xfrm>
            <a:off x="3074988" y="1871663"/>
            <a:ext cx="87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2" name="文本框 11"/>
          <p:cNvSpPr txBox="1">
            <a:spLocks noChangeArrowheads="1"/>
          </p:cNvSpPr>
          <p:nvPr/>
        </p:nvSpPr>
        <p:spPr bwMode="auto">
          <a:xfrm>
            <a:off x="3078163" y="3548063"/>
            <a:ext cx="874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3" name="文本框 12"/>
          <p:cNvSpPr txBox="1">
            <a:spLocks noChangeArrowheads="1"/>
          </p:cNvSpPr>
          <p:nvPr/>
        </p:nvSpPr>
        <p:spPr bwMode="auto">
          <a:xfrm>
            <a:off x="3078163" y="5224463"/>
            <a:ext cx="8747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4" name="矩形 13"/>
          <p:cNvSpPr>
            <a:spLocks noChangeArrowheads="1"/>
          </p:cNvSpPr>
          <p:nvPr/>
        </p:nvSpPr>
        <p:spPr bwMode="auto">
          <a:xfrm>
            <a:off x="4878388" y="1654175"/>
            <a:ext cx="2730500" cy="377825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点击此处添加您的文字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5" name="TextBox 10"/>
          <p:cNvSpPr txBox="1">
            <a:spLocks noChangeArrowheads="1"/>
          </p:cNvSpPr>
          <p:nvPr/>
        </p:nvSpPr>
        <p:spPr bwMode="auto">
          <a:xfrm>
            <a:off x="4759325" y="2108200"/>
            <a:ext cx="4803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6" name="矩形 17"/>
          <p:cNvSpPr>
            <a:spLocks noChangeArrowheads="1"/>
          </p:cNvSpPr>
          <p:nvPr/>
        </p:nvSpPr>
        <p:spPr bwMode="auto">
          <a:xfrm>
            <a:off x="4878388" y="3416300"/>
            <a:ext cx="2730500" cy="376238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点击此处添加您的文字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7" name="TextBox 10"/>
          <p:cNvSpPr txBox="1">
            <a:spLocks noChangeArrowheads="1"/>
          </p:cNvSpPr>
          <p:nvPr/>
        </p:nvSpPr>
        <p:spPr bwMode="auto">
          <a:xfrm>
            <a:off x="4759325" y="3868738"/>
            <a:ext cx="480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8" name="矩形 19"/>
          <p:cNvSpPr>
            <a:spLocks noChangeArrowheads="1"/>
          </p:cNvSpPr>
          <p:nvPr/>
        </p:nvSpPr>
        <p:spPr bwMode="auto">
          <a:xfrm>
            <a:off x="4878388" y="5037138"/>
            <a:ext cx="2730500" cy="376237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点击此处添加您的文字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59" name="TextBox 10"/>
          <p:cNvSpPr txBox="1">
            <a:spLocks noChangeArrowheads="1"/>
          </p:cNvSpPr>
          <p:nvPr/>
        </p:nvSpPr>
        <p:spPr bwMode="auto">
          <a:xfrm>
            <a:off x="4759325" y="5489575"/>
            <a:ext cx="4803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文本框 14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868" name="六边形 77"/>
          <p:cNvSpPr>
            <a:spLocks noChangeArrowheads="1"/>
          </p:cNvSpPr>
          <p:nvPr/>
        </p:nvSpPr>
        <p:spPr bwMode="auto">
          <a:xfrm>
            <a:off x="4321175" y="2022475"/>
            <a:ext cx="3457575" cy="2981325"/>
          </a:xfrm>
          <a:prstGeom prst="hexagon">
            <a:avLst>
              <a:gd name="adj" fmla="val 24994"/>
              <a:gd name="vf" fmla="val 115470"/>
            </a:avLst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869" name="六边形 10"/>
          <p:cNvSpPr/>
          <p:nvPr/>
        </p:nvSpPr>
        <p:spPr bwMode="auto">
          <a:xfrm>
            <a:off x="2994025" y="2249488"/>
            <a:ext cx="1627188" cy="2519362"/>
          </a:xfrm>
          <a:custGeom>
            <a:avLst/>
            <a:gdLst>
              <a:gd name="T0" fmla="*/ 0 w 1126614"/>
              <a:gd name="T1" fmla="*/ 1253428 h 1744451"/>
              <a:gd name="T2" fmla="*/ 602536 w 1126614"/>
              <a:gd name="T3" fmla="*/ 0 h 1744451"/>
              <a:gd name="T4" fmla="*/ 1627188 w 1126614"/>
              <a:gd name="T5" fmla="*/ 21877 h 1744451"/>
              <a:gd name="T6" fmla="*/ 1021577 w 1126614"/>
              <a:gd name="T7" fmla="*/ 1273745 h 1744451"/>
              <a:gd name="T8" fmla="*/ 1617814 w 1126614"/>
              <a:gd name="T9" fmla="*/ 2519362 h 1744451"/>
              <a:gd name="T10" fmla="*/ 704128 w 1126614"/>
              <a:gd name="T11" fmla="*/ 2519362 h 1744451"/>
              <a:gd name="T12" fmla="*/ 0 w 1126614"/>
              <a:gd name="T13" fmla="*/ 1253428 h 17444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6614"/>
              <a:gd name="T22" fmla="*/ 0 h 1744451"/>
              <a:gd name="T23" fmla="*/ 1126614 w 1126614"/>
              <a:gd name="T24" fmla="*/ 1744451 h 17444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6614" h="1744451">
                <a:moveTo>
                  <a:pt x="0" y="867896"/>
                </a:moveTo>
                <a:lnTo>
                  <a:pt x="417177" y="0"/>
                </a:lnTo>
                <a:lnTo>
                  <a:pt x="1126614" y="15148"/>
                </a:lnTo>
                <a:lnTo>
                  <a:pt x="707308" y="881964"/>
                </a:lnTo>
                <a:lnTo>
                  <a:pt x="1120124" y="1744451"/>
                </a:lnTo>
                <a:lnTo>
                  <a:pt x="487516" y="1744451"/>
                </a:lnTo>
                <a:lnTo>
                  <a:pt x="0" y="867896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4870" name="六边形 10"/>
          <p:cNvSpPr/>
          <p:nvPr/>
        </p:nvSpPr>
        <p:spPr bwMode="auto">
          <a:xfrm rot="10800000">
            <a:off x="7478713" y="2249488"/>
            <a:ext cx="1628775" cy="2519362"/>
          </a:xfrm>
          <a:custGeom>
            <a:avLst/>
            <a:gdLst>
              <a:gd name="T0" fmla="*/ 0 w 1126614"/>
              <a:gd name="T1" fmla="*/ 1253428 h 1744451"/>
              <a:gd name="T2" fmla="*/ 603124 w 1126614"/>
              <a:gd name="T3" fmla="*/ 0 h 1744451"/>
              <a:gd name="T4" fmla="*/ 1628775 w 1126614"/>
              <a:gd name="T5" fmla="*/ 21877 h 1744451"/>
              <a:gd name="T6" fmla="*/ 1022573 w 1126614"/>
              <a:gd name="T7" fmla="*/ 1273745 h 1744451"/>
              <a:gd name="T8" fmla="*/ 1619392 w 1126614"/>
              <a:gd name="T9" fmla="*/ 2519362 h 1744451"/>
              <a:gd name="T10" fmla="*/ 704814 w 1126614"/>
              <a:gd name="T11" fmla="*/ 2519362 h 1744451"/>
              <a:gd name="T12" fmla="*/ 0 w 1126614"/>
              <a:gd name="T13" fmla="*/ 1253428 h 17444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6614"/>
              <a:gd name="T22" fmla="*/ 0 h 1744451"/>
              <a:gd name="T23" fmla="*/ 1126614 w 1126614"/>
              <a:gd name="T24" fmla="*/ 1744451 h 17444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6614" h="1744451">
                <a:moveTo>
                  <a:pt x="0" y="867896"/>
                </a:moveTo>
                <a:lnTo>
                  <a:pt x="417177" y="0"/>
                </a:lnTo>
                <a:lnTo>
                  <a:pt x="1126614" y="15148"/>
                </a:lnTo>
                <a:lnTo>
                  <a:pt x="707308" y="881964"/>
                </a:lnTo>
                <a:lnTo>
                  <a:pt x="1120124" y="1744451"/>
                </a:lnTo>
                <a:lnTo>
                  <a:pt x="487516" y="1744451"/>
                </a:lnTo>
                <a:lnTo>
                  <a:pt x="0" y="867896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64871" name="Group 7"/>
          <p:cNvGrpSpPr/>
          <p:nvPr/>
        </p:nvGrpSpPr>
        <p:grpSpPr bwMode="auto">
          <a:xfrm>
            <a:off x="4967288" y="2513013"/>
            <a:ext cx="2166937" cy="1938337"/>
            <a:chOff x="0" y="0"/>
            <a:chExt cx="2166424" cy="1937482"/>
          </a:xfrm>
        </p:grpSpPr>
        <p:sp>
          <p:nvSpPr>
            <p:cNvPr id="164878" name="TextBox 10"/>
            <p:cNvSpPr txBox="1">
              <a:spLocks noChangeArrowheads="1"/>
            </p:cNvSpPr>
            <p:nvPr/>
          </p:nvSpPr>
          <p:spPr bwMode="auto">
            <a:xfrm>
              <a:off x="0" y="552487"/>
              <a:ext cx="216642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879" name="文本框 82"/>
            <p:cNvSpPr txBox="1">
              <a:spLocks noChangeArrowheads="1"/>
            </p:cNvSpPr>
            <p:nvPr/>
          </p:nvSpPr>
          <p:spPr bwMode="auto">
            <a:xfrm>
              <a:off x="497223" y="0"/>
              <a:ext cx="11719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4872" name="Group 10"/>
          <p:cNvGrpSpPr/>
          <p:nvPr/>
        </p:nvGrpSpPr>
        <p:grpSpPr bwMode="auto">
          <a:xfrm>
            <a:off x="695325" y="2513013"/>
            <a:ext cx="1952625" cy="1970087"/>
            <a:chOff x="0" y="0"/>
            <a:chExt cx="1952256" cy="1970224"/>
          </a:xfrm>
        </p:grpSpPr>
        <p:sp>
          <p:nvSpPr>
            <p:cNvPr id="164876" name="TextBox 10"/>
            <p:cNvSpPr txBox="1">
              <a:spLocks noChangeArrowheads="1"/>
            </p:cNvSpPr>
            <p:nvPr/>
          </p:nvSpPr>
          <p:spPr bwMode="auto">
            <a:xfrm>
              <a:off x="0" y="400564"/>
              <a:ext cx="195225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877" name="文本框 85"/>
            <p:cNvSpPr txBox="1">
              <a:spLocks noChangeArrowheads="1"/>
            </p:cNvSpPr>
            <p:nvPr/>
          </p:nvSpPr>
          <p:spPr bwMode="auto">
            <a:xfrm>
              <a:off x="0" y="0"/>
              <a:ext cx="11719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4873" name="Group 13"/>
          <p:cNvGrpSpPr/>
          <p:nvPr/>
        </p:nvGrpSpPr>
        <p:grpSpPr bwMode="auto">
          <a:xfrm>
            <a:off x="9453563" y="2481263"/>
            <a:ext cx="1951037" cy="1970087"/>
            <a:chOff x="0" y="0"/>
            <a:chExt cx="1952256" cy="1970224"/>
          </a:xfrm>
        </p:grpSpPr>
        <p:sp>
          <p:nvSpPr>
            <p:cNvPr id="164874" name="TextBox 10"/>
            <p:cNvSpPr txBox="1">
              <a:spLocks noChangeArrowheads="1"/>
            </p:cNvSpPr>
            <p:nvPr/>
          </p:nvSpPr>
          <p:spPr bwMode="auto">
            <a:xfrm>
              <a:off x="0" y="400564"/>
              <a:ext cx="1952256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875" name="文本框 88"/>
            <p:cNvSpPr txBox="1">
              <a:spLocks noChangeArrowheads="1"/>
            </p:cNvSpPr>
            <p:nvPr/>
          </p:nvSpPr>
          <p:spPr bwMode="auto">
            <a:xfrm>
              <a:off x="0" y="0"/>
              <a:ext cx="11719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文本框 14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5892" name="Group 4"/>
          <p:cNvGrpSpPr/>
          <p:nvPr/>
        </p:nvGrpSpPr>
        <p:grpSpPr bwMode="auto">
          <a:xfrm>
            <a:off x="2171700" y="1306513"/>
            <a:ext cx="2255838" cy="3294062"/>
            <a:chOff x="0" y="0"/>
            <a:chExt cx="2256766" cy="3294120"/>
          </a:xfrm>
        </p:grpSpPr>
        <p:pic>
          <p:nvPicPr>
            <p:cNvPr id="165902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9382"/>
              <a:ext cx="2256766" cy="2754738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03" name="矩形 5"/>
            <p:cNvSpPr>
              <a:spLocks noChangeArrowheads="1"/>
            </p:cNvSpPr>
            <p:nvPr/>
          </p:nvSpPr>
          <p:spPr bwMode="auto">
            <a:xfrm>
              <a:off x="0" y="0"/>
              <a:ext cx="2256766" cy="539382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893" name="Group 7"/>
          <p:cNvGrpSpPr/>
          <p:nvPr/>
        </p:nvGrpSpPr>
        <p:grpSpPr bwMode="auto">
          <a:xfrm>
            <a:off x="4937125" y="1306513"/>
            <a:ext cx="2254250" cy="3294062"/>
            <a:chOff x="0" y="0"/>
            <a:chExt cx="2254647" cy="3294120"/>
          </a:xfrm>
        </p:grpSpPr>
        <p:pic>
          <p:nvPicPr>
            <p:cNvPr id="165900" name="图片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" y="539382"/>
              <a:ext cx="2252528" cy="2754738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01" name="矩形 8"/>
            <p:cNvSpPr>
              <a:spLocks noChangeArrowheads="1"/>
            </p:cNvSpPr>
            <p:nvPr/>
          </p:nvSpPr>
          <p:spPr bwMode="auto">
            <a:xfrm>
              <a:off x="0" y="0"/>
              <a:ext cx="2254647" cy="539382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894" name="Group 10"/>
          <p:cNvGrpSpPr/>
          <p:nvPr/>
        </p:nvGrpSpPr>
        <p:grpSpPr bwMode="auto">
          <a:xfrm>
            <a:off x="7702550" y="1306513"/>
            <a:ext cx="2257425" cy="3294062"/>
            <a:chOff x="0" y="0"/>
            <a:chExt cx="2256766" cy="3294120"/>
          </a:xfrm>
        </p:grpSpPr>
        <p:pic>
          <p:nvPicPr>
            <p:cNvPr id="165898" name="图片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9382"/>
              <a:ext cx="2256766" cy="2754738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899" name="矩形 11"/>
            <p:cNvSpPr>
              <a:spLocks noChangeArrowheads="1"/>
            </p:cNvSpPr>
            <p:nvPr/>
          </p:nvSpPr>
          <p:spPr bwMode="auto">
            <a:xfrm>
              <a:off x="0" y="0"/>
              <a:ext cx="2256766" cy="539382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5895" name="TextBox 10"/>
          <p:cNvSpPr txBox="1">
            <a:spLocks noChangeArrowheads="1"/>
          </p:cNvSpPr>
          <p:nvPr/>
        </p:nvSpPr>
        <p:spPr bwMode="auto">
          <a:xfrm>
            <a:off x="2171700" y="4851400"/>
            <a:ext cx="22209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896" name="TextBox 10"/>
          <p:cNvSpPr txBox="1">
            <a:spLocks noChangeArrowheads="1"/>
          </p:cNvSpPr>
          <p:nvPr/>
        </p:nvSpPr>
        <p:spPr bwMode="auto">
          <a:xfrm>
            <a:off x="4970463" y="4851400"/>
            <a:ext cx="22209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897" name="TextBox 10"/>
          <p:cNvSpPr txBox="1">
            <a:spLocks noChangeArrowheads="1"/>
          </p:cNvSpPr>
          <p:nvPr/>
        </p:nvSpPr>
        <p:spPr bwMode="auto">
          <a:xfrm>
            <a:off x="7769225" y="4851400"/>
            <a:ext cx="22209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文本框 14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916" name="椭圆 3"/>
          <p:cNvSpPr>
            <a:spLocks noChangeArrowheads="1"/>
          </p:cNvSpPr>
          <p:nvPr/>
        </p:nvSpPr>
        <p:spPr bwMode="auto">
          <a:xfrm>
            <a:off x="1514475" y="1758950"/>
            <a:ext cx="1282700" cy="128270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917" name="椭圆 4"/>
          <p:cNvSpPr>
            <a:spLocks noChangeArrowheads="1"/>
          </p:cNvSpPr>
          <p:nvPr/>
        </p:nvSpPr>
        <p:spPr bwMode="auto">
          <a:xfrm>
            <a:off x="3100388" y="1758950"/>
            <a:ext cx="1281112" cy="128270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918" name="椭圆 5"/>
          <p:cNvSpPr>
            <a:spLocks noChangeArrowheads="1"/>
          </p:cNvSpPr>
          <p:nvPr/>
        </p:nvSpPr>
        <p:spPr bwMode="auto">
          <a:xfrm>
            <a:off x="4684713" y="1758950"/>
            <a:ext cx="1281112" cy="128270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919" name="椭圆 6"/>
          <p:cNvSpPr>
            <a:spLocks noChangeArrowheads="1"/>
          </p:cNvSpPr>
          <p:nvPr/>
        </p:nvSpPr>
        <p:spPr bwMode="auto">
          <a:xfrm>
            <a:off x="1514475" y="3832225"/>
            <a:ext cx="1282700" cy="128270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920" name="椭圆 7"/>
          <p:cNvSpPr>
            <a:spLocks noChangeArrowheads="1"/>
          </p:cNvSpPr>
          <p:nvPr/>
        </p:nvSpPr>
        <p:spPr bwMode="auto">
          <a:xfrm>
            <a:off x="3100388" y="3832225"/>
            <a:ext cx="1281112" cy="128270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921" name="椭圆 8"/>
          <p:cNvSpPr>
            <a:spLocks noChangeArrowheads="1"/>
          </p:cNvSpPr>
          <p:nvPr/>
        </p:nvSpPr>
        <p:spPr bwMode="auto">
          <a:xfrm>
            <a:off x="4684713" y="3832225"/>
            <a:ext cx="1281112" cy="128270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922" name="文本框 9"/>
          <p:cNvSpPr txBox="1">
            <a:spLocks noChangeArrowheads="1"/>
          </p:cNvSpPr>
          <p:nvPr/>
        </p:nvSpPr>
        <p:spPr bwMode="auto">
          <a:xfrm>
            <a:off x="1581150" y="306705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923" name="文本框 10"/>
          <p:cNvSpPr txBox="1">
            <a:spLocks noChangeArrowheads="1"/>
          </p:cNvSpPr>
          <p:nvPr/>
        </p:nvSpPr>
        <p:spPr bwMode="auto">
          <a:xfrm>
            <a:off x="3209925" y="306705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924" name="文本框 11"/>
          <p:cNvSpPr txBox="1">
            <a:spLocks noChangeArrowheads="1"/>
          </p:cNvSpPr>
          <p:nvPr/>
        </p:nvSpPr>
        <p:spPr bwMode="auto">
          <a:xfrm>
            <a:off x="4838700" y="306705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925" name="文本框 12"/>
          <p:cNvSpPr txBox="1">
            <a:spLocks noChangeArrowheads="1"/>
          </p:cNvSpPr>
          <p:nvPr/>
        </p:nvSpPr>
        <p:spPr bwMode="auto">
          <a:xfrm>
            <a:off x="1581150" y="5140325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926" name="文本框 13"/>
          <p:cNvSpPr txBox="1">
            <a:spLocks noChangeArrowheads="1"/>
          </p:cNvSpPr>
          <p:nvPr/>
        </p:nvSpPr>
        <p:spPr bwMode="auto">
          <a:xfrm>
            <a:off x="3209925" y="5140325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927" name="文本框 15"/>
          <p:cNvSpPr txBox="1">
            <a:spLocks noChangeArrowheads="1"/>
          </p:cNvSpPr>
          <p:nvPr/>
        </p:nvSpPr>
        <p:spPr bwMode="auto">
          <a:xfrm>
            <a:off x="4838700" y="5140325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6928" name="图片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0925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9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0925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30" name="图片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1497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31" name="图片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016125"/>
            <a:ext cx="762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32" name="图片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019300"/>
            <a:ext cx="768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33" name="图片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0193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6934" name="Group 22"/>
          <p:cNvGrpSpPr/>
          <p:nvPr/>
        </p:nvGrpSpPr>
        <p:grpSpPr bwMode="auto">
          <a:xfrm>
            <a:off x="7078663" y="1922463"/>
            <a:ext cx="3654425" cy="1169987"/>
            <a:chOff x="0" y="0"/>
            <a:chExt cx="3653810" cy="1170005"/>
          </a:xfrm>
        </p:grpSpPr>
        <p:sp>
          <p:nvSpPr>
            <p:cNvPr id="166941" name="TextBox 10"/>
            <p:cNvSpPr txBox="1">
              <a:spLocks noChangeArrowheads="1"/>
            </p:cNvSpPr>
            <p:nvPr/>
          </p:nvSpPr>
          <p:spPr bwMode="auto">
            <a:xfrm>
              <a:off x="0" y="400564"/>
              <a:ext cx="365381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942" name="文本框 25"/>
            <p:cNvSpPr txBox="1">
              <a:spLocks noChangeArrowheads="1"/>
            </p:cNvSpPr>
            <p:nvPr/>
          </p:nvSpPr>
          <p:spPr bwMode="auto">
            <a:xfrm>
              <a:off x="0" y="0"/>
              <a:ext cx="11719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6935" name="Group 25"/>
          <p:cNvGrpSpPr/>
          <p:nvPr/>
        </p:nvGrpSpPr>
        <p:grpSpPr bwMode="auto">
          <a:xfrm>
            <a:off x="7078663" y="3114675"/>
            <a:ext cx="3654425" cy="1169988"/>
            <a:chOff x="0" y="0"/>
            <a:chExt cx="3653810" cy="1170005"/>
          </a:xfrm>
        </p:grpSpPr>
        <p:sp>
          <p:nvSpPr>
            <p:cNvPr id="166939" name="TextBox 10"/>
            <p:cNvSpPr txBox="1">
              <a:spLocks noChangeArrowheads="1"/>
            </p:cNvSpPr>
            <p:nvPr/>
          </p:nvSpPr>
          <p:spPr bwMode="auto">
            <a:xfrm>
              <a:off x="0" y="400564"/>
              <a:ext cx="365381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940" name="文本框 28"/>
            <p:cNvSpPr txBox="1">
              <a:spLocks noChangeArrowheads="1"/>
            </p:cNvSpPr>
            <p:nvPr/>
          </p:nvSpPr>
          <p:spPr bwMode="auto">
            <a:xfrm>
              <a:off x="0" y="0"/>
              <a:ext cx="11719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6936" name="Group 28"/>
          <p:cNvGrpSpPr/>
          <p:nvPr/>
        </p:nvGrpSpPr>
        <p:grpSpPr bwMode="auto">
          <a:xfrm>
            <a:off x="7078663" y="4340225"/>
            <a:ext cx="3654425" cy="1169988"/>
            <a:chOff x="0" y="0"/>
            <a:chExt cx="3653810" cy="1170005"/>
          </a:xfrm>
        </p:grpSpPr>
        <p:sp>
          <p:nvSpPr>
            <p:cNvPr id="166937" name="TextBox 10"/>
            <p:cNvSpPr txBox="1">
              <a:spLocks noChangeArrowheads="1"/>
            </p:cNvSpPr>
            <p:nvPr/>
          </p:nvSpPr>
          <p:spPr bwMode="auto">
            <a:xfrm>
              <a:off x="0" y="400564"/>
              <a:ext cx="365381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938" name="文本框 31"/>
            <p:cNvSpPr txBox="1">
              <a:spLocks noChangeArrowheads="1"/>
            </p:cNvSpPr>
            <p:nvPr/>
          </p:nvSpPr>
          <p:spPr bwMode="auto">
            <a:xfrm>
              <a:off x="0" y="0"/>
              <a:ext cx="11719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文本框 14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4628" name="文本框 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079500"/>
            <a:ext cx="50895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29" name="Group 5"/>
          <p:cNvGrpSpPr/>
          <p:nvPr/>
        </p:nvGrpSpPr>
        <p:grpSpPr bwMode="auto">
          <a:xfrm>
            <a:off x="1706563" y="1822450"/>
            <a:ext cx="3860800" cy="3946525"/>
            <a:chOff x="0" y="0"/>
            <a:chExt cx="3860471" cy="3946627"/>
          </a:xfrm>
        </p:grpSpPr>
        <p:sp>
          <p:nvSpPr>
            <p:cNvPr id="154639" name="空心弧 70"/>
            <p:cNvSpPr/>
            <p:nvPr/>
          </p:nvSpPr>
          <p:spPr bwMode="auto">
            <a:xfrm rot="4927676">
              <a:off x="0" y="86155"/>
              <a:ext cx="3860471" cy="3860471"/>
            </a:xfrm>
            <a:custGeom>
              <a:avLst/>
              <a:gdLst>
                <a:gd name="T0" fmla="*/ 95233 w 3860471"/>
                <a:gd name="T1" fmla="*/ 1331424 h 3860471"/>
                <a:gd name="T2" fmla="*/ 2193185 w 3860471"/>
                <a:gd name="T3" fmla="*/ 17994 h 3860471"/>
                <a:gd name="T4" fmla="*/ 3858759 w 3860471"/>
                <a:gd name="T5" fmla="*/ 1848940 h 3860471"/>
                <a:gd name="T6" fmla="*/ 3812011 w 3860471"/>
                <a:gd name="T7" fmla="*/ 1850910 h 3860471"/>
                <a:gd name="T8" fmla="*/ 2186810 w 3860471"/>
                <a:gd name="T9" fmla="*/ 64346 h 3860471"/>
                <a:gd name="T10" fmla="*/ 139713 w 3860471"/>
                <a:gd name="T11" fmla="*/ 1345939 h 3860471"/>
                <a:gd name="T12" fmla="*/ 95233 w 3860471"/>
                <a:gd name="T13" fmla="*/ 1331424 h 38604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0471"/>
                <a:gd name="T22" fmla="*/ 0 h 3860471"/>
                <a:gd name="T23" fmla="*/ 3860471 w 3860471"/>
                <a:gd name="T24" fmla="*/ 3860471 h 38604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0471" h="3860471">
                  <a:moveTo>
                    <a:pt x="95233" y="1331424"/>
                  </a:moveTo>
                  <a:cubicBezTo>
                    <a:pt x="384873" y="443850"/>
                    <a:pt x="1268251" y="-109192"/>
                    <a:pt x="2193185" y="17994"/>
                  </a:cubicBezTo>
                  <a:cubicBezTo>
                    <a:pt x="3118119" y="145180"/>
                    <a:pt x="3819437" y="916131"/>
                    <a:pt x="3858759" y="1848940"/>
                  </a:cubicBezTo>
                  <a:lnTo>
                    <a:pt x="3812011" y="1850910"/>
                  </a:lnTo>
                  <a:cubicBezTo>
                    <a:pt x="3773642" y="940712"/>
                    <a:pt x="3089323" y="188449"/>
                    <a:pt x="2186810" y="64346"/>
                  </a:cubicBezTo>
                  <a:cubicBezTo>
                    <a:pt x="1284297" y="-59757"/>
                    <a:pt x="422331" y="479880"/>
                    <a:pt x="139713" y="1345939"/>
                  </a:cubicBezTo>
                  <a:lnTo>
                    <a:pt x="95233" y="1331424"/>
                  </a:lnTo>
                  <a:close/>
                </a:path>
              </a:pathLst>
            </a:cu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4640" name="等腰三角形 71"/>
            <p:cNvSpPr>
              <a:spLocks noChangeArrowheads="1"/>
            </p:cNvSpPr>
            <p:nvPr/>
          </p:nvSpPr>
          <p:spPr bwMode="auto">
            <a:xfrm rot="-4102698">
              <a:off x="2118969" y="16513"/>
              <a:ext cx="239456" cy="206427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4630" name="椭圆 72"/>
          <p:cNvSpPr>
            <a:spLocks noChangeArrowheads="1"/>
          </p:cNvSpPr>
          <p:nvPr/>
        </p:nvSpPr>
        <p:spPr bwMode="auto">
          <a:xfrm>
            <a:off x="4740275" y="4816475"/>
            <a:ext cx="581025" cy="579438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631" name="椭圆 73"/>
          <p:cNvSpPr>
            <a:spLocks noChangeArrowheads="1"/>
          </p:cNvSpPr>
          <p:nvPr/>
        </p:nvSpPr>
        <p:spPr bwMode="auto">
          <a:xfrm>
            <a:off x="5233988" y="3487738"/>
            <a:ext cx="579437" cy="579437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632" name="椭圆 74"/>
          <p:cNvSpPr>
            <a:spLocks noChangeArrowheads="1"/>
          </p:cNvSpPr>
          <p:nvPr/>
        </p:nvSpPr>
        <p:spPr bwMode="auto">
          <a:xfrm>
            <a:off x="4740275" y="2159000"/>
            <a:ext cx="581025" cy="579438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633" name="任意多边形 75"/>
          <p:cNvSpPr/>
          <p:nvPr/>
        </p:nvSpPr>
        <p:spPr bwMode="auto">
          <a:xfrm>
            <a:off x="5321300" y="2116138"/>
            <a:ext cx="3360738" cy="598487"/>
          </a:xfrm>
          <a:custGeom>
            <a:avLst/>
            <a:gdLst>
              <a:gd name="T0" fmla="*/ 2127 w 3361875"/>
              <a:gd name="T1" fmla="*/ 0 h 598750"/>
              <a:gd name="T2" fmla="*/ 3061464 w 3361875"/>
              <a:gd name="T3" fmla="*/ 0 h 598750"/>
              <a:gd name="T4" fmla="*/ 3360738 w 3361875"/>
              <a:gd name="T5" fmla="*/ 299244 h 598750"/>
              <a:gd name="T6" fmla="*/ 3061464 w 3361875"/>
              <a:gd name="T7" fmla="*/ 598487 h 598750"/>
              <a:gd name="T8" fmla="*/ 0 w 3361875"/>
              <a:gd name="T9" fmla="*/ 598487 h 598750"/>
              <a:gd name="T10" fmla="*/ 18416 w 3361875"/>
              <a:gd name="T11" fmla="*/ 583294 h 598750"/>
              <a:gd name="T12" fmla="*/ 136449 w 3361875"/>
              <a:gd name="T13" fmla="*/ 298366 h 598750"/>
              <a:gd name="T14" fmla="*/ 18416 w 3361875"/>
              <a:gd name="T15" fmla="*/ 13438 h 598750"/>
              <a:gd name="T16" fmla="*/ 2127 w 3361875"/>
              <a:gd name="T17" fmla="*/ 0 h 5987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1875"/>
              <a:gd name="T28" fmla="*/ 0 h 598750"/>
              <a:gd name="T29" fmla="*/ 3361875 w 3361875"/>
              <a:gd name="T30" fmla="*/ 598750 h 5987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1875" h="598750">
                <a:moveTo>
                  <a:pt x="2128" y="0"/>
                </a:moveTo>
                <a:lnTo>
                  <a:pt x="3062500" y="0"/>
                </a:lnTo>
                <a:cubicBezTo>
                  <a:pt x="3227840" y="0"/>
                  <a:pt x="3361875" y="134035"/>
                  <a:pt x="3361875" y="299375"/>
                </a:cubicBezTo>
                <a:cubicBezTo>
                  <a:pt x="3361875" y="464715"/>
                  <a:pt x="3227840" y="598750"/>
                  <a:pt x="3062500" y="598750"/>
                </a:cubicBezTo>
                <a:lnTo>
                  <a:pt x="0" y="598750"/>
                </a:lnTo>
                <a:lnTo>
                  <a:pt x="18422" y="583550"/>
                </a:lnTo>
                <a:cubicBezTo>
                  <a:pt x="91374" y="510599"/>
                  <a:pt x="136495" y="409817"/>
                  <a:pt x="136495" y="298497"/>
                </a:cubicBezTo>
                <a:cubicBezTo>
                  <a:pt x="136495" y="187177"/>
                  <a:pt x="91374" y="86396"/>
                  <a:pt x="18422" y="13444"/>
                </a:cubicBezTo>
                <a:lnTo>
                  <a:pt x="2128" y="0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4634" name="任意多边形 76"/>
          <p:cNvSpPr/>
          <p:nvPr/>
        </p:nvSpPr>
        <p:spPr bwMode="auto">
          <a:xfrm>
            <a:off x="5778500" y="3467100"/>
            <a:ext cx="3362325" cy="598488"/>
          </a:xfrm>
          <a:custGeom>
            <a:avLst/>
            <a:gdLst>
              <a:gd name="T0" fmla="*/ 2128 w 3361875"/>
              <a:gd name="T1" fmla="*/ 0 h 598750"/>
              <a:gd name="T2" fmla="*/ 3062910 w 3361875"/>
              <a:gd name="T3" fmla="*/ 0 h 598750"/>
              <a:gd name="T4" fmla="*/ 3362325 w 3361875"/>
              <a:gd name="T5" fmla="*/ 299244 h 598750"/>
              <a:gd name="T6" fmla="*/ 3062910 w 3361875"/>
              <a:gd name="T7" fmla="*/ 598488 h 598750"/>
              <a:gd name="T8" fmla="*/ 0 w 3361875"/>
              <a:gd name="T9" fmla="*/ 598488 h 598750"/>
              <a:gd name="T10" fmla="*/ 18424 w 3361875"/>
              <a:gd name="T11" fmla="*/ 583295 h 598750"/>
              <a:gd name="T12" fmla="*/ 136513 w 3361875"/>
              <a:gd name="T13" fmla="*/ 298366 h 598750"/>
              <a:gd name="T14" fmla="*/ 18424 w 3361875"/>
              <a:gd name="T15" fmla="*/ 13438 h 598750"/>
              <a:gd name="T16" fmla="*/ 2128 w 3361875"/>
              <a:gd name="T17" fmla="*/ 0 h 5987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1875"/>
              <a:gd name="T28" fmla="*/ 0 h 598750"/>
              <a:gd name="T29" fmla="*/ 3361875 w 3361875"/>
              <a:gd name="T30" fmla="*/ 598750 h 5987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1875" h="598750">
                <a:moveTo>
                  <a:pt x="2128" y="0"/>
                </a:moveTo>
                <a:lnTo>
                  <a:pt x="3062500" y="0"/>
                </a:lnTo>
                <a:cubicBezTo>
                  <a:pt x="3227840" y="0"/>
                  <a:pt x="3361875" y="134035"/>
                  <a:pt x="3361875" y="299375"/>
                </a:cubicBezTo>
                <a:cubicBezTo>
                  <a:pt x="3361875" y="464715"/>
                  <a:pt x="3227840" y="598750"/>
                  <a:pt x="3062500" y="598750"/>
                </a:cubicBezTo>
                <a:lnTo>
                  <a:pt x="0" y="598750"/>
                </a:lnTo>
                <a:lnTo>
                  <a:pt x="18422" y="583550"/>
                </a:lnTo>
                <a:cubicBezTo>
                  <a:pt x="91374" y="510599"/>
                  <a:pt x="136495" y="409817"/>
                  <a:pt x="136495" y="298497"/>
                </a:cubicBezTo>
                <a:cubicBezTo>
                  <a:pt x="136495" y="187177"/>
                  <a:pt x="91374" y="86396"/>
                  <a:pt x="18422" y="13444"/>
                </a:cubicBezTo>
                <a:lnTo>
                  <a:pt x="2128" y="0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4635" name="任意多边形 77"/>
          <p:cNvSpPr/>
          <p:nvPr/>
        </p:nvSpPr>
        <p:spPr bwMode="auto">
          <a:xfrm>
            <a:off x="5321300" y="4859338"/>
            <a:ext cx="3360738" cy="598487"/>
          </a:xfrm>
          <a:custGeom>
            <a:avLst/>
            <a:gdLst>
              <a:gd name="T0" fmla="*/ 2127 w 3361875"/>
              <a:gd name="T1" fmla="*/ 0 h 598750"/>
              <a:gd name="T2" fmla="*/ 3061464 w 3361875"/>
              <a:gd name="T3" fmla="*/ 0 h 598750"/>
              <a:gd name="T4" fmla="*/ 3360738 w 3361875"/>
              <a:gd name="T5" fmla="*/ 299244 h 598750"/>
              <a:gd name="T6" fmla="*/ 3061464 w 3361875"/>
              <a:gd name="T7" fmla="*/ 598487 h 598750"/>
              <a:gd name="T8" fmla="*/ 0 w 3361875"/>
              <a:gd name="T9" fmla="*/ 598487 h 598750"/>
              <a:gd name="T10" fmla="*/ 18416 w 3361875"/>
              <a:gd name="T11" fmla="*/ 583294 h 598750"/>
              <a:gd name="T12" fmla="*/ 136449 w 3361875"/>
              <a:gd name="T13" fmla="*/ 298366 h 598750"/>
              <a:gd name="T14" fmla="*/ 18416 w 3361875"/>
              <a:gd name="T15" fmla="*/ 13438 h 598750"/>
              <a:gd name="T16" fmla="*/ 2127 w 3361875"/>
              <a:gd name="T17" fmla="*/ 0 h 5987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1875"/>
              <a:gd name="T28" fmla="*/ 0 h 598750"/>
              <a:gd name="T29" fmla="*/ 3361875 w 3361875"/>
              <a:gd name="T30" fmla="*/ 598750 h 5987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1875" h="598750">
                <a:moveTo>
                  <a:pt x="2128" y="0"/>
                </a:moveTo>
                <a:lnTo>
                  <a:pt x="3062500" y="0"/>
                </a:lnTo>
                <a:cubicBezTo>
                  <a:pt x="3227840" y="0"/>
                  <a:pt x="3361875" y="134035"/>
                  <a:pt x="3361875" y="299375"/>
                </a:cubicBezTo>
                <a:cubicBezTo>
                  <a:pt x="3361875" y="464715"/>
                  <a:pt x="3227840" y="598750"/>
                  <a:pt x="3062500" y="598750"/>
                </a:cubicBezTo>
                <a:lnTo>
                  <a:pt x="0" y="598750"/>
                </a:lnTo>
                <a:lnTo>
                  <a:pt x="18422" y="583550"/>
                </a:lnTo>
                <a:cubicBezTo>
                  <a:pt x="91374" y="510599"/>
                  <a:pt x="136495" y="409817"/>
                  <a:pt x="136495" y="298497"/>
                </a:cubicBezTo>
                <a:cubicBezTo>
                  <a:pt x="136495" y="187177"/>
                  <a:pt x="91374" y="86396"/>
                  <a:pt x="18422" y="13444"/>
                </a:cubicBezTo>
                <a:lnTo>
                  <a:pt x="2128" y="0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4636" name="TextBox 10"/>
          <p:cNvSpPr txBox="1">
            <a:spLocks noChangeArrowheads="1"/>
          </p:cNvSpPr>
          <p:nvPr/>
        </p:nvSpPr>
        <p:spPr bwMode="auto">
          <a:xfrm>
            <a:off x="5440363" y="2208213"/>
            <a:ext cx="3241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637" name="TextBox 10"/>
          <p:cNvSpPr txBox="1">
            <a:spLocks noChangeArrowheads="1"/>
          </p:cNvSpPr>
          <p:nvPr/>
        </p:nvSpPr>
        <p:spPr bwMode="auto">
          <a:xfrm>
            <a:off x="5899150" y="3570288"/>
            <a:ext cx="3241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638" name="TextBox 10"/>
          <p:cNvSpPr txBox="1">
            <a:spLocks noChangeArrowheads="1"/>
          </p:cNvSpPr>
          <p:nvPr/>
        </p:nvSpPr>
        <p:spPr bwMode="auto">
          <a:xfrm>
            <a:off x="5440363" y="4951413"/>
            <a:ext cx="3241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文本框 14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652" name="梯形 3"/>
          <p:cNvSpPr/>
          <p:nvPr/>
        </p:nvSpPr>
        <p:spPr bwMode="auto">
          <a:xfrm rot="5400000">
            <a:off x="1925637" y="1716088"/>
            <a:ext cx="1897063" cy="1493838"/>
          </a:xfrm>
          <a:custGeom>
            <a:avLst/>
            <a:gdLst>
              <a:gd name="T0" fmla="*/ 0 w 1896406"/>
              <a:gd name="T1" fmla="*/ 1493838 h 1493235"/>
              <a:gd name="T2" fmla="*/ 403313 w 1896406"/>
              <a:gd name="T3" fmla="*/ 0 h 1493235"/>
              <a:gd name="T4" fmla="*/ 1493750 w 1896406"/>
              <a:gd name="T5" fmla="*/ 0 h 1493235"/>
              <a:gd name="T6" fmla="*/ 1897063 w 1896406"/>
              <a:gd name="T7" fmla="*/ 1493838 h 1493235"/>
              <a:gd name="T8" fmla="*/ 0 w 1896406"/>
              <a:gd name="T9" fmla="*/ 1493838 h 1493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6406"/>
              <a:gd name="T16" fmla="*/ 0 h 1493235"/>
              <a:gd name="T17" fmla="*/ 1896406 w 1896406"/>
              <a:gd name="T18" fmla="*/ 1493235 h 1493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6406" h="1493235">
                <a:moveTo>
                  <a:pt x="0" y="1493235"/>
                </a:moveTo>
                <a:lnTo>
                  <a:pt x="403173" y="0"/>
                </a:lnTo>
                <a:lnTo>
                  <a:pt x="1493233" y="0"/>
                </a:lnTo>
                <a:lnTo>
                  <a:pt x="1896406" y="1493235"/>
                </a:lnTo>
                <a:lnTo>
                  <a:pt x="0" y="1493235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5653" name="梯形 4"/>
          <p:cNvSpPr/>
          <p:nvPr/>
        </p:nvSpPr>
        <p:spPr bwMode="auto">
          <a:xfrm rot="5400000">
            <a:off x="3911600" y="1716088"/>
            <a:ext cx="1897063" cy="1493837"/>
          </a:xfrm>
          <a:custGeom>
            <a:avLst/>
            <a:gdLst>
              <a:gd name="T0" fmla="*/ 0 w 1896406"/>
              <a:gd name="T1" fmla="*/ 1493837 h 1493235"/>
              <a:gd name="T2" fmla="*/ 403313 w 1896406"/>
              <a:gd name="T3" fmla="*/ 0 h 1493235"/>
              <a:gd name="T4" fmla="*/ 1493750 w 1896406"/>
              <a:gd name="T5" fmla="*/ 0 h 1493235"/>
              <a:gd name="T6" fmla="*/ 1897063 w 1896406"/>
              <a:gd name="T7" fmla="*/ 1493837 h 1493235"/>
              <a:gd name="T8" fmla="*/ 0 w 1896406"/>
              <a:gd name="T9" fmla="*/ 1493837 h 1493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6406"/>
              <a:gd name="T16" fmla="*/ 0 h 1493235"/>
              <a:gd name="T17" fmla="*/ 1896406 w 1896406"/>
              <a:gd name="T18" fmla="*/ 1493235 h 1493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6406" h="1493235">
                <a:moveTo>
                  <a:pt x="0" y="1493235"/>
                </a:moveTo>
                <a:lnTo>
                  <a:pt x="403173" y="0"/>
                </a:lnTo>
                <a:lnTo>
                  <a:pt x="1493233" y="0"/>
                </a:lnTo>
                <a:lnTo>
                  <a:pt x="1896406" y="1493235"/>
                </a:lnTo>
                <a:lnTo>
                  <a:pt x="0" y="1493235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5654" name="梯形 5"/>
          <p:cNvSpPr/>
          <p:nvPr/>
        </p:nvSpPr>
        <p:spPr bwMode="auto">
          <a:xfrm rot="5400000">
            <a:off x="5897562" y="1716088"/>
            <a:ext cx="1897063" cy="1493838"/>
          </a:xfrm>
          <a:custGeom>
            <a:avLst/>
            <a:gdLst>
              <a:gd name="T0" fmla="*/ 0 w 1896406"/>
              <a:gd name="T1" fmla="*/ 1493838 h 1493235"/>
              <a:gd name="T2" fmla="*/ 403313 w 1896406"/>
              <a:gd name="T3" fmla="*/ 0 h 1493235"/>
              <a:gd name="T4" fmla="*/ 1493750 w 1896406"/>
              <a:gd name="T5" fmla="*/ 0 h 1493235"/>
              <a:gd name="T6" fmla="*/ 1897063 w 1896406"/>
              <a:gd name="T7" fmla="*/ 1493838 h 1493235"/>
              <a:gd name="T8" fmla="*/ 0 w 1896406"/>
              <a:gd name="T9" fmla="*/ 1493838 h 1493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6406"/>
              <a:gd name="T16" fmla="*/ 0 h 1493235"/>
              <a:gd name="T17" fmla="*/ 1896406 w 1896406"/>
              <a:gd name="T18" fmla="*/ 1493235 h 1493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6406" h="1493235">
                <a:moveTo>
                  <a:pt x="0" y="1493235"/>
                </a:moveTo>
                <a:lnTo>
                  <a:pt x="403173" y="0"/>
                </a:lnTo>
                <a:lnTo>
                  <a:pt x="1493233" y="0"/>
                </a:lnTo>
                <a:lnTo>
                  <a:pt x="1896406" y="1493235"/>
                </a:lnTo>
                <a:lnTo>
                  <a:pt x="0" y="1493235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5655" name="梯形 6"/>
          <p:cNvSpPr/>
          <p:nvPr/>
        </p:nvSpPr>
        <p:spPr bwMode="auto">
          <a:xfrm rot="5400000">
            <a:off x="7883525" y="1716088"/>
            <a:ext cx="1897063" cy="1493837"/>
          </a:xfrm>
          <a:custGeom>
            <a:avLst/>
            <a:gdLst>
              <a:gd name="T0" fmla="*/ 0 w 1896406"/>
              <a:gd name="T1" fmla="*/ 1493837 h 1493235"/>
              <a:gd name="T2" fmla="*/ 403313 w 1896406"/>
              <a:gd name="T3" fmla="*/ 0 h 1493235"/>
              <a:gd name="T4" fmla="*/ 1493750 w 1896406"/>
              <a:gd name="T5" fmla="*/ 0 h 1493235"/>
              <a:gd name="T6" fmla="*/ 1897063 w 1896406"/>
              <a:gd name="T7" fmla="*/ 1493837 h 1493235"/>
              <a:gd name="T8" fmla="*/ 0 w 1896406"/>
              <a:gd name="T9" fmla="*/ 1493837 h 1493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6406"/>
              <a:gd name="T16" fmla="*/ 0 h 1493235"/>
              <a:gd name="T17" fmla="*/ 1896406 w 1896406"/>
              <a:gd name="T18" fmla="*/ 1493235 h 1493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6406" h="1493235">
                <a:moveTo>
                  <a:pt x="0" y="1493235"/>
                </a:moveTo>
                <a:lnTo>
                  <a:pt x="403173" y="0"/>
                </a:lnTo>
                <a:lnTo>
                  <a:pt x="1493233" y="0"/>
                </a:lnTo>
                <a:lnTo>
                  <a:pt x="1896406" y="1493235"/>
                </a:lnTo>
                <a:lnTo>
                  <a:pt x="0" y="1493235"/>
                </a:lnTo>
                <a:close/>
              </a:path>
            </a:pathLst>
          </a:cu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5656" name="流程图: 过程 7"/>
          <p:cNvSpPr>
            <a:spLocks noChangeArrowheads="1"/>
          </p:cNvSpPr>
          <p:nvPr/>
        </p:nvSpPr>
        <p:spPr bwMode="auto">
          <a:xfrm>
            <a:off x="144463" y="3886200"/>
            <a:ext cx="792162" cy="979488"/>
          </a:xfrm>
          <a:prstGeom prst="flowChartProcess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657" name="流程图: 过程 8"/>
          <p:cNvSpPr>
            <a:spLocks noChangeArrowheads="1"/>
          </p:cNvSpPr>
          <p:nvPr/>
        </p:nvSpPr>
        <p:spPr bwMode="auto">
          <a:xfrm>
            <a:off x="11193463" y="3886200"/>
            <a:ext cx="790575" cy="979488"/>
          </a:xfrm>
          <a:prstGeom prst="flowChartProcess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658" name="TextBox 10"/>
          <p:cNvSpPr txBox="1">
            <a:spLocks noChangeArrowheads="1"/>
          </p:cNvSpPr>
          <p:nvPr/>
        </p:nvSpPr>
        <p:spPr bwMode="auto">
          <a:xfrm>
            <a:off x="2127250" y="3568700"/>
            <a:ext cx="16716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659" name="TextBox 10"/>
          <p:cNvSpPr txBox="1">
            <a:spLocks noChangeArrowheads="1"/>
          </p:cNvSpPr>
          <p:nvPr/>
        </p:nvSpPr>
        <p:spPr bwMode="auto">
          <a:xfrm>
            <a:off x="4113213" y="3568700"/>
            <a:ext cx="16716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660" name="TextBox 10"/>
          <p:cNvSpPr txBox="1">
            <a:spLocks noChangeArrowheads="1"/>
          </p:cNvSpPr>
          <p:nvPr/>
        </p:nvSpPr>
        <p:spPr bwMode="auto">
          <a:xfrm>
            <a:off x="6099175" y="3568700"/>
            <a:ext cx="16716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661" name="TextBox 10"/>
          <p:cNvSpPr txBox="1">
            <a:spLocks noChangeArrowheads="1"/>
          </p:cNvSpPr>
          <p:nvPr/>
        </p:nvSpPr>
        <p:spPr bwMode="auto">
          <a:xfrm>
            <a:off x="8085138" y="3568700"/>
            <a:ext cx="16716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662" name="文本框 13"/>
          <p:cNvSpPr txBox="1">
            <a:spLocks noChangeArrowheads="1"/>
          </p:cNvSpPr>
          <p:nvPr/>
        </p:nvSpPr>
        <p:spPr bwMode="auto">
          <a:xfrm>
            <a:off x="2289175" y="2278063"/>
            <a:ext cx="117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663" name="文本框 15"/>
          <p:cNvSpPr txBox="1">
            <a:spLocks noChangeArrowheads="1"/>
          </p:cNvSpPr>
          <p:nvPr/>
        </p:nvSpPr>
        <p:spPr bwMode="auto">
          <a:xfrm>
            <a:off x="4275138" y="2278063"/>
            <a:ext cx="117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664" name="文本框 17"/>
          <p:cNvSpPr txBox="1">
            <a:spLocks noChangeArrowheads="1"/>
          </p:cNvSpPr>
          <p:nvPr/>
        </p:nvSpPr>
        <p:spPr bwMode="auto">
          <a:xfrm>
            <a:off x="6259513" y="2278063"/>
            <a:ext cx="1173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665" name="文本框 18"/>
          <p:cNvSpPr txBox="1">
            <a:spLocks noChangeArrowheads="1"/>
          </p:cNvSpPr>
          <p:nvPr/>
        </p:nvSpPr>
        <p:spPr bwMode="auto">
          <a:xfrm>
            <a:off x="8334375" y="2278063"/>
            <a:ext cx="117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文本框 14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6676" name="Group 4"/>
          <p:cNvGrpSpPr>
            <a:grpSpLocks noChangeAspect="1"/>
          </p:cNvGrpSpPr>
          <p:nvPr/>
        </p:nvGrpSpPr>
        <p:grpSpPr bwMode="auto">
          <a:xfrm>
            <a:off x="0" y="1714500"/>
            <a:ext cx="6276975" cy="3836988"/>
            <a:chOff x="0" y="0"/>
            <a:chExt cx="4383305" cy="2678686"/>
          </a:xfrm>
        </p:grpSpPr>
        <p:pic>
          <p:nvPicPr>
            <p:cNvPr id="156688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83305" cy="267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689" name="图片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412" y="229733"/>
              <a:ext cx="2927797" cy="1646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6677" name="椭圆 6"/>
          <p:cNvSpPr>
            <a:spLocks noChangeArrowheads="1"/>
          </p:cNvSpPr>
          <p:nvPr/>
        </p:nvSpPr>
        <p:spPr bwMode="auto">
          <a:xfrm>
            <a:off x="6156325" y="2679700"/>
            <a:ext cx="563563" cy="563563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678" name="椭圆 7"/>
          <p:cNvSpPr>
            <a:spLocks noChangeArrowheads="1"/>
          </p:cNvSpPr>
          <p:nvPr/>
        </p:nvSpPr>
        <p:spPr bwMode="auto">
          <a:xfrm>
            <a:off x="6156325" y="3814763"/>
            <a:ext cx="563563" cy="563562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679" name="椭圆 8"/>
          <p:cNvSpPr>
            <a:spLocks noChangeArrowheads="1"/>
          </p:cNvSpPr>
          <p:nvPr/>
        </p:nvSpPr>
        <p:spPr bwMode="auto">
          <a:xfrm>
            <a:off x="6156325" y="4948238"/>
            <a:ext cx="563563" cy="56515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680" name="TextBox 10"/>
          <p:cNvSpPr txBox="1">
            <a:spLocks noChangeArrowheads="1"/>
          </p:cNvSpPr>
          <p:nvPr/>
        </p:nvSpPr>
        <p:spPr bwMode="auto">
          <a:xfrm>
            <a:off x="6727825" y="3013075"/>
            <a:ext cx="38592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681" name="文本框 10"/>
          <p:cNvSpPr txBox="1">
            <a:spLocks noChangeArrowheads="1"/>
          </p:cNvSpPr>
          <p:nvPr/>
        </p:nvSpPr>
        <p:spPr bwMode="auto">
          <a:xfrm>
            <a:off x="6719888" y="2597150"/>
            <a:ext cx="1957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682" name="TextBox 10"/>
          <p:cNvSpPr txBox="1">
            <a:spLocks noChangeArrowheads="1"/>
          </p:cNvSpPr>
          <p:nvPr/>
        </p:nvSpPr>
        <p:spPr bwMode="auto">
          <a:xfrm>
            <a:off x="6748463" y="4111625"/>
            <a:ext cx="38592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683" name="文本框 12"/>
          <p:cNvSpPr txBox="1">
            <a:spLocks noChangeArrowheads="1"/>
          </p:cNvSpPr>
          <p:nvPr/>
        </p:nvSpPr>
        <p:spPr bwMode="auto">
          <a:xfrm>
            <a:off x="6740525" y="3697288"/>
            <a:ext cx="1957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684" name="TextBox 10"/>
          <p:cNvSpPr txBox="1">
            <a:spLocks noChangeArrowheads="1"/>
          </p:cNvSpPr>
          <p:nvPr/>
        </p:nvSpPr>
        <p:spPr bwMode="auto">
          <a:xfrm>
            <a:off x="6769100" y="5211763"/>
            <a:ext cx="3859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685" name="文本框 15"/>
          <p:cNvSpPr txBox="1">
            <a:spLocks noChangeArrowheads="1"/>
          </p:cNvSpPr>
          <p:nvPr/>
        </p:nvSpPr>
        <p:spPr bwMode="auto">
          <a:xfrm>
            <a:off x="6762750" y="4795838"/>
            <a:ext cx="1957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686" name="文本框 17"/>
          <p:cNvSpPr txBox="1">
            <a:spLocks noChangeArrowheads="1"/>
          </p:cNvSpPr>
          <p:nvPr/>
        </p:nvSpPr>
        <p:spPr bwMode="auto">
          <a:xfrm>
            <a:off x="6156325" y="1249363"/>
            <a:ext cx="1957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687" name="TextBox 10"/>
          <p:cNvSpPr txBox="1">
            <a:spLocks noChangeArrowheads="1"/>
          </p:cNvSpPr>
          <p:nvPr/>
        </p:nvSpPr>
        <p:spPr bwMode="auto">
          <a:xfrm>
            <a:off x="6194425" y="1660525"/>
            <a:ext cx="53578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文本框 14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700" name="椭圆 3"/>
          <p:cNvSpPr>
            <a:spLocks noChangeArrowheads="1"/>
          </p:cNvSpPr>
          <p:nvPr/>
        </p:nvSpPr>
        <p:spPr bwMode="auto">
          <a:xfrm>
            <a:off x="4905375" y="1597025"/>
            <a:ext cx="2538413" cy="2538413"/>
          </a:xfrm>
          <a:prstGeom prst="ellipse">
            <a:avLst/>
          </a:prstGeom>
          <a:noFill/>
          <a:ln w="38100">
            <a:solidFill>
              <a:schemeClr val="bg1">
                <a:alpha val="54117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7701" name="椭圆 4"/>
          <p:cNvSpPr>
            <a:spLocks noChangeArrowheads="1"/>
          </p:cNvSpPr>
          <p:nvPr/>
        </p:nvSpPr>
        <p:spPr bwMode="auto">
          <a:xfrm>
            <a:off x="4237038" y="2363788"/>
            <a:ext cx="1171575" cy="1171575"/>
          </a:xfrm>
          <a:prstGeom prst="ellipse">
            <a:avLst/>
          </a:prstGeom>
          <a:solidFill>
            <a:schemeClr val="bg1">
              <a:alpha val="4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702" name="椭圆 5"/>
          <p:cNvSpPr>
            <a:spLocks noChangeArrowheads="1"/>
          </p:cNvSpPr>
          <p:nvPr/>
        </p:nvSpPr>
        <p:spPr bwMode="auto">
          <a:xfrm>
            <a:off x="6940550" y="2363788"/>
            <a:ext cx="1171575" cy="1171575"/>
          </a:xfrm>
          <a:prstGeom prst="ellipse">
            <a:avLst/>
          </a:prstGeom>
          <a:solidFill>
            <a:schemeClr val="bg1">
              <a:alpha val="4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7703" name="文本框 6"/>
          <p:cNvSpPr txBox="1">
            <a:spLocks noChangeArrowheads="1"/>
          </p:cNvSpPr>
          <p:nvPr/>
        </p:nvSpPr>
        <p:spPr bwMode="auto">
          <a:xfrm>
            <a:off x="5815013" y="2533650"/>
            <a:ext cx="914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7704" name="Group 8"/>
          <p:cNvGrpSpPr/>
          <p:nvPr/>
        </p:nvGrpSpPr>
        <p:grpSpPr bwMode="auto">
          <a:xfrm>
            <a:off x="8085138" y="2292350"/>
            <a:ext cx="989012" cy="1311275"/>
            <a:chOff x="0" y="0"/>
            <a:chExt cx="989474" cy="1312526"/>
          </a:xfrm>
        </p:grpSpPr>
        <p:cxnSp>
          <p:nvCxnSpPr>
            <p:cNvPr id="157714" name="直接连接符 8"/>
            <p:cNvCxnSpPr>
              <a:cxnSpLocks noChangeShapeType="1"/>
              <a:stCxn id="157702" idx="6"/>
            </p:cNvCxnSpPr>
            <p:nvPr/>
          </p:nvCxnSpPr>
          <p:spPr bwMode="auto">
            <a:xfrm flipV="1">
              <a:off x="0" y="0"/>
              <a:ext cx="989474" cy="726603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715" name="直接连接符 9"/>
            <p:cNvCxnSpPr>
              <a:cxnSpLocks noChangeShapeType="1"/>
              <a:stCxn id="157702" idx="6"/>
            </p:cNvCxnSpPr>
            <p:nvPr/>
          </p:nvCxnSpPr>
          <p:spPr bwMode="auto">
            <a:xfrm>
              <a:off x="0" y="726603"/>
              <a:ext cx="989474" cy="585923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7705" name="Group 11"/>
          <p:cNvGrpSpPr/>
          <p:nvPr/>
        </p:nvGrpSpPr>
        <p:grpSpPr bwMode="auto">
          <a:xfrm>
            <a:off x="3278188" y="2257425"/>
            <a:ext cx="958850" cy="1431925"/>
            <a:chOff x="0" y="0"/>
            <a:chExt cx="959509" cy="1431401"/>
          </a:xfrm>
        </p:grpSpPr>
        <p:cxnSp>
          <p:nvCxnSpPr>
            <p:cNvPr id="157712" name="直接连接符 11"/>
            <p:cNvCxnSpPr>
              <a:cxnSpLocks noChangeShapeType="1"/>
              <a:stCxn id="157701" idx="2"/>
            </p:cNvCxnSpPr>
            <p:nvPr/>
          </p:nvCxnSpPr>
          <p:spPr bwMode="auto">
            <a:xfrm flipH="1" flipV="1">
              <a:off x="0" y="0"/>
              <a:ext cx="959509" cy="715701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713" name="直接连接符 12"/>
            <p:cNvCxnSpPr>
              <a:cxnSpLocks noChangeShapeType="1"/>
              <a:stCxn id="157701" idx="2"/>
            </p:cNvCxnSpPr>
            <p:nvPr/>
          </p:nvCxnSpPr>
          <p:spPr bwMode="auto">
            <a:xfrm flipH="1">
              <a:off x="0" y="715701"/>
              <a:ext cx="959509" cy="71570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7706" name="椭圆 13"/>
          <p:cNvSpPr>
            <a:spLocks noChangeArrowheads="1"/>
          </p:cNvSpPr>
          <p:nvPr/>
        </p:nvSpPr>
        <p:spPr bwMode="auto">
          <a:xfrm>
            <a:off x="2533650" y="1714500"/>
            <a:ext cx="788988" cy="788988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707" name="椭圆 15"/>
          <p:cNvSpPr>
            <a:spLocks noChangeArrowheads="1"/>
          </p:cNvSpPr>
          <p:nvPr/>
        </p:nvSpPr>
        <p:spPr bwMode="auto">
          <a:xfrm>
            <a:off x="2513013" y="3395663"/>
            <a:ext cx="788987" cy="788987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708" name="椭圆 17"/>
          <p:cNvSpPr>
            <a:spLocks noChangeArrowheads="1"/>
          </p:cNvSpPr>
          <p:nvPr/>
        </p:nvSpPr>
        <p:spPr bwMode="auto">
          <a:xfrm>
            <a:off x="9036050" y="1714500"/>
            <a:ext cx="787400" cy="788988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709" name="椭圆 18"/>
          <p:cNvSpPr>
            <a:spLocks noChangeArrowheads="1"/>
          </p:cNvSpPr>
          <p:nvPr/>
        </p:nvSpPr>
        <p:spPr bwMode="auto">
          <a:xfrm>
            <a:off x="9047163" y="3395663"/>
            <a:ext cx="788987" cy="788987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710" name="流程图: 可选过程 19"/>
          <p:cNvSpPr>
            <a:spLocks noChangeArrowheads="1"/>
          </p:cNvSpPr>
          <p:nvPr/>
        </p:nvSpPr>
        <p:spPr bwMode="auto">
          <a:xfrm>
            <a:off x="2944813" y="5108575"/>
            <a:ext cx="1301750" cy="41116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711" name="TextBox 10"/>
          <p:cNvSpPr txBox="1">
            <a:spLocks noChangeArrowheads="1"/>
          </p:cNvSpPr>
          <p:nvPr/>
        </p:nvSpPr>
        <p:spPr bwMode="auto">
          <a:xfrm>
            <a:off x="3057525" y="5499100"/>
            <a:ext cx="6778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文本框 14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724" name="五边形 25"/>
          <p:cNvSpPr>
            <a:spLocks noChangeArrowheads="1"/>
          </p:cNvSpPr>
          <p:nvPr/>
        </p:nvSpPr>
        <p:spPr bwMode="auto">
          <a:xfrm rot="5400000">
            <a:off x="2621757" y="2599531"/>
            <a:ext cx="1022350" cy="1262063"/>
          </a:xfrm>
          <a:prstGeom prst="homePlate">
            <a:avLst>
              <a:gd name="adj" fmla="val 35713"/>
            </a:avLst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725" name="五边形 26"/>
          <p:cNvSpPr>
            <a:spLocks noChangeArrowheads="1"/>
          </p:cNvSpPr>
          <p:nvPr/>
        </p:nvSpPr>
        <p:spPr bwMode="auto">
          <a:xfrm rot="5400000">
            <a:off x="4501357" y="2599531"/>
            <a:ext cx="1022350" cy="1262063"/>
          </a:xfrm>
          <a:prstGeom prst="homePlate">
            <a:avLst>
              <a:gd name="adj" fmla="val 35713"/>
            </a:avLst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726" name="五边形 27"/>
          <p:cNvSpPr>
            <a:spLocks noChangeArrowheads="1"/>
          </p:cNvSpPr>
          <p:nvPr/>
        </p:nvSpPr>
        <p:spPr bwMode="auto">
          <a:xfrm rot="5400000">
            <a:off x="6379369" y="2599532"/>
            <a:ext cx="1022350" cy="1262062"/>
          </a:xfrm>
          <a:prstGeom prst="homePlate">
            <a:avLst>
              <a:gd name="adj" fmla="val 35713"/>
            </a:avLst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727" name="五边形 28"/>
          <p:cNvSpPr>
            <a:spLocks noChangeArrowheads="1"/>
          </p:cNvSpPr>
          <p:nvPr/>
        </p:nvSpPr>
        <p:spPr bwMode="auto">
          <a:xfrm rot="5400000">
            <a:off x="8258969" y="2599532"/>
            <a:ext cx="1022350" cy="1262062"/>
          </a:xfrm>
          <a:prstGeom prst="homePlate">
            <a:avLst>
              <a:gd name="adj" fmla="val 35713"/>
            </a:avLst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728" name="TextBox 10"/>
          <p:cNvSpPr txBox="1">
            <a:spLocks noChangeArrowheads="1"/>
          </p:cNvSpPr>
          <p:nvPr/>
        </p:nvSpPr>
        <p:spPr bwMode="auto">
          <a:xfrm>
            <a:off x="2405063" y="4275138"/>
            <a:ext cx="14827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729" name="TextBox 10"/>
          <p:cNvSpPr txBox="1">
            <a:spLocks noChangeArrowheads="1"/>
          </p:cNvSpPr>
          <p:nvPr/>
        </p:nvSpPr>
        <p:spPr bwMode="auto">
          <a:xfrm>
            <a:off x="4271963" y="4275138"/>
            <a:ext cx="14811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730" name="TextBox 10"/>
          <p:cNvSpPr txBox="1">
            <a:spLocks noChangeArrowheads="1"/>
          </p:cNvSpPr>
          <p:nvPr/>
        </p:nvSpPr>
        <p:spPr bwMode="auto">
          <a:xfrm>
            <a:off x="8029575" y="4275138"/>
            <a:ext cx="14811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731" name="TextBox 10"/>
          <p:cNvSpPr txBox="1">
            <a:spLocks noChangeArrowheads="1"/>
          </p:cNvSpPr>
          <p:nvPr/>
        </p:nvSpPr>
        <p:spPr bwMode="auto">
          <a:xfrm>
            <a:off x="6149975" y="4275138"/>
            <a:ext cx="14811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732" name="文本框 33"/>
          <p:cNvSpPr txBox="1">
            <a:spLocks noChangeArrowheads="1"/>
          </p:cNvSpPr>
          <p:nvPr/>
        </p:nvSpPr>
        <p:spPr bwMode="auto">
          <a:xfrm>
            <a:off x="2405063" y="3914775"/>
            <a:ext cx="66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733" name="文本框 34"/>
          <p:cNvSpPr txBox="1">
            <a:spLocks noChangeArrowheads="1"/>
          </p:cNvSpPr>
          <p:nvPr/>
        </p:nvSpPr>
        <p:spPr bwMode="auto">
          <a:xfrm>
            <a:off x="4271963" y="3914775"/>
            <a:ext cx="668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734" name="文本框 35"/>
          <p:cNvSpPr txBox="1">
            <a:spLocks noChangeArrowheads="1"/>
          </p:cNvSpPr>
          <p:nvPr/>
        </p:nvSpPr>
        <p:spPr bwMode="auto">
          <a:xfrm>
            <a:off x="6149975" y="3914775"/>
            <a:ext cx="66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735" name="文本框 36"/>
          <p:cNvSpPr txBox="1">
            <a:spLocks noChangeArrowheads="1"/>
          </p:cNvSpPr>
          <p:nvPr/>
        </p:nvSpPr>
        <p:spPr bwMode="auto">
          <a:xfrm>
            <a:off x="8029575" y="3914775"/>
            <a:ext cx="668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8736" name="Group 16"/>
          <p:cNvGrpSpPr/>
          <p:nvPr/>
        </p:nvGrpSpPr>
        <p:grpSpPr bwMode="auto">
          <a:xfrm>
            <a:off x="3133725" y="2371725"/>
            <a:ext cx="1878013" cy="347663"/>
            <a:chOff x="0" y="0"/>
            <a:chExt cx="1878884" cy="347730"/>
          </a:xfrm>
        </p:grpSpPr>
        <p:cxnSp>
          <p:nvCxnSpPr>
            <p:cNvPr id="158747" name="直接连接符 38"/>
            <p:cNvCxnSpPr>
              <a:cxnSpLocks noChangeShapeType="1"/>
            </p:cNvCxnSpPr>
            <p:nvPr/>
          </p:nvCxnSpPr>
          <p:spPr bwMode="auto">
            <a:xfrm>
              <a:off x="0" y="0"/>
              <a:ext cx="0" cy="34773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748" name="直接连接符 39"/>
            <p:cNvCxnSpPr>
              <a:cxnSpLocks noChangeShapeType="1"/>
            </p:cNvCxnSpPr>
            <p:nvPr/>
          </p:nvCxnSpPr>
          <p:spPr bwMode="auto">
            <a:xfrm>
              <a:off x="1878884" y="0"/>
              <a:ext cx="0" cy="34773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749" name="直接连接符 40"/>
            <p:cNvCxnSpPr>
              <a:cxnSpLocks noChangeShapeType="1"/>
            </p:cNvCxnSpPr>
            <p:nvPr/>
          </p:nvCxnSpPr>
          <p:spPr bwMode="auto">
            <a:xfrm>
              <a:off x="0" y="0"/>
              <a:ext cx="1878884" cy="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8737" name="Group 20"/>
          <p:cNvGrpSpPr/>
          <p:nvPr/>
        </p:nvGrpSpPr>
        <p:grpSpPr bwMode="auto">
          <a:xfrm>
            <a:off x="6891338" y="2365375"/>
            <a:ext cx="1878012" cy="347663"/>
            <a:chOff x="0" y="0"/>
            <a:chExt cx="1878884" cy="347730"/>
          </a:xfrm>
        </p:grpSpPr>
        <p:cxnSp>
          <p:nvCxnSpPr>
            <p:cNvPr id="158744" name="直接连接符 42"/>
            <p:cNvCxnSpPr>
              <a:cxnSpLocks noChangeShapeType="1"/>
            </p:cNvCxnSpPr>
            <p:nvPr/>
          </p:nvCxnSpPr>
          <p:spPr bwMode="auto">
            <a:xfrm>
              <a:off x="0" y="0"/>
              <a:ext cx="0" cy="34773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745" name="直接连接符 43"/>
            <p:cNvCxnSpPr>
              <a:cxnSpLocks noChangeShapeType="1"/>
            </p:cNvCxnSpPr>
            <p:nvPr/>
          </p:nvCxnSpPr>
          <p:spPr bwMode="auto">
            <a:xfrm>
              <a:off x="1878884" y="0"/>
              <a:ext cx="0" cy="34773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746" name="直接连接符 44"/>
            <p:cNvCxnSpPr>
              <a:cxnSpLocks noChangeShapeType="1"/>
            </p:cNvCxnSpPr>
            <p:nvPr/>
          </p:nvCxnSpPr>
          <p:spPr bwMode="auto">
            <a:xfrm>
              <a:off x="0" y="0"/>
              <a:ext cx="1878884" cy="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8738" name="文本框 45"/>
          <p:cNvSpPr txBox="1">
            <a:spLocks noChangeArrowheads="1"/>
          </p:cNvSpPr>
          <p:nvPr/>
        </p:nvSpPr>
        <p:spPr bwMode="auto">
          <a:xfrm>
            <a:off x="3292475" y="1920875"/>
            <a:ext cx="1957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739" name="文本框 46"/>
          <p:cNvSpPr txBox="1">
            <a:spLocks noChangeArrowheads="1"/>
          </p:cNvSpPr>
          <p:nvPr/>
        </p:nvSpPr>
        <p:spPr bwMode="auto">
          <a:xfrm>
            <a:off x="7050088" y="1957388"/>
            <a:ext cx="1957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添加文本信息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740" name="文本框 47"/>
          <p:cNvSpPr txBox="1">
            <a:spLocks noChangeArrowheads="1"/>
          </p:cNvSpPr>
          <p:nvPr/>
        </p:nvSpPr>
        <p:spPr bwMode="auto">
          <a:xfrm>
            <a:off x="2841625" y="2965450"/>
            <a:ext cx="70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</a:rPr>
              <a:t>51%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58741" name="文本框 48"/>
          <p:cNvSpPr txBox="1">
            <a:spLocks noChangeArrowheads="1"/>
          </p:cNvSpPr>
          <p:nvPr/>
        </p:nvSpPr>
        <p:spPr bwMode="auto">
          <a:xfrm>
            <a:off x="4759325" y="2965450"/>
            <a:ext cx="70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</a:rPr>
              <a:t>69%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58742" name="文本框 49"/>
          <p:cNvSpPr txBox="1">
            <a:spLocks noChangeArrowheads="1"/>
          </p:cNvSpPr>
          <p:nvPr/>
        </p:nvSpPr>
        <p:spPr bwMode="auto">
          <a:xfrm>
            <a:off x="6537325" y="2965450"/>
            <a:ext cx="70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</a:rPr>
              <a:t>35%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58743" name="文本框 50"/>
          <p:cNvSpPr txBox="1">
            <a:spLocks noChangeArrowheads="1"/>
          </p:cNvSpPr>
          <p:nvPr/>
        </p:nvSpPr>
        <p:spPr bwMode="auto">
          <a:xfrm>
            <a:off x="8437563" y="2965450"/>
            <a:ext cx="70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</a:rPr>
              <a:t>18%</a:t>
            </a:r>
            <a:endParaRPr lang="zh-CN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文本框 14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974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r="3268" b="7008"/>
          <a:stretch>
            <a:fillRect/>
          </a:stretch>
        </p:blipFill>
        <p:spPr bwMode="auto">
          <a:xfrm>
            <a:off x="1627188" y="1898650"/>
            <a:ext cx="3100387" cy="3490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9" name="矩形 5"/>
          <p:cNvSpPr>
            <a:spLocks noChangeArrowheads="1"/>
          </p:cNvSpPr>
          <p:nvPr/>
        </p:nvSpPr>
        <p:spPr bwMode="auto">
          <a:xfrm>
            <a:off x="5692775" y="1654175"/>
            <a:ext cx="1919288" cy="438150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9750" name="直接连接符 6"/>
          <p:cNvCxnSpPr>
            <a:cxnSpLocks noChangeShapeType="1"/>
          </p:cNvCxnSpPr>
          <p:nvPr/>
        </p:nvCxnSpPr>
        <p:spPr bwMode="auto">
          <a:xfrm>
            <a:off x="7456488" y="2079625"/>
            <a:ext cx="3078162" cy="0"/>
          </a:xfrm>
          <a:prstGeom prst="lin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9751" name="TextBox 10"/>
          <p:cNvSpPr txBox="1">
            <a:spLocks noChangeArrowheads="1"/>
          </p:cNvSpPr>
          <p:nvPr/>
        </p:nvSpPr>
        <p:spPr bwMode="auto">
          <a:xfrm>
            <a:off x="5600700" y="2198688"/>
            <a:ext cx="47021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752" name="椭圆 9"/>
          <p:cNvSpPr>
            <a:spLocks noChangeArrowheads="1"/>
          </p:cNvSpPr>
          <p:nvPr/>
        </p:nvSpPr>
        <p:spPr bwMode="auto">
          <a:xfrm>
            <a:off x="5873750" y="3284538"/>
            <a:ext cx="906463" cy="906462"/>
          </a:xfrm>
          <a:prstGeom prst="ellips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59753" name="文本框 10"/>
          <p:cNvSpPr txBox="1">
            <a:spLocks noChangeArrowheads="1"/>
          </p:cNvSpPr>
          <p:nvPr/>
        </p:nvSpPr>
        <p:spPr bwMode="auto">
          <a:xfrm>
            <a:off x="5992813" y="3551238"/>
            <a:ext cx="78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754" name="椭圆 12"/>
          <p:cNvSpPr>
            <a:spLocks noChangeArrowheads="1"/>
          </p:cNvSpPr>
          <p:nvPr/>
        </p:nvSpPr>
        <p:spPr bwMode="auto">
          <a:xfrm>
            <a:off x="7631113" y="3284538"/>
            <a:ext cx="906462" cy="906462"/>
          </a:xfrm>
          <a:prstGeom prst="ellips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59755" name="文本框 13"/>
          <p:cNvSpPr txBox="1">
            <a:spLocks noChangeArrowheads="1"/>
          </p:cNvSpPr>
          <p:nvPr/>
        </p:nvSpPr>
        <p:spPr bwMode="auto">
          <a:xfrm>
            <a:off x="7750175" y="3551238"/>
            <a:ext cx="78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756" name="椭圆 17"/>
          <p:cNvSpPr>
            <a:spLocks noChangeArrowheads="1"/>
          </p:cNvSpPr>
          <p:nvPr/>
        </p:nvSpPr>
        <p:spPr bwMode="auto">
          <a:xfrm>
            <a:off x="9388475" y="3284538"/>
            <a:ext cx="906463" cy="906462"/>
          </a:xfrm>
          <a:prstGeom prst="ellips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159757" name="文本框 18"/>
          <p:cNvSpPr txBox="1">
            <a:spLocks noChangeArrowheads="1"/>
          </p:cNvSpPr>
          <p:nvPr/>
        </p:nvSpPr>
        <p:spPr bwMode="auto">
          <a:xfrm>
            <a:off x="9507538" y="3551238"/>
            <a:ext cx="78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758" name="矩形 20"/>
          <p:cNvSpPr>
            <a:spLocks noChangeArrowheads="1"/>
          </p:cNvSpPr>
          <p:nvPr/>
        </p:nvSpPr>
        <p:spPr bwMode="auto">
          <a:xfrm>
            <a:off x="5700713" y="4330700"/>
            <a:ext cx="1919287" cy="438150"/>
          </a:xfrm>
          <a:prstGeom prst="rect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9759" name="直接连接符 21"/>
          <p:cNvCxnSpPr>
            <a:cxnSpLocks noChangeShapeType="1"/>
          </p:cNvCxnSpPr>
          <p:nvPr/>
        </p:nvCxnSpPr>
        <p:spPr bwMode="auto">
          <a:xfrm>
            <a:off x="7464425" y="4754563"/>
            <a:ext cx="3078163" cy="0"/>
          </a:xfrm>
          <a:prstGeom prst="lin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9760" name="TextBox 10"/>
          <p:cNvSpPr txBox="1">
            <a:spLocks noChangeArrowheads="1"/>
          </p:cNvSpPr>
          <p:nvPr/>
        </p:nvSpPr>
        <p:spPr bwMode="auto">
          <a:xfrm>
            <a:off x="5608638" y="4875213"/>
            <a:ext cx="47021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文本框 14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0772" name="Group 4"/>
          <p:cNvGrpSpPr/>
          <p:nvPr/>
        </p:nvGrpSpPr>
        <p:grpSpPr bwMode="auto">
          <a:xfrm>
            <a:off x="1368425" y="1635125"/>
            <a:ext cx="2573338" cy="3846513"/>
            <a:chOff x="0" y="0"/>
            <a:chExt cx="2573399" cy="3847479"/>
          </a:xfrm>
        </p:grpSpPr>
        <p:sp>
          <p:nvSpPr>
            <p:cNvPr id="160795" name="六边形 4"/>
            <p:cNvSpPr>
              <a:spLocks noChangeArrowheads="1"/>
            </p:cNvSpPr>
            <p:nvPr/>
          </p:nvSpPr>
          <p:spPr bwMode="auto">
            <a:xfrm>
              <a:off x="1150512" y="1311499"/>
              <a:ext cx="1422887" cy="1226627"/>
            </a:xfrm>
            <a:prstGeom prst="hexagon">
              <a:avLst>
                <a:gd name="adj" fmla="val 29199"/>
                <a:gd name="vf" fmla="val 115470"/>
              </a:avLst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796" name="六边形 5"/>
            <p:cNvSpPr>
              <a:spLocks noChangeArrowheads="1"/>
            </p:cNvSpPr>
            <p:nvPr/>
          </p:nvSpPr>
          <p:spPr bwMode="auto">
            <a:xfrm>
              <a:off x="1120462" y="2620852"/>
              <a:ext cx="1422887" cy="1226627"/>
            </a:xfrm>
            <a:prstGeom prst="hexagon">
              <a:avLst>
                <a:gd name="adj" fmla="val 29199"/>
                <a:gd name="vf" fmla="val 115470"/>
              </a:avLst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797" name="六边形 6"/>
            <p:cNvSpPr>
              <a:spLocks noChangeArrowheads="1"/>
            </p:cNvSpPr>
            <p:nvPr/>
          </p:nvSpPr>
          <p:spPr bwMode="auto">
            <a:xfrm>
              <a:off x="0" y="1966176"/>
              <a:ext cx="1422887" cy="1226627"/>
            </a:xfrm>
            <a:prstGeom prst="hexagon">
              <a:avLst>
                <a:gd name="adj" fmla="val 29199"/>
                <a:gd name="vf" fmla="val 115470"/>
              </a:avLst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798" name="六边形 7"/>
            <p:cNvSpPr>
              <a:spLocks noChangeArrowheads="1"/>
            </p:cNvSpPr>
            <p:nvPr/>
          </p:nvSpPr>
          <p:spPr bwMode="auto">
            <a:xfrm>
              <a:off x="12878" y="663262"/>
              <a:ext cx="1422887" cy="1226627"/>
            </a:xfrm>
            <a:prstGeom prst="hexagon">
              <a:avLst>
                <a:gd name="adj" fmla="val 29199"/>
                <a:gd name="vf" fmla="val 115470"/>
              </a:avLst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799" name="六边形 8"/>
            <p:cNvSpPr>
              <a:spLocks noChangeArrowheads="1"/>
            </p:cNvSpPr>
            <p:nvPr/>
          </p:nvSpPr>
          <p:spPr bwMode="auto">
            <a:xfrm>
              <a:off x="1150512" y="0"/>
              <a:ext cx="1422887" cy="1226627"/>
            </a:xfrm>
            <a:prstGeom prst="hexagon">
              <a:avLst>
                <a:gd name="adj" fmla="val 29199"/>
                <a:gd name="vf" fmla="val 115470"/>
              </a:avLst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0773" name="Group 10"/>
          <p:cNvGrpSpPr/>
          <p:nvPr/>
        </p:nvGrpSpPr>
        <p:grpSpPr bwMode="auto">
          <a:xfrm>
            <a:off x="2079625" y="1212850"/>
            <a:ext cx="3375025" cy="1084263"/>
            <a:chOff x="0" y="0"/>
            <a:chExt cx="3375451" cy="1085132"/>
          </a:xfrm>
        </p:grpSpPr>
        <p:cxnSp>
          <p:nvCxnSpPr>
            <p:cNvPr id="160793" name="直接连接符 10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653717" cy="1085132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94" name="直接连接符 11"/>
            <p:cNvCxnSpPr>
              <a:cxnSpLocks noChangeShapeType="1"/>
            </p:cNvCxnSpPr>
            <p:nvPr/>
          </p:nvCxnSpPr>
          <p:spPr bwMode="auto">
            <a:xfrm>
              <a:off x="640838" y="0"/>
              <a:ext cx="2734613" cy="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0774" name="直接连接符 12"/>
          <p:cNvCxnSpPr>
            <a:cxnSpLocks noChangeShapeType="1"/>
            <a:stCxn id="160799" idx="2"/>
          </p:cNvCxnSpPr>
          <p:nvPr/>
        </p:nvCxnSpPr>
        <p:spPr bwMode="auto">
          <a:xfrm flipV="1">
            <a:off x="3941763" y="2247900"/>
            <a:ext cx="1727200" cy="0"/>
          </a:xfrm>
          <a:prstGeom prst="lin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5" name="直接连接符 13"/>
          <p:cNvCxnSpPr>
            <a:cxnSpLocks noChangeShapeType="1"/>
          </p:cNvCxnSpPr>
          <p:nvPr/>
        </p:nvCxnSpPr>
        <p:spPr bwMode="auto">
          <a:xfrm flipV="1">
            <a:off x="3941763" y="3551238"/>
            <a:ext cx="2195512" cy="0"/>
          </a:xfrm>
          <a:prstGeom prst="lin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76" name="直接连接符 15"/>
          <p:cNvCxnSpPr>
            <a:cxnSpLocks noChangeShapeType="1"/>
          </p:cNvCxnSpPr>
          <p:nvPr/>
        </p:nvCxnSpPr>
        <p:spPr bwMode="auto">
          <a:xfrm flipV="1">
            <a:off x="3911600" y="4862513"/>
            <a:ext cx="1727200" cy="0"/>
          </a:xfrm>
          <a:prstGeom prst="line">
            <a:avLst/>
          </a:prstGeom>
          <a:noFill/>
          <a:ln w="6350">
            <a:solidFill>
              <a:schemeClr val="bg1">
                <a:alpha val="67058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0777" name="Group 16"/>
          <p:cNvGrpSpPr/>
          <p:nvPr/>
        </p:nvGrpSpPr>
        <p:grpSpPr bwMode="auto">
          <a:xfrm flipV="1">
            <a:off x="2079625" y="4827588"/>
            <a:ext cx="3375025" cy="1073150"/>
            <a:chOff x="0" y="0"/>
            <a:chExt cx="3375451" cy="1085132"/>
          </a:xfrm>
        </p:grpSpPr>
        <p:cxnSp>
          <p:nvCxnSpPr>
            <p:cNvPr id="160791" name="直接连接符 18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653717" cy="1085132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792" name="直接连接符 19"/>
            <p:cNvCxnSpPr>
              <a:cxnSpLocks noChangeShapeType="1"/>
            </p:cNvCxnSpPr>
            <p:nvPr/>
          </p:nvCxnSpPr>
          <p:spPr bwMode="auto">
            <a:xfrm>
              <a:off x="640838" y="0"/>
              <a:ext cx="2734613" cy="0"/>
            </a:xfrm>
            <a:prstGeom prst="line">
              <a:avLst/>
            </a:prstGeom>
            <a:noFill/>
            <a:ln w="6350">
              <a:solidFill>
                <a:schemeClr val="bg1">
                  <a:alpha val="67058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0778" name="文本框 20"/>
          <p:cNvSpPr txBox="1">
            <a:spLocks noChangeArrowheads="1"/>
          </p:cNvSpPr>
          <p:nvPr/>
        </p:nvSpPr>
        <p:spPr bwMode="auto">
          <a:xfrm>
            <a:off x="2670175" y="2060575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你的文本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779" name="文本框 21"/>
          <p:cNvSpPr txBox="1">
            <a:spLocks noChangeArrowheads="1"/>
          </p:cNvSpPr>
          <p:nvPr/>
        </p:nvSpPr>
        <p:spPr bwMode="auto">
          <a:xfrm>
            <a:off x="2679700" y="3373438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你的文本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780" name="文本框 22"/>
          <p:cNvSpPr txBox="1">
            <a:spLocks noChangeArrowheads="1"/>
          </p:cNvSpPr>
          <p:nvPr/>
        </p:nvSpPr>
        <p:spPr bwMode="auto">
          <a:xfrm>
            <a:off x="2657475" y="4668838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你的文本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781" name="文本框 23"/>
          <p:cNvSpPr txBox="1">
            <a:spLocks noChangeArrowheads="1"/>
          </p:cNvSpPr>
          <p:nvPr/>
        </p:nvSpPr>
        <p:spPr bwMode="auto">
          <a:xfrm>
            <a:off x="1533525" y="2714625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你的文本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782" name="文本框 24"/>
          <p:cNvSpPr txBox="1">
            <a:spLocks noChangeArrowheads="1"/>
          </p:cNvSpPr>
          <p:nvPr/>
        </p:nvSpPr>
        <p:spPr bwMode="auto">
          <a:xfrm>
            <a:off x="1506538" y="4029075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你的文本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783" name="椭圆 25"/>
          <p:cNvSpPr>
            <a:spLocks noChangeArrowheads="1"/>
          </p:cNvSpPr>
          <p:nvPr/>
        </p:nvSpPr>
        <p:spPr bwMode="auto">
          <a:xfrm>
            <a:off x="5681663" y="966788"/>
            <a:ext cx="455612" cy="45720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784" name="椭圆 26"/>
          <p:cNvSpPr>
            <a:spLocks noChangeArrowheads="1"/>
          </p:cNvSpPr>
          <p:nvPr/>
        </p:nvSpPr>
        <p:spPr bwMode="auto">
          <a:xfrm>
            <a:off x="5794375" y="2060575"/>
            <a:ext cx="457200" cy="455613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785" name="椭圆 27"/>
          <p:cNvSpPr>
            <a:spLocks noChangeArrowheads="1"/>
          </p:cNvSpPr>
          <p:nvPr/>
        </p:nvSpPr>
        <p:spPr bwMode="auto">
          <a:xfrm>
            <a:off x="6251575" y="3371850"/>
            <a:ext cx="455613" cy="457200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786" name="椭圆 28"/>
          <p:cNvSpPr>
            <a:spLocks noChangeArrowheads="1"/>
          </p:cNvSpPr>
          <p:nvPr/>
        </p:nvSpPr>
        <p:spPr bwMode="auto">
          <a:xfrm>
            <a:off x="5681663" y="4625975"/>
            <a:ext cx="455612" cy="455613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787" name="椭圆 29"/>
          <p:cNvSpPr>
            <a:spLocks noChangeArrowheads="1"/>
          </p:cNvSpPr>
          <p:nvPr/>
        </p:nvSpPr>
        <p:spPr bwMode="auto">
          <a:xfrm>
            <a:off x="5507038" y="5680075"/>
            <a:ext cx="455612" cy="455613"/>
          </a:xfrm>
          <a:prstGeom prst="ellipse">
            <a:avLst/>
          </a:prstGeom>
          <a:solidFill>
            <a:schemeClr val="bg1">
              <a:alpha val="3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0788" name="Group 29"/>
          <p:cNvGrpSpPr/>
          <p:nvPr/>
        </p:nvGrpSpPr>
        <p:grpSpPr bwMode="auto">
          <a:xfrm>
            <a:off x="7805738" y="1658938"/>
            <a:ext cx="2724150" cy="4021137"/>
            <a:chOff x="0" y="0"/>
            <a:chExt cx="2724150" cy="4020274"/>
          </a:xfrm>
        </p:grpSpPr>
        <p:pic>
          <p:nvPicPr>
            <p:cNvPr id="160789" name="图片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9824"/>
              <a:ext cx="2724150" cy="3600450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790" name="矩形 32"/>
            <p:cNvSpPr>
              <a:spLocks noChangeArrowheads="1"/>
            </p:cNvSpPr>
            <p:nvPr/>
          </p:nvSpPr>
          <p:spPr bwMode="auto">
            <a:xfrm>
              <a:off x="0" y="0"/>
              <a:ext cx="2724150" cy="432703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添加您的文字信息</a:t>
              </a: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文本框 14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0" y="6072188"/>
            <a:ext cx="1541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文本框 16"/>
          <p:cNvSpPr txBox="1">
            <a:spLocks noChangeArrowheads="1"/>
          </p:cNvSpPr>
          <p:nvPr/>
        </p:nvSpPr>
        <p:spPr bwMode="auto">
          <a:xfrm>
            <a:off x="1514475" y="300038"/>
            <a:ext cx="353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1796" name="Group 4"/>
          <p:cNvGrpSpPr/>
          <p:nvPr/>
        </p:nvGrpSpPr>
        <p:grpSpPr bwMode="auto">
          <a:xfrm>
            <a:off x="1925638" y="1003300"/>
            <a:ext cx="7773987" cy="5130800"/>
            <a:chOff x="0" y="0"/>
            <a:chExt cx="7774630" cy="5130140"/>
          </a:xfrm>
        </p:grpSpPr>
        <p:grpSp>
          <p:nvGrpSpPr>
            <p:cNvPr id="161803" name="Group 5"/>
            <p:cNvGrpSpPr/>
            <p:nvPr/>
          </p:nvGrpSpPr>
          <p:grpSpPr bwMode="auto">
            <a:xfrm>
              <a:off x="560631" y="558360"/>
              <a:ext cx="6658378" cy="4022288"/>
              <a:chOff x="0" y="0"/>
              <a:chExt cx="5718220" cy="3876541"/>
            </a:xfrm>
          </p:grpSpPr>
          <p:sp>
            <p:nvSpPr>
              <p:cNvPr id="161808" name="任意多边形 9"/>
              <p:cNvSpPr/>
              <p:nvPr/>
            </p:nvSpPr>
            <p:spPr bwMode="auto">
              <a:xfrm>
                <a:off x="0" y="0"/>
                <a:ext cx="5718220" cy="2987899"/>
              </a:xfrm>
              <a:custGeom>
                <a:avLst/>
                <a:gdLst>
                  <a:gd name="T0" fmla="*/ 0 w 5718220"/>
                  <a:gd name="T1" fmla="*/ 0 h 2987899"/>
                  <a:gd name="T2" fmla="*/ 5718220 w 5718220"/>
                  <a:gd name="T3" fmla="*/ 0 h 2987899"/>
                  <a:gd name="T4" fmla="*/ 5718220 w 5718220"/>
                  <a:gd name="T5" fmla="*/ 2485623 h 2987899"/>
                  <a:gd name="T6" fmla="*/ 3181082 w 5718220"/>
                  <a:gd name="T7" fmla="*/ 2485623 h 2987899"/>
                  <a:gd name="T8" fmla="*/ 2859110 w 5718220"/>
                  <a:gd name="T9" fmla="*/ 2987899 h 2987899"/>
                  <a:gd name="T10" fmla="*/ 2537138 w 5718220"/>
                  <a:gd name="T11" fmla="*/ 2485623 h 2987899"/>
                  <a:gd name="T12" fmla="*/ 0 w 5718220"/>
                  <a:gd name="T13" fmla="*/ 2485623 h 2987899"/>
                  <a:gd name="T14" fmla="*/ 0 w 5718220"/>
                  <a:gd name="T15" fmla="*/ 0 h 29878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18220"/>
                  <a:gd name="T25" fmla="*/ 0 h 2987899"/>
                  <a:gd name="T26" fmla="*/ 5718220 w 5718220"/>
                  <a:gd name="T27" fmla="*/ 2987899 h 29878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18220" h="2987899">
                    <a:moveTo>
                      <a:pt x="0" y="0"/>
                    </a:moveTo>
                    <a:lnTo>
                      <a:pt x="5718220" y="0"/>
                    </a:lnTo>
                    <a:lnTo>
                      <a:pt x="5718220" y="2485623"/>
                    </a:lnTo>
                    <a:lnTo>
                      <a:pt x="3181082" y="2485623"/>
                    </a:lnTo>
                    <a:lnTo>
                      <a:pt x="2859110" y="2987899"/>
                    </a:lnTo>
                    <a:lnTo>
                      <a:pt x="2537138" y="2485623"/>
                    </a:lnTo>
                    <a:lnTo>
                      <a:pt x="0" y="24856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607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1809" name="任意多边形 10"/>
              <p:cNvSpPr/>
              <p:nvPr/>
            </p:nvSpPr>
            <p:spPr bwMode="auto">
              <a:xfrm>
                <a:off x="0" y="2614136"/>
                <a:ext cx="2807595" cy="1262405"/>
              </a:xfrm>
              <a:custGeom>
                <a:avLst/>
                <a:gdLst>
                  <a:gd name="T0" fmla="*/ 0 w 2871990"/>
                  <a:gd name="T1" fmla="*/ 0 h 1262405"/>
                  <a:gd name="T2" fmla="*/ 2508710 w 2871990"/>
                  <a:gd name="T3" fmla="*/ 0 h 1262405"/>
                  <a:gd name="T4" fmla="*/ 2807595 w 2871990"/>
                  <a:gd name="T5" fmla="*/ 469076 h 1262405"/>
                  <a:gd name="T6" fmla="*/ 2807595 w 2871990"/>
                  <a:gd name="T7" fmla="*/ 1262405 h 1262405"/>
                  <a:gd name="T8" fmla="*/ 0 w 2871990"/>
                  <a:gd name="T9" fmla="*/ 1262405 h 1262405"/>
                  <a:gd name="T10" fmla="*/ 0 w 2871990"/>
                  <a:gd name="T11" fmla="*/ 0 h 1262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1990"/>
                  <a:gd name="T19" fmla="*/ 0 h 1262405"/>
                  <a:gd name="T20" fmla="*/ 2871990 w 2871990"/>
                  <a:gd name="T21" fmla="*/ 1262405 h 1262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1990" h="1262405">
                    <a:moveTo>
                      <a:pt x="0" y="0"/>
                    </a:moveTo>
                    <a:lnTo>
                      <a:pt x="2566250" y="0"/>
                    </a:lnTo>
                    <a:lnTo>
                      <a:pt x="2871990" y="469076"/>
                    </a:lnTo>
                    <a:lnTo>
                      <a:pt x="2871990" y="1262405"/>
                    </a:lnTo>
                    <a:lnTo>
                      <a:pt x="0" y="1262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607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1810" name="任意多边形 11"/>
              <p:cNvSpPr/>
              <p:nvPr/>
            </p:nvSpPr>
            <p:spPr bwMode="auto">
              <a:xfrm rot="10800000" flipV="1">
                <a:off x="2917383" y="2601256"/>
                <a:ext cx="2800837" cy="1262405"/>
              </a:xfrm>
              <a:custGeom>
                <a:avLst/>
                <a:gdLst>
                  <a:gd name="T0" fmla="*/ 0 w 2871990"/>
                  <a:gd name="T1" fmla="*/ 0 h 1262405"/>
                  <a:gd name="T2" fmla="*/ 2502672 w 2871990"/>
                  <a:gd name="T3" fmla="*/ 0 h 1262405"/>
                  <a:gd name="T4" fmla="*/ 2800837 w 2871990"/>
                  <a:gd name="T5" fmla="*/ 469076 h 1262405"/>
                  <a:gd name="T6" fmla="*/ 2800837 w 2871990"/>
                  <a:gd name="T7" fmla="*/ 1262405 h 1262405"/>
                  <a:gd name="T8" fmla="*/ 0 w 2871990"/>
                  <a:gd name="T9" fmla="*/ 1262405 h 1262405"/>
                  <a:gd name="T10" fmla="*/ 0 w 2871990"/>
                  <a:gd name="T11" fmla="*/ 0 h 12624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1990"/>
                  <a:gd name="T19" fmla="*/ 0 h 1262405"/>
                  <a:gd name="T20" fmla="*/ 2871990 w 2871990"/>
                  <a:gd name="T21" fmla="*/ 1262405 h 12624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1990" h="1262405">
                    <a:moveTo>
                      <a:pt x="0" y="0"/>
                    </a:moveTo>
                    <a:lnTo>
                      <a:pt x="2566250" y="0"/>
                    </a:lnTo>
                    <a:lnTo>
                      <a:pt x="2871990" y="469076"/>
                    </a:lnTo>
                    <a:lnTo>
                      <a:pt x="2871990" y="1262405"/>
                    </a:lnTo>
                    <a:lnTo>
                      <a:pt x="0" y="1262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3607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61804" name="矩形 5"/>
            <p:cNvSpPr>
              <a:spLocks noChangeArrowheads="1"/>
            </p:cNvSpPr>
            <p:nvPr/>
          </p:nvSpPr>
          <p:spPr bwMode="auto">
            <a:xfrm>
              <a:off x="0" y="0"/>
              <a:ext cx="573510" cy="573510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805" name="矩形 6"/>
            <p:cNvSpPr>
              <a:spLocks noChangeArrowheads="1"/>
            </p:cNvSpPr>
            <p:nvPr/>
          </p:nvSpPr>
          <p:spPr bwMode="auto">
            <a:xfrm>
              <a:off x="7201120" y="4556630"/>
              <a:ext cx="573510" cy="573510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806" name="矩形 7"/>
            <p:cNvSpPr>
              <a:spLocks noChangeArrowheads="1"/>
            </p:cNvSpPr>
            <p:nvPr/>
          </p:nvSpPr>
          <p:spPr bwMode="auto">
            <a:xfrm>
              <a:off x="7201120" y="142469"/>
              <a:ext cx="418162" cy="418162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807" name="矩形 8"/>
            <p:cNvSpPr>
              <a:spLocks noChangeArrowheads="1"/>
            </p:cNvSpPr>
            <p:nvPr/>
          </p:nvSpPr>
          <p:spPr bwMode="auto">
            <a:xfrm>
              <a:off x="155348" y="4569909"/>
              <a:ext cx="418162" cy="418162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661" name="文本框 78"/>
          <p:cNvSpPr txBox="1">
            <a:spLocks noChangeArrowheads="1"/>
          </p:cNvSpPr>
          <p:nvPr/>
        </p:nvSpPr>
        <p:spPr bwMode="auto">
          <a:xfrm>
            <a:off x="2806700" y="2166938"/>
            <a:ext cx="60166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除了模板的发布与定制，我们还为您准备了使用教程，希望能够能够更好的使用该作品，授人以鱼不如授人以渔，希望您在下班之余，能够和我们一起进步，共同感受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的巨大魅力与价值。我们诚祝您在工作中事事顺心，步步高升！最后让我们谨记：最重要的不是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，是你。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798" name="TextBox 53"/>
          <p:cNvSpPr txBox="1">
            <a:spLocks noChangeArrowheads="1"/>
          </p:cNvSpPr>
          <p:nvPr/>
        </p:nvSpPr>
        <p:spPr bwMode="auto">
          <a:xfrm>
            <a:off x="2663825" y="1816100"/>
            <a:ext cx="175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b="1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  <p:pic>
        <p:nvPicPr>
          <p:cNvPr id="161799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591050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0" name="图片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4579938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1" name="TextBox 53"/>
          <p:cNvSpPr txBox="1">
            <a:spLocks noChangeArrowheads="1"/>
          </p:cNvSpPr>
          <p:nvPr/>
        </p:nvSpPr>
        <p:spPr bwMode="auto">
          <a:xfrm>
            <a:off x="3181350" y="4702175"/>
            <a:ext cx="1335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b="1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  <p:sp>
        <p:nvSpPr>
          <p:cNvPr id="161802" name="TextBox 53"/>
          <p:cNvSpPr txBox="1">
            <a:spLocks noChangeArrowheads="1"/>
          </p:cNvSpPr>
          <p:nvPr/>
        </p:nvSpPr>
        <p:spPr bwMode="auto">
          <a:xfrm>
            <a:off x="6970713" y="4743450"/>
            <a:ext cx="1335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b="1">
              <a:solidFill>
                <a:srgbClr val="F2F2F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utoUpdateAnimBg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3290</Words>
  <Application>WPS 演示</Application>
  <PresentationFormat>宽屏</PresentationFormat>
  <Paragraphs>259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14</vt:i4>
      </vt:variant>
      <vt:variant>
        <vt:lpstr>幻灯片标题</vt:lpstr>
      </vt:variant>
      <vt:variant>
        <vt:i4>15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Calibri Light</vt:lpstr>
      <vt:lpstr>Calibri</vt:lpstr>
      <vt:lpstr>微软雅黑</vt:lpstr>
      <vt:lpstr>Meiryo</vt:lpstr>
      <vt:lpstr>Yu Gothic UI</vt:lpstr>
      <vt:lpstr>Arial Narrow</vt:lpstr>
      <vt:lpstr>Arial Unicode MS</vt:lpstr>
      <vt:lpstr>Office 主题</vt:lpstr>
      <vt:lpstr>3_Office 主题</vt:lpstr>
      <vt:lpstr>2_Office 主题</vt:lpstr>
      <vt:lpstr>4_Office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5</cp:revision>
  <dcterms:created xsi:type="dcterms:W3CDTF">2024-04-30T11:52:01Z</dcterms:created>
  <dcterms:modified xsi:type="dcterms:W3CDTF">2024-04-30T11:52:34Z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45E2C47AB9E440D5BCFE1B3112CB6E64_13</vt:lpwstr>
  </property>
  <property fmtid="{D5CDD505-2E9C-101B-9397-08002B2CF9AE}" pid="3" name="KSOProductBuildVer">
    <vt:lpwstr>2052-12.1.0.16417</vt:lpwstr>
  </property>
</Properties>
</file>