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3"/>
    <p:sldId id="257" r:id="rId4"/>
    <p:sldId id="268" r:id="rId5"/>
    <p:sldId id="266" r:id="rId6"/>
    <p:sldId id="267" r:id="rId7"/>
    <p:sldId id="269" r:id="rId8"/>
    <p:sldId id="271" r:id="rId9"/>
    <p:sldId id="264" r:id="rId10"/>
    <p:sldId id="258" r:id="rId11"/>
    <p:sldId id="259" r:id="rId12"/>
    <p:sldId id="262" r:id="rId13"/>
    <p:sldId id="260" r:id="rId14"/>
    <p:sldId id="265" r:id="rId15"/>
    <p:sldId id="263" r:id="rId16"/>
    <p:sldId id="261" r:id="rId17"/>
    <p:sldId id="274" r:id="rId18"/>
    <p:sldId id="270" r:id="rId19"/>
    <p:sldId id="272" r:id="rId20"/>
    <p:sldId id="273" r:id="rId21"/>
    <p:sldId id="275" r:id="rId22"/>
    <p:sldId id="287" r:id="rId23"/>
  </p:sldIdLst>
  <p:sldSz cx="12192000" cy="6858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3749"/>
    <a:srgbClr val="75879F"/>
    <a:srgbClr val="191F2F"/>
    <a:srgbClr val="B4C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88" d="100"/>
          <a:sy n="88" d="100"/>
        </p:scale>
        <p:origin x="246" y="96"/>
      </p:cViewPr>
      <p:guideLst>
        <p:guide orient="horz" pos="2160"/>
        <p:guide pos="3840"/>
      </p:guideLst>
    </p:cSldViewPr>
  </p:slideViewPr>
  <p:notesTextViewPr>
    <p:cViewPr>
      <p:scale>
        <a:sx n="1" d="1"/>
        <a:sy n="1" d="1"/>
      </p:scale>
      <p:origin x="0" y="0"/>
    </p:cViewPr>
  </p:notesTextViewPr>
  <p:sorterViewPr>
    <p:cViewPr>
      <p:scale>
        <a:sx n="64" d="100"/>
        <a:sy n="64" d="100"/>
      </p:scale>
      <p:origin x="0" y="-726"/>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tags" Target="tags/tag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notesMaster" Target="notesMasters/notesMaster1.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Workbook1.xlsx"/></Relationships>
</file>

<file path=ppt/charts/_rels/char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package" Target="../embeddings/Workbook2.xlsx"/></Relationships>
</file>

<file path=ppt/charts/_rels/chart3.xml.rels><?xml version="1.0" encoding="UTF-8" standalone="yes"?>
<Relationships xmlns="http://schemas.openxmlformats.org/package/2006/relationships"><Relationship Id="rId1" Type="http://schemas.openxmlformats.org/officeDocument/2006/relationships/package" Target="../embeddings/Workbook3.xlsx"/></Relationships>
</file>

<file path=ppt/charts/_rels/chart4.xml.rels><?xml version="1.0" encoding="UTF-8" standalone="yes"?>
<Relationships xmlns="http://schemas.openxmlformats.org/package/2006/relationships"><Relationship Id="rId1" Type="http://schemas.openxmlformats.org/officeDocument/2006/relationships/package" Target="../embeddings/Workbook4.xlsx"/></Relationships>
</file>

<file path=ppt/charts/_rels/chart5.xml.rels><?xml version="1.0" encoding="UTF-8" standalone="yes"?>
<Relationships xmlns="http://schemas.openxmlformats.org/package/2006/relationships"><Relationship Id="rId1" Type="http://schemas.openxmlformats.org/officeDocument/2006/relationships/package" Target="../embeddings/Workbook5.xlsx"/></Relationships>
</file>

<file path=ppt/charts/_rels/chart6.xml.rels><?xml version="1.0" encoding="UTF-8" standalone="yes"?>
<Relationships xmlns="http://schemas.openxmlformats.org/package/2006/relationships"><Relationship Id="rId1" Type="http://schemas.openxmlformats.org/officeDocument/2006/relationships/package" Target="../embeddings/Workbook6.xlsx"/></Relationships>
</file>

<file path=ppt/charts/_rels/chart7.xml.rels><?xml version="1.0" encoding="UTF-8" standalone="yes"?>
<Relationships xmlns="http://schemas.openxmlformats.org/package/2006/relationships"><Relationship Id="rId1" Type="http://schemas.openxmlformats.org/officeDocument/2006/relationships/package" Target="../embeddings/Workbook7.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rgbClr val="FFC000"/>
            </a:solidFill>
            <a:ln>
              <a:noFill/>
            </a:ln>
            <a:effectLst/>
          </c:spPr>
          <c:invertIfNegative val="0"/>
          <c:dLbls>
            <c:delete val="1"/>
          </c:dLbls>
          <c:cat>
            <c:strRef>
              <c:f>Sheet1!$A$2:$A$4</c:f>
              <c:strCache>
                <c:ptCount val="3"/>
                <c:pt idx="0">
                  <c:v>TEXT</c:v>
                </c:pt>
                <c:pt idx="1">
                  <c:v>TEXT</c:v>
                </c:pt>
                <c:pt idx="2">
                  <c:v>TEXT</c:v>
                </c:pt>
              </c:strCache>
            </c:strRef>
          </c:cat>
          <c:val>
            <c:numRef>
              <c:f>Sheet1!$B$2:$B$4</c:f>
              <c:numCache>
                <c:formatCode>General</c:formatCode>
                <c:ptCount val="3"/>
                <c:pt idx="0">
                  <c:v>4.3</c:v>
                </c:pt>
                <c:pt idx="1">
                  <c:v>2.5</c:v>
                </c:pt>
                <c:pt idx="2">
                  <c:v>3.5</c:v>
                </c:pt>
              </c:numCache>
            </c:numRef>
          </c:val>
        </c:ser>
        <c:ser>
          <c:idx val="1"/>
          <c:order val="1"/>
          <c:tx>
            <c:strRef>
              <c:f>Sheet1!$C$1</c:f>
              <c:strCache>
                <c:ptCount val="1"/>
                <c:pt idx="0">
                  <c:v>系列 2</c:v>
                </c:pt>
              </c:strCache>
            </c:strRef>
          </c:tx>
          <c:spPr>
            <a:solidFill>
              <a:schemeClr val="bg1">
                <a:lumMod val="85000"/>
              </a:schemeClr>
            </a:solidFill>
            <a:ln>
              <a:noFill/>
            </a:ln>
            <a:effectLst/>
          </c:spPr>
          <c:invertIfNegative val="0"/>
          <c:dLbls>
            <c:delete val="1"/>
          </c:dLbls>
          <c:cat>
            <c:strRef>
              <c:f>Sheet1!$A$2:$A$4</c:f>
              <c:strCache>
                <c:ptCount val="3"/>
                <c:pt idx="0">
                  <c:v>TEXT</c:v>
                </c:pt>
                <c:pt idx="1">
                  <c:v>TEXT</c:v>
                </c:pt>
                <c:pt idx="2">
                  <c:v>TEXT</c:v>
                </c:pt>
              </c:strCache>
            </c:strRef>
          </c:cat>
          <c:val>
            <c:numRef>
              <c:f>Sheet1!$C$2:$C$4</c:f>
              <c:numCache>
                <c:formatCode>General</c:formatCode>
                <c:ptCount val="3"/>
                <c:pt idx="0">
                  <c:v>2.4</c:v>
                </c:pt>
                <c:pt idx="1">
                  <c:v>4.4</c:v>
                </c:pt>
                <c:pt idx="2">
                  <c:v>1.8</c:v>
                </c:pt>
              </c:numCache>
            </c:numRef>
          </c:val>
        </c:ser>
        <c:ser>
          <c:idx val="2"/>
          <c:order val="2"/>
          <c:tx>
            <c:strRef>
              <c:f>Sheet1!$D$1</c:f>
              <c:strCache>
                <c:ptCount val="1"/>
                <c:pt idx="0">
                  <c:v>系列 3</c:v>
                </c:pt>
              </c:strCache>
            </c:strRef>
          </c:tx>
          <c:spPr>
            <a:solidFill>
              <a:srgbClr val="303749"/>
            </a:solidFill>
            <a:ln>
              <a:noFill/>
            </a:ln>
            <a:effectLst/>
          </c:spPr>
          <c:invertIfNegative val="0"/>
          <c:dLbls>
            <c:delete val="1"/>
          </c:dLbls>
          <c:cat>
            <c:strRef>
              <c:f>Sheet1!$A$2:$A$4</c:f>
              <c:strCache>
                <c:ptCount val="3"/>
                <c:pt idx="0">
                  <c:v>TEXT</c:v>
                </c:pt>
                <c:pt idx="1">
                  <c:v>TEXT</c:v>
                </c:pt>
                <c:pt idx="2">
                  <c:v>TEXT</c:v>
                </c:pt>
              </c:strCache>
            </c:strRef>
          </c:cat>
          <c:val>
            <c:numRef>
              <c:f>Sheet1!$D$2:$D$4</c:f>
              <c:numCache>
                <c:formatCode>General</c:formatCode>
                <c:ptCount val="3"/>
                <c:pt idx="0">
                  <c:v>2</c:v>
                </c:pt>
                <c:pt idx="1">
                  <c:v>2</c:v>
                </c:pt>
                <c:pt idx="2">
                  <c:v>3</c:v>
                </c:pt>
              </c:numCache>
            </c:numRef>
          </c:val>
        </c:ser>
        <c:dLbls>
          <c:showLegendKey val="0"/>
          <c:showVal val="0"/>
          <c:showCatName val="0"/>
          <c:showSerName val="0"/>
          <c:showPercent val="0"/>
          <c:showBubbleSize val="0"/>
        </c:dLbls>
        <c:gapWidth val="219"/>
        <c:overlap val="-27"/>
        <c:axId val="598232128"/>
        <c:axId val="598226528"/>
      </c:barChart>
      <c:catAx>
        <c:axId val="59823212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prstDash val="solid"/>
            <a:round/>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598226528"/>
        <c:crosses val="autoZero"/>
        <c:auto val="1"/>
        <c:lblAlgn val="ctr"/>
        <c:lblOffset val="100"/>
        <c:noMultiLvlLbl val="0"/>
      </c:catAx>
      <c:valAx>
        <c:axId val="598226528"/>
        <c:scaling>
          <c:orientation val="minMax"/>
        </c:scaling>
        <c:delete val="0"/>
        <c:axPos val="l"/>
        <c:numFmt formatCode="General" sourceLinked="1"/>
        <c:majorTickMark val="out"/>
        <c:minorTickMark val="none"/>
        <c:tickLblPos val="nextTo"/>
        <c:spPr>
          <a:noFill/>
          <a:ln w="6350" cap="flat" cmpd="sng" algn="ctr">
            <a:noFill/>
            <a:prstDash val="solid"/>
            <a:round/>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598232128"/>
        <c:crosses val="autoZero"/>
        <c:crossBetween val="between"/>
      </c:valAx>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blipFill>
              <a:blip xmlns:r="http://schemas.openxmlformats.org/officeDocument/2006/relationships" r:embed="rId2"/>
              <a:stretch>
                <a:fillRect/>
              </a:stretch>
            </a:blipFill>
            <a:ln>
              <a:noFill/>
            </a:ln>
            <a:effectLst/>
          </c:spPr>
          <c:invertIfNegative val="0"/>
          <c:dLbls>
            <c:delete val="1"/>
          </c:dLbls>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系列 2</c:v>
                </c:pt>
              </c:strCache>
            </c:strRef>
          </c:tx>
          <c:spPr>
            <a:blipFill>
              <a:blip xmlns:r="http://schemas.openxmlformats.org/officeDocument/2006/relationships" r:embed="rId3"/>
              <a:stretch>
                <a:fillRect/>
              </a:stretch>
            </a:blipFill>
            <a:ln>
              <a:noFill/>
            </a:ln>
            <a:effectLst/>
          </c:spPr>
          <c:invertIfNegative val="0"/>
          <c:dLbls>
            <c:delete val="1"/>
          </c:dLbls>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c:v>
                </c:pt>
                <c:pt idx="2">
                  <c:v>1.8</c:v>
                </c:pt>
                <c:pt idx="3">
                  <c:v>2.8</c:v>
                </c:pt>
              </c:numCache>
            </c:numRef>
          </c:val>
        </c:ser>
        <c:dLbls>
          <c:showLegendKey val="0"/>
          <c:showVal val="0"/>
          <c:showCatName val="0"/>
          <c:showSerName val="0"/>
          <c:showPercent val="0"/>
          <c:showBubbleSize val="0"/>
        </c:dLbls>
        <c:gapWidth val="60"/>
        <c:overlap val="50"/>
        <c:axId val="598244448"/>
        <c:axId val="598245008"/>
      </c:barChart>
      <c:catAx>
        <c:axId val="59824444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prstDash val="solid"/>
            <a:round/>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598245008"/>
        <c:crosses val="autoZero"/>
        <c:auto val="1"/>
        <c:lblAlgn val="ctr"/>
        <c:lblOffset val="100"/>
        <c:noMultiLvlLbl val="0"/>
      </c:catAx>
      <c:valAx>
        <c:axId val="598245008"/>
        <c:scaling>
          <c:orientation val="minMax"/>
        </c:scaling>
        <c:delete val="1"/>
        <c:axPos val="l"/>
        <c:numFmt formatCode="General" sourceLinked="1"/>
        <c:majorTickMark val="out"/>
        <c:minorTickMark val="none"/>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cs"/>
              </a:defRPr>
            </a:pPr>
          </a:p>
        </c:txPr>
        <c:crossAx val="598244448"/>
        <c:crosses val="autoZero"/>
        <c:crossBetween val="between"/>
      </c:valAx>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系列 1</c:v>
                </c:pt>
              </c:strCache>
            </c:strRef>
          </c:tx>
          <c:spPr>
            <a:ln w="28575" cap="rnd" cmpd="sng" algn="ctr">
              <a:solidFill>
                <a:srgbClr val="303749"/>
              </a:solidFill>
              <a:prstDash val="solid"/>
              <a:round/>
            </a:ln>
            <a:effectLst/>
          </c:spPr>
          <c:marker>
            <c:symbol val="circle"/>
            <c:size val="8"/>
            <c:spPr>
              <a:solidFill>
                <a:srgbClr val="303749"/>
              </a:solidFill>
              <a:ln w="9525" cap="flat" cmpd="sng" algn="ctr">
                <a:solidFill>
                  <a:srgbClr val="303749"/>
                </a:solidFill>
                <a:prstDash val="solid"/>
                <a:round/>
              </a:ln>
              <a:effectLst/>
            </c:spPr>
          </c:marker>
          <c:dLbls>
            <c:delete val="1"/>
          </c:dLbls>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smooth val="0"/>
        </c:ser>
        <c:ser>
          <c:idx val="1"/>
          <c:order val="1"/>
          <c:tx>
            <c:strRef>
              <c:f>Sheet1!$C$1</c:f>
              <c:strCache>
                <c:ptCount val="1"/>
                <c:pt idx="0">
                  <c:v>系列 2</c:v>
                </c:pt>
              </c:strCache>
            </c:strRef>
          </c:tx>
          <c:spPr>
            <a:ln w="28575" cap="rnd" cmpd="sng" algn="ctr">
              <a:solidFill>
                <a:srgbClr val="FFC000"/>
              </a:solidFill>
              <a:prstDash val="solid"/>
              <a:round/>
            </a:ln>
            <a:effectLst/>
          </c:spPr>
          <c:marker>
            <c:symbol val="circle"/>
            <c:size val="8"/>
            <c:spPr>
              <a:solidFill>
                <a:srgbClr val="FFC000"/>
              </a:solidFill>
              <a:ln w="9525" cap="flat" cmpd="sng" algn="ctr">
                <a:solidFill>
                  <a:srgbClr val="FFC000"/>
                </a:solidFill>
                <a:prstDash val="solid"/>
                <a:round/>
              </a:ln>
              <a:effectLst/>
            </c:spPr>
          </c:marker>
          <c:dLbls>
            <c:delete val="1"/>
          </c:dLbls>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c:v>
                </c:pt>
                <c:pt idx="2">
                  <c:v>1.8</c:v>
                </c:pt>
                <c:pt idx="3">
                  <c:v>2.8</c:v>
                </c:pt>
              </c:numCache>
            </c:numRef>
          </c:val>
          <c:smooth val="0"/>
        </c:ser>
        <c:ser>
          <c:idx val="2"/>
          <c:order val="2"/>
          <c:tx>
            <c:strRef>
              <c:f>Sheet1!$D$1</c:f>
              <c:strCache>
                <c:ptCount val="1"/>
                <c:pt idx="0">
                  <c:v>系列 3</c:v>
                </c:pt>
              </c:strCache>
            </c:strRef>
          </c:tx>
          <c:spPr>
            <a:ln w="28575" cap="rnd" cmpd="sng" algn="ctr">
              <a:solidFill>
                <a:schemeClr val="bg1">
                  <a:lumMod val="75000"/>
                </a:schemeClr>
              </a:solidFill>
              <a:prstDash val="solid"/>
              <a:round/>
            </a:ln>
            <a:effectLst/>
          </c:spPr>
          <c:marker>
            <c:symbol val="circle"/>
            <c:size val="8"/>
            <c:spPr>
              <a:solidFill>
                <a:srgbClr val="75879F"/>
              </a:solidFill>
              <a:ln w="9525" cap="flat" cmpd="sng" algn="ctr">
                <a:solidFill>
                  <a:schemeClr val="bg1">
                    <a:lumMod val="75000"/>
                  </a:schemeClr>
                </a:solidFill>
                <a:prstDash val="solid"/>
                <a:round/>
              </a:ln>
              <a:effectLst/>
            </c:spPr>
          </c:marker>
          <c:dLbls>
            <c:delete val="1"/>
          </c:dLbls>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smooth val="0"/>
        </c:ser>
        <c:dLbls>
          <c:showLegendKey val="0"/>
          <c:showVal val="0"/>
          <c:showCatName val="0"/>
          <c:showSerName val="0"/>
          <c:showPercent val="0"/>
          <c:showBubbleSize val="0"/>
        </c:dLbls>
        <c:marker val="1"/>
        <c:smooth val="0"/>
        <c:axId val="598248368"/>
        <c:axId val="598248928"/>
      </c:lineChart>
      <c:catAx>
        <c:axId val="598248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prstDash val="solid"/>
            <a:round/>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598248928"/>
        <c:crosses val="autoZero"/>
        <c:auto val="1"/>
        <c:lblAlgn val="ctr"/>
        <c:lblOffset val="100"/>
        <c:noMultiLvlLbl val="0"/>
      </c:catAx>
      <c:valAx>
        <c:axId val="598248928"/>
        <c:scaling>
          <c:orientation val="minMax"/>
        </c:scaling>
        <c:delete val="0"/>
        <c:axPos val="l"/>
        <c:numFmt formatCode="General" sourceLinked="1"/>
        <c:majorTickMark val="none"/>
        <c:minorTickMark val="none"/>
        <c:tickLblPos val="nextTo"/>
        <c:spPr>
          <a:noFill/>
          <a:ln w="6350" cap="flat" cmpd="sng" algn="ctr">
            <a:noFill/>
            <a:prstDash val="solid"/>
            <a:round/>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598248368"/>
        <c:crosses val="autoZero"/>
        <c:crossBetween val="between"/>
      </c:valAx>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spPr>
            <a:ln>
              <a:noFill/>
            </a:ln>
          </c:spPr>
          <c:explosion val="0"/>
          <c:dPt>
            <c:idx val="0"/>
            <c:bubble3D val="0"/>
            <c:spPr>
              <a:solidFill>
                <a:srgbClr val="303749"/>
              </a:solidFill>
              <a:ln w="19050">
                <a:noFill/>
              </a:ln>
              <a:effectLst/>
            </c:spPr>
          </c:dPt>
          <c:dPt>
            <c:idx val="1"/>
            <c:bubble3D val="0"/>
            <c:spPr>
              <a:noFill/>
              <a:ln w="19050">
                <a:noFill/>
              </a:ln>
              <a:effectLst/>
            </c:spPr>
          </c:dPt>
          <c:dLbls>
            <c:delete val="1"/>
          </c:dLbls>
          <c:cat>
            <c:strRef>
              <c:f>Sheet1!$A$2:$A$3</c:f>
              <c:strCache>
                <c:ptCount val="2"/>
                <c:pt idx="0">
                  <c:v>第一季度</c:v>
                </c:pt>
                <c:pt idx="1">
                  <c:v>第二季度</c:v>
                </c:pt>
              </c:strCache>
            </c:strRef>
          </c:cat>
          <c:val>
            <c:numRef>
              <c:f>Sheet1!$B$2:$B$3</c:f>
              <c:numCache>
                <c:formatCode>0%</c:formatCode>
                <c:ptCount val="2"/>
                <c:pt idx="0">
                  <c:v>0.7</c:v>
                </c:pt>
                <c:pt idx="1">
                  <c:v>0.3</c:v>
                </c:pt>
              </c:numCache>
            </c:numRef>
          </c:val>
        </c:ser>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zero"/>
    <c:showDLblsOverMax val="0"/>
  </c:chart>
  <c:spPr>
    <a:noFill/>
    <a:ln>
      <a:noFill/>
    </a:ln>
    <a:effectLst/>
  </c:spPr>
  <c:txPr>
    <a:bodyPr/>
    <a:lstStyle/>
    <a:p>
      <a:pPr>
        <a:defRPr lang="zh-CN"/>
      </a:pP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spPr>
            <a:ln>
              <a:noFill/>
            </a:ln>
          </c:spPr>
          <c:explosion val="0"/>
          <c:dPt>
            <c:idx val="0"/>
            <c:bubble3D val="0"/>
            <c:spPr>
              <a:solidFill>
                <a:srgbClr val="303749"/>
              </a:solidFill>
              <a:ln w="19050">
                <a:noFill/>
              </a:ln>
              <a:effectLst/>
            </c:spPr>
          </c:dPt>
          <c:dPt>
            <c:idx val="1"/>
            <c:bubble3D val="0"/>
            <c:spPr>
              <a:noFill/>
              <a:ln w="19050">
                <a:noFill/>
              </a:ln>
              <a:effectLst/>
            </c:spPr>
          </c:dPt>
          <c:dLbls>
            <c:delete val="1"/>
          </c:dLbls>
          <c:cat>
            <c:strRef>
              <c:f>Sheet1!$A$2:$A$3</c:f>
              <c:strCache>
                <c:ptCount val="2"/>
                <c:pt idx="0">
                  <c:v>第一季度</c:v>
                </c:pt>
                <c:pt idx="1">
                  <c:v>第二季度</c:v>
                </c:pt>
              </c:strCache>
            </c:strRef>
          </c:cat>
          <c:val>
            <c:numRef>
              <c:f>Sheet1!$B$2:$B$3</c:f>
              <c:numCache>
                <c:formatCode>0%</c:formatCode>
                <c:ptCount val="2"/>
                <c:pt idx="0">
                  <c:v>0.4</c:v>
                </c:pt>
                <c:pt idx="1">
                  <c:v>0.6</c:v>
                </c:pt>
              </c:numCache>
            </c:numRef>
          </c:val>
        </c:ser>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zero"/>
    <c:showDLblsOverMax val="0"/>
  </c:chart>
  <c:spPr>
    <a:noFill/>
    <a:ln>
      <a:noFill/>
    </a:ln>
    <a:effectLst/>
  </c:spPr>
  <c:txPr>
    <a:bodyPr/>
    <a:lstStyle/>
    <a:p>
      <a:pPr>
        <a:defRPr lang="zh-CN"/>
      </a:pP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spPr>
            <a:ln>
              <a:noFill/>
            </a:ln>
          </c:spPr>
          <c:explosion val="0"/>
          <c:dPt>
            <c:idx val="0"/>
            <c:bubble3D val="0"/>
            <c:spPr>
              <a:solidFill>
                <a:srgbClr val="FFC000"/>
              </a:solidFill>
              <a:ln w="19050">
                <a:noFill/>
              </a:ln>
              <a:effectLst/>
            </c:spPr>
          </c:dPt>
          <c:dPt>
            <c:idx val="1"/>
            <c:bubble3D val="0"/>
            <c:spPr>
              <a:noFill/>
              <a:ln w="19050">
                <a:noFill/>
              </a:ln>
              <a:effectLst/>
            </c:spPr>
          </c:dPt>
          <c:dLbls>
            <c:delete val="1"/>
          </c:dLbls>
          <c:cat>
            <c:strRef>
              <c:f>Sheet1!$A$2:$A$3</c:f>
              <c:strCache>
                <c:ptCount val="2"/>
                <c:pt idx="0">
                  <c:v>第一季度</c:v>
                </c:pt>
                <c:pt idx="1">
                  <c:v>第二季度</c:v>
                </c:pt>
              </c:strCache>
            </c:strRef>
          </c:cat>
          <c:val>
            <c:numRef>
              <c:f>Sheet1!$B$2:$B$3</c:f>
              <c:numCache>
                <c:formatCode>0%</c:formatCode>
                <c:ptCount val="2"/>
                <c:pt idx="0">
                  <c:v>0.9</c:v>
                </c:pt>
                <c:pt idx="1">
                  <c:v>0.1</c:v>
                </c:pt>
              </c:numCache>
            </c:numRef>
          </c:val>
        </c:ser>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zero"/>
    <c:showDLblsOverMax val="0"/>
  </c:chart>
  <c:spPr>
    <a:noFill/>
    <a:ln>
      <a:noFill/>
    </a:ln>
    <a:effectLst/>
  </c:spPr>
  <c:txPr>
    <a:bodyPr/>
    <a:lstStyle/>
    <a:p>
      <a:pPr>
        <a:defRPr lang="zh-CN"/>
      </a:pP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ndard"/>
        <c:varyColors val="0"/>
        <c:ser>
          <c:idx val="0"/>
          <c:order val="0"/>
          <c:tx>
            <c:strRef>
              <c:f>Sheet1!$B$1</c:f>
              <c:strCache>
                <c:ptCount val="1"/>
                <c:pt idx="0">
                  <c:v>系列 1</c:v>
                </c:pt>
              </c:strCache>
            </c:strRef>
          </c:tx>
          <c:spPr>
            <a:solidFill>
              <a:srgbClr val="303749"/>
            </a:solidFill>
            <a:ln>
              <a:noFill/>
            </a:ln>
            <a:effectLst/>
          </c:spPr>
          <c:dLbls>
            <c:delete val="1"/>
          </c:dLbls>
          <c:cat>
            <c:numRef>
              <c:f>Sheet1!$A$2:$A$6</c:f>
              <c:numCache>
                <c:formatCode>yyyy/m/d</c:formatCode>
                <c:ptCount val="5"/>
                <c:pt idx="0" c:formatCode="yyyy/m/d">
                  <c:v>37261</c:v>
                </c:pt>
                <c:pt idx="1" c:formatCode="yyyy/m/d">
                  <c:v>37262</c:v>
                </c:pt>
                <c:pt idx="2" c:formatCode="yyyy/m/d">
                  <c:v>37263</c:v>
                </c:pt>
                <c:pt idx="3" c:formatCode="yyyy/m/d">
                  <c:v>37264</c:v>
                </c:pt>
                <c:pt idx="4" c:formatCode="yyyy/m/d">
                  <c:v>37265</c:v>
                </c:pt>
              </c:numCache>
            </c:numRef>
          </c:cat>
          <c:val>
            <c:numRef>
              <c:f>Sheet1!$B$2:$B$6</c:f>
              <c:numCache>
                <c:formatCode>General</c:formatCode>
                <c:ptCount val="5"/>
                <c:pt idx="0">
                  <c:v>32</c:v>
                </c:pt>
                <c:pt idx="1">
                  <c:v>32</c:v>
                </c:pt>
                <c:pt idx="2">
                  <c:v>28</c:v>
                </c:pt>
                <c:pt idx="3">
                  <c:v>25</c:v>
                </c:pt>
                <c:pt idx="4">
                  <c:v>30</c:v>
                </c:pt>
              </c:numCache>
            </c:numRef>
          </c:val>
        </c:ser>
        <c:ser>
          <c:idx val="1"/>
          <c:order val="1"/>
          <c:tx>
            <c:strRef>
              <c:f>Sheet1!$C$1</c:f>
              <c:strCache>
                <c:ptCount val="1"/>
                <c:pt idx="0">
                  <c:v>系列 2</c:v>
                </c:pt>
              </c:strCache>
            </c:strRef>
          </c:tx>
          <c:spPr>
            <a:solidFill>
              <a:srgbClr val="FFC000"/>
            </a:solidFill>
            <a:ln>
              <a:noFill/>
            </a:ln>
            <a:effectLst/>
          </c:spPr>
          <c:dLbls>
            <c:delete val="1"/>
          </c:dLbls>
          <c:cat>
            <c:numRef>
              <c:f>Sheet1!$A$2:$A$6</c:f>
              <c:numCache>
                <c:formatCode>yyyy/m/d</c:formatCode>
                <c:ptCount val="5"/>
                <c:pt idx="0" c:formatCode="yyyy/m/d">
                  <c:v>37261</c:v>
                </c:pt>
                <c:pt idx="1" c:formatCode="yyyy/m/d">
                  <c:v>37262</c:v>
                </c:pt>
                <c:pt idx="2" c:formatCode="yyyy/m/d">
                  <c:v>37263</c:v>
                </c:pt>
                <c:pt idx="3" c:formatCode="yyyy/m/d">
                  <c:v>37264</c:v>
                </c:pt>
                <c:pt idx="4" c:formatCode="yyyy/m/d">
                  <c:v>37265</c:v>
                </c:pt>
              </c:numCache>
            </c:numRef>
          </c:cat>
          <c:val>
            <c:numRef>
              <c:f>Sheet1!$C$2:$C$6</c:f>
              <c:numCache>
                <c:formatCode>General</c:formatCode>
                <c:ptCount val="5"/>
                <c:pt idx="0">
                  <c:v>12</c:v>
                </c:pt>
                <c:pt idx="1">
                  <c:v>18</c:v>
                </c:pt>
                <c:pt idx="2">
                  <c:v>16</c:v>
                </c:pt>
                <c:pt idx="3">
                  <c:v>21</c:v>
                </c:pt>
                <c:pt idx="4">
                  <c:v>28</c:v>
                </c:pt>
              </c:numCache>
            </c:numRef>
          </c:val>
        </c:ser>
        <c:ser>
          <c:idx val="2"/>
          <c:order val="2"/>
          <c:tx>
            <c:strRef>
              <c:f>Sheet1!$D$1</c:f>
              <c:strCache>
                <c:ptCount val="1"/>
                <c:pt idx="0">
                  <c:v>系列 3</c:v>
                </c:pt>
              </c:strCache>
            </c:strRef>
          </c:tx>
          <c:spPr>
            <a:solidFill>
              <a:srgbClr val="303749"/>
            </a:solidFill>
            <a:ln w="25400">
              <a:noFill/>
            </a:ln>
            <a:effectLst/>
          </c:spPr>
          <c:dLbls>
            <c:delete val="1"/>
          </c:dLbls>
          <c:cat>
            <c:numRef>
              <c:f>Sheet1!$A$2:$A$6</c:f>
              <c:numCache>
                <c:formatCode>yyyy/m/d</c:formatCode>
                <c:ptCount val="5"/>
                <c:pt idx="0" c:formatCode="yyyy/m/d">
                  <c:v>37261</c:v>
                </c:pt>
                <c:pt idx="1" c:formatCode="yyyy/m/d">
                  <c:v>37262</c:v>
                </c:pt>
                <c:pt idx="2" c:formatCode="yyyy/m/d">
                  <c:v>37263</c:v>
                </c:pt>
                <c:pt idx="3" c:formatCode="yyyy/m/d">
                  <c:v>37264</c:v>
                </c:pt>
                <c:pt idx="4" c:formatCode="yyyy/m/d">
                  <c:v>37265</c:v>
                </c:pt>
              </c:numCache>
            </c:numRef>
          </c:cat>
          <c:val>
            <c:numRef>
              <c:f>Sheet1!$D$2:$D$6</c:f>
              <c:numCache>
                <c:formatCode>General</c:formatCode>
                <c:ptCount val="5"/>
                <c:pt idx="0">
                  <c:v>4</c:v>
                </c:pt>
                <c:pt idx="1">
                  <c:v>15</c:v>
                </c:pt>
                <c:pt idx="2">
                  <c:v>13</c:v>
                </c:pt>
                <c:pt idx="3">
                  <c:v>12</c:v>
                </c:pt>
                <c:pt idx="4">
                  <c:v>14</c:v>
                </c:pt>
              </c:numCache>
            </c:numRef>
          </c:val>
        </c:ser>
        <c:dLbls>
          <c:showLegendKey val="0"/>
          <c:showVal val="0"/>
          <c:showCatName val="0"/>
          <c:showSerName val="0"/>
          <c:showPercent val="0"/>
          <c:showBubbleSize val="0"/>
        </c:dLbls>
        <c:axId val="704630192"/>
        <c:axId val="704629632"/>
      </c:areaChart>
      <c:dateAx>
        <c:axId val="704630192"/>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prstDash val="solid"/>
            <a:round/>
          </a:ln>
          <a:effectLst/>
        </c:spPr>
        <c:txPr>
          <a:bodyPr rot="-60000000" spcFirstLastPara="1" vertOverflow="ellipsis" vert="horz" wrap="square" anchor="ctr" anchorCtr="1"/>
          <a:lstStyle/>
          <a:p>
            <a:pPr>
              <a:defRPr lang="zh-CN" sz="1195" b="0" i="0" u="none" strike="noStrike" kern="1200" baseline="0">
                <a:solidFill>
                  <a:sysClr val="windowText" lastClr="000000"/>
                </a:solidFill>
                <a:latin typeface="+mn-lt"/>
                <a:ea typeface="+mn-ea"/>
                <a:cs typeface="+mn-cs"/>
              </a:defRPr>
            </a:pPr>
          </a:p>
        </c:txPr>
        <c:crossAx val="704629632"/>
        <c:crosses val="autoZero"/>
        <c:auto val="1"/>
        <c:lblOffset val="100"/>
        <c:baseTimeUnit val="days"/>
      </c:dateAx>
      <c:valAx>
        <c:axId val="704629632"/>
        <c:scaling>
          <c:orientation val="minMax"/>
        </c:scaling>
        <c:delete val="0"/>
        <c:axPos val="l"/>
        <c:numFmt formatCode="General" sourceLinked="1"/>
        <c:majorTickMark val="out"/>
        <c:minorTickMark val="none"/>
        <c:tickLblPos val="nextTo"/>
        <c:spPr>
          <a:noFill/>
          <a:ln w="6350" cap="flat" cmpd="sng" algn="ctr">
            <a:noFill/>
            <a:prstDash val="solid"/>
            <a:round/>
          </a:ln>
          <a:effectLst/>
        </c:spPr>
        <c:txPr>
          <a:bodyPr rot="-60000000" spcFirstLastPara="1" vertOverflow="ellipsis" vert="horz" wrap="square" anchor="ctr" anchorCtr="1"/>
          <a:lstStyle/>
          <a:p>
            <a:pPr>
              <a:defRPr lang="zh-CN" sz="1195" b="0" i="0" u="none" strike="noStrike" kern="1200" baseline="0">
                <a:solidFill>
                  <a:sysClr val="windowText" lastClr="000000"/>
                </a:solidFill>
                <a:latin typeface="+mn-lt"/>
                <a:ea typeface="+mn-ea"/>
                <a:cs typeface="+mn-cs"/>
              </a:defRPr>
            </a:pPr>
          </a:p>
        </c:txPr>
        <c:crossAx val="704630192"/>
        <c:crosses val="autoZero"/>
        <c:crossBetween val="midCat"/>
      </c:valAx>
      <c:spPr>
        <a:noFill/>
        <a:ln>
          <a:noFill/>
        </a:ln>
        <a:effectLst/>
      </c:spPr>
    </c:plotArea>
    <c:plotVisOnly val="1"/>
    <c:dispBlanksAs val="zero"/>
    <c:showDLblsOverMax val="0"/>
  </c:chart>
  <c:spPr>
    <a:noFill/>
    <a:ln>
      <a:noFill/>
    </a:ln>
    <a:effectLst/>
  </c:spPr>
  <c:txPr>
    <a:bodyPr/>
    <a:lstStyle/>
    <a:p>
      <a:pPr>
        <a:defRPr lang="zh-CN"/>
      </a:pP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E181A9-ACD0-499C-A721-9C248A4BB3E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AFF76B-2451-44FE-82B9-343162E085DE}"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charset="0"/>
                <a:ea typeface="宋体" panose="02010600030101010101" pitchFamily="2" charset="-122"/>
              </a:rPr>
            </a:fld>
            <a:endParaRPr lang="zh-CN" altLang="en-US" sz="1200">
              <a:solidFill>
                <a:srgbClr val="000000"/>
              </a:solidFill>
              <a:latin typeface="Calibri" panose="020F050202020403020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838201" y="2289035"/>
            <a:ext cx="10514012" cy="2347938"/>
          </a:xfrm>
        </p:spPr>
        <p:txBody>
          <a:bodyPr anchor="b"/>
          <a:lstStyle>
            <a:lvl1pPr algn="ctr">
              <a:defRPr sz="6000">
                <a:solidFill>
                  <a:srgbClr val="FFC000"/>
                </a:solidFill>
              </a:defRPr>
            </a:lvl1pPr>
          </a:lstStyle>
          <a:p>
            <a:r>
              <a:rPr lang="zh-CN" altLang="en-US" dirty="0" smtClean="0"/>
              <a:t>单击此处编辑母版标题样式</a:t>
            </a:r>
            <a:endParaRPr lang="zh-CN" altLang="en-US" dirty="0"/>
          </a:p>
        </p:txBody>
      </p:sp>
      <p:sp>
        <p:nvSpPr>
          <p:cNvPr id="4" name="日期占位符 3"/>
          <p:cNvSpPr>
            <a:spLocks noGrp="1"/>
          </p:cNvSpPr>
          <p:nvPr>
            <p:ph type="dt" sz="half" idx="10"/>
          </p:nvPr>
        </p:nvSpPr>
        <p:spPr/>
        <p:txBody>
          <a:bodyPr/>
          <a:lstStyle/>
          <a:p>
            <a:fld id="{0574B0DF-C219-4D9A-90D2-AEABFDE0C2A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5262B6A-0EEB-4289-B21F-5F3B72DD7B06}" type="slidenum">
              <a:rPr lang="zh-CN" altLang="en-US" smtClean="0"/>
            </a:fld>
            <a:endParaRPr lang="zh-CN" altLang="en-US"/>
          </a:p>
        </p:txBody>
      </p:sp>
      <p:sp>
        <p:nvSpPr>
          <p:cNvPr id="54" name="Freeform 14"/>
          <p:cNvSpPr>
            <a:spLocks noEditPoints="1"/>
          </p:cNvSpPr>
          <p:nvPr userDrawn="1"/>
        </p:nvSpPr>
        <p:spPr bwMode="auto">
          <a:xfrm>
            <a:off x="5314218" y="1529407"/>
            <a:ext cx="1563504" cy="1519255"/>
          </a:xfrm>
          <a:custGeom>
            <a:avLst/>
            <a:gdLst>
              <a:gd name="T0" fmla="*/ 1107 w 1378"/>
              <a:gd name="T1" fmla="*/ 0 h 1339"/>
              <a:gd name="T2" fmla="*/ 272 w 1378"/>
              <a:gd name="T3" fmla="*/ 0 h 1339"/>
              <a:gd name="T4" fmla="*/ 0 w 1378"/>
              <a:gd name="T5" fmla="*/ 397 h 1339"/>
              <a:gd name="T6" fmla="*/ 689 w 1378"/>
              <a:gd name="T7" fmla="*/ 1339 h 1339"/>
              <a:gd name="T8" fmla="*/ 1378 w 1378"/>
              <a:gd name="T9" fmla="*/ 397 h 1339"/>
              <a:gd name="T10" fmla="*/ 1107 w 1378"/>
              <a:gd name="T11" fmla="*/ 0 h 1339"/>
              <a:gd name="T12" fmla="*/ 1274 w 1378"/>
              <a:gd name="T13" fmla="*/ 376 h 1339"/>
              <a:gd name="T14" fmla="*/ 981 w 1378"/>
              <a:gd name="T15" fmla="*/ 376 h 1339"/>
              <a:gd name="T16" fmla="*/ 1086 w 1378"/>
              <a:gd name="T17" fmla="*/ 104 h 1339"/>
              <a:gd name="T18" fmla="*/ 1274 w 1378"/>
              <a:gd name="T19" fmla="*/ 376 h 1339"/>
              <a:gd name="T20" fmla="*/ 1044 w 1378"/>
              <a:gd name="T21" fmla="*/ 83 h 1339"/>
              <a:gd name="T22" fmla="*/ 919 w 1378"/>
              <a:gd name="T23" fmla="*/ 355 h 1339"/>
              <a:gd name="T24" fmla="*/ 752 w 1378"/>
              <a:gd name="T25" fmla="*/ 83 h 1339"/>
              <a:gd name="T26" fmla="*/ 1044 w 1378"/>
              <a:gd name="T27" fmla="*/ 83 h 1339"/>
              <a:gd name="T28" fmla="*/ 877 w 1378"/>
              <a:gd name="T29" fmla="*/ 376 h 1339"/>
              <a:gd name="T30" fmla="*/ 522 w 1378"/>
              <a:gd name="T31" fmla="*/ 376 h 1339"/>
              <a:gd name="T32" fmla="*/ 689 w 1378"/>
              <a:gd name="T33" fmla="*/ 104 h 1339"/>
              <a:gd name="T34" fmla="*/ 877 w 1378"/>
              <a:gd name="T35" fmla="*/ 376 h 1339"/>
              <a:gd name="T36" fmla="*/ 627 w 1378"/>
              <a:gd name="T37" fmla="*/ 83 h 1339"/>
              <a:gd name="T38" fmla="*/ 480 w 1378"/>
              <a:gd name="T39" fmla="*/ 334 h 1339"/>
              <a:gd name="T40" fmla="*/ 334 w 1378"/>
              <a:gd name="T41" fmla="*/ 83 h 1339"/>
              <a:gd name="T42" fmla="*/ 627 w 1378"/>
              <a:gd name="T43" fmla="*/ 83 h 1339"/>
              <a:gd name="T44" fmla="*/ 292 w 1378"/>
              <a:gd name="T45" fmla="*/ 104 h 1339"/>
              <a:gd name="T46" fmla="*/ 439 w 1378"/>
              <a:gd name="T47" fmla="*/ 376 h 1339"/>
              <a:gd name="T48" fmla="*/ 105 w 1378"/>
              <a:gd name="T49" fmla="*/ 376 h 1339"/>
              <a:gd name="T50" fmla="*/ 292 w 1378"/>
              <a:gd name="T51" fmla="*/ 104 h 1339"/>
              <a:gd name="T52" fmla="*/ 105 w 1378"/>
              <a:gd name="T53" fmla="*/ 418 h 1339"/>
              <a:gd name="T54" fmla="*/ 459 w 1378"/>
              <a:gd name="T55" fmla="*/ 418 h 1339"/>
              <a:gd name="T56" fmla="*/ 627 w 1378"/>
              <a:gd name="T57" fmla="*/ 1109 h 1339"/>
              <a:gd name="T58" fmla="*/ 105 w 1378"/>
              <a:gd name="T59" fmla="*/ 418 h 1339"/>
              <a:gd name="T60" fmla="*/ 522 w 1378"/>
              <a:gd name="T61" fmla="*/ 418 h 1339"/>
              <a:gd name="T62" fmla="*/ 898 w 1378"/>
              <a:gd name="T63" fmla="*/ 418 h 1339"/>
              <a:gd name="T64" fmla="*/ 689 w 1378"/>
              <a:gd name="T65" fmla="*/ 1151 h 1339"/>
              <a:gd name="T66" fmla="*/ 522 w 1378"/>
              <a:gd name="T67" fmla="*/ 418 h 1339"/>
              <a:gd name="T68" fmla="*/ 773 w 1378"/>
              <a:gd name="T69" fmla="*/ 1088 h 1339"/>
              <a:gd name="T70" fmla="*/ 961 w 1378"/>
              <a:gd name="T71" fmla="*/ 418 h 1339"/>
              <a:gd name="T72" fmla="*/ 1274 w 1378"/>
              <a:gd name="T73" fmla="*/ 418 h 1339"/>
              <a:gd name="T74" fmla="*/ 773 w 1378"/>
              <a:gd name="T75" fmla="*/ 1088 h 1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78" h="1339">
                <a:moveTo>
                  <a:pt x="1107" y="0"/>
                </a:moveTo>
                <a:lnTo>
                  <a:pt x="272" y="0"/>
                </a:lnTo>
                <a:lnTo>
                  <a:pt x="0" y="397"/>
                </a:lnTo>
                <a:lnTo>
                  <a:pt x="689" y="1339"/>
                </a:lnTo>
                <a:lnTo>
                  <a:pt x="1378" y="397"/>
                </a:lnTo>
                <a:lnTo>
                  <a:pt x="1107" y="0"/>
                </a:lnTo>
                <a:close/>
                <a:moveTo>
                  <a:pt x="1274" y="376"/>
                </a:moveTo>
                <a:lnTo>
                  <a:pt x="981" y="376"/>
                </a:lnTo>
                <a:lnTo>
                  <a:pt x="1086" y="104"/>
                </a:lnTo>
                <a:lnTo>
                  <a:pt x="1274" y="376"/>
                </a:lnTo>
                <a:close/>
                <a:moveTo>
                  <a:pt x="1044" y="83"/>
                </a:moveTo>
                <a:lnTo>
                  <a:pt x="919" y="355"/>
                </a:lnTo>
                <a:lnTo>
                  <a:pt x="752" y="83"/>
                </a:lnTo>
                <a:lnTo>
                  <a:pt x="1044" y="83"/>
                </a:lnTo>
                <a:close/>
                <a:moveTo>
                  <a:pt x="877" y="376"/>
                </a:moveTo>
                <a:lnTo>
                  <a:pt x="522" y="376"/>
                </a:lnTo>
                <a:lnTo>
                  <a:pt x="689" y="104"/>
                </a:lnTo>
                <a:lnTo>
                  <a:pt x="877" y="376"/>
                </a:lnTo>
                <a:close/>
                <a:moveTo>
                  <a:pt x="627" y="83"/>
                </a:moveTo>
                <a:lnTo>
                  <a:pt x="480" y="334"/>
                </a:lnTo>
                <a:lnTo>
                  <a:pt x="334" y="83"/>
                </a:lnTo>
                <a:lnTo>
                  <a:pt x="627" y="83"/>
                </a:lnTo>
                <a:close/>
                <a:moveTo>
                  <a:pt x="292" y="104"/>
                </a:moveTo>
                <a:lnTo>
                  <a:pt x="439" y="376"/>
                </a:lnTo>
                <a:lnTo>
                  <a:pt x="105" y="376"/>
                </a:lnTo>
                <a:lnTo>
                  <a:pt x="292" y="104"/>
                </a:lnTo>
                <a:close/>
                <a:moveTo>
                  <a:pt x="105" y="418"/>
                </a:moveTo>
                <a:lnTo>
                  <a:pt x="459" y="418"/>
                </a:lnTo>
                <a:lnTo>
                  <a:pt x="627" y="1109"/>
                </a:lnTo>
                <a:lnTo>
                  <a:pt x="105" y="418"/>
                </a:lnTo>
                <a:close/>
                <a:moveTo>
                  <a:pt x="522" y="418"/>
                </a:moveTo>
                <a:lnTo>
                  <a:pt x="898" y="418"/>
                </a:lnTo>
                <a:lnTo>
                  <a:pt x="689" y="1151"/>
                </a:lnTo>
                <a:lnTo>
                  <a:pt x="522" y="418"/>
                </a:lnTo>
                <a:close/>
                <a:moveTo>
                  <a:pt x="773" y="1088"/>
                </a:moveTo>
                <a:lnTo>
                  <a:pt x="961" y="418"/>
                </a:lnTo>
                <a:lnTo>
                  <a:pt x="1274" y="418"/>
                </a:lnTo>
                <a:lnTo>
                  <a:pt x="773" y="1088"/>
                </a:lnTo>
                <a:close/>
              </a:path>
            </a:pathLst>
          </a:custGeom>
          <a:solidFill>
            <a:srgbClr val="FFC000"/>
          </a:solidFill>
          <a:ln w="57150">
            <a:noFill/>
          </a:ln>
        </p:spPr>
        <p:txBody>
          <a:bodyPr vert="horz" wrap="square" lIns="91440" tIns="45720" rIns="91440" bIns="45720" numCol="1" anchor="t" anchorCtr="0" compatLnSpc="1"/>
          <a:lstStyle/>
          <a:p>
            <a:endParaRPr lang="zh-CN" altLang="en-US"/>
          </a:p>
        </p:txBody>
      </p:sp>
      <p:cxnSp>
        <p:nvCxnSpPr>
          <p:cNvPr id="56" name="直接连接符 55"/>
          <p:cNvCxnSpPr/>
          <p:nvPr userDrawn="1"/>
        </p:nvCxnSpPr>
        <p:spPr>
          <a:xfrm>
            <a:off x="3131069" y="3429000"/>
            <a:ext cx="5929802" cy="0"/>
          </a:xfrm>
          <a:prstGeom prst="line">
            <a:avLst/>
          </a:prstGeom>
          <a:ln w="9525">
            <a:solidFill>
              <a:srgbClr val="FFC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574B0DF-C219-4D9A-90D2-AEABFDE0C2A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5262B6A-0EEB-4289-B21F-5F3B72DD7B0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bg>
      <p:bgPr>
        <a:solidFill>
          <a:srgbClr val="191F2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742481" y="1312226"/>
            <a:ext cx="6604968" cy="2900497"/>
          </a:xfrm>
        </p:spPr>
        <p:txBody>
          <a:bodyPr anchor="b"/>
          <a:lstStyle>
            <a:lvl1pPr>
              <a:defRPr sz="6000">
                <a:solidFill>
                  <a:schemeClr val="bg1"/>
                </a:solidFill>
              </a:defRPr>
            </a:lvl1pPr>
          </a:lstStyle>
          <a:p>
            <a:r>
              <a:rPr lang="zh-CN" altLang="en-US" smtClean="0"/>
              <a:t>单击此处编辑母版标题样式</a:t>
            </a:r>
            <a:endParaRPr lang="zh-CN" altLang="en-US"/>
          </a:p>
        </p:txBody>
      </p:sp>
      <p:sp>
        <p:nvSpPr>
          <p:cNvPr id="4" name="日期占位符 3"/>
          <p:cNvSpPr>
            <a:spLocks noGrp="1"/>
          </p:cNvSpPr>
          <p:nvPr>
            <p:ph type="dt" sz="half" idx="10"/>
          </p:nvPr>
        </p:nvSpPr>
        <p:spPr/>
        <p:txBody>
          <a:bodyPr/>
          <a:lstStyle/>
          <a:p>
            <a:fld id="{0574B0DF-C219-4D9A-90D2-AEABFDE0C2A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5262B6A-0EEB-4289-B21F-5F3B72DD7B06}" type="slidenum">
              <a:rPr lang="zh-CN" altLang="en-US" smtClean="0"/>
            </a:fld>
            <a:endParaRPr lang="zh-CN" altLang="en-US"/>
          </a:p>
        </p:txBody>
      </p:sp>
      <p:sp>
        <p:nvSpPr>
          <p:cNvPr id="7" name="Freeform 18"/>
          <p:cNvSpPr>
            <a:spLocks noEditPoints="1"/>
          </p:cNvSpPr>
          <p:nvPr userDrawn="1"/>
        </p:nvSpPr>
        <p:spPr bwMode="auto">
          <a:xfrm>
            <a:off x="2203526" y="1889321"/>
            <a:ext cx="2182490" cy="2633363"/>
          </a:xfrm>
          <a:custGeom>
            <a:avLst/>
            <a:gdLst>
              <a:gd name="T0" fmla="*/ 180 w 280"/>
              <a:gd name="T1" fmla="*/ 43 h 338"/>
              <a:gd name="T2" fmla="*/ 163 w 280"/>
              <a:gd name="T3" fmla="*/ 0 h 338"/>
              <a:gd name="T4" fmla="*/ 196 w 280"/>
              <a:gd name="T5" fmla="*/ 0 h 338"/>
              <a:gd name="T6" fmla="*/ 222 w 280"/>
              <a:gd name="T7" fmla="*/ 43 h 338"/>
              <a:gd name="T8" fmla="*/ 180 w 280"/>
              <a:gd name="T9" fmla="*/ 43 h 338"/>
              <a:gd name="T10" fmla="*/ 168 w 280"/>
              <a:gd name="T11" fmla="*/ 43 h 338"/>
              <a:gd name="T12" fmla="*/ 151 w 280"/>
              <a:gd name="T13" fmla="*/ 0 h 338"/>
              <a:gd name="T14" fmla="*/ 129 w 280"/>
              <a:gd name="T15" fmla="*/ 0 h 338"/>
              <a:gd name="T16" fmla="*/ 112 w 280"/>
              <a:gd name="T17" fmla="*/ 43 h 338"/>
              <a:gd name="T18" fmla="*/ 168 w 280"/>
              <a:gd name="T19" fmla="*/ 43 h 338"/>
              <a:gd name="T20" fmla="*/ 140 w 280"/>
              <a:gd name="T21" fmla="*/ 144 h 338"/>
              <a:gd name="T22" fmla="*/ 169 w 280"/>
              <a:gd name="T23" fmla="*/ 53 h 338"/>
              <a:gd name="T24" fmla="*/ 111 w 280"/>
              <a:gd name="T25" fmla="*/ 53 h 338"/>
              <a:gd name="T26" fmla="*/ 140 w 280"/>
              <a:gd name="T27" fmla="*/ 144 h 338"/>
              <a:gd name="T28" fmla="*/ 117 w 280"/>
              <a:gd name="T29" fmla="*/ 0 h 338"/>
              <a:gd name="T30" fmla="*/ 84 w 280"/>
              <a:gd name="T31" fmla="*/ 0 h 338"/>
              <a:gd name="T32" fmla="*/ 58 w 280"/>
              <a:gd name="T33" fmla="*/ 43 h 338"/>
              <a:gd name="T34" fmla="*/ 100 w 280"/>
              <a:gd name="T35" fmla="*/ 43 h 338"/>
              <a:gd name="T36" fmla="*/ 117 w 280"/>
              <a:gd name="T37" fmla="*/ 0 h 338"/>
              <a:gd name="T38" fmla="*/ 204 w 280"/>
              <a:gd name="T39" fmla="*/ 74 h 338"/>
              <a:gd name="T40" fmla="*/ 220 w 280"/>
              <a:gd name="T41" fmla="*/ 53 h 338"/>
              <a:gd name="T42" fmla="*/ 180 w 280"/>
              <a:gd name="T43" fmla="*/ 53 h 338"/>
              <a:gd name="T44" fmla="*/ 154 w 280"/>
              <a:gd name="T45" fmla="*/ 136 h 338"/>
              <a:gd name="T46" fmla="*/ 191 w 280"/>
              <a:gd name="T47" fmla="*/ 90 h 338"/>
              <a:gd name="T48" fmla="*/ 264 w 280"/>
              <a:gd name="T49" fmla="*/ 203 h 338"/>
              <a:gd name="T50" fmla="*/ 140 w 280"/>
              <a:gd name="T51" fmla="*/ 327 h 338"/>
              <a:gd name="T52" fmla="*/ 16 w 280"/>
              <a:gd name="T53" fmla="*/ 203 h 338"/>
              <a:gd name="T54" fmla="*/ 89 w 280"/>
              <a:gd name="T55" fmla="*/ 90 h 338"/>
              <a:gd name="T56" fmla="*/ 126 w 280"/>
              <a:gd name="T57" fmla="*/ 136 h 338"/>
              <a:gd name="T58" fmla="*/ 100 w 280"/>
              <a:gd name="T59" fmla="*/ 53 h 338"/>
              <a:gd name="T60" fmla="*/ 60 w 280"/>
              <a:gd name="T61" fmla="*/ 53 h 338"/>
              <a:gd name="T62" fmla="*/ 76 w 280"/>
              <a:gd name="T63" fmla="*/ 73 h 338"/>
              <a:gd name="T64" fmla="*/ 0 w 280"/>
              <a:gd name="T65" fmla="*/ 198 h 338"/>
              <a:gd name="T66" fmla="*/ 140 w 280"/>
              <a:gd name="T67" fmla="*/ 338 h 338"/>
              <a:gd name="T68" fmla="*/ 280 w 280"/>
              <a:gd name="T69" fmla="*/ 198 h 338"/>
              <a:gd name="T70" fmla="*/ 204 w 280"/>
              <a:gd name="T71" fmla="*/ 74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80" h="338">
                <a:moveTo>
                  <a:pt x="180" y="43"/>
                </a:moveTo>
                <a:cubicBezTo>
                  <a:pt x="163" y="0"/>
                  <a:pt x="163" y="0"/>
                  <a:pt x="163" y="0"/>
                </a:cubicBezTo>
                <a:cubicBezTo>
                  <a:pt x="196" y="0"/>
                  <a:pt x="196" y="0"/>
                  <a:pt x="196" y="0"/>
                </a:cubicBezTo>
                <a:cubicBezTo>
                  <a:pt x="222" y="43"/>
                  <a:pt x="222" y="43"/>
                  <a:pt x="222" y="43"/>
                </a:cubicBezTo>
                <a:cubicBezTo>
                  <a:pt x="180" y="43"/>
                  <a:pt x="180" y="43"/>
                  <a:pt x="180" y="43"/>
                </a:cubicBezTo>
                <a:close/>
                <a:moveTo>
                  <a:pt x="168" y="43"/>
                </a:moveTo>
                <a:cubicBezTo>
                  <a:pt x="151" y="0"/>
                  <a:pt x="151" y="0"/>
                  <a:pt x="151" y="0"/>
                </a:cubicBezTo>
                <a:cubicBezTo>
                  <a:pt x="129" y="0"/>
                  <a:pt x="129" y="0"/>
                  <a:pt x="129" y="0"/>
                </a:cubicBezTo>
                <a:cubicBezTo>
                  <a:pt x="112" y="43"/>
                  <a:pt x="112" y="43"/>
                  <a:pt x="112" y="43"/>
                </a:cubicBezTo>
                <a:cubicBezTo>
                  <a:pt x="168" y="43"/>
                  <a:pt x="168" y="43"/>
                  <a:pt x="168" y="43"/>
                </a:cubicBezTo>
                <a:close/>
                <a:moveTo>
                  <a:pt x="140" y="144"/>
                </a:moveTo>
                <a:cubicBezTo>
                  <a:pt x="169" y="53"/>
                  <a:pt x="169" y="53"/>
                  <a:pt x="169" y="53"/>
                </a:cubicBezTo>
                <a:cubicBezTo>
                  <a:pt x="111" y="53"/>
                  <a:pt x="111" y="53"/>
                  <a:pt x="111" y="53"/>
                </a:cubicBezTo>
                <a:lnTo>
                  <a:pt x="140" y="144"/>
                </a:lnTo>
                <a:close/>
                <a:moveTo>
                  <a:pt x="117" y="0"/>
                </a:moveTo>
                <a:cubicBezTo>
                  <a:pt x="84" y="0"/>
                  <a:pt x="84" y="0"/>
                  <a:pt x="84" y="0"/>
                </a:cubicBezTo>
                <a:cubicBezTo>
                  <a:pt x="58" y="43"/>
                  <a:pt x="58" y="43"/>
                  <a:pt x="58" y="43"/>
                </a:cubicBezTo>
                <a:cubicBezTo>
                  <a:pt x="100" y="43"/>
                  <a:pt x="100" y="43"/>
                  <a:pt x="100" y="43"/>
                </a:cubicBezTo>
                <a:lnTo>
                  <a:pt x="117" y="0"/>
                </a:lnTo>
                <a:close/>
                <a:moveTo>
                  <a:pt x="204" y="74"/>
                </a:moveTo>
                <a:cubicBezTo>
                  <a:pt x="220" y="53"/>
                  <a:pt x="220" y="53"/>
                  <a:pt x="220" y="53"/>
                </a:cubicBezTo>
                <a:cubicBezTo>
                  <a:pt x="180" y="53"/>
                  <a:pt x="180" y="53"/>
                  <a:pt x="180" y="53"/>
                </a:cubicBezTo>
                <a:cubicBezTo>
                  <a:pt x="154" y="136"/>
                  <a:pt x="154" y="136"/>
                  <a:pt x="154" y="136"/>
                </a:cubicBezTo>
                <a:cubicBezTo>
                  <a:pt x="191" y="90"/>
                  <a:pt x="191" y="90"/>
                  <a:pt x="191" y="90"/>
                </a:cubicBezTo>
                <a:cubicBezTo>
                  <a:pt x="234" y="109"/>
                  <a:pt x="264" y="153"/>
                  <a:pt x="264" y="203"/>
                </a:cubicBezTo>
                <a:cubicBezTo>
                  <a:pt x="264" y="272"/>
                  <a:pt x="209" y="327"/>
                  <a:pt x="140" y="327"/>
                </a:cubicBezTo>
                <a:cubicBezTo>
                  <a:pt x="71" y="327"/>
                  <a:pt x="16" y="272"/>
                  <a:pt x="16" y="203"/>
                </a:cubicBezTo>
                <a:cubicBezTo>
                  <a:pt x="16" y="153"/>
                  <a:pt x="46" y="109"/>
                  <a:pt x="89" y="90"/>
                </a:cubicBezTo>
                <a:cubicBezTo>
                  <a:pt x="126" y="136"/>
                  <a:pt x="126" y="136"/>
                  <a:pt x="126" y="136"/>
                </a:cubicBezTo>
                <a:cubicBezTo>
                  <a:pt x="100" y="53"/>
                  <a:pt x="100" y="53"/>
                  <a:pt x="100" y="53"/>
                </a:cubicBezTo>
                <a:cubicBezTo>
                  <a:pt x="60" y="53"/>
                  <a:pt x="60" y="53"/>
                  <a:pt x="60" y="53"/>
                </a:cubicBezTo>
                <a:cubicBezTo>
                  <a:pt x="76" y="73"/>
                  <a:pt x="76" y="73"/>
                  <a:pt x="76" y="73"/>
                </a:cubicBezTo>
                <a:cubicBezTo>
                  <a:pt x="31" y="97"/>
                  <a:pt x="0" y="144"/>
                  <a:pt x="0" y="198"/>
                </a:cubicBezTo>
                <a:cubicBezTo>
                  <a:pt x="0" y="275"/>
                  <a:pt x="63" y="338"/>
                  <a:pt x="140" y="338"/>
                </a:cubicBezTo>
                <a:cubicBezTo>
                  <a:pt x="217" y="338"/>
                  <a:pt x="280" y="275"/>
                  <a:pt x="280" y="198"/>
                </a:cubicBezTo>
                <a:cubicBezTo>
                  <a:pt x="280" y="144"/>
                  <a:pt x="249" y="97"/>
                  <a:pt x="204" y="74"/>
                </a:cubicBezTo>
                <a:close/>
              </a:path>
            </a:pathLst>
          </a:custGeom>
          <a:solidFill>
            <a:srgbClr val="FFC000"/>
          </a:solidFill>
          <a:ln>
            <a:noFill/>
          </a:ln>
        </p:spPr>
        <p:txBody>
          <a:bodyPr vert="horz" wrap="square" lIns="91440" tIns="45720" rIns="91440" bIns="45720" numCol="1" anchor="t" anchorCtr="0" compatLnSpc="1"/>
          <a:lstStyle/>
          <a:p>
            <a:endParaRPr lang="zh-CN" altLang="en-US"/>
          </a:p>
        </p:txBody>
      </p:sp>
      <p:sp>
        <p:nvSpPr>
          <p:cNvPr id="9" name="文本占位符 8"/>
          <p:cNvSpPr>
            <a:spLocks noGrp="1"/>
          </p:cNvSpPr>
          <p:nvPr>
            <p:ph type="body" sz="quarter" idx="13" hasCustomPrompt="1"/>
          </p:nvPr>
        </p:nvSpPr>
        <p:spPr>
          <a:xfrm>
            <a:off x="2203526" y="2913684"/>
            <a:ext cx="2182490" cy="1608999"/>
          </a:xfrm>
        </p:spPr>
        <p:txBody>
          <a:bodyPr anchor="ctr">
            <a:noAutofit/>
          </a:bodyPr>
          <a:lstStyle>
            <a:lvl1pPr marL="0" indent="0" algn="ctr">
              <a:buNone/>
              <a:defRPr sz="8000">
                <a:solidFill>
                  <a:schemeClr val="bg1"/>
                </a:solidFill>
              </a:defRPr>
            </a:lvl1pPr>
          </a:lstStyle>
          <a:p>
            <a:pPr lvl="0"/>
            <a:r>
              <a:rPr lang="en-US" altLang="zh-CN" dirty="0" smtClean="0"/>
              <a:t>#</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574B0DF-C219-4D9A-90D2-AEABFDE0C2A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5262B6A-0EEB-4289-B21F-5F3B72DD7B0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574B0DF-C219-4D9A-90D2-AEABFDE0C2A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5262B6A-0EEB-4289-B21F-5F3B72DD7B0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16" name="Freeform 14"/>
          <p:cNvSpPr>
            <a:spLocks noEditPoints="1"/>
          </p:cNvSpPr>
          <p:nvPr userDrawn="1"/>
        </p:nvSpPr>
        <p:spPr bwMode="auto">
          <a:xfrm rot="17943906">
            <a:off x="122093" y="74654"/>
            <a:ext cx="1842469" cy="1790326"/>
          </a:xfrm>
          <a:custGeom>
            <a:avLst/>
            <a:gdLst>
              <a:gd name="T0" fmla="*/ 1107 w 1378"/>
              <a:gd name="T1" fmla="*/ 0 h 1339"/>
              <a:gd name="T2" fmla="*/ 272 w 1378"/>
              <a:gd name="T3" fmla="*/ 0 h 1339"/>
              <a:gd name="T4" fmla="*/ 0 w 1378"/>
              <a:gd name="T5" fmla="*/ 397 h 1339"/>
              <a:gd name="T6" fmla="*/ 689 w 1378"/>
              <a:gd name="T7" fmla="*/ 1339 h 1339"/>
              <a:gd name="T8" fmla="*/ 1378 w 1378"/>
              <a:gd name="T9" fmla="*/ 397 h 1339"/>
              <a:gd name="T10" fmla="*/ 1107 w 1378"/>
              <a:gd name="T11" fmla="*/ 0 h 1339"/>
              <a:gd name="T12" fmla="*/ 1274 w 1378"/>
              <a:gd name="T13" fmla="*/ 376 h 1339"/>
              <a:gd name="T14" fmla="*/ 981 w 1378"/>
              <a:gd name="T15" fmla="*/ 376 h 1339"/>
              <a:gd name="T16" fmla="*/ 1086 w 1378"/>
              <a:gd name="T17" fmla="*/ 104 h 1339"/>
              <a:gd name="T18" fmla="*/ 1274 w 1378"/>
              <a:gd name="T19" fmla="*/ 376 h 1339"/>
              <a:gd name="T20" fmla="*/ 1044 w 1378"/>
              <a:gd name="T21" fmla="*/ 83 h 1339"/>
              <a:gd name="T22" fmla="*/ 919 w 1378"/>
              <a:gd name="T23" fmla="*/ 355 h 1339"/>
              <a:gd name="T24" fmla="*/ 752 w 1378"/>
              <a:gd name="T25" fmla="*/ 83 h 1339"/>
              <a:gd name="T26" fmla="*/ 1044 w 1378"/>
              <a:gd name="T27" fmla="*/ 83 h 1339"/>
              <a:gd name="T28" fmla="*/ 877 w 1378"/>
              <a:gd name="T29" fmla="*/ 376 h 1339"/>
              <a:gd name="T30" fmla="*/ 522 w 1378"/>
              <a:gd name="T31" fmla="*/ 376 h 1339"/>
              <a:gd name="T32" fmla="*/ 689 w 1378"/>
              <a:gd name="T33" fmla="*/ 104 h 1339"/>
              <a:gd name="T34" fmla="*/ 877 w 1378"/>
              <a:gd name="T35" fmla="*/ 376 h 1339"/>
              <a:gd name="T36" fmla="*/ 627 w 1378"/>
              <a:gd name="T37" fmla="*/ 83 h 1339"/>
              <a:gd name="T38" fmla="*/ 480 w 1378"/>
              <a:gd name="T39" fmla="*/ 334 h 1339"/>
              <a:gd name="T40" fmla="*/ 334 w 1378"/>
              <a:gd name="T41" fmla="*/ 83 h 1339"/>
              <a:gd name="T42" fmla="*/ 627 w 1378"/>
              <a:gd name="T43" fmla="*/ 83 h 1339"/>
              <a:gd name="T44" fmla="*/ 292 w 1378"/>
              <a:gd name="T45" fmla="*/ 104 h 1339"/>
              <a:gd name="T46" fmla="*/ 439 w 1378"/>
              <a:gd name="T47" fmla="*/ 376 h 1339"/>
              <a:gd name="T48" fmla="*/ 105 w 1378"/>
              <a:gd name="T49" fmla="*/ 376 h 1339"/>
              <a:gd name="T50" fmla="*/ 292 w 1378"/>
              <a:gd name="T51" fmla="*/ 104 h 1339"/>
              <a:gd name="T52" fmla="*/ 105 w 1378"/>
              <a:gd name="T53" fmla="*/ 418 h 1339"/>
              <a:gd name="T54" fmla="*/ 459 w 1378"/>
              <a:gd name="T55" fmla="*/ 418 h 1339"/>
              <a:gd name="T56" fmla="*/ 627 w 1378"/>
              <a:gd name="T57" fmla="*/ 1109 h 1339"/>
              <a:gd name="T58" fmla="*/ 105 w 1378"/>
              <a:gd name="T59" fmla="*/ 418 h 1339"/>
              <a:gd name="T60" fmla="*/ 522 w 1378"/>
              <a:gd name="T61" fmla="*/ 418 h 1339"/>
              <a:gd name="T62" fmla="*/ 898 w 1378"/>
              <a:gd name="T63" fmla="*/ 418 h 1339"/>
              <a:gd name="T64" fmla="*/ 689 w 1378"/>
              <a:gd name="T65" fmla="*/ 1151 h 1339"/>
              <a:gd name="T66" fmla="*/ 522 w 1378"/>
              <a:gd name="T67" fmla="*/ 418 h 1339"/>
              <a:gd name="T68" fmla="*/ 773 w 1378"/>
              <a:gd name="T69" fmla="*/ 1088 h 1339"/>
              <a:gd name="T70" fmla="*/ 961 w 1378"/>
              <a:gd name="T71" fmla="*/ 418 h 1339"/>
              <a:gd name="T72" fmla="*/ 1274 w 1378"/>
              <a:gd name="T73" fmla="*/ 418 h 1339"/>
              <a:gd name="T74" fmla="*/ 773 w 1378"/>
              <a:gd name="T75" fmla="*/ 1088 h 1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78" h="1339">
                <a:moveTo>
                  <a:pt x="1107" y="0"/>
                </a:moveTo>
                <a:lnTo>
                  <a:pt x="272" y="0"/>
                </a:lnTo>
                <a:lnTo>
                  <a:pt x="0" y="397"/>
                </a:lnTo>
                <a:lnTo>
                  <a:pt x="689" y="1339"/>
                </a:lnTo>
                <a:lnTo>
                  <a:pt x="1378" y="397"/>
                </a:lnTo>
                <a:lnTo>
                  <a:pt x="1107" y="0"/>
                </a:lnTo>
                <a:close/>
                <a:moveTo>
                  <a:pt x="1274" y="376"/>
                </a:moveTo>
                <a:lnTo>
                  <a:pt x="981" y="376"/>
                </a:lnTo>
                <a:lnTo>
                  <a:pt x="1086" y="104"/>
                </a:lnTo>
                <a:lnTo>
                  <a:pt x="1274" y="376"/>
                </a:lnTo>
                <a:close/>
                <a:moveTo>
                  <a:pt x="1044" y="83"/>
                </a:moveTo>
                <a:lnTo>
                  <a:pt x="919" y="355"/>
                </a:lnTo>
                <a:lnTo>
                  <a:pt x="752" y="83"/>
                </a:lnTo>
                <a:lnTo>
                  <a:pt x="1044" y="83"/>
                </a:lnTo>
                <a:close/>
                <a:moveTo>
                  <a:pt x="877" y="376"/>
                </a:moveTo>
                <a:lnTo>
                  <a:pt x="522" y="376"/>
                </a:lnTo>
                <a:lnTo>
                  <a:pt x="689" y="104"/>
                </a:lnTo>
                <a:lnTo>
                  <a:pt x="877" y="376"/>
                </a:lnTo>
                <a:close/>
                <a:moveTo>
                  <a:pt x="627" y="83"/>
                </a:moveTo>
                <a:lnTo>
                  <a:pt x="480" y="334"/>
                </a:lnTo>
                <a:lnTo>
                  <a:pt x="334" y="83"/>
                </a:lnTo>
                <a:lnTo>
                  <a:pt x="627" y="83"/>
                </a:lnTo>
                <a:close/>
                <a:moveTo>
                  <a:pt x="292" y="104"/>
                </a:moveTo>
                <a:lnTo>
                  <a:pt x="439" y="376"/>
                </a:lnTo>
                <a:lnTo>
                  <a:pt x="105" y="376"/>
                </a:lnTo>
                <a:lnTo>
                  <a:pt x="292" y="104"/>
                </a:lnTo>
                <a:close/>
                <a:moveTo>
                  <a:pt x="105" y="418"/>
                </a:moveTo>
                <a:lnTo>
                  <a:pt x="459" y="418"/>
                </a:lnTo>
                <a:lnTo>
                  <a:pt x="627" y="1109"/>
                </a:lnTo>
                <a:lnTo>
                  <a:pt x="105" y="418"/>
                </a:lnTo>
                <a:close/>
                <a:moveTo>
                  <a:pt x="522" y="418"/>
                </a:moveTo>
                <a:lnTo>
                  <a:pt x="898" y="418"/>
                </a:lnTo>
                <a:lnTo>
                  <a:pt x="689" y="1151"/>
                </a:lnTo>
                <a:lnTo>
                  <a:pt x="522" y="418"/>
                </a:lnTo>
                <a:close/>
                <a:moveTo>
                  <a:pt x="773" y="1088"/>
                </a:moveTo>
                <a:lnTo>
                  <a:pt x="961" y="418"/>
                </a:lnTo>
                <a:lnTo>
                  <a:pt x="1274" y="418"/>
                </a:lnTo>
                <a:lnTo>
                  <a:pt x="773" y="1088"/>
                </a:lnTo>
                <a:close/>
              </a:path>
            </a:pathLst>
          </a:custGeom>
          <a:solidFill>
            <a:schemeClr val="bg1">
              <a:lumMod val="95000"/>
            </a:schemeClr>
          </a:solidFill>
          <a:ln w="57150">
            <a:noFill/>
          </a:ln>
        </p:spPr>
        <p:txBody>
          <a:bodyPr vert="horz" wrap="square" lIns="91440" tIns="45720" rIns="91440" bIns="45720" numCol="1" anchor="t" anchorCtr="0" compatLnSpc="1"/>
          <a:lstStyle/>
          <a:p>
            <a:endParaRPr lang="zh-CN" altLang="en-US"/>
          </a:p>
        </p:txBody>
      </p:sp>
      <p:sp>
        <p:nvSpPr>
          <p:cNvPr id="2" name="标题 1"/>
          <p:cNvSpPr>
            <a:spLocks noGrp="1"/>
          </p:cNvSpPr>
          <p:nvPr>
            <p:ph type="title"/>
          </p:nvPr>
        </p:nvSpPr>
        <p:spPr>
          <a:xfrm>
            <a:off x="838200" y="365125"/>
            <a:ext cx="10515600" cy="1209675"/>
          </a:xfrm>
        </p:spPr>
        <p:txBody>
          <a:bodyPr anchor="b"/>
          <a:lstStyle/>
          <a:p>
            <a:r>
              <a:rPr lang="zh-CN" altLang="en-US" dirty="0" smtClean="0"/>
              <a:t>单击此处编辑母版标题样式</a:t>
            </a:r>
            <a:endParaRPr lang="zh-CN" altLang="en-US" dirty="0"/>
          </a:p>
        </p:txBody>
      </p:sp>
      <p:sp>
        <p:nvSpPr>
          <p:cNvPr id="3" name="日期占位符 2"/>
          <p:cNvSpPr>
            <a:spLocks noGrp="1"/>
          </p:cNvSpPr>
          <p:nvPr>
            <p:ph type="dt" sz="half" idx="10"/>
          </p:nvPr>
        </p:nvSpPr>
        <p:spPr/>
        <p:txBody>
          <a:bodyPr/>
          <a:lstStyle/>
          <a:p>
            <a:fld id="{0574B0DF-C219-4D9A-90D2-AEABFDE0C2A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5262B6A-0EEB-4289-B21F-5F3B72DD7B0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574B0DF-C219-4D9A-90D2-AEABFDE0C2A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5262B6A-0EEB-4289-B21F-5F3B72DD7B0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4B0DF-C219-4D9A-90D2-AEABFDE0C2A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262B6A-0EEB-4289-B21F-5F3B72DD7B0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chart" Target="../charts/chart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chart" Target="../charts/char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chart" Target="../charts/chart3.xml"/></Relationships>
</file>

<file path=ppt/slides/_rels/slide18.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chart" Target="../charts/chart4.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chart" Target="../charts/char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image" Target="../media/image5.jpeg"/><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pPr algn="ctr"/>
            <a:r>
              <a:rPr lang="en-US" altLang="zh-CN" dirty="0" smtClean="0"/>
              <a:t>BUSINESS PPT TEMPLATE</a:t>
            </a: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smtClean="0"/>
              <a:t>YOUR  TITLE  HERE</a:t>
            </a:r>
            <a:endParaRPr lang="zh-CN" altLang="en-US" dirty="0"/>
          </a:p>
        </p:txBody>
      </p:sp>
      <p:sp>
        <p:nvSpPr>
          <p:cNvPr id="45" name="矩形 44"/>
          <p:cNvSpPr/>
          <p:nvPr/>
        </p:nvSpPr>
        <p:spPr>
          <a:xfrm>
            <a:off x="3048000" y="1690688"/>
            <a:ext cx="6096000" cy="738664"/>
          </a:xfrm>
          <a:prstGeom prst="rect">
            <a:avLst/>
          </a:prstGeom>
        </p:spPr>
        <p:txBody>
          <a:bodyPr>
            <a:spAutoFit/>
          </a:bodyPr>
          <a:lstStyle/>
          <a:p>
            <a:pPr algn="ctr"/>
            <a:r>
              <a:rPr lang="zh-CN" altLang="en-US" sz="1400" dirty="0"/>
              <a:t>Vestibulum ante ipsum primis in faucibus orci luctus et ultrices posuere cubilia Curae; Donec velit neque, auctor sit amet aliquam vel, ullamcorper sit amet ligula. </a:t>
            </a:r>
            <a:endParaRPr lang="zh-CN" altLang="en-US" sz="1400" dirty="0"/>
          </a:p>
        </p:txBody>
      </p:sp>
      <p:sp>
        <p:nvSpPr>
          <p:cNvPr id="46" name="矩形 45"/>
          <p:cNvSpPr/>
          <p:nvPr/>
        </p:nvSpPr>
        <p:spPr>
          <a:xfrm>
            <a:off x="839788" y="3429000"/>
            <a:ext cx="3034146" cy="2771775"/>
          </a:xfrm>
          <a:prstGeom prst="rect">
            <a:avLst/>
          </a:prstGeom>
          <a:noFill/>
          <a:ln>
            <a:solidFill>
              <a:srgbClr val="3037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矩形 46"/>
          <p:cNvSpPr/>
          <p:nvPr/>
        </p:nvSpPr>
        <p:spPr>
          <a:xfrm>
            <a:off x="4578927" y="3429000"/>
            <a:ext cx="3034146" cy="277177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矩形 47"/>
          <p:cNvSpPr/>
          <p:nvPr/>
        </p:nvSpPr>
        <p:spPr>
          <a:xfrm>
            <a:off x="8318067" y="3429000"/>
            <a:ext cx="3034146" cy="2771775"/>
          </a:xfrm>
          <a:prstGeom prst="rect">
            <a:avLst/>
          </a:prstGeom>
          <a:noFill/>
          <a:ln>
            <a:solidFill>
              <a:srgbClr val="3037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圆角矩形 48"/>
          <p:cNvSpPr/>
          <p:nvPr/>
        </p:nvSpPr>
        <p:spPr>
          <a:xfrm>
            <a:off x="1671061" y="3080599"/>
            <a:ext cx="1371600" cy="858982"/>
          </a:xfrm>
          <a:prstGeom prst="roundRect">
            <a:avLst/>
          </a:pr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圆角矩形 49"/>
          <p:cNvSpPr/>
          <p:nvPr/>
        </p:nvSpPr>
        <p:spPr>
          <a:xfrm>
            <a:off x="839788" y="5606150"/>
            <a:ext cx="3034145" cy="593275"/>
          </a:xfrm>
          <a:prstGeom prst="roundRect">
            <a:avLst>
              <a:gd name="adj" fmla="val 0"/>
            </a:avLst>
          </a:pr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圆角矩形 50"/>
          <p:cNvSpPr/>
          <p:nvPr/>
        </p:nvSpPr>
        <p:spPr>
          <a:xfrm>
            <a:off x="4578926" y="5607500"/>
            <a:ext cx="3034145" cy="593275"/>
          </a:xfrm>
          <a:prstGeom prst="roundRect">
            <a:avLst>
              <a:gd name="adj" fmla="val 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51"/>
          <p:cNvSpPr/>
          <p:nvPr/>
        </p:nvSpPr>
        <p:spPr>
          <a:xfrm>
            <a:off x="8318068" y="5634610"/>
            <a:ext cx="3034145" cy="593275"/>
          </a:xfrm>
          <a:prstGeom prst="roundRect">
            <a:avLst>
              <a:gd name="adj" fmla="val 0"/>
            </a:avLst>
          </a:pr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圆角矩形 52"/>
          <p:cNvSpPr/>
          <p:nvPr/>
        </p:nvSpPr>
        <p:spPr>
          <a:xfrm>
            <a:off x="5410200" y="3036022"/>
            <a:ext cx="1371600" cy="85898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圆角矩形 53"/>
          <p:cNvSpPr/>
          <p:nvPr/>
        </p:nvSpPr>
        <p:spPr>
          <a:xfrm>
            <a:off x="9149340" y="3036022"/>
            <a:ext cx="1371600" cy="858982"/>
          </a:xfrm>
          <a:prstGeom prst="roundRect">
            <a:avLst/>
          </a:pr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矩形 54"/>
          <p:cNvSpPr/>
          <p:nvPr/>
        </p:nvSpPr>
        <p:spPr>
          <a:xfrm>
            <a:off x="1197733" y="4385114"/>
            <a:ext cx="2446012" cy="738664"/>
          </a:xfrm>
          <a:prstGeom prst="rect">
            <a:avLst/>
          </a:prstGeom>
        </p:spPr>
        <p:txBody>
          <a:bodyPr wrap="square">
            <a:spAutoFit/>
          </a:bodyPr>
          <a:lstStyle/>
          <a:p>
            <a:r>
              <a:rPr lang="zh-CN" altLang="en-US" sz="1400" dirty="0"/>
              <a:t>Vestibulum ante ipsum primis in faucibus orci luctus et ultrices posuere cubilia Curae</a:t>
            </a:r>
            <a:endParaRPr lang="zh-CN" altLang="en-US" sz="1400" dirty="0"/>
          </a:p>
        </p:txBody>
      </p:sp>
      <p:sp>
        <p:nvSpPr>
          <p:cNvPr id="56" name="矩形 55"/>
          <p:cNvSpPr/>
          <p:nvPr/>
        </p:nvSpPr>
        <p:spPr>
          <a:xfrm>
            <a:off x="4936871" y="4390794"/>
            <a:ext cx="2461456" cy="738664"/>
          </a:xfrm>
          <a:prstGeom prst="rect">
            <a:avLst/>
          </a:prstGeom>
        </p:spPr>
        <p:txBody>
          <a:bodyPr wrap="square">
            <a:spAutoFit/>
          </a:bodyPr>
          <a:lstStyle/>
          <a:p>
            <a:r>
              <a:rPr lang="zh-CN" altLang="en-US" sz="1400" dirty="0"/>
              <a:t>Vestibulum ante ipsum primis in faucibus orci luctus et ultrices posuere cubilia Curae</a:t>
            </a:r>
            <a:endParaRPr lang="zh-CN" altLang="en-US" sz="1400" dirty="0"/>
          </a:p>
        </p:txBody>
      </p:sp>
      <p:sp>
        <p:nvSpPr>
          <p:cNvPr id="57" name="矩形 56"/>
          <p:cNvSpPr/>
          <p:nvPr/>
        </p:nvSpPr>
        <p:spPr>
          <a:xfrm>
            <a:off x="8676013" y="4390793"/>
            <a:ext cx="2435332" cy="738664"/>
          </a:xfrm>
          <a:prstGeom prst="rect">
            <a:avLst/>
          </a:prstGeom>
        </p:spPr>
        <p:txBody>
          <a:bodyPr wrap="square">
            <a:spAutoFit/>
          </a:bodyPr>
          <a:lstStyle/>
          <a:p>
            <a:r>
              <a:rPr lang="zh-CN" altLang="en-US" sz="1400" dirty="0"/>
              <a:t>Vestibulum ante ipsum primis in faucibus orci luctus et ultrices posuere cubilia Curae</a:t>
            </a:r>
            <a:endParaRPr lang="zh-CN" altLang="en-US" sz="1400" dirty="0"/>
          </a:p>
        </p:txBody>
      </p:sp>
      <p:sp>
        <p:nvSpPr>
          <p:cNvPr id="58" name="Freeform 199"/>
          <p:cNvSpPr>
            <a:spLocks noChangeAspect="1"/>
          </p:cNvSpPr>
          <p:nvPr/>
        </p:nvSpPr>
        <p:spPr bwMode="auto">
          <a:xfrm>
            <a:off x="2223240" y="3348090"/>
            <a:ext cx="267242" cy="324000"/>
          </a:xfrm>
          <a:custGeom>
            <a:avLst/>
            <a:gdLst>
              <a:gd name="T0" fmla="*/ 43 w 48"/>
              <a:gd name="T1" fmla="*/ 2 h 58"/>
              <a:gd name="T2" fmla="*/ 18 w 48"/>
              <a:gd name="T3" fmla="*/ 17 h 58"/>
              <a:gd name="T4" fmla="*/ 2 w 48"/>
              <a:gd name="T5" fmla="*/ 17 h 58"/>
              <a:gd name="T6" fmla="*/ 0 w 48"/>
              <a:gd name="T7" fmla="*/ 19 h 58"/>
              <a:gd name="T8" fmla="*/ 0 w 48"/>
              <a:gd name="T9" fmla="*/ 39 h 58"/>
              <a:gd name="T10" fmla="*/ 2 w 48"/>
              <a:gd name="T11" fmla="*/ 41 h 58"/>
              <a:gd name="T12" fmla="*/ 19 w 48"/>
              <a:gd name="T13" fmla="*/ 41 h 58"/>
              <a:gd name="T14" fmla="*/ 43 w 48"/>
              <a:gd name="T15" fmla="*/ 56 h 58"/>
              <a:gd name="T16" fmla="*/ 48 w 48"/>
              <a:gd name="T17" fmla="*/ 51 h 58"/>
              <a:gd name="T18" fmla="*/ 48 w 48"/>
              <a:gd name="T19" fmla="*/ 7 h 58"/>
              <a:gd name="T20" fmla="*/ 43 w 48"/>
              <a:gd name="T21" fmla="*/ 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58">
                <a:moveTo>
                  <a:pt x="43" y="2"/>
                </a:moveTo>
                <a:cubicBezTo>
                  <a:pt x="18" y="17"/>
                  <a:pt x="18" y="17"/>
                  <a:pt x="18" y="17"/>
                </a:cubicBezTo>
                <a:cubicBezTo>
                  <a:pt x="2" y="17"/>
                  <a:pt x="2" y="17"/>
                  <a:pt x="2" y="17"/>
                </a:cubicBezTo>
                <a:cubicBezTo>
                  <a:pt x="1" y="17"/>
                  <a:pt x="0" y="18"/>
                  <a:pt x="0" y="19"/>
                </a:cubicBezTo>
                <a:cubicBezTo>
                  <a:pt x="0" y="39"/>
                  <a:pt x="0" y="39"/>
                  <a:pt x="0" y="39"/>
                </a:cubicBezTo>
                <a:cubicBezTo>
                  <a:pt x="0" y="40"/>
                  <a:pt x="1" y="41"/>
                  <a:pt x="2" y="41"/>
                </a:cubicBezTo>
                <a:cubicBezTo>
                  <a:pt x="19" y="41"/>
                  <a:pt x="19" y="41"/>
                  <a:pt x="19" y="41"/>
                </a:cubicBezTo>
                <a:cubicBezTo>
                  <a:pt x="43" y="56"/>
                  <a:pt x="43" y="56"/>
                  <a:pt x="43" y="56"/>
                </a:cubicBezTo>
                <a:cubicBezTo>
                  <a:pt x="47" y="58"/>
                  <a:pt x="48" y="56"/>
                  <a:pt x="48" y="51"/>
                </a:cubicBezTo>
                <a:cubicBezTo>
                  <a:pt x="48" y="7"/>
                  <a:pt x="48" y="7"/>
                  <a:pt x="48" y="7"/>
                </a:cubicBezTo>
                <a:cubicBezTo>
                  <a:pt x="48" y="2"/>
                  <a:pt x="47" y="0"/>
                  <a:pt x="43" y="2"/>
                </a:cubicBezTo>
                <a:close/>
              </a:path>
            </a:pathLst>
          </a:custGeom>
          <a:solidFill>
            <a:schemeClr val="bg1"/>
          </a:solidFill>
          <a:ln>
            <a:noFill/>
          </a:ln>
        </p:spPr>
        <p:txBody>
          <a:bodyPr vert="horz" wrap="square" lIns="91440" tIns="45720" rIns="91440" bIns="45720" numCol="1" anchor="t" anchorCtr="0" compatLnSpc="1"/>
          <a:lstStyle/>
          <a:p>
            <a:endParaRPr lang="zh-CN" altLang="en-US" sz="1600"/>
          </a:p>
        </p:txBody>
      </p:sp>
      <p:grpSp>
        <p:nvGrpSpPr>
          <p:cNvPr id="59" name="组合 58"/>
          <p:cNvGrpSpPr>
            <a:grpSpLocks noChangeAspect="1"/>
          </p:cNvGrpSpPr>
          <p:nvPr/>
        </p:nvGrpSpPr>
        <p:grpSpPr>
          <a:xfrm>
            <a:off x="9690306" y="3303513"/>
            <a:ext cx="289669" cy="324000"/>
            <a:chOff x="5057776" y="4846638"/>
            <a:chExt cx="214313" cy="239713"/>
          </a:xfrm>
          <a:solidFill>
            <a:schemeClr val="bg1"/>
          </a:solidFill>
        </p:grpSpPr>
        <p:sp>
          <p:nvSpPr>
            <p:cNvPr id="60" name="Freeform 162"/>
            <p:cNvSpPr/>
            <p:nvPr/>
          </p:nvSpPr>
          <p:spPr bwMode="auto">
            <a:xfrm>
              <a:off x="5057776" y="4846638"/>
              <a:ext cx="187325" cy="239713"/>
            </a:xfrm>
            <a:custGeom>
              <a:avLst/>
              <a:gdLst>
                <a:gd name="T0" fmla="*/ 42 w 50"/>
                <a:gd name="T1" fmla="*/ 45 h 64"/>
                <a:gd name="T2" fmla="*/ 33 w 50"/>
                <a:gd name="T3" fmla="*/ 38 h 64"/>
                <a:gd name="T4" fmla="*/ 33 w 50"/>
                <a:gd name="T5" fmla="*/ 34 h 64"/>
                <a:gd name="T6" fmla="*/ 36 w 50"/>
                <a:gd name="T7" fmla="*/ 27 h 64"/>
                <a:gd name="T8" fmla="*/ 37 w 50"/>
                <a:gd name="T9" fmla="*/ 26 h 64"/>
                <a:gd name="T10" fmla="*/ 39 w 50"/>
                <a:gd name="T11" fmla="*/ 22 h 64"/>
                <a:gd name="T12" fmla="*/ 37 w 50"/>
                <a:gd name="T13" fmla="*/ 21 h 64"/>
                <a:gd name="T14" fmla="*/ 37 w 50"/>
                <a:gd name="T15" fmla="*/ 9 h 64"/>
                <a:gd name="T16" fmla="*/ 25 w 50"/>
                <a:gd name="T17" fmla="*/ 0 h 64"/>
                <a:gd name="T18" fmla="*/ 13 w 50"/>
                <a:gd name="T19" fmla="*/ 9 h 64"/>
                <a:gd name="T20" fmla="*/ 13 w 50"/>
                <a:gd name="T21" fmla="*/ 21 h 64"/>
                <a:gd name="T22" fmla="*/ 11 w 50"/>
                <a:gd name="T23" fmla="*/ 22 h 64"/>
                <a:gd name="T24" fmla="*/ 13 w 50"/>
                <a:gd name="T25" fmla="*/ 26 h 64"/>
                <a:gd name="T26" fmla="*/ 14 w 50"/>
                <a:gd name="T27" fmla="*/ 27 h 64"/>
                <a:gd name="T28" fmla="*/ 17 w 50"/>
                <a:gd name="T29" fmla="*/ 34 h 64"/>
                <a:gd name="T30" fmla="*/ 17 w 50"/>
                <a:gd name="T31" fmla="*/ 38 h 64"/>
                <a:gd name="T32" fmla="*/ 8 w 50"/>
                <a:gd name="T33" fmla="*/ 45 h 64"/>
                <a:gd name="T34" fmla="*/ 1 w 50"/>
                <a:gd name="T35" fmla="*/ 58 h 64"/>
                <a:gd name="T36" fmla="*/ 25 w 50"/>
                <a:gd name="T37" fmla="*/ 64 h 64"/>
                <a:gd name="T38" fmla="*/ 49 w 50"/>
                <a:gd name="T39" fmla="*/ 58 h 64"/>
                <a:gd name="T40" fmla="*/ 42 w 50"/>
                <a:gd name="T41" fmla="*/ 45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0" h="64">
                  <a:moveTo>
                    <a:pt x="42" y="45"/>
                  </a:moveTo>
                  <a:cubicBezTo>
                    <a:pt x="38" y="44"/>
                    <a:pt x="33" y="40"/>
                    <a:pt x="33" y="38"/>
                  </a:cubicBezTo>
                  <a:cubicBezTo>
                    <a:pt x="33" y="34"/>
                    <a:pt x="33" y="34"/>
                    <a:pt x="33" y="34"/>
                  </a:cubicBezTo>
                  <a:cubicBezTo>
                    <a:pt x="33" y="32"/>
                    <a:pt x="35" y="29"/>
                    <a:pt x="36" y="27"/>
                  </a:cubicBezTo>
                  <a:cubicBezTo>
                    <a:pt x="36" y="27"/>
                    <a:pt x="37" y="27"/>
                    <a:pt x="37" y="26"/>
                  </a:cubicBezTo>
                  <a:cubicBezTo>
                    <a:pt x="38" y="25"/>
                    <a:pt x="38" y="23"/>
                    <a:pt x="39" y="22"/>
                  </a:cubicBezTo>
                  <a:cubicBezTo>
                    <a:pt x="39" y="21"/>
                    <a:pt x="37" y="21"/>
                    <a:pt x="37" y="21"/>
                  </a:cubicBezTo>
                  <a:cubicBezTo>
                    <a:pt x="37" y="21"/>
                    <a:pt x="39" y="14"/>
                    <a:pt x="37" y="9"/>
                  </a:cubicBezTo>
                  <a:cubicBezTo>
                    <a:pt x="36" y="3"/>
                    <a:pt x="28" y="0"/>
                    <a:pt x="25" y="0"/>
                  </a:cubicBezTo>
                  <a:cubicBezTo>
                    <a:pt x="22" y="0"/>
                    <a:pt x="14" y="3"/>
                    <a:pt x="13" y="9"/>
                  </a:cubicBezTo>
                  <a:cubicBezTo>
                    <a:pt x="11" y="14"/>
                    <a:pt x="13" y="21"/>
                    <a:pt x="13" y="21"/>
                  </a:cubicBezTo>
                  <a:cubicBezTo>
                    <a:pt x="13" y="21"/>
                    <a:pt x="11" y="21"/>
                    <a:pt x="11" y="22"/>
                  </a:cubicBezTo>
                  <a:cubicBezTo>
                    <a:pt x="12" y="23"/>
                    <a:pt x="12" y="25"/>
                    <a:pt x="13" y="26"/>
                  </a:cubicBezTo>
                  <a:cubicBezTo>
                    <a:pt x="14" y="27"/>
                    <a:pt x="14" y="27"/>
                    <a:pt x="14" y="27"/>
                  </a:cubicBezTo>
                  <a:cubicBezTo>
                    <a:pt x="15" y="29"/>
                    <a:pt x="17" y="32"/>
                    <a:pt x="17" y="34"/>
                  </a:cubicBezTo>
                  <a:cubicBezTo>
                    <a:pt x="17" y="38"/>
                    <a:pt x="17" y="38"/>
                    <a:pt x="17" y="38"/>
                  </a:cubicBezTo>
                  <a:cubicBezTo>
                    <a:pt x="17" y="40"/>
                    <a:pt x="12" y="44"/>
                    <a:pt x="8" y="45"/>
                  </a:cubicBezTo>
                  <a:cubicBezTo>
                    <a:pt x="2" y="45"/>
                    <a:pt x="0" y="49"/>
                    <a:pt x="1" y="58"/>
                  </a:cubicBezTo>
                  <a:cubicBezTo>
                    <a:pt x="2" y="62"/>
                    <a:pt x="13" y="64"/>
                    <a:pt x="25" y="64"/>
                  </a:cubicBezTo>
                  <a:cubicBezTo>
                    <a:pt x="36" y="64"/>
                    <a:pt x="48" y="62"/>
                    <a:pt x="49" y="58"/>
                  </a:cubicBezTo>
                  <a:cubicBezTo>
                    <a:pt x="50" y="49"/>
                    <a:pt x="48" y="45"/>
                    <a:pt x="42"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600"/>
            </a:p>
          </p:txBody>
        </p:sp>
        <p:sp>
          <p:nvSpPr>
            <p:cNvPr id="61" name="Rectangle 163"/>
            <p:cNvSpPr>
              <a:spLocks noChangeArrowheads="1"/>
            </p:cNvSpPr>
            <p:nvPr/>
          </p:nvSpPr>
          <p:spPr bwMode="auto">
            <a:xfrm>
              <a:off x="5226051" y="4891088"/>
              <a:ext cx="46038" cy="142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sz="1600"/>
            </a:p>
          </p:txBody>
        </p:sp>
      </p:grpSp>
      <p:sp>
        <p:nvSpPr>
          <p:cNvPr id="62" name="Freeform 220"/>
          <p:cNvSpPr>
            <a:spLocks noChangeAspect="1" noEditPoints="1"/>
          </p:cNvSpPr>
          <p:nvPr/>
        </p:nvSpPr>
        <p:spPr bwMode="auto">
          <a:xfrm>
            <a:off x="5934000" y="3343209"/>
            <a:ext cx="324000" cy="244609"/>
          </a:xfrm>
          <a:custGeom>
            <a:avLst/>
            <a:gdLst>
              <a:gd name="T0" fmla="*/ 60 w 64"/>
              <a:gd name="T1" fmla="*/ 8 h 48"/>
              <a:gd name="T2" fmla="*/ 42 w 64"/>
              <a:gd name="T3" fmla="*/ 8 h 48"/>
              <a:gd name="T4" fmla="*/ 40 w 64"/>
              <a:gd name="T5" fmla="*/ 4 h 48"/>
              <a:gd name="T6" fmla="*/ 36 w 64"/>
              <a:gd name="T7" fmla="*/ 0 h 48"/>
              <a:gd name="T8" fmla="*/ 28 w 64"/>
              <a:gd name="T9" fmla="*/ 0 h 48"/>
              <a:gd name="T10" fmla="*/ 24 w 64"/>
              <a:gd name="T11" fmla="*/ 4 h 48"/>
              <a:gd name="T12" fmla="*/ 22 w 64"/>
              <a:gd name="T13" fmla="*/ 8 h 48"/>
              <a:gd name="T14" fmla="*/ 4 w 64"/>
              <a:gd name="T15" fmla="*/ 8 h 48"/>
              <a:gd name="T16" fmla="*/ 0 w 64"/>
              <a:gd name="T17" fmla="*/ 12 h 48"/>
              <a:gd name="T18" fmla="*/ 0 w 64"/>
              <a:gd name="T19" fmla="*/ 44 h 48"/>
              <a:gd name="T20" fmla="*/ 4 w 64"/>
              <a:gd name="T21" fmla="*/ 48 h 48"/>
              <a:gd name="T22" fmla="*/ 60 w 64"/>
              <a:gd name="T23" fmla="*/ 48 h 48"/>
              <a:gd name="T24" fmla="*/ 64 w 64"/>
              <a:gd name="T25" fmla="*/ 44 h 48"/>
              <a:gd name="T26" fmla="*/ 64 w 64"/>
              <a:gd name="T27" fmla="*/ 12 h 48"/>
              <a:gd name="T28" fmla="*/ 60 w 64"/>
              <a:gd name="T29" fmla="*/ 8 h 48"/>
              <a:gd name="T30" fmla="*/ 32 w 64"/>
              <a:gd name="T31" fmla="*/ 44 h 48"/>
              <a:gd name="T32" fmla="*/ 16 w 64"/>
              <a:gd name="T33" fmla="*/ 28 h 48"/>
              <a:gd name="T34" fmla="*/ 32 w 64"/>
              <a:gd name="T35" fmla="*/ 12 h 48"/>
              <a:gd name="T36" fmla="*/ 48 w 64"/>
              <a:gd name="T37" fmla="*/ 28 h 48"/>
              <a:gd name="T38" fmla="*/ 32 w 64"/>
              <a:gd name="T39" fmla="*/ 4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4" h="48">
                <a:moveTo>
                  <a:pt x="60" y="8"/>
                </a:moveTo>
                <a:cubicBezTo>
                  <a:pt x="42" y="8"/>
                  <a:pt x="42" y="8"/>
                  <a:pt x="42" y="8"/>
                </a:cubicBezTo>
                <a:cubicBezTo>
                  <a:pt x="41" y="8"/>
                  <a:pt x="40" y="4"/>
                  <a:pt x="40" y="4"/>
                </a:cubicBezTo>
                <a:cubicBezTo>
                  <a:pt x="40" y="3"/>
                  <a:pt x="38" y="0"/>
                  <a:pt x="36" y="0"/>
                </a:cubicBezTo>
                <a:cubicBezTo>
                  <a:pt x="28" y="0"/>
                  <a:pt x="28" y="0"/>
                  <a:pt x="28" y="0"/>
                </a:cubicBezTo>
                <a:cubicBezTo>
                  <a:pt x="26" y="0"/>
                  <a:pt x="24" y="3"/>
                  <a:pt x="24" y="4"/>
                </a:cubicBezTo>
                <a:cubicBezTo>
                  <a:pt x="24" y="4"/>
                  <a:pt x="23" y="8"/>
                  <a:pt x="22" y="8"/>
                </a:cubicBezTo>
                <a:cubicBezTo>
                  <a:pt x="4" y="8"/>
                  <a:pt x="4" y="8"/>
                  <a:pt x="4" y="8"/>
                </a:cubicBezTo>
                <a:cubicBezTo>
                  <a:pt x="2" y="8"/>
                  <a:pt x="0" y="10"/>
                  <a:pt x="0" y="12"/>
                </a:cubicBezTo>
                <a:cubicBezTo>
                  <a:pt x="0" y="44"/>
                  <a:pt x="0" y="44"/>
                  <a:pt x="0" y="44"/>
                </a:cubicBezTo>
                <a:cubicBezTo>
                  <a:pt x="0" y="46"/>
                  <a:pt x="2" y="48"/>
                  <a:pt x="4" y="48"/>
                </a:cubicBezTo>
                <a:cubicBezTo>
                  <a:pt x="60" y="48"/>
                  <a:pt x="60" y="48"/>
                  <a:pt x="60" y="48"/>
                </a:cubicBezTo>
                <a:cubicBezTo>
                  <a:pt x="62" y="48"/>
                  <a:pt x="64" y="46"/>
                  <a:pt x="64" y="44"/>
                </a:cubicBezTo>
                <a:cubicBezTo>
                  <a:pt x="64" y="12"/>
                  <a:pt x="64" y="12"/>
                  <a:pt x="64" y="12"/>
                </a:cubicBezTo>
                <a:cubicBezTo>
                  <a:pt x="64" y="10"/>
                  <a:pt x="62" y="8"/>
                  <a:pt x="60" y="8"/>
                </a:cubicBezTo>
                <a:close/>
                <a:moveTo>
                  <a:pt x="32" y="44"/>
                </a:moveTo>
                <a:cubicBezTo>
                  <a:pt x="23" y="44"/>
                  <a:pt x="16" y="37"/>
                  <a:pt x="16" y="28"/>
                </a:cubicBezTo>
                <a:cubicBezTo>
                  <a:pt x="16" y="19"/>
                  <a:pt x="23" y="12"/>
                  <a:pt x="32" y="12"/>
                </a:cubicBezTo>
                <a:cubicBezTo>
                  <a:pt x="41" y="12"/>
                  <a:pt x="48" y="19"/>
                  <a:pt x="48" y="28"/>
                </a:cubicBezTo>
                <a:cubicBezTo>
                  <a:pt x="48" y="37"/>
                  <a:pt x="41" y="44"/>
                  <a:pt x="32" y="44"/>
                </a:cubicBezTo>
                <a:close/>
              </a:path>
            </a:pathLst>
          </a:custGeom>
          <a:solidFill>
            <a:schemeClr val="bg1"/>
          </a:solidFill>
          <a:ln>
            <a:noFill/>
          </a:ln>
        </p:spPr>
        <p:txBody>
          <a:bodyPr vert="horz" wrap="square" lIns="91440" tIns="45720" rIns="91440" bIns="45720" numCol="1" anchor="t" anchorCtr="0" compatLnSpc="1"/>
          <a:lstStyle/>
          <a:p>
            <a:endParaRPr lang="zh-CN" altLang="en-US" sz="1600"/>
          </a:p>
        </p:txBody>
      </p:sp>
      <p:sp>
        <p:nvSpPr>
          <p:cNvPr id="63" name="矩形 62"/>
          <p:cNvSpPr/>
          <p:nvPr/>
        </p:nvSpPr>
        <p:spPr>
          <a:xfrm>
            <a:off x="1517399" y="5753732"/>
            <a:ext cx="1678921" cy="369332"/>
          </a:xfrm>
          <a:prstGeom prst="rect">
            <a:avLst/>
          </a:prstGeom>
        </p:spPr>
        <p:txBody>
          <a:bodyPr wrap="none">
            <a:spAutoFit/>
          </a:bodyPr>
          <a:lstStyle/>
          <a:p>
            <a:r>
              <a:rPr lang="en-US" altLang="zh-TW" b="1" spc="150" dirty="0"/>
              <a:t>DESCRIPTION</a:t>
            </a:r>
            <a:endParaRPr lang="zh-TW" altLang="en-US" b="1" spc="150" dirty="0"/>
          </a:p>
        </p:txBody>
      </p:sp>
      <p:sp>
        <p:nvSpPr>
          <p:cNvPr id="64" name="矩形 63"/>
          <p:cNvSpPr/>
          <p:nvPr/>
        </p:nvSpPr>
        <p:spPr>
          <a:xfrm>
            <a:off x="5256539" y="5753732"/>
            <a:ext cx="1678921" cy="369332"/>
          </a:xfrm>
          <a:prstGeom prst="rect">
            <a:avLst/>
          </a:prstGeom>
        </p:spPr>
        <p:txBody>
          <a:bodyPr wrap="none">
            <a:spAutoFit/>
          </a:bodyPr>
          <a:lstStyle/>
          <a:p>
            <a:r>
              <a:rPr lang="en-US" altLang="zh-TW" b="1" spc="150" dirty="0"/>
              <a:t>DESCRIPTION</a:t>
            </a:r>
            <a:endParaRPr lang="zh-TW" altLang="en-US" b="1" spc="150" dirty="0"/>
          </a:p>
        </p:txBody>
      </p:sp>
      <p:sp>
        <p:nvSpPr>
          <p:cNvPr id="65" name="矩形 64"/>
          <p:cNvSpPr/>
          <p:nvPr/>
        </p:nvSpPr>
        <p:spPr>
          <a:xfrm>
            <a:off x="8995679" y="5755234"/>
            <a:ext cx="1678921" cy="369332"/>
          </a:xfrm>
          <a:prstGeom prst="rect">
            <a:avLst/>
          </a:prstGeom>
        </p:spPr>
        <p:txBody>
          <a:bodyPr wrap="none">
            <a:spAutoFit/>
          </a:bodyPr>
          <a:lstStyle/>
          <a:p>
            <a:r>
              <a:rPr lang="en-US" altLang="zh-TW" b="1" spc="150" dirty="0"/>
              <a:t>DESCRIPTION</a:t>
            </a:r>
            <a:endParaRPr lang="zh-TW" altLang="en-US" b="1" spc="150" dirty="0"/>
          </a:p>
        </p:txBody>
      </p:sp>
      <p:cxnSp>
        <p:nvCxnSpPr>
          <p:cNvPr id="66" name="直接连接符 65"/>
          <p:cNvCxnSpPr/>
          <p:nvPr/>
        </p:nvCxnSpPr>
        <p:spPr>
          <a:xfrm>
            <a:off x="1197733" y="1939636"/>
            <a:ext cx="1998587" cy="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a:off x="8964037" y="1939636"/>
            <a:ext cx="1998587" cy="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smtClean="0"/>
              <a:t>YOUR  TITLE  HERE</a:t>
            </a:r>
            <a:endParaRPr lang="zh-CN" altLang="en-US" dirty="0"/>
          </a:p>
        </p:txBody>
      </p:sp>
      <p:cxnSp>
        <p:nvCxnSpPr>
          <p:cNvPr id="3" name="直接连接符 2"/>
          <p:cNvCxnSpPr/>
          <p:nvPr/>
        </p:nvCxnSpPr>
        <p:spPr>
          <a:xfrm>
            <a:off x="838200" y="4213405"/>
            <a:ext cx="10515600" cy="0"/>
          </a:xfrm>
          <a:prstGeom prst="line">
            <a:avLst/>
          </a:prstGeom>
          <a:ln w="28575">
            <a:solidFill>
              <a:srgbClr val="E87F02"/>
            </a:solidFill>
          </a:ln>
        </p:spPr>
        <p:style>
          <a:lnRef idx="1">
            <a:schemeClr val="accent1"/>
          </a:lnRef>
          <a:fillRef idx="0">
            <a:schemeClr val="accent1"/>
          </a:fillRef>
          <a:effectRef idx="0">
            <a:schemeClr val="accent1"/>
          </a:effectRef>
          <a:fontRef idx="minor">
            <a:schemeClr val="tx1"/>
          </a:fontRef>
        </p:style>
      </p:cxnSp>
      <p:sp>
        <p:nvSpPr>
          <p:cNvPr id="5" name="等腰三角形 4"/>
          <p:cNvSpPr/>
          <p:nvPr/>
        </p:nvSpPr>
        <p:spPr>
          <a:xfrm>
            <a:off x="2447526" y="2342437"/>
            <a:ext cx="2335732" cy="1806349"/>
          </a:xfrm>
          <a:prstGeom prst="triangle">
            <a:avLst/>
          </a:pr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等腰三角形 5"/>
          <p:cNvSpPr/>
          <p:nvPr/>
        </p:nvSpPr>
        <p:spPr>
          <a:xfrm>
            <a:off x="3979797" y="2965955"/>
            <a:ext cx="2335732" cy="1192877"/>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等腰三角形 6"/>
          <p:cNvSpPr/>
          <p:nvPr/>
        </p:nvSpPr>
        <p:spPr>
          <a:xfrm>
            <a:off x="5512067" y="3255649"/>
            <a:ext cx="2335732" cy="906584"/>
          </a:xfrm>
          <a:prstGeom prst="triangle">
            <a:avLst/>
          </a:pr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等腰三角形 7"/>
          <p:cNvSpPr/>
          <p:nvPr/>
        </p:nvSpPr>
        <p:spPr>
          <a:xfrm>
            <a:off x="7408742" y="2948911"/>
            <a:ext cx="2335732" cy="1213322"/>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3433189" y="1927482"/>
            <a:ext cx="364404" cy="325072"/>
          </a:xfrm>
          <a:prstGeom prst="ellipse">
            <a:avLst/>
          </a:pr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1</a:t>
            </a:r>
            <a:endParaRPr lang="zh-CN" altLang="en-US" dirty="0"/>
          </a:p>
        </p:txBody>
      </p:sp>
      <p:sp>
        <p:nvSpPr>
          <p:cNvPr id="10" name="椭圆 9"/>
          <p:cNvSpPr/>
          <p:nvPr/>
        </p:nvSpPr>
        <p:spPr>
          <a:xfrm>
            <a:off x="4975893" y="2568485"/>
            <a:ext cx="364404" cy="32507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2</a:t>
            </a:r>
            <a:endParaRPr lang="zh-CN" altLang="en-US" dirty="0"/>
          </a:p>
        </p:txBody>
      </p:sp>
      <p:sp>
        <p:nvSpPr>
          <p:cNvPr id="11" name="椭圆 10"/>
          <p:cNvSpPr/>
          <p:nvPr/>
        </p:nvSpPr>
        <p:spPr>
          <a:xfrm>
            <a:off x="6497730" y="2849338"/>
            <a:ext cx="364404" cy="325072"/>
          </a:xfrm>
          <a:prstGeom prst="ellipse">
            <a:avLst/>
          </a:pr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3</a:t>
            </a:r>
            <a:endParaRPr lang="zh-CN" altLang="en-US" dirty="0"/>
          </a:p>
        </p:txBody>
      </p:sp>
      <p:sp>
        <p:nvSpPr>
          <p:cNvPr id="12" name="椭圆 11"/>
          <p:cNvSpPr/>
          <p:nvPr/>
        </p:nvSpPr>
        <p:spPr>
          <a:xfrm>
            <a:off x="8394405" y="2529242"/>
            <a:ext cx="364404" cy="32507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4</a:t>
            </a:r>
            <a:endParaRPr lang="zh-CN" altLang="en-US" dirty="0"/>
          </a:p>
        </p:txBody>
      </p:sp>
      <p:sp>
        <p:nvSpPr>
          <p:cNvPr id="13" name="椭圆 12"/>
          <p:cNvSpPr/>
          <p:nvPr/>
        </p:nvSpPr>
        <p:spPr>
          <a:xfrm>
            <a:off x="1568617" y="4663296"/>
            <a:ext cx="246736" cy="233150"/>
          </a:xfrm>
          <a:prstGeom prst="ellipse">
            <a:avLst/>
          </a:pr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1</a:t>
            </a:r>
            <a:endParaRPr lang="zh-CN" altLang="en-US" dirty="0"/>
          </a:p>
        </p:txBody>
      </p:sp>
      <p:sp>
        <p:nvSpPr>
          <p:cNvPr id="14" name="椭圆 13"/>
          <p:cNvSpPr/>
          <p:nvPr/>
        </p:nvSpPr>
        <p:spPr>
          <a:xfrm>
            <a:off x="4108092" y="4663296"/>
            <a:ext cx="246736" cy="233150"/>
          </a:xfrm>
          <a:prstGeom prst="ellipse">
            <a:avLst/>
          </a:prstGeom>
          <a:solidFill>
            <a:srgbClr val="F8C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2</a:t>
            </a:r>
            <a:endParaRPr lang="zh-CN" altLang="en-US" dirty="0"/>
          </a:p>
        </p:txBody>
      </p:sp>
      <p:sp>
        <p:nvSpPr>
          <p:cNvPr id="15" name="椭圆 14"/>
          <p:cNvSpPr/>
          <p:nvPr/>
        </p:nvSpPr>
        <p:spPr>
          <a:xfrm>
            <a:off x="6649123" y="4663296"/>
            <a:ext cx="246736" cy="233150"/>
          </a:xfrm>
          <a:prstGeom prst="ellipse">
            <a:avLst/>
          </a:pr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3</a:t>
            </a:r>
            <a:endParaRPr lang="zh-CN" altLang="en-US" dirty="0"/>
          </a:p>
        </p:txBody>
      </p:sp>
      <p:sp>
        <p:nvSpPr>
          <p:cNvPr id="16" name="椭圆 15"/>
          <p:cNvSpPr/>
          <p:nvPr/>
        </p:nvSpPr>
        <p:spPr>
          <a:xfrm>
            <a:off x="9206545" y="4663296"/>
            <a:ext cx="246736" cy="23315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4</a:t>
            </a:r>
            <a:endParaRPr lang="zh-CN" altLang="en-US" dirty="0"/>
          </a:p>
        </p:txBody>
      </p:sp>
      <p:sp>
        <p:nvSpPr>
          <p:cNvPr id="17" name="矩形 16"/>
          <p:cNvSpPr/>
          <p:nvPr/>
        </p:nvSpPr>
        <p:spPr>
          <a:xfrm>
            <a:off x="1815353" y="4595205"/>
            <a:ext cx="1188146" cy="369332"/>
          </a:xfrm>
          <a:prstGeom prst="rect">
            <a:avLst/>
          </a:prstGeom>
        </p:spPr>
        <p:txBody>
          <a:bodyPr wrap="none">
            <a:spAutoFit/>
          </a:bodyPr>
          <a:lstStyle/>
          <a:p>
            <a:pPr algn="ctr"/>
            <a:r>
              <a:rPr lang="en-US" altLang="zh-CN" dirty="0" smtClean="0">
                <a:solidFill>
                  <a:schemeClr val="tx1"/>
                </a:solidFill>
              </a:rPr>
              <a:t>TEXT HERE</a:t>
            </a:r>
            <a:endParaRPr lang="zh-CN" altLang="en-US" dirty="0" smtClean="0">
              <a:solidFill>
                <a:schemeClr val="tx1"/>
              </a:solidFill>
            </a:endParaRPr>
          </a:p>
        </p:txBody>
      </p:sp>
      <p:sp>
        <p:nvSpPr>
          <p:cNvPr id="18" name="矩形 17"/>
          <p:cNvSpPr/>
          <p:nvPr/>
        </p:nvSpPr>
        <p:spPr>
          <a:xfrm>
            <a:off x="4355606" y="4595205"/>
            <a:ext cx="1188146" cy="369332"/>
          </a:xfrm>
          <a:prstGeom prst="rect">
            <a:avLst/>
          </a:prstGeom>
        </p:spPr>
        <p:txBody>
          <a:bodyPr wrap="none">
            <a:spAutoFit/>
          </a:bodyPr>
          <a:lstStyle/>
          <a:p>
            <a:pPr algn="ctr"/>
            <a:r>
              <a:rPr lang="en-US" altLang="zh-CN" dirty="0" smtClean="0">
                <a:solidFill>
                  <a:schemeClr val="tx1"/>
                </a:solidFill>
              </a:rPr>
              <a:t>TEXT HERE</a:t>
            </a:r>
            <a:endParaRPr lang="zh-CN" altLang="en-US" dirty="0" smtClean="0">
              <a:solidFill>
                <a:schemeClr val="tx1"/>
              </a:solidFill>
            </a:endParaRPr>
          </a:p>
        </p:txBody>
      </p:sp>
      <p:sp>
        <p:nvSpPr>
          <p:cNvPr id="19" name="矩形 18"/>
          <p:cNvSpPr/>
          <p:nvPr/>
        </p:nvSpPr>
        <p:spPr>
          <a:xfrm>
            <a:off x="6908926" y="4595205"/>
            <a:ext cx="1188146" cy="369332"/>
          </a:xfrm>
          <a:prstGeom prst="rect">
            <a:avLst/>
          </a:prstGeom>
        </p:spPr>
        <p:txBody>
          <a:bodyPr wrap="none">
            <a:spAutoFit/>
          </a:bodyPr>
          <a:lstStyle/>
          <a:p>
            <a:pPr algn="ctr"/>
            <a:r>
              <a:rPr lang="en-US" altLang="zh-CN" dirty="0" smtClean="0">
                <a:solidFill>
                  <a:schemeClr val="tx1"/>
                </a:solidFill>
              </a:rPr>
              <a:t>TEXT HERE</a:t>
            </a:r>
            <a:endParaRPr lang="zh-CN" altLang="en-US" dirty="0" smtClean="0">
              <a:solidFill>
                <a:schemeClr val="tx1"/>
              </a:solidFill>
            </a:endParaRPr>
          </a:p>
        </p:txBody>
      </p:sp>
      <p:sp>
        <p:nvSpPr>
          <p:cNvPr id="20" name="矩形 19"/>
          <p:cNvSpPr/>
          <p:nvPr/>
        </p:nvSpPr>
        <p:spPr>
          <a:xfrm>
            <a:off x="9453281" y="4595205"/>
            <a:ext cx="1188146" cy="369332"/>
          </a:xfrm>
          <a:prstGeom prst="rect">
            <a:avLst/>
          </a:prstGeom>
        </p:spPr>
        <p:txBody>
          <a:bodyPr wrap="none">
            <a:spAutoFit/>
          </a:bodyPr>
          <a:lstStyle/>
          <a:p>
            <a:pPr algn="ctr"/>
            <a:r>
              <a:rPr lang="en-US" altLang="zh-CN" dirty="0" smtClean="0">
                <a:solidFill>
                  <a:schemeClr val="tx1"/>
                </a:solidFill>
              </a:rPr>
              <a:t>TEXT HERE</a:t>
            </a:r>
            <a:endParaRPr lang="zh-CN" altLang="en-US" dirty="0" smtClean="0">
              <a:solidFill>
                <a:schemeClr val="tx1"/>
              </a:solidFill>
            </a:endParaRPr>
          </a:p>
        </p:txBody>
      </p:sp>
      <p:sp>
        <p:nvSpPr>
          <p:cNvPr id="21" name="矩形 20"/>
          <p:cNvSpPr/>
          <p:nvPr/>
        </p:nvSpPr>
        <p:spPr>
          <a:xfrm>
            <a:off x="1508722" y="4964536"/>
            <a:ext cx="2084551" cy="738664"/>
          </a:xfrm>
          <a:prstGeom prst="rect">
            <a:avLst/>
          </a:prstGeom>
        </p:spPr>
        <p:txBody>
          <a:bodyPr wrap="square">
            <a:spAutoFit/>
          </a:bodyPr>
          <a:lstStyle/>
          <a:p>
            <a:r>
              <a:rPr lang="en-US" altLang="zh-CN" sz="1400" dirty="0" err="1" smtClean="0"/>
              <a:t>Donec</a:t>
            </a:r>
            <a:r>
              <a:rPr lang="en-US" altLang="zh-CN" sz="1400" dirty="0" smtClean="0"/>
              <a:t> </a:t>
            </a:r>
            <a:r>
              <a:rPr lang="en-US" altLang="zh-CN" sz="1400" dirty="0" err="1" smtClean="0"/>
              <a:t>rutrum</a:t>
            </a:r>
            <a:r>
              <a:rPr lang="en-US" altLang="zh-CN" sz="1400" dirty="0" smtClean="0"/>
              <a:t> </a:t>
            </a:r>
            <a:r>
              <a:rPr lang="en-US" altLang="zh-CN" sz="1400" dirty="0" err="1" smtClean="0"/>
              <a:t>congue</a:t>
            </a:r>
            <a:r>
              <a:rPr lang="en-US" altLang="zh-CN" sz="1400" dirty="0" smtClean="0"/>
              <a:t> </a:t>
            </a:r>
            <a:r>
              <a:rPr lang="en-US" altLang="zh-CN" sz="1400" dirty="0" err="1" smtClean="0"/>
              <a:t>leo</a:t>
            </a:r>
            <a:r>
              <a:rPr lang="en-US" altLang="zh-CN" sz="1400" dirty="0" smtClean="0"/>
              <a:t> </a:t>
            </a:r>
            <a:r>
              <a:rPr lang="en-US" altLang="zh-CN" sz="1400" dirty="0" err="1" smtClean="0"/>
              <a:t>eget</a:t>
            </a:r>
            <a:r>
              <a:rPr lang="en-US" altLang="zh-CN" sz="1400" dirty="0" smtClean="0"/>
              <a:t> </a:t>
            </a:r>
            <a:r>
              <a:rPr lang="en-US" altLang="zh-CN" sz="1400" dirty="0" err="1" smtClean="0"/>
              <a:t>malesuada</a:t>
            </a:r>
            <a:r>
              <a:rPr lang="en-US" altLang="zh-CN" sz="1400" dirty="0" smtClean="0"/>
              <a:t>. </a:t>
            </a:r>
            <a:r>
              <a:rPr lang="en-US" altLang="zh-CN" sz="1400" dirty="0" err="1" smtClean="0"/>
              <a:t>Curabitur</a:t>
            </a:r>
            <a:r>
              <a:rPr lang="en-US" altLang="zh-CN" sz="1400" dirty="0" smtClean="0"/>
              <a:t> </a:t>
            </a:r>
            <a:r>
              <a:rPr lang="en-US" altLang="zh-CN" sz="1400" dirty="0" err="1" smtClean="0"/>
              <a:t>aliquet</a:t>
            </a:r>
            <a:r>
              <a:rPr lang="en-US" altLang="zh-CN" sz="1400" dirty="0" smtClean="0"/>
              <a:t>.</a:t>
            </a:r>
            <a:endParaRPr lang="zh-CN" altLang="en-US" sz="1400" dirty="0"/>
          </a:p>
        </p:txBody>
      </p:sp>
      <p:sp>
        <p:nvSpPr>
          <p:cNvPr id="22" name="矩形 21"/>
          <p:cNvSpPr/>
          <p:nvPr/>
        </p:nvSpPr>
        <p:spPr>
          <a:xfrm>
            <a:off x="4054698" y="4964536"/>
            <a:ext cx="2084551" cy="738664"/>
          </a:xfrm>
          <a:prstGeom prst="rect">
            <a:avLst/>
          </a:prstGeom>
        </p:spPr>
        <p:txBody>
          <a:bodyPr wrap="square">
            <a:spAutoFit/>
          </a:bodyPr>
          <a:lstStyle/>
          <a:p>
            <a:r>
              <a:rPr lang="en-US" altLang="zh-CN" sz="1400" dirty="0" err="1" smtClean="0"/>
              <a:t>Donec</a:t>
            </a:r>
            <a:r>
              <a:rPr lang="en-US" altLang="zh-CN" sz="1400" dirty="0" smtClean="0"/>
              <a:t> </a:t>
            </a:r>
            <a:r>
              <a:rPr lang="en-US" altLang="zh-CN" sz="1400" dirty="0" err="1" smtClean="0"/>
              <a:t>rutrum</a:t>
            </a:r>
            <a:r>
              <a:rPr lang="en-US" altLang="zh-CN" sz="1400" dirty="0" smtClean="0"/>
              <a:t> </a:t>
            </a:r>
            <a:r>
              <a:rPr lang="en-US" altLang="zh-CN" sz="1400" dirty="0" err="1" smtClean="0"/>
              <a:t>congue</a:t>
            </a:r>
            <a:r>
              <a:rPr lang="en-US" altLang="zh-CN" sz="1400" dirty="0" smtClean="0"/>
              <a:t> </a:t>
            </a:r>
            <a:r>
              <a:rPr lang="en-US" altLang="zh-CN" sz="1400" dirty="0" err="1" smtClean="0"/>
              <a:t>leo</a:t>
            </a:r>
            <a:r>
              <a:rPr lang="en-US" altLang="zh-CN" sz="1400" dirty="0" smtClean="0"/>
              <a:t> </a:t>
            </a:r>
            <a:r>
              <a:rPr lang="en-US" altLang="zh-CN" sz="1400" dirty="0" err="1" smtClean="0"/>
              <a:t>eget</a:t>
            </a:r>
            <a:r>
              <a:rPr lang="en-US" altLang="zh-CN" sz="1400" dirty="0" smtClean="0"/>
              <a:t> </a:t>
            </a:r>
            <a:r>
              <a:rPr lang="en-US" altLang="zh-CN" sz="1400" dirty="0" err="1" smtClean="0"/>
              <a:t>malesuada</a:t>
            </a:r>
            <a:r>
              <a:rPr lang="en-US" altLang="zh-CN" sz="1400" dirty="0" smtClean="0"/>
              <a:t>. </a:t>
            </a:r>
            <a:r>
              <a:rPr lang="en-US" altLang="zh-CN" sz="1400" dirty="0" err="1" smtClean="0"/>
              <a:t>Curabitur</a:t>
            </a:r>
            <a:r>
              <a:rPr lang="en-US" altLang="zh-CN" sz="1400" dirty="0" smtClean="0"/>
              <a:t> </a:t>
            </a:r>
            <a:r>
              <a:rPr lang="en-US" altLang="zh-CN" sz="1400" dirty="0" err="1" smtClean="0"/>
              <a:t>aliquet</a:t>
            </a:r>
            <a:r>
              <a:rPr lang="en-US" altLang="zh-CN" sz="1400" dirty="0" smtClean="0"/>
              <a:t>.</a:t>
            </a:r>
            <a:endParaRPr lang="zh-CN" altLang="en-US" sz="1400" dirty="0"/>
          </a:p>
        </p:txBody>
      </p:sp>
      <p:sp>
        <p:nvSpPr>
          <p:cNvPr id="23" name="矩形 22"/>
          <p:cNvSpPr/>
          <p:nvPr/>
        </p:nvSpPr>
        <p:spPr>
          <a:xfrm>
            <a:off x="6600674" y="4964536"/>
            <a:ext cx="2084551" cy="738664"/>
          </a:xfrm>
          <a:prstGeom prst="rect">
            <a:avLst/>
          </a:prstGeom>
        </p:spPr>
        <p:txBody>
          <a:bodyPr wrap="square">
            <a:spAutoFit/>
          </a:bodyPr>
          <a:lstStyle/>
          <a:p>
            <a:r>
              <a:rPr lang="en-US" altLang="zh-CN" sz="1400" dirty="0" err="1" smtClean="0"/>
              <a:t>Donec</a:t>
            </a:r>
            <a:r>
              <a:rPr lang="en-US" altLang="zh-CN" sz="1400" dirty="0" smtClean="0"/>
              <a:t> </a:t>
            </a:r>
            <a:r>
              <a:rPr lang="en-US" altLang="zh-CN" sz="1400" dirty="0" err="1" smtClean="0"/>
              <a:t>rutrum</a:t>
            </a:r>
            <a:r>
              <a:rPr lang="en-US" altLang="zh-CN" sz="1400" dirty="0" smtClean="0"/>
              <a:t> </a:t>
            </a:r>
            <a:r>
              <a:rPr lang="en-US" altLang="zh-CN" sz="1400" dirty="0" err="1" smtClean="0"/>
              <a:t>congue</a:t>
            </a:r>
            <a:r>
              <a:rPr lang="en-US" altLang="zh-CN" sz="1400" dirty="0" smtClean="0"/>
              <a:t> </a:t>
            </a:r>
            <a:r>
              <a:rPr lang="en-US" altLang="zh-CN" sz="1400" dirty="0" err="1" smtClean="0"/>
              <a:t>leo</a:t>
            </a:r>
            <a:r>
              <a:rPr lang="en-US" altLang="zh-CN" sz="1400" dirty="0" smtClean="0"/>
              <a:t> </a:t>
            </a:r>
            <a:r>
              <a:rPr lang="en-US" altLang="zh-CN" sz="1400" dirty="0" err="1" smtClean="0"/>
              <a:t>eget</a:t>
            </a:r>
            <a:r>
              <a:rPr lang="en-US" altLang="zh-CN" sz="1400" dirty="0" smtClean="0"/>
              <a:t> </a:t>
            </a:r>
            <a:r>
              <a:rPr lang="en-US" altLang="zh-CN" sz="1400" dirty="0" err="1" smtClean="0"/>
              <a:t>malesuada</a:t>
            </a:r>
            <a:r>
              <a:rPr lang="en-US" altLang="zh-CN" sz="1400" dirty="0" smtClean="0"/>
              <a:t>. </a:t>
            </a:r>
            <a:r>
              <a:rPr lang="en-US" altLang="zh-CN" sz="1400" dirty="0" err="1" smtClean="0"/>
              <a:t>Curabitur</a:t>
            </a:r>
            <a:r>
              <a:rPr lang="en-US" altLang="zh-CN" sz="1400" dirty="0" smtClean="0"/>
              <a:t> </a:t>
            </a:r>
            <a:r>
              <a:rPr lang="en-US" altLang="zh-CN" sz="1400" dirty="0" err="1" smtClean="0"/>
              <a:t>aliquet</a:t>
            </a:r>
            <a:r>
              <a:rPr lang="en-US" altLang="zh-CN" sz="1400" dirty="0" smtClean="0"/>
              <a:t>.</a:t>
            </a:r>
            <a:endParaRPr lang="zh-CN" altLang="en-US" sz="1400" dirty="0"/>
          </a:p>
        </p:txBody>
      </p:sp>
      <p:sp>
        <p:nvSpPr>
          <p:cNvPr id="24" name="矩形 23"/>
          <p:cNvSpPr/>
          <p:nvPr/>
        </p:nvSpPr>
        <p:spPr>
          <a:xfrm>
            <a:off x="9146650" y="4964535"/>
            <a:ext cx="2084551" cy="738664"/>
          </a:xfrm>
          <a:prstGeom prst="rect">
            <a:avLst/>
          </a:prstGeom>
        </p:spPr>
        <p:txBody>
          <a:bodyPr wrap="square">
            <a:spAutoFit/>
          </a:bodyPr>
          <a:lstStyle/>
          <a:p>
            <a:r>
              <a:rPr lang="en-US" altLang="zh-CN" sz="1400" dirty="0" err="1" smtClean="0"/>
              <a:t>Donec</a:t>
            </a:r>
            <a:r>
              <a:rPr lang="en-US" altLang="zh-CN" sz="1400" dirty="0" smtClean="0"/>
              <a:t> </a:t>
            </a:r>
            <a:r>
              <a:rPr lang="en-US" altLang="zh-CN" sz="1400" dirty="0" err="1" smtClean="0"/>
              <a:t>rutrum</a:t>
            </a:r>
            <a:r>
              <a:rPr lang="en-US" altLang="zh-CN" sz="1400" dirty="0" smtClean="0"/>
              <a:t> </a:t>
            </a:r>
            <a:r>
              <a:rPr lang="en-US" altLang="zh-CN" sz="1400" dirty="0" err="1" smtClean="0"/>
              <a:t>congue</a:t>
            </a:r>
            <a:r>
              <a:rPr lang="en-US" altLang="zh-CN" sz="1400" dirty="0" smtClean="0"/>
              <a:t> </a:t>
            </a:r>
            <a:r>
              <a:rPr lang="en-US" altLang="zh-CN" sz="1400" dirty="0" err="1" smtClean="0"/>
              <a:t>leo</a:t>
            </a:r>
            <a:r>
              <a:rPr lang="en-US" altLang="zh-CN" sz="1400" dirty="0" smtClean="0"/>
              <a:t> </a:t>
            </a:r>
            <a:r>
              <a:rPr lang="en-US" altLang="zh-CN" sz="1400" dirty="0" err="1" smtClean="0"/>
              <a:t>eget</a:t>
            </a:r>
            <a:r>
              <a:rPr lang="en-US" altLang="zh-CN" sz="1400" dirty="0" smtClean="0"/>
              <a:t> </a:t>
            </a:r>
            <a:r>
              <a:rPr lang="en-US" altLang="zh-CN" sz="1400" dirty="0" err="1" smtClean="0"/>
              <a:t>malesuada</a:t>
            </a:r>
            <a:r>
              <a:rPr lang="en-US" altLang="zh-CN" sz="1400" dirty="0" smtClean="0"/>
              <a:t>. </a:t>
            </a:r>
            <a:r>
              <a:rPr lang="en-US" altLang="zh-CN" sz="1400" dirty="0" err="1" smtClean="0"/>
              <a:t>Curabitur</a:t>
            </a:r>
            <a:r>
              <a:rPr lang="en-US" altLang="zh-CN" sz="1400" dirty="0" smtClean="0"/>
              <a:t> </a:t>
            </a:r>
            <a:r>
              <a:rPr lang="en-US" altLang="zh-CN" sz="1400" dirty="0" err="1" smtClean="0"/>
              <a:t>aliquet</a:t>
            </a:r>
            <a:r>
              <a:rPr lang="en-US" altLang="zh-CN" sz="1400" dirty="0" smtClean="0"/>
              <a:t>.</a:t>
            </a:r>
            <a:endParaRPr lang="zh-CN" altLang="en-US"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smtClean="0"/>
              <a:t>YOUR  TITLE  HERE</a:t>
            </a:r>
            <a:endParaRPr lang="zh-CN" altLang="en-US" dirty="0"/>
          </a:p>
        </p:txBody>
      </p:sp>
      <p:sp>
        <p:nvSpPr>
          <p:cNvPr id="3" name="椭圆 2"/>
          <p:cNvSpPr/>
          <p:nvPr/>
        </p:nvSpPr>
        <p:spPr>
          <a:xfrm>
            <a:off x="8035637" y="3622964"/>
            <a:ext cx="1724892" cy="172489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p:nvSpPr>
        <p:spPr>
          <a:xfrm>
            <a:off x="7315201" y="2813344"/>
            <a:ext cx="1149928" cy="1149928"/>
          </a:xfrm>
          <a:prstGeom prst="ellipse">
            <a:avLst/>
          </a:pr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p:nvSpPr>
        <p:spPr>
          <a:xfrm>
            <a:off x="8482009" y="2536253"/>
            <a:ext cx="1046020" cy="1046020"/>
          </a:xfrm>
          <a:prstGeom prst="ellipse">
            <a:avLst/>
          </a:pr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9466116" y="3139563"/>
            <a:ext cx="862884" cy="862884"/>
          </a:xfrm>
          <a:prstGeom prst="ellipse">
            <a:avLst/>
          </a:pr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nvSpPr>
        <p:spPr>
          <a:xfrm>
            <a:off x="9826280" y="4002447"/>
            <a:ext cx="703556" cy="703556"/>
          </a:xfrm>
          <a:prstGeom prst="ellipse">
            <a:avLst/>
          </a:pr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9682491" y="4800158"/>
            <a:ext cx="596503" cy="596503"/>
          </a:xfrm>
          <a:prstGeom prst="ellipse">
            <a:avLst/>
          </a:pr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8358512" y="4316133"/>
            <a:ext cx="1079142" cy="338554"/>
          </a:xfrm>
          <a:prstGeom prst="rect">
            <a:avLst/>
          </a:prstGeom>
        </p:spPr>
        <p:txBody>
          <a:bodyPr wrap="none">
            <a:spAutoFit/>
          </a:bodyPr>
          <a:lstStyle/>
          <a:p>
            <a:pPr algn="ctr"/>
            <a:r>
              <a:rPr lang="en-US" altLang="zh-CN" sz="1600" dirty="0">
                <a:solidFill>
                  <a:schemeClr val="bg1"/>
                </a:solidFill>
              </a:rPr>
              <a:t>TEXT HERE</a:t>
            </a:r>
            <a:endParaRPr lang="zh-CN" altLang="en-US" sz="1600" dirty="0">
              <a:solidFill>
                <a:schemeClr val="bg1"/>
              </a:solidFill>
            </a:endParaRPr>
          </a:p>
        </p:txBody>
      </p:sp>
      <p:sp>
        <p:nvSpPr>
          <p:cNvPr id="11" name="Freeform 199"/>
          <p:cNvSpPr>
            <a:spLocks noChangeAspect="1"/>
          </p:cNvSpPr>
          <p:nvPr/>
        </p:nvSpPr>
        <p:spPr bwMode="auto">
          <a:xfrm>
            <a:off x="10044437" y="4192225"/>
            <a:ext cx="267242" cy="324000"/>
          </a:xfrm>
          <a:custGeom>
            <a:avLst/>
            <a:gdLst>
              <a:gd name="T0" fmla="*/ 43 w 48"/>
              <a:gd name="T1" fmla="*/ 2 h 58"/>
              <a:gd name="T2" fmla="*/ 18 w 48"/>
              <a:gd name="T3" fmla="*/ 17 h 58"/>
              <a:gd name="T4" fmla="*/ 2 w 48"/>
              <a:gd name="T5" fmla="*/ 17 h 58"/>
              <a:gd name="T6" fmla="*/ 0 w 48"/>
              <a:gd name="T7" fmla="*/ 19 h 58"/>
              <a:gd name="T8" fmla="*/ 0 w 48"/>
              <a:gd name="T9" fmla="*/ 39 h 58"/>
              <a:gd name="T10" fmla="*/ 2 w 48"/>
              <a:gd name="T11" fmla="*/ 41 h 58"/>
              <a:gd name="T12" fmla="*/ 19 w 48"/>
              <a:gd name="T13" fmla="*/ 41 h 58"/>
              <a:gd name="T14" fmla="*/ 43 w 48"/>
              <a:gd name="T15" fmla="*/ 56 h 58"/>
              <a:gd name="T16" fmla="*/ 48 w 48"/>
              <a:gd name="T17" fmla="*/ 51 h 58"/>
              <a:gd name="T18" fmla="*/ 48 w 48"/>
              <a:gd name="T19" fmla="*/ 7 h 58"/>
              <a:gd name="T20" fmla="*/ 43 w 48"/>
              <a:gd name="T21" fmla="*/ 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58">
                <a:moveTo>
                  <a:pt x="43" y="2"/>
                </a:moveTo>
                <a:cubicBezTo>
                  <a:pt x="18" y="17"/>
                  <a:pt x="18" y="17"/>
                  <a:pt x="18" y="17"/>
                </a:cubicBezTo>
                <a:cubicBezTo>
                  <a:pt x="2" y="17"/>
                  <a:pt x="2" y="17"/>
                  <a:pt x="2" y="17"/>
                </a:cubicBezTo>
                <a:cubicBezTo>
                  <a:pt x="1" y="17"/>
                  <a:pt x="0" y="18"/>
                  <a:pt x="0" y="19"/>
                </a:cubicBezTo>
                <a:cubicBezTo>
                  <a:pt x="0" y="39"/>
                  <a:pt x="0" y="39"/>
                  <a:pt x="0" y="39"/>
                </a:cubicBezTo>
                <a:cubicBezTo>
                  <a:pt x="0" y="40"/>
                  <a:pt x="1" y="41"/>
                  <a:pt x="2" y="41"/>
                </a:cubicBezTo>
                <a:cubicBezTo>
                  <a:pt x="19" y="41"/>
                  <a:pt x="19" y="41"/>
                  <a:pt x="19" y="41"/>
                </a:cubicBezTo>
                <a:cubicBezTo>
                  <a:pt x="43" y="56"/>
                  <a:pt x="43" y="56"/>
                  <a:pt x="43" y="56"/>
                </a:cubicBezTo>
                <a:cubicBezTo>
                  <a:pt x="47" y="58"/>
                  <a:pt x="48" y="56"/>
                  <a:pt x="48" y="51"/>
                </a:cubicBezTo>
                <a:cubicBezTo>
                  <a:pt x="48" y="7"/>
                  <a:pt x="48" y="7"/>
                  <a:pt x="48" y="7"/>
                </a:cubicBezTo>
                <a:cubicBezTo>
                  <a:pt x="48" y="2"/>
                  <a:pt x="47" y="0"/>
                  <a:pt x="43" y="2"/>
                </a:cubicBezTo>
                <a:close/>
              </a:path>
            </a:pathLst>
          </a:custGeom>
          <a:solidFill>
            <a:schemeClr val="bg1"/>
          </a:solidFill>
          <a:ln>
            <a:noFill/>
          </a:ln>
        </p:spPr>
        <p:txBody>
          <a:bodyPr vert="horz" wrap="square" lIns="91440" tIns="45720" rIns="91440" bIns="45720" numCol="1" anchor="t" anchorCtr="0" compatLnSpc="1"/>
          <a:lstStyle/>
          <a:p>
            <a:endParaRPr lang="zh-CN" altLang="en-US" sz="1600"/>
          </a:p>
        </p:txBody>
      </p:sp>
      <p:grpSp>
        <p:nvGrpSpPr>
          <p:cNvPr id="12" name="组合 11"/>
          <p:cNvGrpSpPr>
            <a:grpSpLocks noChangeAspect="1"/>
          </p:cNvGrpSpPr>
          <p:nvPr/>
        </p:nvGrpSpPr>
        <p:grpSpPr>
          <a:xfrm>
            <a:off x="9750773" y="3409005"/>
            <a:ext cx="289669" cy="324000"/>
            <a:chOff x="5057776" y="4846638"/>
            <a:chExt cx="214313" cy="239713"/>
          </a:xfrm>
          <a:solidFill>
            <a:schemeClr val="bg1"/>
          </a:solidFill>
        </p:grpSpPr>
        <p:sp>
          <p:nvSpPr>
            <p:cNvPr id="13" name="Freeform 162"/>
            <p:cNvSpPr/>
            <p:nvPr/>
          </p:nvSpPr>
          <p:spPr bwMode="auto">
            <a:xfrm>
              <a:off x="5057776" y="4846638"/>
              <a:ext cx="187325" cy="239713"/>
            </a:xfrm>
            <a:custGeom>
              <a:avLst/>
              <a:gdLst>
                <a:gd name="T0" fmla="*/ 42 w 50"/>
                <a:gd name="T1" fmla="*/ 45 h 64"/>
                <a:gd name="T2" fmla="*/ 33 w 50"/>
                <a:gd name="T3" fmla="*/ 38 h 64"/>
                <a:gd name="T4" fmla="*/ 33 w 50"/>
                <a:gd name="T5" fmla="*/ 34 h 64"/>
                <a:gd name="T6" fmla="*/ 36 w 50"/>
                <a:gd name="T7" fmla="*/ 27 h 64"/>
                <a:gd name="T8" fmla="*/ 37 w 50"/>
                <a:gd name="T9" fmla="*/ 26 h 64"/>
                <a:gd name="T10" fmla="*/ 39 w 50"/>
                <a:gd name="T11" fmla="*/ 22 h 64"/>
                <a:gd name="T12" fmla="*/ 37 w 50"/>
                <a:gd name="T13" fmla="*/ 21 h 64"/>
                <a:gd name="T14" fmla="*/ 37 w 50"/>
                <a:gd name="T15" fmla="*/ 9 h 64"/>
                <a:gd name="T16" fmla="*/ 25 w 50"/>
                <a:gd name="T17" fmla="*/ 0 h 64"/>
                <a:gd name="T18" fmla="*/ 13 w 50"/>
                <a:gd name="T19" fmla="*/ 9 h 64"/>
                <a:gd name="T20" fmla="*/ 13 w 50"/>
                <a:gd name="T21" fmla="*/ 21 h 64"/>
                <a:gd name="T22" fmla="*/ 11 w 50"/>
                <a:gd name="T23" fmla="*/ 22 h 64"/>
                <a:gd name="T24" fmla="*/ 13 w 50"/>
                <a:gd name="T25" fmla="*/ 26 h 64"/>
                <a:gd name="T26" fmla="*/ 14 w 50"/>
                <a:gd name="T27" fmla="*/ 27 h 64"/>
                <a:gd name="T28" fmla="*/ 17 w 50"/>
                <a:gd name="T29" fmla="*/ 34 h 64"/>
                <a:gd name="T30" fmla="*/ 17 w 50"/>
                <a:gd name="T31" fmla="*/ 38 h 64"/>
                <a:gd name="T32" fmla="*/ 8 w 50"/>
                <a:gd name="T33" fmla="*/ 45 h 64"/>
                <a:gd name="T34" fmla="*/ 1 w 50"/>
                <a:gd name="T35" fmla="*/ 58 h 64"/>
                <a:gd name="T36" fmla="*/ 25 w 50"/>
                <a:gd name="T37" fmla="*/ 64 h 64"/>
                <a:gd name="T38" fmla="*/ 49 w 50"/>
                <a:gd name="T39" fmla="*/ 58 h 64"/>
                <a:gd name="T40" fmla="*/ 42 w 50"/>
                <a:gd name="T41" fmla="*/ 45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0" h="64">
                  <a:moveTo>
                    <a:pt x="42" y="45"/>
                  </a:moveTo>
                  <a:cubicBezTo>
                    <a:pt x="38" y="44"/>
                    <a:pt x="33" y="40"/>
                    <a:pt x="33" y="38"/>
                  </a:cubicBezTo>
                  <a:cubicBezTo>
                    <a:pt x="33" y="34"/>
                    <a:pt x="33" y="34"/>
                    <a:pt x="33" y="34"/>
                  </a:cubicBezTo>
                  <a:cubicBezTo>
                    <a:pt x="33" y="32"/>
                    <a:pt x="35" y="29"/>
                    <a:pt x="36" y="27"/>
                  </a:cubicBezTo>
                  <a:cubicBezTo>
                    <a:pt x="36" y="27"/>
                    <a:pt x="37" y="27"/>
                    <a:pt x="37" y="26"/>
                  </a:cubicBezTo>
                  <a:cubicBezTo>
                    <a:pt x="38" y="25"/>
                    <a:pt x="38" y="23"/>
                    <a:pt x="39" y="22"/>
                  </a:cubicBezTo>
                  <a:cubicBezTo>
                    <a:pt x="39" y="21"/>
                    <a:pt x="37" y="21"/>
                    <a:pt x="37" y="21"/>
                  </a:cubicBezTo>
                  <a:cubicBezTo>
                    <a:pt x="37" y="21"/>
                    <a:pt x="39" y="14"/>
                    <a:pt x="37" y="9"/>
                  </a:cubicBezTo>
                  <a:cubicBezTo>
                    <a:pt x="36" y="3"/>
                    <a:pt x="28" y="0"/>
                    <a:pt x="25" y="0"/>
                  </a:cubicBezTo>
                  <a:cubicBezTo>
                    <a:pt x="22" y="0"/>
                    <a:pt x="14" y="3"/>
                    <a:pt x="13" y="9"/>
                  </a:cubicBezTo>
                  <a:cubicBezTo>
                    <a:pt x="11" y="14"/>
                    <a:pt x="13" y="21"/>
                    <a:pt x="13" y="21"/>
                  </a:cubicBezTo>
                  <a:cubicBezTo>
                    <a:pt x="13" y="21"/>
                    <a:pt x="11" y="21"/>
                    <a:pt x="11" y="22"/>
                  </a:cubicBezTo>
                  <a:cubicBezTo>
                    <a:pt x="12" y="23"/>
                    <a:pt x="12" y="25"/>
                    <a:pt x="13" y="26"/>
                  </a:cubicBezTo>
                  <a:cubicBezTo>
                    <a:pt x="14" y="27"/>
                    <a:pt x="14" y="27"/>
                    <a:pt x="14" y="27"/>
                  </a:cubicBezTo>
                  <a:cubicBezTo>
                    <a:pt x="15" y="29"/>
                    <a:pt x="17" y="32"/>
                    <a:pt x="17" y="34"/>
                  </a:cubicBezTo>
                  <a:cubicBezTo>
                    <a:pt x="17" y="38"/>
                    <a:pt x="17" y="38"/>
                    <a:pt x="17" y="38"/>
                  </a:cubicBezTo>
                  <a:cubicBezTo>
                    <a:pt x="17" y="40"/>
                    <a:pt x="12" y="44"/>
                    <a:pt x="8" y="45"/>
                  </a:cubicBezTo>
                  <a:cubicBezTo>
                    <a:pt x="2" y="45"/>
                    <a:pt x="0" y="49"/>
                    <a:pt x="1" y="58"/>
                  </a:cubicBezTo>
                  <a:cubicBezTo>
                    <a:pt x="2" y="62"/>
                    <a:pt x="13" y="64"/>
                    <a:pt x="25" y="64"/>
                  </a:cubicBezTo>
                  <a:cubicBezTo>
                    <a:pt x="36" y="64"/>
                    <a:pt x="48" y="62"/>
                    <a:pt x="49" y="58"/>
                  </a:cubicBezTo>
                  <a:cubicBezTo>
                    <a:pt x="50" y="49"/>
                    <a:pt x="48" y="45"/>
                    <a:pt x="42"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600"/>
            </a:p>
          </p:txBody>
        </p:sp>
        <p:sp>
          <p:nvSpPr>
            <p:cNvPr id="14" name="Rectangle 163"/>
            <p:cNvSpPr>
              <a:spLocks noChangeArrowheads="1"/>
            </p:cNvSpPr>
            <p:nvPr/>
          </p:nvSpPr>
          <p:spPr bwMode="auto">
            <a:xfrm>
              <a:off x="5226051" y="4891088"/>
              <a:ext cx="46038" cy="142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sz="1600"/>
            </a:p>
          </p:txBody>
        </p:sp>
      </p:grpSp>
      <p:sp>
        <p:nvSpPr>
          <p:cNvPr id="15" name="Freeform 220"/>
          <p:cNvSpPr>
            <a:spLocks noChangeAspect="1" noEditPoints="1"/>
          </p:cNvSpPr>
          <p:nvPr/>
        </p:nvSpPr>
        <p:spPr bwMode="auto">
          <a:xfrm>
            <a:off x="9818742" y="4976105"/>
            <a:ext cx="324000" cy="244609"/>
          </a:xfrm>
          <a:custGeom>
            <a:avLst/>
            <a:gdLst>
              <a:gd name="T0" fmla="*/ 60 w 64"/>
              <a:gd name="T1" fmla="*/ 8 h 48"/>
              <a:gd name="T2" fmla="*/ 42 w 64"/>
              <a:gd name="T3" fmla="*/ 8 h 48"/>
              <a:gd name="T4" fmla="*/ 40 w 64"/>
              <a:gd name="T5" fmla="*/ 4 h 48"/>
              <a:gd name="T6" fmla="*/ 36 w 64"/>
              <a:gd name="T7" fmla="*/ 0 h 48"/>
              <a:gd name="T8" fmla="*/ 28 w 64"/>
              <a:gd name="T9" fmla="*/ 0 h 48"/>
              <a:gd name="T10" fmla="*/ 24 w 64"/>
              <a:gd name="T11" fmla="*/ 4 h 48"/>
              <a:gd name="T12" fmla="*/ 22 w 64"/>
              <a:gd name="T13" fmla="*/ 8 h 48"/>
              <a:gd name="T14" fmla="*/ 4 w 64"/>
              <a:gd name="T15" fmla="*/ 8 h 48"/>
              <a:gd name="T16" fmla="*/ 0 w 64"/>
              <a:gd name="T17" fmla="*/ 12 h 48"/>
              <a:gd name="T18" fmla="*/ 0 w 64"/>
              <a:gd name="T19" fmla="*/ 44 h 48"/>
              <a:gd name="T20" fmla="*/ 4 w 64"/>
              <a:gd name="T21" fmla="*/ 48 h 48"/>
              <a:gd name="T22" fmla="*/ 60 w 64"/>
              <a:gd name="T23" fmla="*/ 48 h 48"/>
              <a:gd name="T24" fmla="*/ 64 w 64"/>
              <a:gd name="T25" fmla="*/ 44 h 48"/>
              <a:gd name="T26" fmla="*/ 64 w 64"/>
              <a:gd name="T27" fmla="*/ 12 h 48"/>
              <a:gd name="T28" fmla="*/ 60 w 64"/>
              <a:gd name="T29" fmla="*/ 8 h 48"/>
              <a:gd name="T30" fmla="*/ 32 w 64"/>
              <a:gd name="T31" fmla="*/ 44 h 48"/>
              <a:gd name="T32" fmla="*/ 16 w 64"/>
              <a:gd name="T33" fmla="*/ 28 h 48"/>
              <a:gd name="T34" fmla="*/ 32 w 64"/>
              <a:gd name="T35" fmla="*/ 12 h 48"/>
              <a:gd name="T36" fmla="*/ 48 w 64"/>
              <a:gd name="T37" fmla="*/ 28 h 48"/>
              <a:gd name="T38" fmla="*/ 32 w 64"/>
              <a:gd name="T39" fmla="*/ 4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4" h="48">
                <a:moveTo>
                  <a:pt x="60" y="8"/>
                </a:moveTo>
                <a:cubicBezTo>
                  <a:pt x="42" y="8"/>
                  <a:pt x="42" y="8"/>
                  <a:pt x="42" y="8"/>
                </a:cubicBezTo>
                <a:cubicBezTo>
                  <a:pt x="41" y="8"/>
                  <a:pt x="40" y="4"/>
                  <a:pt x="40" y="4"/>
                </a:cubicBezTo>
                <a:cubicBezTo>
                  <a:pt x="40" y="3"/>
                  <a:pt x="38" y="0"/>
                  <a:pt x="36" y="0"/>
                </a:cubicBezTo>
                <a:cubicBezTo>
                  <a:pt x="28" y="0"/>
                  <a:pt x="28" y="0"/>
                  <a:pt x="28" y="0"/>
                </a:cubicBezTo>
                <a:cubicBezTo>
                  <a:pt x="26" y="0"/>
                  <a:pt x="24" y="3"/>
                  <a:pt x="24" y="4"/>
                </a:cubicBezTo>
                <a:cubicBezTo>
                  <a:pt x="24" y="4"/>
                  <a:pt x="23" y="8"/>
                  <a:pt x="22" y="8"/>
                </a:cubicBezTo>
                <a:cubicBezTo>
                  <a:pt x="4" y="8"/>
                  <a:pt x="4" y="8"/>
                  <a:pt x="4" y="8"/>
                </a:cubicBezTo>
                <a:cubicBezTo>
                  <a:pt x="2" y="8"/>
                  <a:pt x="0" y="10"/>
                  <a:pt x="0" y="12"/>
                </a:cubicBezTo>
                <a:cubicBezTo>
                  <a:pt x="0" y="44"/>
                  <a:pt x="0" y="44"/>
                  <a:pt x="0" y="44"/>
                </a:cubicBezTo>
                <a:cubicBezTo>
                  <a:pt x="0" y="46"/>
                  <a:pt x="2" y="48"/>
                  <a:pt x="4" y="48"/>
                </a:cubicBezTo>
                <a:cubicBezTo>
                  <a:pt x="60" y="48"/>
                  <a:pt x="60" y="48"/>
                  <a:pt x="60" y="48"/>
                </a:cubicBezTo>
                <a:cubicBezTo>
                  <a:pt x="62" y="48"/>
                  <a:pt x="64" y="46"/>
                  <a:pt x="64" y="44"/>
                </a:cubicBezTo>
                <a:cubicBezTo>
                  <a:pt x="64" y="12"/>
                  <a:pt x="64" y="12"/>
                  <a:pt x="64" y="12"/>
                </a:cubicBezTo>
                <a:cubicBezTo>
                  <a:pt x="64" y="10"/>
                  <a:pt x="62" y="8"/>
                  <a:pt x="60" y="8"/>
                </a:cubicBezTo>
                <a:close/>
                <a:moveTo>
                  <a:pt x="32" y="44"/>
                </a:moveTo>
                <a:cubicBezTo>
                  <a:pt x="23" y="44"/>
                  <a:pt x="16" y="37"/>
                  <a:pt x="16" y="28"/>
                </a:cubicBezTo>
                <a:cubicBezTo>
                  <a:pt x="16" y="19"/>
                  <a:pt x="23" y="12"/>
                  <a:pt x="32" y="12"/>
                </a:cubicBezTo>
                <a:cubicBezTo>
                  <a:pt x="41" y="12"/>
                  <a:pt x="48" y="19"/>
                  <a:pt x="48" y="28"/>
                </a:cubicBezTo>
                <a:cubicBezTo>
                  <a:pt x="48" y="37"/>
                  <a:pt x="41" y="44"/>
                  <a:pt x="32" y="44"/>
                </a:cubicBezTo>
                <a:close/>
              </a:path>
            </a:pathLst>
          </a:custGeom>
          <a:solidFill>
            <a:schemeClr val="bg1"/>
          </a:solidFill>
          <a:ln>
            <a:noFill/>
          </a:ln>
        </p:spPr>
        <p:txBody>
          <a:bodyPr vert="horz" wrap="square" lIns="91440" tIns="45720" rIns="91440" bIns="45720" numCol="1" anchor="t" anchorCtr="0" compatLnSpc="1"/>
          <a:lstStyle/>
          <a:p>
            <a:endParaRPr lang="zh-CN" altLang="en-US" sz="1600"/>
          </a:p>
        </p:txBody>
      </p:sp>
      <p:sp>
        <p:nvSpPr>
          <p:cNvPr id="16" name="任意多边形 15"/>
          <p:cNvSpPr>
            <a:spLocks noChangeAspect="1"/>
          </p:cNvSpPr>
          <p:nvPr/>
        </p:nvSpPr>
        <p:spPr bwMode="auto">
          <a:xfrm>
            <a:off x="8843019" y="2917513"/>
            <a:ext cx="324000" cy="283499"/>
          </a:xfrm>
          <a:custGeom>
            <a:avLst/>
            <a:gdLst>
              <a:gd name="connsiteX0" fmla="*/ 211138 w 241301"/>
              <a:gd name="connsiteY0" fmla="*/ 60325 h 211138"/>
              <a:gd name="connsiteX1" fmla="*/ 226220 w 241301"/>
              <a:gd name="connsiteY1" fmla="*/ 60325 h 211138"/>
              <a:gd name="connsiteX2" fmla="*/ 241301 w 241301"/>
              <a:gd name="connsiteY2" fmla="*/ 75406 h 211138"/>
              <a:gd name="connsiteX3" fmla="*/ 241301 w 241301"/>
              <a:gd name="connsiteY3" fmla="*/ 196057 h 211138"/>
              <a:gd name="connsiteX4" fmla="*/ 226220 w 241301"/>
              <a:gd name="connsiteY4" fmla="*/ 211138 h 211138"/>
              <a:gd name="connsiteX5" fmla="*/ 211138 w 241301"/>
              <a:gd name="connsiteY5" fmla="*/ 211138 h 211138"/>
              <a:gd name="connsiteX6" fmla="*/ 211138 w 241301"/>
              <a:gd name="connsiteY6" fmla="*/ 60325 h 211138"/>
              <a:gd name="connsiteX7" fmla="*/ 46038 w 241301"/>
              <a:gd name="connsiteY7" fmla="*/ 60325 h 211138"/>
              <a:gd name="connsiteX8" fmla="*/ 195263 w 241301"/>
              <a:gd name="connsiteY8" fmla="*/ 60325 h 211138"/>
              <a:gd name="connsiteX9" fmla="*/ 195263 w 241301"/>
              <a:gd name="connsiteY9" fmla="*/ 211138 h 211138"/>
              <a:gd name="connsiteX10" fmla="*/ 46038 w 241301"/>
              <a:gd name="connsiteY10" fmla="*/ 211138 h 211138"/>
              <a:gd name="connsiteX11" fmla="*/ 15081 w 241301"/>
              <a:gd name="connsiteY11" fmla="*/ 60325 h 211138"/>
              <a:gd name="connsiteX12" fmla="*/ 30163 w 241301"/>
              <a:gd name="connsiteY12" fmla="*/ 60325 h 211138"/>
              <a:gd name="connsiteX13" fmla="*/ 30163 w 241301"/>
              <a:gd name="connsiteY13" fmla="*/ 211138 h 211138"/>
              <a:gd name="connsiteX14" fmla="*/ 15081 w 241301"/>
              <a:gd name="connsiteY14" fmla="*/ 211138 h 211138"/>
              <a:gd name="connsiteX15" fmla="*/ 0 w 241301"/>
              <a:gd name="connsiteY15" fmla="*/ 196057 h 211138"/>
              <a:gd name="connsiteX16" fmla="*/ 0 w 241301"/>
              <a:gd name="connsiteY16" fmla="*/ 75406 h 211138"/>
              <a:gd name="connsiteX17" fmla="*/ 15081 w 241301"/>
              <a:gd name="connsiteY17" fmla="*/ 60325 h 211138"/>
              <a:gd name="connsiteX18" fmla="*/ 91017 w 241301"/>
              <a:gd name="connsiteY18" fmla="*/ 0 h 211138"/>
              <a:gd name="connsiteX19" fmla="*/ 150283 w 241301"/>
              <a:gd name="connsiteY19" fmla="*/ 0 h 211138"/>
              <a:gd name="connsiteX20" fmla="*/ 165100 w 241301"/>
              <a:gd name="connsiteY20" fmla="*/ 14817 h 211138"/>
              <a:gd name="connsiteX21" fmla="*/ 165100 w 241301"/>
              <a:gd name="connsiteY21" fmla="*/ 44450 h 211138"/>
              <a:gd name="connsiteX22" fmla="*/ 150283 w 241301"/>
              <a:gd name="connsiteY22" fmla="*/ 44450 h 211138"/>
              <a:gd name="connsiteX23" fmla="*/ 150283 w 241301"/>
              <a:gd name="connsiteY23" fmla="*/ 22225 h 211138"/>
              <a:gd name="connsiteX24" fmla="*/ 142875 w 241301"/>
              <a:gd name="connsiteY24" fmla="*/ 14817 h 211138"/>
              <a:gd name="connsiteX25" fmla="*/ 98425 w 241301"/>
              <a:gd name="connsiteY25" fmla="*/ 14817 h 211138"/>
              <a:gd name="connsiteX26" fmla="*/ 91017 w 241301"/>
              <a:gd name="connsiteY26" fmla="*/ 22225 h 211138"/>
              <a:gd name="connsiteX27" fmla="*/ 91017 w 241301"/>
              <a:gd name="connsiteY27" fmla="*/ 44450 h 211138"/>
              <a:gd name="connsiteX28" fmla="*/ 76200 w 241301"/>
              <a:gd name="connsiteY28" fmla="*/ 44450 h 211138"/>
              <a:gd name="connsiteX29" fmla="*/ 76200 w 241301"/>
              <a:gd name="connsiteY29" fmla="*/ 14817 h 211138"/>
              <a:gd name="connsiteX30" fmla="*/ 91017 w 241301"/>
              <a:gd name="connsiteY30" fmla="*/ 0 h 211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1301" h="211138">
                <a:moveTo>
                  <a:pt x="211138" y="60325"/>
                </a:moveTo>
                <a:cubicBezTo>
                  <a:pt x="211138" y="60325"/>
                  <a:pt x="211138" y="60325"/>
                  <a:pt x="226220" y="60325"/>
                </a:cubicBezTo>
                <a:cubicBezTo>
                  <a:pt x="233760" y="60325"/>
                  <a:pt x="241301" y="67866"/>
                  <a:pt x="241301" y="75406"/>
                </a:cubicBezTo>
                <a:cubicBezTo>
                  <a:pt x="241301" y="75406"/>
                  <a:pt x="241301" y="75406"/>
                  <a:pt x="241301" y="196057"/>
                </a:cubicBezTo>
                <a:cubicBezTo>
                  <a:pt x="241301" y="203597"/>
                  <a:pt x="233760" y="211138"/>
                  <a:pt x="226220" y="211138"/>
                </a:cubicBezTo>
                <a:cubicBezTo>
                  <a:pt x="226220" y="211138"/>
                  <a:pt x="226220" y="211138"/>
                  <a:pt x="211138" y="211138"/>
                </a:cubicBezTo>
                <a:cubicBezTo>
                  <a:pt x="211138" y="211138"/>
                  <a:pt x="211138" y="211138"/>
                  <a:pt x="211138" y="60325"/>
                </a:cubicBezTo>
                <a:close/>
                <a:moveTo>
                  <a:pt x="46038" y="60325"/>
                </a:moveTo>
                <a:lnTo>
                  <a:pt x="195263" y="60325"/>
                </a:lnTo>
                <a:lnTo>
                  <a:pt x="195263" y="211138"/>
                </a:lnTo>
                <a:lnTo>
                  <a:pt x="46038" y="211138"/>
                </a:lnTo>
                <a:close/>
                <a:moveTo>
                  <a:pt x="15081" y="60325"/>
                </a:moveTo>
                <a:cubicBezTo>
                  <a:pt x="15081" y="60325"/>
                  <a:pt x="15081" y="60325"/>
                  <a:pt x="30163" y="60325"/>
                </a:cubicBezTo>
                <a:lnTo>
                  <a:pt x="30163" y="211138"/>
                </a:lnTo>
                <a:cubicBezTo>
                  <a:pt x="30163" y="211138"/>
                  <a:pt x="30163" y="211138"/>
                  <a:pt x="15081" y="211138"/>
                </a:cubicBezTo>
                <a:cubicBezTo>
                  <a:pt x="7541" y="211138"/>
                  <a:pt x="0" y="203597"/>
                  <a:pt x="0" y="196057"/>
                </a:cubicBezTo>
                <a:cubicBezTo>
                  <a:pt x="0" y="196057"/>
                  <a:pt x="0" y="196057"/>
                  <a:pt x="0" y="75406"/>
                </a:cubicBezTo>
                <a:cubicBezTo>
                  <a:pt x="0" y="67866"/>
                  <a:pt x="7541" y="60325"/>
                  <a:pt x="15081" y="60325"/>
                </a:cubicBezTo>
                <a:close/>
                <a:moveTo>
                  <a:pt x="91017" y="0"/>
                </a:moveTo>
                <a:cubicBezTo>
                  <a:pt x="91017" y="0"/>
                  <a:pt x="91017" y="0"/>
                  <a:pt x="150283" y="0"/>
                </a:cubicBezTo>
                <a:cubicBezTo>
                  <a:pt x="157692" y="0"/>
                  <a:pt x="165100" y="7408"/>
                  <a:pt x="165100" y="14817"/>
                </a:cubicBezTo>
                <a:cubicBezTo>
                  <a:pt x="165100" y="14817"/>
                  <a:pt x="165100" y="14817"/>
                  <a:pt x="165100" y="44450"/>
                </a:cubicBezTo>
                <a:cubicBezTo>
                  <a:pt x="165100" y="44450"/>
                  <a:pt x="165100" y="44450"/>
                  <a:pt x="150283" y="44450"/>
                </a:cubicBezTo>
                <a:cubicBezTo>
                  <a:pt x="150283" y="44450"/>
                  <a:pt x="150283" y="44450"/>
                  <a:pt x="150283" y="22225"/>
                </a:cubicBezTo>
                <a:cubicBezTo>
                  <a:pt x="150283" y="18521"/>
                  <a:pt x="146579" y="14817"/>
                  <a:pt x="142875" y="14817"/>
                </a:cubicBezTo>
                <a:cubicBezTo>
                  <a:pt x="142875" y="14817"/>
                  <a:pt x="142875" y="14817"/>
                  <a:pt x="98425" y="14817"/>
                </a:cubicBezTo>
                <a:cubicBezTo>
                  <a:pt x="94721" y="14817"/>
                  <a:pt x="91017" y="18521"/>
                  <a:pt x="91017" y="22225"/>
                </a:cubicBezTo>
                <a:cubicBezTo>
                  <a:pt x="91017" y="22225"/>
                  <a:pt x="91017" y="22225"/>
                  <a:pt x="91017" y="44450"/>
                </a:cubicBezTo>
                <a:cubicBezTo>
                  <a:pt x="91017" y="44450"/>
                  <a:pt x="91017" y="44450"/>
                  <a:pt x="76200" y="44450"/>
                </a:cubicBezTo>
                <a:cubicBezTo>
                  <a:pt x="76200" y="44450"/>
                  <a:pt x="76200" y="44450"/>
                  <a:pt x="76200" y="14817"/>
                </a:cubicBezTo>
                <a:cubicBezTo>
                  <a:pt x="76200" y="7408"/>
                  <a:pt x="83608" y="0"/>
                  <a:pt x="91017" y="0"/>
                </a:cubicBezTo>
                <a:close/>
              </a:path>
            </a:pathLst>
          </a:custGeom>
          <a:solidFill>
            <a:schemeClr val="bg1"/>
          </a:solidFill>
          <a:ln>
            <a:noFill/>
          </a:ln>
        </p:spPr>
        <p:txBody>
          <a:bodyPr vert="horz" wrap="square" lIns="91440" tIns="45720" rIns="91440" bIns="45720" numCol="1" anchor="t" anchorCtr="0" compatLnSpc="1">
            <a:noAutofit/>
          </a:bodyPr>
          <a:lstStyle/>
          <a:p>
            <a:endParaRPr lang="zh-CN" altLang="en-US" sz="1600"/>
          </a:p>
        </p:txBody>
      </p:sp>
      <p:grpSp>
        <p:nvGrpSpPr>
          <p:cNvPr id="17" name="组合 16"/>
          <p:cNvGrpSpPr>
            <a:grpSpLocks noChangeAspect="1"/>
          </p:cNvGrpSpPr>
          <p:nvPr/>
        </p:nvGrpSpPr>
        <p:grpSpPr>
          <a:xfrm>
            <a:off x="7729231" y="3226308"/>
            <a:ext cx="321869" cy="324000"/>
            <a:chOff x="6924676" y="3581400"/>
            <a:chExt cx="239713" cy="241300"/>
          </a:xfrm>
          <a:solidFill>
            <a:schemeClr val="bg1"/>
          </a:solidFill>
        </p:grpSpPr>
        <p:sp>
          <p:nvSpPr>
            <p:cNvPr id="18" name="Freeform 86"/>
            <p:cNvSpPr>
              <a:spLocks noEditPoints="1"/>
            </p:cNvSpPr>
            <p:nvPr/>
          </p:nvSpPr>
          <p:spPr bwMode="auto">
            <a:xfrm>
              <a:off x="6924676" y="3581400"/>
              <a:ext cx="239713" cy="241300"/>
            </a:xfrm>
            <a:custGeom>
              <a:avLst/>
              <a:gdLst>
                <a:gd name="T0" fmla="*/ 132 w 151"/>
                <a:gd name="T1" fmla="*/ 0 h 152"/>
                <a:gd name="T2" fmla="*/ 132 w 151"/>
                <a:gd name="T3" fmla="*/ 0 h 152"/>
                <a:gd name="T4" fmla="*/ 132 w 151"/>
                <a:gd name="T5" fmla="*/ 0 h 152"/>
                <a:gd name="T6" fmla="*/ 19 w 151"/>
                <a:gd name="T7" fmla="*/ 0 h 152"/>
                <a:gd name="T8" fmla="*/ 19 w 151"/>
                <a:gd name="T9" fmla="*/ 0 h 152"/>
                <a:gd name="T10" fmla="*/ 19 w 151"/>
                <a:gd name="T11" fmla="*/ 0 h 152"/>
                <a:gd name="T12" fmla="*/ 0 w 151"/>
                <a:gd name="T13" fmla="*/ 95 h 152"/>
                <a:gd name="T14" fmla="*/ 0 w 151"/>
                <a:gd name="T15" fmla="*/ 152 h 152"/>
                <a:gd name="T16" fmla="*/ 151 w 151"/>
                <a:gd name="T17" fmla="*/ 152 h 152"/>
                <a:gd name="T18" fmla="*/ 151 w 151"/>
                <a:gd name="T19" fmla="*/ 95 h 152"/>
                <a:gd name="T20" fmla="*/ 132 w 151"/>
                <a:gd name="T21" fmla="*/ 0 h 152"/>
                <a:gd name="T22" fmla="*/ 9 w 151"/>
                <a:gd name="T23" fmla="*/ 95 h 152"/>
                <a:gd name="T24" fmla="*/ 26 w 151"/>
                <a:gd name="T25" fmla="*/ 10 h 152"/>
                <a:gd name="T26" fmla="*/ 125 w 151"/>
                <a:gd name="T27" fmla="*/ 10 h 152"/>
                <a:gd name="T28" fmla="*/ 142 w 151"/>
                <a:gd name="T29" fmla="*/ 95 h 152"/>
                <a:gd name="T30" fmla="*/ 9 w 151"/>
                <a:gd name="T31" fmla="*/ 95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1" h="152">
                  <a:moveTo>
                    <a:pt x="132" y="0"/>
                  </a:moveTo>
                  <a:lnTo>
                    <a:pt x="132" y="0"/>
                  </a:lnTo>
                  <a:lnTo>
                    <a:pt x="132" y="0"/>
                  </a:lnTo>
                  <a:lnTo>
                    <a:pt x="19" y="0"/>
                  </a:lnTo>
                  <a:lnTo>
                    <a:pt x="19" y="0"/>
                  </a:lnTo>
                  <a:lnTo>
                    <a:pt x="19" y="0"/>
                  </a:lnTo>
                  <a:lnTo>
                    <a:pt x="0" y="95"/>
                  </a:lnTo>
                  <a:lnTo>
                    <a:pt x="0" y="152"/>
                  </a:lnTo>
                  <a:lnTo>
                    <a:pt x="151" y="152"/>
                  </a:lnTo>
                  <a:lnTo>
                    <a:pt x="151" y="95"/>
                  </a:lnTo>
                  <a:lnTo>
                    <a:pt x="132" y="0"/>
                  </a:lnTo>
                  <a:close/>
                  <a:moveTo>
                    <a:pt x="9" y="95"/>
                  </a:moveTo>
                  <a:lnTo>
                    <a:pt x="26" y="10"/>
                  </a:lnTo>
                  <a:lnTo>
                    <a:pt x="125" y="10"/>
                  </a:lnTo>
                  <a:lnTo>
                    <a:pt x="142" y="95"/>
                  </a:lnTo>
                  <a:lnTo>
                    <a:pt x="9" y="9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Rectangle 87"/>
            <p:cNvSpPr>
              <a:spLocks noChangeArrowheads="1"/>
            </p:cNvSpPr>
            <p:nvPr/>
          </p:nvSpPr>
          <p:spPr bwMode="auto">
            <a:xfrm>
              <a:off x="6969126" y="3702050"/>
              <a:ext cx="150813" cy="158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0" name="Rectangle 88"/>
            <p:cNvSpPr>
              <a:spLocks noChangeArrowheads="1"/>
            </p:cNvSpPr>
            <p:nvPr/>
          </p:nvSpPr>
          <p:spPr bwMode="auto">
            <a:xfrm>
              <a:off x="6977063" y="3671888"/>
              <a:ext cx="134938" cy="158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1" name="Rectangle 89"/>
            <p:cNvSpPr>
              <a:spLocks noChangeArrowheads="1"/>
            </p:cNvSpPr>
            <p:nvPr/>
          </p:nvSpPr>
          <p:spPr bwMode="auto">
            <a:xfrm>
              <a:off x="6985001" y="3641725"/>
              <a:ext cx="119063" cy="158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2" name="Rectangle 90"/>
            <p:cNvSpPr>
              <a:spLocks noChangeArrowheads="1"/>
            </p:cNvSpPr>
            <p:nvPr/>
          </p:nvSpPr>
          <p:spPr bwMode="auto">
            <a:xfrm>
              <a:off x="6991351" y="3611563"/>
              <a:ext cx="106363" cy="158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grpSp>
      <p:cxnSp>
        <p:nvCxnSpPr>
          <p:cNvPr id="23" name="直接连接符 22"/>
          <p:cNvCxnSpPr/>
          <p:nvPr/>
        </p:nvCxnSpPr>
        <p:spPr>
          <a:xfrm>
            <a:off x="1006682" y="4368858"/>
            <a:ext cx="4938712" cy="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1006684" y="4391329"/>
            <a:ext cx="4664052" cy="1169551"/>
          </a:xfrm>
          <a:prstGeom prst="rect">
            <a:avLst/>
          </a:prstGeom>
        </p:spPr>
        <p:txBody>
          <a:bodyPr wrap="square">
            <a:spAutoFit/>
          </a:bodyPr>
          <a:lstStyle/>
          <a:p>
            <a:r>
              <a:rPr lang="zh-CN" altLang="en-US" sz="1400" dirty="0"/>
              <a:t>Vestibulum ante ipsum primis in faucibus orci luctus et ultrices posuere cubilia Curae; Donec velit neque, auctor sit amet aliquam vel, ullamcorper sit amet ligula. Nulla quis lorem ut libero malesuada feugiat. Vestibulum ac diam sit amet quam </a:t>
            </a:r>
            <a:r>
              <a:rPr lang="zh-CN" altLang="en-US" sz="1400" dirty="0" smtClean="0"/>
              <a:t>vehicula</a:t>
            </a:r>
            <a:endParaRPr lang="zh-CN" altLang="en-US" sz="1400" dirty="0"/>
          </a:p>
        </p:txBody>
      </p:sp>
      <p:sp>
        <p:nvSpPr>
          <p:cNvPr id="25" name="矩形 24"/>
          <p:cNvSpPr/>
          <p:nvPr/>
        </p:nvSpPr>
        <p:spPr>
          <a:xfrm>
            <a:off x="1238683" y="2999531"/>
            <a:ext cx="3542701" cy="307777"/>
          </a:xfrm>
          <a:prstGeom prst="rect">
            <a:avLst/>
          </a:prstGeom>
        </p:spPr>
        <p:txBody>
          <a:bodyPr wrap="none">
            <a:spAutoFit/>
          </a:bodyPr>
          <a:lstStyle/>
          <a:p>
            <a:r>
              <a:rPr lang="en-US" altLang="zh-CN" sz="1400" dirty="0" err="1"/>
              <a:t>Mauris</a:t>
            </a:r>
            <a:r>
              <a:rPr lang="en-US" altLang="zh-CN" sz="1400" dirty="0"/>
              <a:t> </a:t>
            </a:r>
            <a:r>
              <a:rPr lang="en-US" altLang="zh-CN" sz="1400" dirty="0" err="1"/>
              <a:t>blandit</a:t>
            </a:r>
            <a:r>
              <a:rPr lang="en-US" altLang="zh-CN" sz="1400" dirty="0"/>
              <a:t> </a:t>
            </a:r>
            <a:r>
              <a:rPr lang="en-US" altLang="zh-CN" sz="1400" dirty="0" err="1"/>
              <a:t>aliquet</a:t>
            </a:r>
            <a:r>
              <a:rPr lang="en-US" altLang="zh-CN" sz="1400" dirty="0"/>
              <a:t> </a:t>
            </a:r>
            <a:r>
              <a:rPr lang="en-US" altLang="zh-CN" sz="1400" dirty="0" err="1"/>
              <a:t>elit</a:t>
            </a:r>
            <a:r>
              <a:rPr lang="en-US" altLang="zh-CN" sz="1400" dirty="0"/>
              <a:t>, </a:t>
            </a:r>
            <a:r>
              <a:rPr lang="en-US" altLang="zh-CN" sz="1400" dirty="0" err="1"/>
              <a:t>eget</a:t>
            </a:r>
            <a:r>
              <a:rPr lang="en-US" altLang="zh-CN" sz="1400" dirty="0"/>
              <a:t> </a:t>
            </a:r>
            <a:r>
              <a:rPr lang="en-US" altLang="zh-CN" sz="1400" dirty="0" err="1"/>
              <a:t>tincidunt</a:t>
            </a:r>
            <a:r>
              <a:rPr lang="en-US" altLang="zh-CN" sz="1400" dirty="0"/>
              <a:t> </a:t>
            </a:r>
            <a:r>
              <a:rPr lang="en-US" altLang="zh-CN" sz="1400" dirty="0" err="1" smtClean="0"/>
              <a:t>nibh</a:t>
            </a:r>
            <a:endParaRPr lang="zh-CN" altLang="en-US" sz="1400" dirty="0"/>
          </a:p>
        </p:txBody>
      </p:sp>
      <p:sp>
        <p:nvSpPr>
          <p:cNvPr id="26" name="椭圆 25"/>
          <p:cNvSpPr/>
          <p:nvPr/>
        </p:nvSpPr>
        <p:spPr>
          <a:xfrm>
            <a:off x="1144229" y="3146545"/>
            <a:ext cx="75304" cy="75304"/>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27" name="矩形 26"/>
          <p:cNvSpPr/>
          <p:nvPr/>
        </p:nvSpPr>
        <p:spPr>
          <a:xfrm>
            <a:off x="1238683" y="3294897"/>
            <a:ext cx="3542701" cy="307777"/>
          </a:xfrm>
          <a:prstGeom prst="rect">
            <a:avLst/>
          </a:prstGeom>
        </p:spPr>
        <p:txBody>
          <a:bodyPr wrap="none">
            <a:spAutoFit/>
          </a:bodyPr>
          <a:lstStyle/>
          <a:p>
            <a:r>
              <a:rPr lang="en-US" altLang="zh-CN" sz="1400" dirty="0" err="1"/>
              <a:t>Mauris</a:t>
            </a:r>
            <a:r>
              <a:rPr lang="en-US" altLang="zh-CN" sz="1400" dirty="0"/>
              <a:t> </a:t>
            </a:r>
            <a:r>
              <a:rPr lang="en-US" altLang="zh-CN" sz="1400" dirty="0" err="1"/>
              <a:t>blandit</a:t>
            </a:r>
            <a:r>
              <a:rPr lang="en-US" altLang="zh-CN" sz="1400" dirty="0"/>
              <a:t> </a:t>
            </a:r>
            <a:r>
              <a:rPr lang="en-US" altLang="zh-CN" sz="1400" dirty="0" err="1"/>
              <a:t>aliquet</a:t>
            </a:r>
            <a:r>
              <a:rPr lang="en-US" altLang="zh-CN" sz="1400" dirty="0"/>
              <a:t> </a:t>
            </a:r>
            <a:r>
              <a:rPr lang="en-US" altLang="zh-CN" sz="1400" dirty="0" err="1"/>
              <a:t>elit</a:t>
            </a:r>
            <a:r>
              <a:rPr lang="en-US" altLang="zh-CN" sz="1400" dirty="0"/>
              <a:t>, </a:t>
            </a:r>
            <a:r>
              <a:rPr lang="en-US" altLang="zh-CN" sz="1400" dirty="0" err="1"/>
              <a:t>eget</a:t>
            </a:r>
            <a:r>
              <a:rPr lang="en-US" altLang="zh-CN" sz="1400" dirty="0"/>
              <a:t> </a:t>
            </a:r>
            <a:r>
              <a:rPr lang="en-US" altLang="zh-CN" sz="1400" dirty="0" err="1"/>
              <a:t>tincidunt</a:t>
            </a:r>
            <a:r>
              <a:rPr lang="en-US" altLang="zh-CN" sz="1400" dirty="0"/>
              <a:t> </a:t>
            </a:r>
            <a:r>
              <a:rPr lang="en-US" altLang="zh-CN" sz="1400" dirty="0" err="1" smtClean="0"/>
              <a:t>nibh</a:t>
            </a:r>
            <a:endParaRPr lang="zh-CN" altLang="en-US" sz="1400" dirty="0"/>
          </a:p>
        </p:txBody>
      </p:sp>
      <p:sp>
        <p:nvSpPr>
          <p:cNvPr id="28" name="椭圆 27"/>
          <p:cNvSpPr/>
          <p:nvPr/>
        </p:nvSpPr>
        <p:spPr>
          <a:xfrm>
            <a:off x="1144229" y="3441911"/>
            <a:ext cx="75304" cy="75304"/>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29" name="矩形 28"/>
          <p:cNvSpPr/>
          <p:nvPr/>
        </p:nvSpPr>
        <p:spPr>
          <a:xfrm>
            <a:off x="1238683" y="3590263"/>
            <a:ext cx="3542701" cy="307777"/>
          </a:xfrm>
          <a:prstGeom prst="rect">
            <a:avLst/>
          </a:prstGeom>
        </p:spPr>
        <p:txBody>
          <a:bodyPr wrap="none">
            <a:spAutoFit/>
          </a:bodyPr>
          <a:lstStyle/>
          <a:p>
            <a:r>
              <a:rPr lang="en-US" altLang="zh-CN" sz="1400" dirty="0" err="1"/>
              <a:t>Mauris</a:t>
            </a:r>
            <a:r>
              <a:rPr lang="en-US" altLang="zh-CN" sz="1400" dirty="0"/>
              <a:t> </a:t>
            </a:r>
            <a:r>
              <a:rPr lang="en-US" altLang="zh-CN" sz="1400" dirty="0" err="1"/>
              <a:t>blandit</a:t>
            </a:r>
            <a:r>
              <a:rPr lang="en-US" altLang="zh-CN" sz="1400" dirty="0"/>
              <a:t> </a:t>
            </a:r>
            <a:r>
              <a:rPr lang="en-US" altLang="zh-CN" sz="1400" dirty="0" err="1"/>
              <a:t>aliquet</a:t>
            </a:r>
            <a:r>
              <a:rPr lang="en-US" altLang="zh-CN" sz="1400" dirty="0"/>
              <a:t> </a:t>
            </a:r>
            <a:r>
              <a:rPr lang="en-US" altLang="zh-CN" sz="1400" dirty="0" err="1"/>
              <a:t>elit</a:t>
            </a:r>
            <a:r>
              <a:rPr lang="en-US" altLang="zh-CN" sz="1400" dirty="0"/>
              <a:t>, </a:t>
            </a:r>
            <a:r>
              <a:rPr lang="en-US" altLang="zh-CN" sz="1400" dirty="0" err="1"/>
              <a:t>eget</a:t>
            </a:r>
            <a:r>
              <a:rPr lang="en-US" altLang="zh-CN" sz="1400" dirty="0"/>
              <a:t> </a:t>
            </a:r>
            <a:r>
              <a:rPr lang="en-US" altLang="zh-CN" sz="1400" dirty="0" err="1"/>
              <a:t>tincidunt</a:t>
            </a:r>
            <a:r>
              <a:rPr lang="en-US" altLang="zh-CN" sz="1400" dirty="0"/>
              <a:t> </a:t>
            </a:r>
            <a:r>
              <a:rPr lang="en-US" altLang="zh-CN" sz="1400" dirty="0" err="1" smtClean="0"/>
              <a:t>nibh</a:t>
            </a:r>
            <a:endParaRPr lang="zh-CN" altLang="en-US" sz="1400" dirty="0"/>
          </a:p>
        </p:txBody>
      </p:sp>
      <p:sp>
        <p:nvSpPr>
          <p:cNvPr id="30" name="椭圆 29"/>
          <p:cNvSpPr/>
          <p:nvPr/>
        </p:nvSpPr>
        <p:spPr>
          <a:xfrm>
            <a:off x="1144229" y="3737277"/>
            <a:ext cx="75304" cy="75304"/>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31" name="矩形 30"/>
          <p:cNvSpPr/>
          <p:nvPr/>
        </p:nvSpPr>
        <p:spPr>
          <a:xfrm>
            <a:off x="1238683" y="3899484"/>
            <a:ext cx="3542701" cy="307777"/>
          </a:xfrm>
          <a:prstGeom prst="rect">
            <a:avLst/>
          </a:prstGeom>
        </p:spPr>
        <p:txBody>
          <a:bodyPr wrap="none">
            <a:spAutoFit/>
          </a:bodyPr>
          <a:lstStyle/>
          <a:p>
            <a:r>
              <a:rPr lang="en-US" altLang="zh-CN" sz="1400" dirty="0" err="1"/>
              <a:t>Mauris</a:t>
            </a:r>
            <a:r>
              <a:rPr lang="en-US" altLang="zh-CN" sz="1400" dirty="0"/>
              <a:t> </a:t>
            </a:r>
            <a:r>
              <a:rPr lang="en-US" altLang="zh-CN" sz="1400" dirty="0" err="1"/>
              <a:t>blandit</a:t>
            </a:r>
            <a:r>
              <a:rPr lang="en-US" altLang="zh-CN" sz="1400" dirty="0"/>
              <a:t> </a:t>
            </a:r>
            <a:r>
              <a:rPr lang="en-US" altLang="zh-CN" sz="1400" dirty="0" err="1"/>
              <a:t>aliquet</a:t>
            </a:r>
            <a:r>
              <a:rPr lang="en-US" altLang="zh-CN" sz="1400" dirty="0"/>
              <a:t> </a:t>
            </a:r>
            <a:r>
              <a:rPr lang="en-US" altLang="zh-CN" sz="1400" dirty="0" err="1"/>
              <a:t>elit</a:t>
            </a:r>
            <a:r>
              <a:rPr lang="en-US" altLang="zh-CN" sz="1400" dirty="0"/>
              <a:t>, </a:t>
            </a:r>
            <a:r>
              <a:rPr lang="en-US" altLang="zh-CN" sz="1400" dirty="0" err="1"/>
              <a:t>eget</a:t>
            </a:r>
            <a:r>
              <a:rPr lang="en-US" altLang="zh-CN" sz="1400" dirty="0"/>
              <a:t> </a:t>
            </a:r>
            <a:r>
              <a:rPr lang="en-US" altLang="zh-CN" sz="1400" dirty="0" err="1"/>
              <a:t>tincidunt</a:t>
            </a:r>
            <a:r>
              <a:rPr lang="en-US" altLang="zh-CN" sz="1400" dirty="0"/>
              <a:t> </a:t>
            </a:r>
            <a:r>
              <a:rPr lang="en-US" altLang="zh-CN" sz="1400" dirty="0" err="1" smtClean="0"/>
              <a:t>nibh</a:t>
            </a:r>
            <a:endParaRPr lang="zh-CN" altLang="en-US" sz="1400" dirty="0"/>
          </a:p>
        </p:txBody>
      </p:sp>
      <p:sp>
        <p:nvSpPr>
          <p:cNvPr id="32" name="椭圆 31"/>
          <p:cNvSpPr/>
          <p:nvPr/>
        </p:nvSpPr>
        <p:spPr>
          <a:xfrm>
            <a:off x="1144229" y="4018788"/>
            <a:ext cx="75304" cy="75304"/>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33" name="矩形 32"/>
          <p:cNvSpPr/>
          <p:nvPr/>
        </p:nvSpPr>
        <p:spPr>
          <a:xfrm>
            <a:off x="1219533" y="2578787"/>
            <a:ext cx="1678921" cy="369332"/>
          </a:xfrm>
          <a:prstGeom prst="rect">
            <a:avLst/>
          </a:prstGeom>
        </p:spPr>
        <p:txBody>
          <a:bodyPr wrap="none">
            <a:spAutoFit/>
          </a:bodyPr>
          <a:lstStyle/>
          <a:p>
            <a:r>
              <a:rPr lang="en-US" altLang="zh-TW" b="1" spc="150" dirty="0"/>
              <a:t>DESCRIPTION</a:t>
            </a:r>
            <a:endParaRPr lang="zh-TW" altLang="en-US" b="1" spc="15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YOUR  TITLE  HERE</a:t>
            </a:r>
            <a:endParaRPr lang="zh-CN" altLang="en-US" dirty="0"/>
          </a:p>
        </p:txBody>
      </p:sp>
      <p:sp>
        <p:nvSpPr>
          <p:cNvPr id="3" name="任意多边形 2"/>
          <p:cNvSpPr/>
          <p:nvPr/>
        </p:nvSpPr>
        <p:spPr>
          <a:xfrm>
            <a:off x="1528173" y="3291214"/>
            <a:ext cx="2124225" cy="1052186"/>
          </a:xfrm>
          <a:custGeom>
            <a:avLst/>
            <a:gdLst>
              <a:gd name="connsiteX0" fmla="*/ 0 w 978408"/>
              <a:gd name="connsiteY0" fmla="*/ 0 h 484632"/>
              <a:gd name="connsiteX1" fmla="*/ 736092 w 978408"/>
              <a:gd name="connsiteY1" fmla="*/ 0 h 484632"/>
              <a:gd name="connsiteX2" fmla="*/ 978408 w 978408"/>
              <a:gd name="connsiteY2" fmla="*/ 242316 h 484632"/>
              <a:gd name="connsiteX3" fmla="*/ 736092 w 978408"/>
              <a:gd name="connsiteY3" fmla="*/ 484632 h 484632"/>
              <a:gd name="connsiteX4" fmla="*/ 0 w 978408"/>
              <a:gd name="connsiteY4" fmla="*/ 484632 h 484632"/>
              <a:gd name="connsiteX5" fmla="*/ 242316 w 978408"/>
              <a:gd name="connsiteY5" fmla="*/ 242316 h 484632"/>
              <a:gd name="connsiteX6" fmla="*/ 0 w 978408"/>
              <a:gd name="connsiteY6"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78408" h="484632">
                <a:moveTo>
                  <a:pt x="0" y="0"/>
                </a:moveTo>
                <a:lnTo>
                  <a:pt x="736092" y="0"/>
                </a:lnTo>
                <a:lnTo>
                  <a:pt x="978408" y="242316"/>
                </a:lnTo>
                <a:lnTo>
                  <a:pt x="736092" y="484632"/>
                </a:lnTo>
                <a:lnTo>
                  <a:pt x="0" y="484632"/>
                </a:lnTo>
                <a:lnTo>
                  <a:pt x="242316" y="242316"/>
                </a:lnTo>
                <a:lnTo>
                  <a:pt x="0" y="0"/>
                </a:lnTo>
                <a:close/>
              </a:path>
            </a:pathLst>
          </a:cu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任意多边形 3"/>
          <p:cNvSpPr/>
          <p:nvPr/>
        </p:nvSpPr>
        <p:spPr>
          <a:xfrm>
            <a:off x="3258852" y="3288083"/>
            <a:ext cx="2124225" cy="1052186"/>
          </a:xfrm>
          <a:custGeom>
            <a:avLst/>
            <a:gdLst>
              <a:gd name="connsiteX0" fmla="*/ 0 w 978408"/>
              <a:gd name="connsiteY0" fmla="*/ 0 h 484632"/>
              <a:gd name="connsiteX1" fmla="*/ 736092 w 978408"/>
              <a:gd name="connsiteY1" fmla="*/ 0 h 484632"/>
              <a:gd name="connsiteX2" fmla="*/ 978408 w 978408"/>
              <a:gd name="connsiteY2" fmla="*/ 242316 h 484632"/>
              <a:gd name="connsiteX3" fmla="*/ 736092 w 978408"/>
              <a:gd name="connsiteY3" fmla="*/ 484632 h 484632"/>
              <a:gd name="connsiteX4" fmla="*/ 0 w 978408"/>
              <a:gd name="connsiteY4" fmla="*/ 484632 h 484632"/>
              <a:gd name="connsiteX5" fmla="*/ 242316 w 978408"/>
              <a:gd name="connsiteY5" fmla="*/ 242316 h 484632"/>
              <a:gd name="connsiteX6" fmla="*/ 0 w 978408"/>
              <a:gd name="connsiteY6"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78408" h="484632">
                <a:moveTo>
                  <a:pt x="0" y="0"/>
                </a:moveTo>
                <a:lnTo>
                  <a:pt x="736092" y="0"/>
                </a:lnTo>
                <a:lnTo>
                  <a:pt x="978408" y="242316"/>
                </a:lnTo>
                <a:lnTo>
                  <a:pt x="736092" y="484632"/>
                </a:lnTo>
                <a:lnTo>
                  <a:pt x="0" y="484632"/>
                </a:lnTo>
                <a:lnTo>
                  <a:pt x="242316" y="242316"/>
                </a:ln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任意多边形 4"/>
          <p:cNvSpPr/>
          <p:nvPr/>
        </p:nvSpPr>
        <p:spPr>
          <a:xfrm>
            <a:off x="4989531" y="3291214"/>
            <a:ext cx="2124225" cy="1052186"/>
          </a:xfrm>
          <a:custGeom>
            <a:avLst/>
            <a:gdLst>
              <a:gd name="connsiteX0" fmla="*/ 0 w 978408"/>
              <a:gd name="connsiteY0" fmla="*/ 0 h 484632"/>
              <a:gd name="connsiteX1" fmla="*/ 736092 w 978408"/>
              <a:gd name="connsiteY1" fmla="*/ 0 h 484632"/>
              <a:gd name="connsiteX2" fmla="*/ 978408 w 978408"/>
              <a:gd name="connsiteY2" fmla="*/ 242316 h 484632"/>
              <a:gd name="connsiteX3" fmla="*/ 736092 w 978408"/>
              <a:gd name="connsiteY3" fmla="*/ 484632 h 484632"/>
              <a:gd name="connsiteX4" fmla="*/ 0 w 978408"/>
              <a:gd name="connsiteY4" fmla="*/ 484632 h 484632"/>
              <a:gd name="connsiteX5" fmla="*/ 242316 w 978408"/>
              <a:gd name="connsiteY5" fmla="*/ 242316 h 484632"/>
              <a:gd name="connsiteX6" fmla="*/ 0 w 978408"/>
              <a:gd name="connsiteY6"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78408" h="484632">
                <a:moveTo>
                  <a:pt x="0" y="0"/>
                </a:moveTo>
                <a:lnTo>
                  <a:pt x="736092" y="0"/>
                </a:lnTo>
                <a:lnTo>
                  <a:pt x="978408" y="242316"/>
                </a:lnTo>
                <a:lnTo>
                  <a:pt x="736092" y="484632"/>
                </a:lnTo>
                <a:lnTo>
                  <a:pt x="0" y="484632"/>
                </a:lnTo>
                <a:lnTo>
                  <a:pt x="242316" y="242316"/>
                </a:lnTo>
                <a:lnTo>
                  <a:pt x="0" y="0"/>
                </a:lnTo>
                <a:close/>
              </a:path>
            </a:pathLst>
          </a:cu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6" name="任意多边形 5"/>
          <p:cNvSpPr/>
          <p:nvPr/>
        </p:nvSpPr>
        <p:spPr>
          <a:xfrm>
            <a:off x="6720210" y="3291214"/>
            <a:ext cx="2124225" cy="1052186"/>
          </a:xfrm>
          <a:custGeom>
            <a:avLst/>
            <a:gdLst>
              <a:gd name="connsiteX0" fmla="*/ 0 w 978408"/>
              <a:gd name="connsiteY0" fmla="*/ 0 h 484632"/>
              <a:gd name="connsiteX1" fmla="*/ 736092 w 978408"/>
              <a:gd name="connsiteY1" fmla="*/ 0 h 484632"/>
              <a:gd name="connsiteX2" fmla="*/ 978408 w 978408"/>
              <a:gd name="connsiteY2" fmla="*/ 242316 h 484632"/>
              <a:gd name="connsiteX3" fmla="*/ 736092 w 978408"/>
              <a:gd name="connsiteY3" fmla="*/ 484632 h 484632"/>
              <a:gd name="connsiteX4" fmla="*/ 0 w 978408"/>
              <a:gd name="connsiteY4" fmla="*/ 484632 h 484632"/>
              <a:gd name="connsiteX5" fmla="*/ 242316 w 978408"/>
              <a:gd name="connsiteY5" fmla="*/ 242316 h 484632"/>
              <a:gd name="connsiteX6" fmla="*/ 0 w 978408"/>
              <a:gd name="connsiteY6"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78408" h="484632">
                <a:moveTo>
                  <a:pt x="0" y="0"/>
                </a:moveTo>
                <a:lnTo>
                  <a:pt x="736092" y="0"/>
                </a:lnTo>
                <a:lnTo>
                  <a:pt x="978408" y="242316"/>
                </a:lnTo>
                <a:lnTo>
                  <a:pt x="736092" y="484632"/>
                </a:lnTo>
                <a:lnTo>
                  <a:pt x="0" y="484632"/>
                </a:lnTo>
                <a:lnTo>
                  <a:pt x="242316" y="242316"/>
                </a:ln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 name="任意多边形 6"/>
          <p:cNvSpPr/>
          <p:nvPr/>
        </p:nvSpPr>
        <p:spPr>
          <a:xfrm>
            <a:off x="8450889" y="3288083"/>
            <a:ext cx="2124225" cy="1052186"/>
          </a:xfrm>
          <a:custGeom>
            <a:avLst/>
            <a:gdLst>
              <a:gd name="connsiteX0" fmla="*/ 0 w 978408"/>
              <a:gd name="connsiteY0" fmla="*/ 0 h 484632"/>
              <a:gd name="connsiteX1" fmla="*/ 736092 w 978408"/>
              <a:gd name="connsiteY1" fmla="*/ 0 h 484632"/>
              <a:gd name="connsiteX2" fmla="*/ 978408 w 978408"/>
              <a:gd name="connsiteY2" fmla="*/ 242316 h 484632"/>
              <a:gd name="connsiteX3" fmla="*/ 736092 w 978408"/>
              <a:gd name="connsiteY3" fmla="*/ 484632 h 484632"/>
              <a:gd name="connsiteX4" fmla="*/ 0 w 978408"/>
              <a:gd name="connsiteY4" fmla="*/ 484632 h 484632"/>
              <a:gd name="connsiteX5" fmla="*/ 242316 w 978408"/>
              <a:gd name="connsiteY5" fmla="*/ 242316 h 484632"/>
              <a:gd name="connsiteX6" fmla="*/ 0 w 978408"/>
              <a:gd name="connsiteY6"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78408" h="484632">
                <a:moveTo>
                  <a:pt x="0" y="0"/>
                </a:moveTo>
                <a:lnTo>
                  <a:pt x="736092" y="0"/>
                </a:lnTo>
                <a:lnTo>
                  <a:pt x="978408" y="242316"/>
                </a:lnTo>
                <a:lnTo>
                  <a:pt x="736092" y="484632"/>
                </a:lnTo>
                <a:lnTo>
                  <a:pt x="0" y="484632"/>
                </a:lnTo>
                <a:lnTo>
                  <a:pt x="242316" y="242316"/>
                </a:lnTo>
                <a:lnTo>
                  <a:pt x="0" y="0"/>
                </a:lnTo>
                <a:close/>
              </a:path>
            </a:pathLst>
          </a:cu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8" name="下箭头 7"/>
          <p:cNvSpPr/>
          <p:nvPr/>
        </p:nvSpPr>
        <p:spPr>
          <a:xfrm>
            <a:off x="2383606" y="4496846"/>
            <a:ext cx="413359" cy="425884"/>
          </a:xfrm>
          <a:prstGeom prst="downArrow">
            <a:avLst>
              <a:gd name="adj1" fmla="val 24154"/>
              <a:gd name="adj2" fmla="val 39661"/>
            </a:avLst>
          </a:prstGeom>
          <a:noFill/>
          <a:ln>
            <a:solidFill>
              <a:srgbClr val="3037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下箭头 8"/>
          <p:cNvSpPr/>
          <p:nvPr/>
        </p:nvSpPr>
        <p:spPr>
          <a:xfrm>
            <a:off x="5844963" y="4496846"/>
            <a:ext cx="413359" cy="425884"/>
          </a:xfrm>
          <a:prstGeom prst="downArrow">
            <a:avLst>
              <a:gd name="adj1" fmla="val 24154"/>
              <a:gd name="adj2" fmla="val 39661"/>
            </a:avLst>
          </a:prstGeom>
          <a:noFill/>
          <a:ln>
            <a:solidFill>
              <a:srgbClr val="3037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下箭头 9"/>
          <p:cNvSpPr/>
          <p:nvPr/>
        </p:nvSpPr>
        <p:spPr>
          <a:xfrm>
            <a:off x="9306320" y="4496846"/>
            <a:ext cx="413359" cy="425884"/>
          </a:xfrm>
          <a:prstGeom prst="downArrow">
            <a:avLst>
              <a:gd name="adj1" fmla="val 24154"/>
              <a:gd name="adj2" fmla="val 39661"/>
            </a:avLst>
          </a:prstGeom>
          <a:noFill/>
          <a:ln>
            <a:solidFill>
              <a:srgbClr val="3037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下箭头 10"/>
          <p:cNvSpPr/>
          <p:nvPr/>
        </p:nvSpPr>
        <p:spPr>
          <a:xfrm flipV="1">
            <a:off x="4114284" y="2757815"/>
            <a:ext cx="413359" cy="425884"/>
          </a:xfrm>
          <a:prstGeom prst="downArrow">
            <a:avLst>
              <a:gd name="adj1" fmla="val 24154"/>
              <a:gd name="adj2" fmla="val 39661"/>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148461" y="5222984"/>
            <a:ext cx="2883648" cy="738664"/>
          </a:xfrm>
          <a:prstGeom prst="rect">
            <a:avLst/>
          </a:prstGeom>
        </p:spPr>
        <p:txBody>
          <a:bodyPr wrap="square">
            <a:spAutoFit/>
          </a:bodyPr>
          <a:lstStyle/>
          <a:p>
            <a:pPr algn="ctr"/>
            <a:r>
              <a:rPr lang="zh-CN" altLang="en-US" sz="1400" dirty="0"/>
              <a:t>Vestibulum ante ipsum primis in faucibus orci luctus et ultrices posuere cubilia </a:t>
            </a:r>
            <a:r>
              <a:rPr lang="zh-CN" altLang="en-US" sz="1400" dirty="0" smtClean="0"/>
              <a:t>Curae</a:t>
            </a:r>
            <a:r>
              <a:rPr lang="en-US" altLang="zh-CN" sz="1400" dirty="0" smtClean="0"/>
              <a:t>.</a:t>
            </a:r>
            <a:endParaRPr lang="zh-CN" altLang="en-US" sz="1400" dirty="0"/>
          </a:p>
        </p:txBody>
      </p:sp>
      <p:sp>
        <p:nvSpPr>
          <p:cNvPr id="13" name="矩形 12"/>
          <p:cNvSpPr/>
          <p:nvPr/>
        </p:nvSpPr>
        <p:spPr>
          <a:xfrm>
            <a:off x="1750824" y="4938296"/>
            <a:ext cx="1538242" cy="338554"/>
          </a:xfrm>
          <a:prstGeom prst="rect">
            <a:avLst/>
          </a:prstGeom>
        </p:spPr>
        <p:txBody>
          <a:bodyPr wrap="none">
            <a:spAutoFit/>
          </a:bodyPr>
          <a:lstStyle/>
          <a:p>
            <a:r>
              <a:rPr lang="en-US" altLang="zh-TW" sz="1600" b="1" spc="150" dirty="0"/>
              <a:t>DESCRIPTION</a:t>
            </a:r>
            <a:endParaRPr lang="zh-TW" altLang="en-US" sz="1600" b="1" spc="150" dirty="0"/>
          </a:p>
        </p:txBody>
      </p:sp>
      <p:sp>
        <p:nvSpPr>
          <p:cNvPr id="14" name="矩形 13"/>
          <p:cNvSpPr/>
          <p:nvPr/>
        </p:nvSpPr>
        <p:spPr>
          <a:xfrm>
            <a:off x="4654176" y="5222984"/>
            <a:ext cx="2883648" cy="738664"/>
          </a:xfrm>
          <a:prstGeom prst="rect">
            <a:avLst/>
          </a:prstGeom>
        </p:spPr>
        <p:txBody>
          <a:bodyPr wrap="square">
            <a:spAutoFit/>
          </a:bodyPr>
          <a:lstStyle/>
          <a:p>
            <a:pPr algn="ctr"/>
            <a:r>
              <a:rPr lang="zh-CN" altLang="en-US" sz="1400" dirty="0"/>
              <a:t>Vestibulum ante ipsum primis in faucibus orci luctus et ultrices posuere cubilia </a:t>
            </a:r>
            <a:r>
              <a:rPr lang="zh-CN" altLang="en-US" sz="1400" dirty="0" smtClean="0"/>
              <a:t>Curae</a:t>
            </a:r>
            <a:r>
              <a:rPr lang="en-US" altLang="zh-CN" sz="1400" dirty="0" smtClean="0"/>
              <a:t>.</a:t>
            </a:r>
            <a:endParaRPr lang="zh-CN" altLang="en-US" sz="1400" dirty="0"/>
          </a:p>
        </p:txBody>
      </p:sp>
      <p:sp>
        <p:nvSpPr>
          <p:cNvPr id="15" name="矩形 14"/>
          <p:cNvSpPr/>
          <p:nvPr/>
        </p:nvSpPr>
        <p:spPr>
          <a:xfrm>
            <a:off x="5256539" y="4938296"/>
            <a:ext cx="1538242" cy="338554"/>
          </a:xfrm>
          <a:prstGeom prst="rect">
            <a:avLst/>
          </a:prstGeom>
        </p:spPr>
        <p:txBody>
          <a:bodyPr wrap="none">
            <a:spAutoFit/>
          </a:bodyPr>
          <a:lstStyle/>
          <a:p>
            <a:r>
              <a:rPr lang="en-US" altLang="zh-TW" sz="1600" b="1" spc="150" dirty="0"/>
              <a:t>DESCRIPTION</a:t>
            </a:r>
            <a:endParaRPr lang="zh-TW" altLang="en-US" sz="1600" b="1" spc="150" dirty="0"/>
          </a:p>
        </p:txBody>
      </p:sp>
      <p:sp>
        <p:nvSpPr>
          <p:cNvPr id="16" name="矩形 15"/>
          <p:cNvSpPr/>
          <p:nvPr/>
        </p:nvSpPr>
        <p:spPr>
          <a:xfrm>
            <a:off x="8050817" y="5222984"/>
            <a:ext cx="2883648" cy="738664"/>
          </a:xfrm>
          <a:prstGeom prst="rect">
            <a:avLst/>
          </a:prstGeom>
        </p:spPr>
        <p:txBody>
          <a:bodyPr wrap="square">
            <a:spAutoFit/>
          </a:bodyPr>
          <a:lstStyle/>
          <a:p>
            <a:pPr algn="ctr"/>
            <a:r>
              <a:rPr lang="zh-CN" altLang="en-US" sz="1400" dirty="0"/>
              <a:t>Vestibulum ante ipsum primis in faucibus orci luctus et ultrices posuere cubilia </a:t>
            </a:r>
            <a:r>
              <a:rPr lang="zh-CN" altLang="en-US" sz="1400" dirty="0" smtClean="0"/>
              <a:t>Curae</a:t>
            </a:r>
            <a:r>
              <a:rPr lang="en-US" altLang="zh-CN" sz="1400" dirty="0" smtClean="0"/>
              <a:t>.</a:t>
            </a:r>
            <a:endParaRPr lang="zh-CN" altLang="en-US" sz="1400" dirty="0"/>
          </a:p>
        </p:txBody>
      </p:sp>
      <p:sp>
        <p:nvSpPr>
          <p:cNvPr id="17" name="矩形 16"/>
          <p:cNvSpPr/>
          <p:nvPr/>
        </p:nvSpPr>
        <p:spPr>
          <a:xfrm>
            <a:off x="8653180" y="4938296"/>
            <a:ext cx="1538242" cy="338554"/>
          </a:xfrm>
          <a:prstGeom prst="rect">
            <a:avLst/>
          </a:prstGeom>
        </p:spPr>
        <p:txBody>
          <a:bodyPr wrap="none">
            <a:spAutoFit/>
          </a:bodyPr>
          <a:lstStyle/>
          <a:p>
            <a:r>
              <a:rPr lang="en-US" altLang="zh-TW" sz="1600" b="1" spc="150" dirty="0"/>
              <a:t>DESCRIPTION</a:t>
            </a:r>
            <a:endParaRPr lang="zh-TW" altLang="en-US" sz="1600" b="1" spc="150" dirty="0"/>
          </a:p>
        </p:txBody>
      </p:sp>
      <p:sp>
        <p:nvSpPr>
          <p:cNvPr id="18" name="下箭头 17"/>
          <p:cNvSpPr/>
          <p:nvPr/>
        </p:nvSpPr>
        <p:spPr>
          <a:xfrm flipV="1">
            <a:off x="7575642" y="2757815"/>
            <a:ext cx="413359" cy="425884"/>
          </a:xfrm>
          <a:prstGeom prst="downArrow">
            <a:avLst>
              <a:gd name="adj1" fmla="val 24154"/>
              <a:gd name="adj2" fmla="val 39661"/>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6258322" y="1964014"/>
            <a:ext cx="2883648" cy="738664"/>
          </a:xfrm>
          <a:prstGeom prst="rect">
            <a:avLst/>
          </a:prstGeom>
        </p:spPr>
        <p:txBody>
          <a:bodyPr wrap="square">
            <a:spAutoFit/>
          </a:bodyPr>
          <a:lstStyle/>
          <a:p>
            <a:pPr algn="ctr"/>
            <a:r>
              <a:rPr lang="zh-CN" altLang="en-US" sz="1400" dirty="0"/>
              <a:t>Vestibulum ante ipsum primis in faucibus orci luctus et ultrices posuere cubilia </a:t>
            </a:r>
            <a:r>
              <a:rPr lang="zh-CN" altLang="en-US" sz="1400" dirty="0" smtClean="0"/>
              <a:t>Curae</a:t>
            </a:r>
            <a:r>
              <a:rPr lang="en-US" altLang="zh-CN" sz="1400" dirty="0" smtClean="0"/>
              <a:t>.</a:t>
            </a:r>
            <a:endParaRPr lang="zh-CN" altLang="en-US" sz="1400" dirty="0"/>
          </a:p>
        </p:txBody>
      </p:sp>
      <p:sp>
        <p:nvSpPr>
          <p:cNvPr id="20" name="矩形 19"/>
          <p:cNvSpPr/>
          <p:nvPr/>
        </p:nvSpPr>
        <p:spPr>
          <a:xfrm>
            <a:off x="6860685" y="1679326"/>
            <a:ext cx="1538242" cy="338554"/>
          </a:xfrm>
          <a:prstGeom prst="rect">
            <a:avLst/>
          </a:prstGeom>
        </p:spPr>
        <p:txBody>
          <a:bodyPr wrap="none">
            <a:spAutoFit/>
          </a:bodyPr>
          <a:lstStyle/>
          <a:p>
            <a:r>
              <a:rPr lang="en-US" altLang="zh-TW" sz="1600" b="1" spc="150" dirty="0"/>
              <a:t>DESCRIPTION</a:t>
            </a:r>
            <a:endParaRPr lang="zh-TW" altLang="en-US" sz="1600" b="1" spc="150" dirty="0"/>
          </a:p>
        </p:txBody>
      </p:sp>
      <p:sp>
        <p:nvSpPr>
          <p:cNvPr id="21" name="矩形 20"/>
          <p:cNvSpPr/>
          <p:nvPr/>
        </p:nvSpPr>
        <p:spPr>
          <a:xfrm>
            <a:off x="2824068" y="1964014"/>
            <a:ext cx="2883648" cy="738664"/>
          </a:xfrm>
          <a:prstGeom prst="rect">
            <a:avLst/>
          </a:prstGeom>
        </p:spPr>
        <p:txBody>
          <a:bodyPr wrap="square">
            <a:spAutoFit/>
          </a:bodyPr>
          <a:lstStyle/>
          <a:p>
            <a:pPr algn="ctr"/>
            <a:r>
              <a:rPr lang="zh-CN" altLang="en-US" sz="1400" dirty="0"/>
              <a:t>Vestibulum ante ipsum primis in faucibus orci luctus et ultrices posuere cubilia </a:t>
            </a:r>
            <a:r>
              <a:rPr lang="zh-CN" altLang="en-US" sz="1400" dirty="0" smtClean="0"/>
              <a:t>Curae</a:t>
            </a:r>
            <a:r>
              <a:rPr lang="en-US" altLang="zh-CN" sz="1400" dirty="0" smtClean="0"/>
              <a:t>.</a:t>
            </a:r>
            <a:endParaRPr lang="zh-CN" altLang="en-US" sz="1400" dirty="0"/>
          </a:p>
        </p:txBody>
      </p:sp>
      <p:sp>
        <p:nvSpPr>
          <p:cNvPr id="22" name="矩形 21"/>
          <p:cNvSpPr/>
          <p:nvPr/>
        </p:nvSpPr>
        <p:spPr>
          <a:xfrm>
            <a:off x="3426431" y="1679326"/>
            <a:ext cx="1538242" cy="338554"/>
          </a:xfrm>
          <a:prstGeom prst="rect">
            <a:avLst/>
          </a:prstGeom>
        </p:spPr>
        <p:txBody>
          <a:bodyPr wrap="none">
            <a:spAutoFit/>
          </a:bodyPr>
          <a:lstStyle/>
          <a:p>
            <a:r>
              <a:rPr lang="en-US" altLang="zh-TW" sz="1600" b="1" spc="150" dirty="0"/>
              <a:t>DESCRIPTION</a:t>
            </a:r>
            <a:endParaRPr lang="zh-TW" altLang="en-US" sz="1600" b="1" spc="15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smtClean="0"/>
              <a:t>SECTION TITLE</a:t>
            </a:r>
            <a:endParaRPr lang="zh-CN" altLang="en-US" dirty="0"/>
          </a:p>
        </p:txBody>
      </p:sp>
      <p:sp>
        <p:nvSpPr>
          <p:cNvPr id="5" name="文本占位符 4"/>
          <p:cNvSpPr>
            <a:spLocks noGrp="1"/>
          </p:cNvSpPr>
          <p:nvPr>
            <p:ph type="body" sz="quarter" idx="13"/>
          </p:nvPr>
        </p:nvSpPr>
        <p:spPr/>
        <p:txBody>
          <a:bodyPr/>
          <a:lstStyle/>
          <a:p>
            <a:r>
              <a:rPr lang="en-US" altLang="zh-CN" dirty="0" smtClean="0">
                <a:latin typeface="Adobe Gothic Std B" panose="020B0800000000000000" pitchFamily="34" charset="-128"/>
                <a:ea typeface="Adobe Gothic Std B" panose="020B0800000000000000" pitchFamily="34" charset="-128"/>
              </a:rPr>
              <a:t>3</a:t>
            </a:r>
            <a:endParaRPr lang="zh-CN" altLang="en-US" dirty="0">
              <a:latin typeface="Adobe Gothic Std B" panose="020B0800000000000000" pitchFamily="34"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smtClean="0"/>
              <a:t>YOUR  TITLE  HERE</a:t>
            </a:r>
            <a:endParaRPr lang="zh-CN" altLang="en-US" dirty="0"/>
          </a:p>
        </p:txBody>
      </p:sp>
      <p:graphicFrame>
        <p:nvGraphicFramePr>
          <p:cNvPr id="3" name="图表 2"/>
          <p:cNvGraphicFramePr/>
          <p:nvPr/>
        </p:nvGraphicFramePr>
        <p:xfrm>
          <a:off x="1117600" y="1690688"/>
          <a:ext cx="9960131" cy="2791026"/>
        </p:xfrm>
        <a:graphic>
          <a:graphicData uri="http://schemas.openxmlformats.org/drawingml/2006/chart">
            <c:chart xmlns:c="http://schemas.openxmlformats.org/drawingml/2006/chart" xmlns:r="http://schemas.openxmlformats.org/officeDocument/2006/relationships" r:id="rId1"/>
          </a:graphicData>
        </a:graphic>
      </p:graphicFrame>
      <p:sp>
        <p:nvSpPr>
          <p:cNvPr id="5" name="文本框 4"/>
          <p:cNvSpPr txBox="1"/>
          <p:nvPr/>
        </p:nvSpPr>
        <p:spPr>
          <a:xfrm>
            <a:off x="3488268" y="4803875"/>
            <a:ext cx="7198286" cy="338554"/>
          </a:xfrm>
          <a:prstGeom prst="rect">
            <a:avLst/>
          </a:prstGeom>
          <a:noFill/>
        </p:spPr>
        <p:txBody>
          <a:bodyPr wrap="square" rtlCol="0">
            <a:spAutoFit/>
          </a:bodyPr>
          <a:lstStyle/>
          <a:p>
            <a:r>
              <a:rPr lang="en-US" altLang="zh-CN" sz="1600" dirty="0" err="1"/>
              <a:t>Donec</a:t>
            </a:r>
            <a:r>
              <a:rPr lang="en-US" altLang="zh-CN" sz="1600" dirty="0"/>
              <a:t> </a:t>
            </a:r>
            <a:r>
              <a:rPr lang="en-US" altLang="zh-CN" sz="1600" dirty="0" err="1"/>
              <a:t>sollicitudin</a:t>
            </a:r>
            <a:r>
              <a:rPr lang="en-US" altLang="zh-CN" sz="1600" dirty="0"/>
              <a:t> </a:t>
            </a:r>
            <a:r>
              <a:rPr lang="en-US" altLang="zh-CN" sz="1600" dirty="0" err="1"/>
              <a:t>molestie</a:t>
            </a:r>
            <a:r>
              <a:rPr lang="en-US" altLang="zh-CN" sz="1600" dirty="0"/>
              <a:t> </a:t>
            </a:r>
            <a:r>
              <a:rPr lang="en-US" altLang="zh-CN" sz="1600" dirty="0" err="1"/>
              <a:t>malesuada</a:t>
            </a:r>
            <a:r>
              <a:rPr lang="en-US" altLang="zh-CN" sz="1600" dirty="0"/>
              <a:t>. </a:t>
            </a:r>
            <a:r>
              <a:rPr lang="en-US" altLang="zh-CN" sz="1600" dirty="0" err="1"/>
              <a:t>Donec</a:t>
            </a:r>
            <a:r>
              <a:rPr lang="en-US" altLang="zh-CN" sz="1600" dirty="0"/>
              <a:t> </a:t>
            </a:r>
            <a:r>
              <a:rPr lang="en-US" altLang="zh-CN" sz="1600" dirty="0" err="1"/>
              <a:t>rutrum</a:t>
            </a:r>
            <a:r>
              <a:rPr lang="en-US" altLang="zh-CN" sz="1600" dirty="0"/>
              <a:t> </a:t>
            </a:r>
            <a:r>
              <a:rPr lang="en-US" altLang="zh-CN" sz="1600" dirty="0" err="1"/>
              <a:t>congue</a:t>
            </a:r>
            <a:r>
              <a:rPr lang="en-US" altLang="zh-CN" sz="1600" dirty="0"/>
              <a:t> </a:t>
            </a:r>
            <a:r>
              <a:rPr lang="en-US" altLang="zh-CN" sz="1600" dirty="0" err="1"/>
              <a:t>leo</a:t>
            </a:r>
            <a:r>
              <a:rPr lang="en-US" altLang="zh-CN" sz="1600" dirty="0"/>
              <a:t> </a:t>
            </a:r>
            <a:r>
              <a:rPr lang="en-US" altLang="zh-CN" sz="1600" dirty="0" err="1"/>
              <a:t>eget</a:t>
            </a:r>
            <a:r>
              <a:rPr lang="en-US" altLang="zh-CN" sz="1600" dirty="0"/>
              <a:t> </a:t>
            </a:r>
            <a:r>
              <a:rPr lang="en-US" altLang="zh-CN" sz="1600" dirty="0" err="1"/>
              <a:t>malesuada</a:t>
            </a:r>
            <a:r>
              <a:rPr lang="en-US" altLang="zh-CN" sz="1600" dirty="0"/>
              <a:t>.</a:t>
            </a:r>
            <a:endParaRPr lang="zh-CN" altLang="en-US" sz="1600" dirty="0"/>
          </a:p>
        </p:txBody>
      </p:sp>
      <p:sp>
        <p:nvSpPr>
          <p:cNvPr id="6" name="文本框 5"/>
          <p:cNvSpPr txBox="1"/>
          <p:nvPr/>
        </p:nvSpPr>
        <p:spPr>
          <a:xfrm>
            <a:off x="1801382" y="4819264"/>
            <a:ext cx="1397498" cy="307777"/>
          </a:xfrm>
          <a:prstGeom prst="rect">
            <a:avLst/>
          </a:prstGeom>
          <a:solidFill>
            <a:srgbClr val="FFC000"/>
          </a:solidFill>
          <a:ln>
            <a:noFill/>
          </a:ln>
        </p:spPr>
        <p:txBody>
          <a:bodyPr wrap="none" rtlCol="0">
            <a:spAutoFit/>
          </a:bodyPr>
          <a:lstStyle/>
          <a:p>
            <a:r>
              <a:rPr lang="en-US" altLang="zh-TW" sz="1400" b="1" spc="150" dirty="0" smtClean="0"/>
              <a:t>DESCRIPTION</a:t>
            </a:r>
            <a:endParaRPr lang="en-US" altLang="zh-TW" sz="1400" b="1" spc="150" dirty="0" smtClean="0"/>
          </a:p>
        </p:txBody>
      </p:sp>
      <p:sp>
        <p:nvSpPr>
          <p:cNvPr id="7" name="文本框 6"/>
          <p:cNvSpPr txBox="1"/>
          <p:nvPr/>
        </p:nvSpPr>
        <p:spPr>
          <a:xfrm>
            <a:off x="1801382" y="5256821"/>
            <a:ext cx="1397498" cy="307777"/>
          </a:xfrm>
          <a:prstGeom prst="rect">
            <a:avLst/>
          </a:prstGeom>
          <a:solidFill>
            <a:schemeClr val="bg1">
              <a:lumMod val="85000"/>
            </a:schemeClr>
          </a:solidFill>
          <a:ln>
            <a:noFill/>
          </a:ln>
        </p:spPr>
        <p:txBody>
          <a:bodyPr wrap="none" rtlCol="0">
            <a:spAutoFit/>
          </a:bodyPr>
          <a:lstStyle/>
          <a:p>
            <a:r>
              <a:rPr lang="en-US" altLang="zh-TW" sz="1400" b="1" spc="150" dirty="0" smtClean="0"/>
              <a:t>DESCRIPTION</a:t>
            </a:r>
            <a:endParaRPr lang="en-US" altLang="zh-TW" sz="1400" b="1" spc="150" dirty="0" smtClean="0"/>
          </a:p>
        </p:txBody>
      </p:sp>
      <p:sp>
        <p:nvSpPr>
          <p:cNvPr id="8" name="文本框 7"/>
          <p:cNvSpPr txBox="1"/>
          <p:nvPr/>
        </p:nvSpPr>
        <p:spPr>
          <a:xfrm>
            <a:off x="1801382" y="5694379"/>
            <a:ext cx="1397498" cy="307777"/>
          </a:xfrm>
          <a:prstGeom prst="rect">
            <a:avLst/>
          </a:prstGeom>
          <a:solidFill>
            <a:srgbClr val="303749"/>
          </a:solidFill>
          <a:ln>
            <a:noFill/>
          </a:ln>
        </p:spPr>
        <p:txBody>
          <a:bodyPr wrap="none" rtlCol="0">
            <a:spAutoFit/>
          </a:bodyPr>
          <a:lstStyle/>
          <a:p>
            <a:r>
              <a:rPr lang="en-US" altLang="zh-TW" sz="1400" b="1" spc="150" dirty="0" smtClean="0">
                <a:solidFill>
                  <a:schemeClr val="bg1"/>
                </a:solidFill>
              </a:rPr>
              <a:t>DESCRIPTION</a:t>
            </a:r>
            <a:endParaRPr lang="en-US" altLang="zh-TW" sz="1400" b="1" spc="150" dirty="0" smtClean="0">
              <a:solidFill>
                <a:schemeClr val="bg1"/>
              </a:solidFill>
            </a:endParaRPr>
          </a:p>
        </p:txBody>
      </p:sp>
      <p:sp>
        <p:nvSpPr>
          <p:cNvPr id="9" name="文本框 8"/>
          <p:cNvSpPr txBox="1"/>
          <p:nvPr/>
        </p:nvSpPr>
        <p:spPr>
          <a:xfrm>
            <a:off x="3488268" y="5241432"/>
            <a:ext cx="7198286" cy="338554"/>
          </a:xfrm>
          <a:prstGeom prst="rect">
            <a:avLst/>
          </a:prstGeom>
          <a:noFill/>
        </p:spPr>
        <p:txBody>
          <a:bodyPr wrap="square" rtlCol="0">
            <a:spAutoFit/>
          </a:bodyPr>
          <a:lstStyle/>
          <a:p>
            <a:r>
              <a:rPr lang="en-US" altLang="zh-CN" sz="1600" dirty="0" err="1"/>
              <a:t>Donec</a:t>
            </a:r>
            <a:r>
              <a:rPr lang="en-US" altLang="zh-CN" sz="1600" dirty="0"/>
              <a:t> </a:t>
            </a:r>
            <a:r>
              <a:rPr lang="en-US" altLang="zh-CN" sz="1600" dirty="0" err="1"/>
              <a:t>sollicitudin</a:t>
            </a:r>
            <a:r>
              <a:rPr lang="en-US" altLang="zh-CN" sz="1600" dirty="0"/>
              <a:t> </a:t>
            </a:r>
            <a:r>
              <a:rPr lang="en-US" altLang="zh-CN" sz="1600" dirty="0" err="1"/>
              <a:t>molestie</a:t>
            </a:r>
            <a:r>
              <a:rPr lang="en-US" altLang="zh-CN" sz="1600" dirty="0"/>
              <a:t> </a:t>
            </a:r>
            <a:r>
              <a:rPr lang="en-US" altLang="zh-CN" sz="1600" dirty="0" err="1"/>
              <a:t>malesuada</a:t>
            </a:r>
            <a:r>
              <a:rPr lang="en-US" altLang="zh-CN" sz="1600" dirty="0"/>
              <a:t>. </a:t>
            </a:r>
            <a:r>
              <a:rPr lang="en-US" altLang="zh-CN" sz="1600" dirty="0" err="1"/>
              <a:t>Donec</a:t>
            </a:r>
            <a:r>
              <a:rPr lang="en-US" altLang="zh-CN" sz="1600" dirty="0"/>
              <a:t> </a:t>
            </a:r>
            <a:r>
              <a:rPr lang="en-US" altLang="zh-CN" sz="1600" dirty="0" err="1"/>
              <a:t>rutrum</a:t>
            </a:r>
            <a:r>
              <a:rPr lang="en-US" altLang="zh-CN" sz="1600" dirty="0"/>
              <a:t> </a:t>
            </a:r>
            <a:r>
              <a:rPr lang="en-US" altLang="zh-CN" sz="1600" dirty="0" err="1"/>
              <a:t>congue</a:t>
            </a:r>
            <a:r>
              <a:rPr lang="en-US" altLang="zh-CN" sz="1600" dirty="0"/>
              <a:t> </a:t>
            </a:r>
            <a:r>
              <a:rPr lang="en-US" altLang="zh-CN" sz="1600" dirty="0" err="1"/>
              <a:t>leo</a:t>
            </a:r>
            <a:r>
              <a:rPr lang="en-US" altLang="zh-CN" sz="1600" dirty="0"/>
              <a:t> </a:t>
            </a:r>
            <a:r>
              <a:rPr lang="en-US" altLang="zh-CN" sz="1600" dirty="0" err="1"/>
              <a:t>eget</a:t>
            </a:r>
            <a:r>
              <a:rPr lang="en-US" altLang="zh-CN" sz="1600" dirty="0"/>
              <a:t> </a:t>
            </a:r>
            <a:r>
              <a:rPr lang="en-US" altLang="zh-CN" sz="1600" dirty="0" err="1"/>
              <a:t>malesuada</a:t>
            </a:r>
            <a:r>
              <a:rPr lang="en-US" altLang="zh-CN" sz="1600" dirty="0"/>
              <a:t>.</a:t>
            </a:r>
            <a:endParaRPr lang="zh-CN" altLang="en-US" sz="1600" dirty="0"/>
          </a:p>
        </p:txBody>
      </p:sp>
      <p:sp>
        <p:nvSpPr>
          <p:cNvPr id="10" name="文本框 9"/>
          <p:cNvSpPr txBox="1"/>
          <p:nvPr/>
        </p:nvSpPr>
        <p:spPr>
          <a:xfrm>
            <a:off x="3488268" y="5678989"/>
            <a:ext cx="7198286" cy="338554"/>
          </a:xfrm>
          <a:prstGeom prst="rect">
            <a:avLst/>
          </a:prstGeom>
          <a:noFill/>
        </p:spPr>
        <p:txBody>
          <a:bodyPr wrap="square" rtlCol="0">
            <a:spAutoFit/>
          </a:bodyPr>
          <a:lstStyle/>
          <a:p>
            <a:r>
              <a:rPr lang="en-US" altLang="zh-CN" sz="1600" dirty="0" err="1"/>
              <a:t>Donec</a:t>
            </a:r>
            <a:r>
              <a:rPr lang="en-US" altLang="zh-CN" sz="1600" dirty="0"/>
              <a:t> </a:t>
            </a:r>
            <a:r>
              <a:rPr lang="en-US" altLang="zh-CN" sz="1600" dirty="0" err="1"/>
              <a:t>sollicitudin</a:t>
            </a:r>
            <a:r>
              <a:rPr lang="en-US" altLang="zh-CN" sz="1600" dirty="0"/>
              <a:t> </a:t>
            </a:r>
            <a:r>
              <a:rPr lang="en-US" altLang="zh-CN" sz="1600" dirty="0" err="1"/>
              <a:t>molestie</a:t>
            </a:r>
            <a:r>
              <a:rPr lang="en-US" altLang="zh-CN" sz="1600" dirty="0"/>
              <a:t> </a:t>
            </a:r>
            <a:r>
              <a:rPr lang="en-US" altLang="zh-CN" sz="1600" dirty="0" err="1"/>
              <a:t>malesuada</a:t>
            </a:r>
            <a:r>
              <a:rPr lang="en-US" altLang="zh-CN" sz="1600" dirty="0"/>
              <a:t>. </a:t>
            </a:r>
            <a:r>
              <a:rPr lang="en-US" altLang="zh-CN" sz="1600" dirty="0" err="1"/>
              <a:t>Donec</a:t>
            </a:r>
            <a:r>
              <a:rPr lang="en-US" altLang="zh-CN" sz="1600" dirty="0"/>
              <a:t> </a:t>
            </a:r>
            <a:r>
              <a:rPr lang="en-US" altLang="zh-CN" sz="1600" dirty="0" err="1"/>
              <a:t>rutrum</a:t>
            </a:r>
            <a:r>
              <a:rPr lang="en-US" altLang="zh-CN" sz="1600" dirty="0"/>
              <a:t> </a:t>
            </a:r>
            <a:r>
              <a:rPr lang="en-US" altLang="zh-CN" sz="1600" dirty="0" err="1"/>
              <a:t>congue</a:t>
            </a:r>
            <a:r>
              <a:rPr lang="en-US" altLang="zh-CN" sz="1600" dirty="0"/>
              <a:t> </a:t>
            </a:r>
            <a:r>
              <a:rPr lang="en-US" altLang="zh-CN" sz="1600" dirty="0" err="1"/>
              <a:t>leo</a:t>
            </a:r>
            <a:r>
              <a:rPr lang="en-US" altLang="zh-CN" sz="1600" dirty="0"/>
              <a:t> </a:t>
            </a:r>
            <a:r>
              <a:rPr lang="en-US" altLang="zh-CN" sz="1600" dirty="0" err="1"/>
              <a:t>eget</a:t>
            </a:r>
            <a:r>
              <a:rPr lang="en-US" altLang="zh-CN" sz="1600" dirty="0"/>
              <a:t> </a:t>
            </a:r>
            <a:r>
              <a:rPr lang="en-US" altLang="zh-CN" sz="1600" dirty="0" err="1"/>
              <a:t>malesuada</a:t>
            </a:r>
            <a:r>
              <a:rPr lang="en-US" altLang="zh-CN" sz="1600" dirty="0"/>
              <a:t>.</a:t>
            </a:r>
            <a:endParaRPr lang="zh-CN" altLang="en-US" sz="1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smtClean="0"/>
              <a:t>YOUR  TITLE  HERE</a:t>
            </a:r>
            <a:endParaRPr lang="zh-CN" altLang="en-US" dirty="0"/>
          </a:p>
        </p:txBody>
      </p:sp>
      <p:sp>
        <p:nvSpPr>
          <p:cNvPr id="3" name="矩形 2"/>
          <p:cNvSpPr/>
          <p:nvPr/>
        </p:nvSpPr>
        <p:spPr>
          <a:xfrm>
            <a:off x="6509255" y="4212243"/>
            <a:ext cx="1678921" cy="462494"/>
          </a:xfrm>
          <a:prstGeom prst="rect">
            <a:avLst/>
          </a:pr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488507" y="2927412"/>
            <a:ext cx="1678921" cy="46249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6563663" y="3002084"/>
            <a:ext cx="1538242" cy="338554"/>
          </a:xfrm>
          <a:prstGeom prst="rect">
            <a:avLst/>
          </a:prstGeom>
          <a:noFill/>
        </p:spPr>
        <p:txBody>
          <a:bodyPr wrap="none" rtlCol="0">
            <a:spAutoFit/>
          </a:bodyPr>
          <a:lstStyle/>
          <a:p>
            <a:r>
              <a:rPr lang="en-US" altLang="zh-TW" sz="1600" b="1" spc="150" dirty="0">
                <a:solidFill>
                  <a:schemeClr val="bg1"/>
                </a:solidFill>
              </a:rPr>
              <a:t>DESCRIPTION</a:t>
            </a:r>
            <a:endParaRPr lang="zh-TW" altLang="en-US" sz="1600" b="1" spc="150" dirty="0">
              <a:solidFill>
                <a:schemeClr val="bg1"/>
              </a:solidFill>
            </a:endParaRPr>
          </a:p>
        </p:txBody>
      </p:sp>
      <p:sp>
        <p:nvSpPr>
          <p:cNvPr id="7" name="文本框 6"/>
          <p:cNvSpPr txBox="1"/>
          <p:nvPr/>
        </p:nvSpPr>
        <p:spPr>
          <a:xfrm>
            <a:off x="6488507" y="3399555"/>
            <a:ext cx="4555799" cy="523220"/>
          </a:xfrm>
          <a:prstGeom prst="rect">
            <a:avLst/>
          </a:prstGeom>
          <a:noFill/>
        </p:spPr>
        <p:txBody>
          <a:bodyPr wrap="square" rtlCol="0">
            <a:spAutoFit/>
          </a:bodyPr>
          <a:lstStyle/>
          <a:p>
            <a:r>
              <a:rPr lang="en-US" altLang="zh-CN" sz="1400" dirty="0" err="1"/>
              <a:t>Donec</a:t>
            </a:r>
            <a:r>
              <a:rPr lang="en-US" altLang="zh-CN" sz="1400" dirty="0"/>
              <a:t> </a:t>
            </a:r>
            <a:r>
              <a:rPr lang="en-US" altLang="zh-CN" sz="1400" dirty="0" err="1"/>
              <a:t>sollicitudin</a:t>
            </a:r>
            <a:r>
              <a:rPr lang="en-US" altLang="zh-CN" sz="1400" dirty="0"/>
              <a:t> </a:t>
            </a:r>
            <a:r>
              <a:rPr lang="en-US" altLang="zh-CN" sz="1400" dirty="0" err="1"/>
              <a:t>molestie</a:t>
            </a:r>
            <a:r>
              <a:rPr lang="en-US" altLang="zh-CN" sz="1400" dirty="0"/>
              <a:t> </a:t>
            </a:r>
            <a:r>
              <a:rPr lang="en-US" altLang="zh-CN" sz="1400" dirty="0" err="1"/>
              <a:t>malesuada</a:t>
            </a:r>
            <a:r>
              <a:rPr lang="en-US" altLang="zh-CN" sz="1400" dirty="0"/>
              <a:t>. </a:t>
            </a:r>
            <a:r>
              <a:rPr lang="en-US" altLang="zh-CN" sz="1400" dirty="0" err="1"/>
              <a:t>Donec</a:t>
            </a:r>
            <a:r>
              <a:rPr lang="en-US" altLang="zh-CN" sz="1400" dirty="0"/>
              <a:t> </a:t>
            </a:r>
            <a:r>
              <a:rPr lang="en-US" altLang="zh-CN" sz="1400" dirty="0" err="1"/>
              <a:t>rutrum</a:t>
            </a:r>
            <a:r>
              <a:rPr lang="en-US" altLang="zh-CN" sz="1400" dirty="0"/>
              <a:t> </a:t>
            </a:r>
            <a:r>
              <a:rPr lang="en-US" altLang="zh-CN" sz="1400" dirty="0" err="1"/>
              <a:t>congue</a:t>
            </a:r>
            <a:r>
              <a:rPr lang="en-US" altLang="zh-CN" sz="1400" dirty="0"/>
              <a:t> </a:t>
            </a:r>
            <a:r>
              <a:rPr lang="en-US" altLang="zh-CN" sz="1400" dirty="0" err="1"/>
              <a:t>leo</a:t>
            </a:r>
            <a:r>
              <a:rPr lang="en-US" altLang="zh-CN" sz="1400" dirty="0"/>
              <a:t> </a:t>
            </a:r>
            <a:r>
              <a:rPr lang="en-US" altLang="zh-CN" sz="1400" dirty="0" err="1"/>
              <a:t>eget</a:t>
            </a:r>
            <a:r>
              <a:rPr lang="en-US" altLang="zh-CN" sz="1400" dirty="0"/>
              <a:t> </a:t>
            </a:r>
            <a:r>
              <a:rPr lang="en-US" altLang="zh-CN" sz="1400" dirty="0" err="1"/>
              <a:t>malesuada</a:t>
            </a:r>
            <a:r>
              <a:rPr lang="en-US" altLang="zh-CN" sz="1400" dirty="0"/>
              <a:t>.</a:t>
            </a:r>
            <a:endParaRPr lang="zh-CN" altLang="en-US" sz="1400" dirty="0"/>
          </a:p>
        </p:txBody>
      </p:sp>
      <p:sp>
        <p:nvSpPr>
          <p:cNvPr id="8" name="文本框 7"/>
          <p:cNvSpPr txBox="1"/>
          <p:nvPr/>
        </p:nvSpPr>
        <p:spPr>
          <a:xfrm>
            <a:off x="6578177" y="4271258"/>
            <a:ext cx="1538242" cy="338554"/>
          </a:xfrm>
          <a:prstGeom prst="rect">
            <a:avLst/>
          </a:prstGeom>
          <a:noFill/>
        </p:spPr>
        <p:txBody>
          <a:bodyPr wrap="none" rtlCol="0">
            <a:spAutoFit/>
          </a:bodyPr>
          <a:lstStyle/>
          <a:p>
            <a:r>
              <a:rPr lang="en-US" altLang="zh-TW" sz="1600" b="1" spc="150" dirty="0" smtClean="0">
                <a:solidFill>
                  <a:schemeClr val="bg1"/>
                </a:solidFill>
              </a:rPr>
              <a:t>DESCRIPTION</a:t>
            </a:r>
            <a:endParaRPr lang="zh-TW" altLang="en-US" sz="1600" b="1" spc="150" dirty="0">
              <a:solidFill>
                <a:schemeClr val="bg1"/>
              </a:solidFill>
            </a:endParaRPr>
          </a:p>
        </p:txBody>
      </p:sp>
      <p:sp>
        <p:nvSpPr>
          <p:cNvPr id="9" name="文本框 8"/>
          <p:cNvSpPr txBox="1"/>
          <p:nvPr/>
        </p:nvSpPr>
        <p:spPr>
          <a:xfrm>
            <a:off x="6488507" y="4625187"/>
            <a:ext cx="4555799" cy="523220"/>
          </a:xfrm>
          <a:prstGeom prst="rect">
            <a:avLst/>
          </a:prstGeom>
          <a:noFill/>
        </p:spPr>
        <p:txBody>
          <a:bodyPr wrap="square" rtlCol="0">
            <a:spAutoFit/>
          </a:bodyPr>
          <a:lstStyle/>
          <a:p>
            <a:r>
              <a:rPr lang="en-US" altLang="zh-CN" sz="1400" dirty="0" err="1"/>
              <a:t>Donec</a:t>
            </a:r>
            <a:r>
              <a:rPr lang="en-US" altLang="zh-CN" sz="1400" dirty="0"/>
              <a:t> </a:t>
            </a:r>
            <a:r>
              <a:rPr lang="en-US" altLang="zh-CN" sz="1400" dirty="0" err="1"/>
              <a:t>sollicitudin</a:t>
            </a:r>
            <a:r>
              <a:rPr lang="en-US" altLang="zh-CN" sz="1400" dirty="0"/>
              <a:t> </a:t>
            </a:r>
            <a:r>
              <a:rPr lang="en-US" altLang="zh-CN" sz="1400" dirty="0" err="1"/>
              <a:t>molestie</a:t>
            </a:r>
            <a:r>
              <a:rPr lang="en-US" altLang="zh-CN" sz="1400" dirty="0"/>
              <a:t> </a:t>
            </a:r>
            <a:r>
              <a:rPr lang="en-US" altLang="zh-CN" sz="1400" dirty="0" err="1"/>
              <a:t>malesuada</a:t>
            </a:r>
            <a:r>
              <a:rPr lang="en-US" altLang="zh-CN" sz="1400" dirty="0"/>
              <a:t>. </a:t>
            </a:r>
            <a:r>
              <a:rPr lang="en-US" altLang="zh-CN" sz="1400" dirty="0" err="1"/>
              <a:t>Donec</a:t>
            </a:r>
            <a:r>
              <a:rPr lang="en-US" altLang="zh-CN" sz="1400" dirty="0"/>
              <a:t> </a:t>
            </a:r>
            <a:r>
              <a:rPr lang="en-US" altLang="zh-CN" sz="1400" dirty="0" err="1"/>
              <a:t>rutrum</a:t>
            </a:r>
            <a:r>
              <a:rPr lang="en-US" altLang="zh-CN" sz="1400" dirty="0"/>
              <a:t> </a:t>
            </a:r>
            <a:r>
              <a:rPr lang="en-US" altLang="zh-CN" sz="1400" dirty="0" err="1"/>
              <a:t>congue</a:t>
            </a:r>
            <a:r>
              <a:rPr lang="en-US" altLang="zh-CN" sz="1400" dirty="0"/>
              <a:t> </a:t>
            </a:r>
            <a:r>
              <a:rPr lang="en-US" altLang="zh-CN" sz="1400" dirty="0" err="1"/>
              <a:t>leo</a:t>
            </a:r>
            <a:r>
              <a:rPr lang="en-US" altLang="zh-CN" sz="1400" dirty="0"/>
              <a:t> </a:t>
            </a:r>
            <a:r>
              <a:rPr lang="en-US" altLang="zh-CN" sz="1400" dirty="0" err="1"/>
              <a:t>eget</a:t>
            </a:r>
            <a:r>
              <a:rPr lang="en-US" altLang="zh-CN" sz="1400" dirty="0"/>
              <a:t> </a:t>
            </a:r>
            <a:r>
              <a:rPr lang="en-US" altLang="zh-CN" sz="1400" dirty="0" err="1"/>
              <a:t>malesuada</a:t>
            </a:r>
            <a:r>
              <a:rPr lang="en-US" altLang="zh-CN" sz="1400" dirty="0"/>
              <a:t>.</a:t>
            </a:r>
            <a:endParaRPr lang="zh-CN" altLang="en-US" sz="1400" dirty="0"/>
          </a:p>
        </p:txBody>
      </p:sp>
      <p:graphicFrame>
        <p:nvGraphicFramePr>
          <p:cNvPr id="10" name="图表 9"/>
          <p:cNvGraphicFramePr/>
          <p:nvPr/>
        </p:nvGraphicFramePr>
        <p:xfrm>
          <a:off x="803276" y="2598225"/>
          <a:ext cx="4732971" cy="2772210"/>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smtClean="0"/>
              <a:t>YOUR  TITLE  HERE</a:t>
            </a:r>
            <a:endParaRPr lang="zh-CN" altLang="en-US" dirty="0"/>
          </a:p>
        </p:txBody>
      </p:sp>
      <p:graphicFrame>
        <p:nvGraphicFramePr>
          <p:cNvPr id="3" name="图表 2"/>
          <p:cNvGraphicFramePr/>
          <p:nvPr/>
        </p:nvGraphicFramePr>
        <p:xfrm>
          <a:off x="5156200" y="1989437"/>
          <a:ext cx="6197600" cy="3914117"/>
        </p:xfrm>
        <a:graphic>
          <a:graphicData uri="http://schemas.openxmlformats.org/drawingml/2006/chart">
            <c:chart xmlns:c="http://schemas.openxmlformats.org/drawingml/2006/chart" xmlns:r="http://schemas.openxmlformats.org/officeDocument/2006/relationships" r:id="rId1"/>
          </a:graphicData>
        </a:graphic>
      </p:graphicFrame>
      <p:sp>
        <p:nvSpPr>
          <p:cNvPr id="5" name="同心圆 4"/>
          <p:cNvSpPr/>
          <p:nvPr/>
        </p:nvSpPr>
        <p:spPr>
          <a:xfrm flipV="1">
            <a:off x="495300" y="2397211"/>
            <a:ext cx="180000" cy="180000"/>
          </a:xfrm>
          <a:prstGeom prst="donut">
            <a:avLst/>
          </a:pr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838200" y="2162945"/>
            <a:ext cx="4038600" cy="646331"/>
          </a:xfrm>
          <a:prstGeom prst="rect">
            <a:avLst/>
          </a:prstGeom>
          <a:noFill/>
        </p:spPr>
        <p:txBody>
          <a:bodyPr wrap="square" rtlCol="0">
            <a:spAutoFit/>
          </a:bodyPr>
          <a:lstStyle/>
          <a:p>
            <a:r>
              <a:rPr lang="en-US" altLang="zh-CN" dirty="0" err="1"/>
              <a:t>Vestibulum</a:t>
            </a:r>
            <a:r>
              <a:rPr lang="en-US" altLang="zh-CN" dirty="0"/>
              <a:t> ac </a:t>
            </a:r>
            <a:r>
              <a:rPr lang="en-US" altLang="zh-CN" dirty="0" err="1"/>
              <a:t>diam</a:t>
            </a:r>
            <a:r>
              <a:rPr lang="en-US" altLang="zh-CN" dirty="0"/>
              <a:t> sit </a:t>
            </a:r>
            <a:r>
              <a:rPr lang="en-US" altLang="zh-CN" dirty="0" err="1"/>
              <a:t>amet</a:t>
            </a:r>
            <a:r>
              <a:rPr lang="en-US" altLang="zh-CN" dirty="0"/>
              <a:t> quam </a:t>
            </a:r>
            <a:r>
              <a:rPr lang="en-US" altLang="zh-CN" dirty="0" err="1"/>
              <a:t>vehicula</a:t>
            </a:r>
            <a:r>
              <a:rPr lang="en-US" altLang="zh-CN" dirty="0"/>
              <a:t> </a:t>
            </a:r>
            <a:r>
              <a:rPr lang="en-US" altLang="zh-CN" dirty="0" err="1"/>
              <a:t>elementum</a:t>
            </a:r>
            <a:r>
              <a:rPr lang="en-US" altLang="zh-CN" dirty="0"/>
              <a:t> </a:t>
            </a:r>
            <a:r>
              <a:rPr lang="en-US" altLang="zh-CN" dirty="0" err="1"/>
              <a:t>sed</a:t>
            </a:r>
            <a:r>
              <a:rPr lang="en-US" altLang="zh-CN" dirty="0"/>
              <a:t> sit </a:t>
            </a:r>
            <a:r>
              <a:rPr lang="en-US" altLang="zh-CN" dirty="0" err="1"/>
              <a:t>amet</a:t>
            </a:r>
            <a:r>
              <a:rPr lang="en-US" altLang="zh-CN" dirty="0"/>
              <a:t> dui.</a:t>
            </a:r>
            <a:endParaRPr lang="zh-CN" altLang="en-US" dirty="0"/>
          </a:p>
        </p:txBody>
      </p:sp>
      <p:sp>
        <p:nvSpPr>
          <p:cNvPr id="7" name="同心圆 6"/>
          <p:cNvSpPr/>
          <p:nvPr/>
        </p:nvSpPr>
        <p:spPr>
          <a:xfrm flipV="1">
            <a:off x="495300" y="3785758"/>
            <a:ext cx="180000" cy="180000"/>
          </a:xfrm>
          <a:prstGeom prst="donu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38200" y="3551492"/>
            <a:ext cx="4038600" cy="646331"/>
          </a:xfrm>
          <a:prstGeom prst="rect">
            <a:avLst/>
          </a:prstGeom>
          <a:noFill/>
        </p:spPr>
        <p:txBody>
          <a:bodyPr wrap="square" rtlCol="0">
            <a:spAutoFit/>
          </a:bodyPr>
          <a:lstStyle/>
          <a:p>
            <a:r>
              <a:rPr lang="en-US" altLang="zh-CN" dirty="0" err="1"/>
              <a:t>Vestibulum</a:t>
            </a:r>
            <a:r>
              <a:rPr lang="en-US" altLang="zh-CN" dirty="0"/>
              <a:t> ac </a:t>
            </a:r>
            <a:r>
              <a:rPr lang="en-US" altLang="zh-CN" dirty="0" err="1"/>
              <a:t>diam</a:t>
            </a:r>
            <a:r>
              <a:rPr lang="en-US" altLang="zh-CN" dirty="0"/>
              <a:t> sit </a:t>
            </a:r>
            <a:r>
              <a:rPr lang="en-US" altLang="zh-CN" dirty="0" err="1"/>
              <a:t>amet</a:t>
            </a:r>
            <a:r>
              <a:rPr lang="en-US" altLang="zh-CN" dirty="0"/>
              <a:t> quam </a:t>
            </a:r>
            <a:r>
              <a:rPr lang="en-US" altLang="zh-CN" dirty="0" err="1"/>
              <a:t>vehicula</a:t>
            </a:r>
            <a:r>
              <a:rPr lang="en-US" altLang="zh-CN" dirty="0"/>
              <a:t> </a:t>
            </a:r>
            <a:r>
              <a:rPr lang="en-US" altLang="zh-CN" dirty="0" err="1"/>
              <a:t>elementum</a:t>
            </a:r>
            <a:r>
              <a:rPr lang="en-US" altLang="zh-CN" dirty="0"/>
              <a:t> </a:t>
            </a:r>
            <a:r>
              <a:rPr lang="en-US" altLang="zh-CN" dirty="0" err="1"/>
              <a:t>sed</a:t>
            </a:r>
            <a:r>
              <a:rPr lang="en-US" altLang="zh-CN" dirty="0"/>
              <a:t> sit </a:t>
            </a:r>
            <a:r>
              <a:rPr lang="en-US" altLang="zh-CN" dirty="0" err="1"/>
              <a:t>amet</a:t>
            </a:r>
            <a:r>
              <a:rPr lang="en-US" altLang="zh-CN" dirty="0"/>
              <a:t> dui.</a:t>
            </a:r>
            <a:endParaRPr lang="zh-CN" altLang="en-US" dirty="0"/>
          </a:p>
        </p:txBody>
      </p:sp>
      <p:sp>
        <p:nvSpPr>
          <p:cNvPr id="9" name="同心圆 8"/>
          <p:cNvSpPr/>
          <p:nvPr/>
        </p:nvSpPr>
        <p:spPr>
          <a:xfrm flipV="1">
            <a:off x="495300" y="5174305"/>
            <a:ext cx="180000" cy="180000"/>
          </a:xfrm>
          <a:prstGeom prst="donu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838200" y="4940039"/>
            <a:ext cx="4038600" cy="646331"/>
          </a:xfrm>
          <a:prstGeom prst="rect">
            <a:avLst/>
          </a:prstGeom>
          <a:noFill/>
        </p:spPr>
        <p:txBody>
          <a:bodyPr wrap="square" rtlCol="0">
            <a:spAutoFit/>
          </a:bodyPr>
          <a:lstStyle/>
          <a:p>
            <a:r>
              <a:rPr lang="en-US" altLang="zh-CN" dirty="0" err="1"/>
              <a:t>Vestibulum</a:t>
            </a:r>
            <a:r>
              <a:rPr lang="en-US" altLang="zh-CN" dirty="0"/>
              <a:t> ac </a:t>
            </a:r>
            <a:r>
              <a:rPr lang="en-US" altLang="zh-CN" dirty="0" err="1"/>
              <a:t>diam</a:t>
            </a:r>
            <a:r>
              <a:rPr lang="en-US" altLang="zh-CN" dirty="0"/>
              <a:t> sit </a:t>
            </a:r>
            <a:r>
              <a:rPr lang="en-US" altLang="zh-CN" dirty="0" err="1"/>
              <a:t>amet</a:t>
            </a:r>
            <a:r>
              <a:rPr lang="en-US" altLang="zh-CN" dirty="0"/>
              <a:t> quam </a:t>
            </a:r>
            <a:r>
              <a:rPr lang="en-US" altLang="zh-CN" dirty="0" err="1"/>
              <a:t>vehicula</a:t>
            </a:r>
            <a:r>
              <a:rPr lang="en-US" altLang="zh-CN" dirty="0"/>
              <a:t> </a:t>
            </a:r>
            <a:r>
              <a:rPr lang="en-US" altLang="zh-CN" dirty="0" err="1"/>
              <a:t>elementum</a:t>
            </a:r>
            <a:r>
              <a:rPr lang="en-US" altLang="zh-CN" dirty="0"/>
              <a:t> </a:t>
            </a:r>
            <a:r>
              <a:rPr lang="en-US" altLang="zh-CN" dirty="0" err="1"/>
              <a:t>sed</a:t>
            </a:r>
            <a:r>
              <a:rPr lang="en-US" altLang="zh-CN" dirty="0"/>
              <a:t> sit </a:t>
            </a:r>
            <a:r>
              <a:rPr lang="en-US" altLang="zh-CN" dirty="0" err="1"/>
              <a:t>amet</a:t>
            </a:r>
            <a:r>
              <a:rPr lang="en-US" altLang="zh-CN" dirty="0"/>
              <a:t> dui.</a:t>
            </a:r>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椭圆 17"/>
          <p:cNvSpPr/>
          <p:nvPr/>
        </p:nvSpPr>
        <p:spPr>
          <a:xfrm>
            <a:off x="5323151" y="2530003"/>
            <a:ext cx="1616312" cy="1616312"/>
          </a:xfrm>
          <a:prstGeom prst="ellipse">
            <a:avLst/>
          </a:prstGeom>
          <a:noFill/>
          <a:ln>
            <a:solidFill>
              <a:srgbClr val="3037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a:off x="8791012" y="2530003"/>
            <a:ext cx="1616312" cy="1616312"/>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标题 3"/>
          <p:cNvSpPr>
            <a:spLocks noGrp="1"/>
          </p:cNvSpPr>
          <p:nvPr>
            <p:ph type="title"/>
          </p:nvPr>
        </p:nvSpPr>
        <p:spPr/>
        <p:txBody>
          <a:bodyPr/>
          <a:lstStyle/>
          <a:p>
            <a:r>
              <a:rPr lang="en-US" altLang="zh-CN" dirty="0" smtClean="0"/>
              <a:t>YOUR  TITLE  HERE</a:t>
            </a:r>
            <a:endParaRPr lang="zh-CN" altLang="en-US" dirty="0"/>
          </a:p>
        </p:txBody>
      </p:sp>
      <p:sp>
        <p:nvSpPr>
          <p:cNvPr id="11" name="椭圆 10"/>
          <p:cNvSpPr/>
          <p:nvPr/>
        </p:nvSpPr>
        <p:spPr>
          <a:xfrm>
            <a:off x="1855289" y="2530003"/>
            <a:ext cx="1616312" cy="1616312"/>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12" name="图表 11"/>
          <p:cNvGraphicFramePr/>
          <p:nvPr/>
        </p:nvGraphicFramePr>
        <p:xfrm>
          <a:off x="890958" y="2273519"/>
          <a:ext cx="3509264" cy="2114973"/>
        </p:xfrm>
        <a:graphic>
          <a:graphicData uri="http://schemas.openxmlformats.org/drawingml/2006/chart">
            <c:chart xmlns:c="http://schemas.openxmlformats.org/drawingml/2006/chart" xmlns:r="http://schemas.openxmlformats.org/officeDocument/2006/relationships" r:id="rId1"/>
          </a:graphicData>
        </a:graphic>
      </p:graphicFrame>
      <p:sp>
        <p:nvSpPr>
          <p:cNvPr id="13" name="矩形 12"/>
          <p:cNvSpPr/>
          <p:nvPr/>
        </p:nvSpPr>
        <p:spPr>
          <a:xfrm>
            <a:off x="2074015" y="3010352"/>
            <a:ext cx="1188146" cy="646331"/>
          </a:xfrm>
          <a:prstGeom prst="rect">
            <a:avLst/>
          </a:prstGeom>
        </p:spPr>
        <p:txBody>
          <a:bodyPr wrap="none">
            <a:spAutoFit/>
          </a:bodyPr>
          <a:lstStyle/>
          <a:p>
            <a:pPr algn="ctr"/>
            <a:r>
              <a:rPr lang="en-US" altLang="zh-CN" dirty="0"/>
              <a:t>TXET </a:t>
            </a:r>
            <a:r>
              <a:rPr lang="en-US" altLang="zh-CN" dirty="0" smtClean="0"/>
              <a:t>HERE</a:t>
            </a:r>
            <a:endParaRPr lang="en-US" altLang="zh-CN" dirty="0" smtClean="0"/>
          </a:p>
          <a:p>
            <a:pPr algn="ctr"/>
            <a:r>
              <a:rPr lang="en-US" altLang="zh-CN" dirty="0" smtClean="0"/>
              <a:t>70%</a:t>
            </a:r>
            <a:endParaRPr lang="zh-CN" altLang="en-US" dirty="0"/>
          </a:p>
        </p:txBody>
      </p:sp>
      <p:graphicFrame>
        <p:nvGraphicFramePr>
          <p:cNvPr id="14" name="图表 13"/>
          <p:cNvGraphicFramePr/>
          <p:nvPr/>
        </p:nvGraphicFramePr>
        <p:xfrm>
          <a:off x="7844536" y="2276030"/>
          <a:ext cx="3509264" cy="2114973"/>
        </p:xfrm>
        <a:graphic>
          <a:graphicData uri="http://schemas.openxmlformats.org/drawingml/2006/chart">
            <c:chart xmlns:c="http://schemas.openxmlformats.org/drawingml/2006/chart" xmlns:r="http://schemas.openxmlformats.org/officeDocument/2006/relationships" r:id="rId2"/>
          </a:graphicData>
        </a:graphic>
      </p:graphicFrame>
      <p:sp>
        <p:nvSpPr>
          <p:cNvPr id="16" name="矩形 15"/>
          <p:cNvSpPr/>
          <p:nvPr/>
        </p:nvSpPr>
        <p:spPr>
          <a:xfrm>
            <a:off x="9009738" y="3010352"/>
            <a:ext cx="1188146" cy="646331"/>
          </a:xfrm>
          <a:prstGeom prst="rect">
            <a:avLst/>
          </a:prstGeom>
        </p:spPr>
        <p:txBody>
          <a:bodyPr wrap="none">
            <a:spAutoFit/>
          </a:bodyPr>
          <a:lstStyle/>
          <a:p>
            <a:pPr algn="ctr"/>
            <a:r>
              <a:rPr lang="en-US" altLang="zh-CN" dirty="0"/>
              <a:t>TXET </a:t>
            </a:r>
            <a:r>
              <a:rPr lang="en-US" altLang="zh-CN" dirty="0" smtClean="0"/>
              <a:t>HERE</a:t>
            </a:r>
            <a:endParaRPr lang="en-US" altLang="zh-CN" dirty="0" smtClean="0"/>
          </a:p>
          <a:p>
            <a:pPr algn="ctr"/>
            <a:r>
              <a:rPr lang="en-US" altLang="zh-CN" dirty="0" smtClean="0"/>
              <a:t>40%</a:t>
            </a:r>
            <a:endParaRPr lang="zh-CN" altLang="en-US" dirty="0"/>
          </a:p>
        </p:txBody>
      </p:sp>
      <p:graphicFrame>
        <p:nvGraphicFramePr>
          <p:cNvPr id="17" name="图表 16"/>
          <p:cNvGraphicFramePr/>
          <p:nvPr/>
        </p:nvGraphicFramePr>
        <p:xfrm>
          <a:off x="4376675" y="2276030"/>
          <a:ext cx="3509264" cy="2114973"/>
        </p:xfrm>
        <a:graphic>
          <a:graphicData uri="http://schemas.openxmlformats.org/drawingml/2006/chart">
            <c:chart xmlns:c="http://schemas.openxmlformats.org/drawingml/2006/chart" xmlns:r="http://schemas.openxmlformats.org/officeDocument/2006/relationships" r:id="rId3"/>
          </a:graphicData>
        </a:graphic>
      </p:graphicFrame>
      <p:sp>
        <p:nvSpPr>
          <p:cNvPr id="19" name="矩形 18"/>
          <p:cNvSpPr/>
          <p:nvPr/>
        </p:nvSpPr>
        <p:spPr>
          <a:xfrm>
            <a:off x="5541877" y="3010352"/>
            <a:ext cx="1188146" cy="646331"/>
          </a:xfrm>
          <a:prstGeom prst="rect">
            <a:avLst/>
          </a:prstGeom>
        </p:spPr>
        <p:txBody>
          <a:bodyPr wrap="none">
            <a:spAutoFit/>
          </a:bodyPr>
          <a:lstStyle/>
          <a:p>
            <a:pPr algn="ctr"/>
            <a:r>
              <a:rPr lang="en-US" altLang="zh-CN" dirty="0"/>
              <a:t>TXET </a:t>
            </a:r>
            <a:r>
              <a:rPr lang="en-US" altLang="zh-CN" dirty="0" smtClean="0"/>
              <a:t>HERE</a:t>
            </a:r>
            <a:endParaRPr lang="en-US" altLang="zh-CN" dirty="0" smtClean="0"/>
          </a:p>
          <a:p>
            <a:pPr algn="ctr"/>
            <a:r>
              <a:rPr lang="en-US" altLang="zh-CN" dirty="0" smtClean="0"/>
              <a:t>90%</a:t>
            </a:r>
            <a:endParaRPr lang="zh-CN" altLang="en-US" dirty="0"/>
          </a:p>
        </p:txBody>
      </p:sp>
      <p:sp>
        <p:nvSpPr>
          <p:cNvPr id="20" name="文本框 19"/>
          <p:cNvSpPr txBox="1"/>
          <p:nvPr/>
        </p:nvSpPr>
        <p:spPr>
          <a:xfrm>
            <a:off x="1823984" y="4626664"/>
            <a:ext cx="1678921" cy="369332"/>
          </a:xfrm>
          <a:prstGeom prst="rect">
            <a:avLst/>
          </a:prstGeom>
          <a:solidFill>
            <a:srgbClr val="303749"/>
          </a:solidFill>
        </p:spPr>
        <p:txBody>
          <a:bodyPr wrap="none" rtlCol="0">
            <a:spAutoFit/>
          </a:bodyPr>
          <a:lstStyle/>
          <a:p>
            <a:pPr algn="ctr"/>
            <a:r>
              <a:rPr lang="en-US" altLang="zh-TW" b="1" spc="150" dirty="0">
                <a:solidFill>
                  <a:schemeClr val="bg1"/>
                </a:solidFill>
              </a:rPr>
              <a:t>DESCRIPTION</a:t>
            </a:r>
            <a:endParaRPr lang="zh-TW" altLang="en-US" b="1" spc="150" dirty="0">
              <a:solidFill>
                <a:schemeClr val="bg1"/>
              </a:solidFill>
            </a:endParaRPr>
          </a:p>
        </p:txBody>
      </p:sp>
      <p:sp>
        <p:nvSpPr>
          <p:cNvPr id="21" name="文本框 20"/>
          <p:cNvSpPr txBox="1"/>
          <p:nvPr/>
        </p:nvSpPr>
        <p:spPr>
          <a:xfrm>
            <a:off x="1420105" y="4995996"/>
            <a:ext cx="2486681" cy="830997"/>
          </a:xfrm>
          <a:prstGeom prst="rect">
            <a:avLst/>
          </a:prstGeom>
          <a:noFill/>
        </p:spPr>
        <p:txBody>
          <a:bodyPr wrap="square" rtlCol="0">
            <a:spAutoFit/>
          </a:bodyPr>
          <a:lstStyle/>
          <a:p>
            <a:pPr algn="ctr"/>
            <a:r>
              <a:rPr lang="en-US" altLang="zh-CN" sz="1600" dirty="0" err="1"/>
              <a:t>Donec</a:t>
            </a:r>
            <a:r>
              <a:rPr lang="en-US" altLang="zh-CN" sz="1600" dirty="0"/>
              <a:t> </a:t>
            </a:r>
            <a:r>
              <a:rPr lang="en-US" altLang="zh-CN" sz="1600" dirty="0" err="1"/>
              <a:t>sollicitudin</a:t>
            </a:r>
            <a:r>
              <a:rPr lang="en-US" altLang="zh-CN" sz="1600" dirty="0"/>
              <a:t> </a:t>
            </a:r>
            <a:r>
              <a:rPr lang="en-US" altLang="zh-CN" sz="1600" dirty="0" err="1"/>
              <a:t>molestie</a:t>
            </a:r>
            <a:r>
              <a:rPr lang="en-US" altLang="zh-CN" sz="1600" dirty="0"/>
              <a:t> </a:t>
            </a:r>
            <a:r>
              <a:rPr lang="en-US" altLang="zh-CN" sz="1600" dirty="0" err="1"/>
              <a:t>malesuada</a:t>
            </a:r>
            <a:r>
              <a:rPr lang="en-US" altLang="zh-CN" sz="1600" dirty="0"/>
              <a:t>. </a:t>
            </a:r>
            <a:r>
              <a:rPr lang="en-US" altLang="zh-CN" sz="1600" dirty="0" err="1"/>
              <a:t>Donec</a:t>
            </a:r>
            <a:r>
              <a:rPr lang="en-US" altLang="zh-CN" sz="1600" dirty="0"/>
              <a:t> </a:t>
            </a:r>
            <a:r>
              <a:rPr lang="en-US" altLang="zh-CN" sz="1600" dirty="0" err="1"/>
              <a:t>rutrum</a:t>
            </a:r>
            <a:r>
              <a:rPr lang="en-US" altLang="zh-CN" sz="1600" dirty="0"/>
              <a:t> </a:t>
            </a:r>
            <a:r>
              <a:rPr lang="en-US" altLang="zh-CN" sz="1600" dirty="0" err="1"/>
              <a:t>congue</a:t>
            </a:r>
            <a:r>
              <a:rPr lang="en-US" altLang="zh-CN" sz="1600" dirty="0"/>
              <a:t> </a:t>
            </a:r>
            <a:r>
              <a:rPr lang="en-US" altLang="zh-CN" sz="1600" dirty="0" err="1"/>
              <a:t>leo</a:t>
            </a:r>
            <a:r>
              <a:rPr lang="en-US" altLang="zh-CN" sz="1600" dirty="0"/>
              <a:t> </a:t>
            </a:r>
            <a:r>
              <a:rPr lang="en-US" altLang="zh-CN" sz="1600" dirty="0" err="1"/>
              <a:t>eget</a:t>
            </a:r>
            <a:r>
              <a:rPr lang="en-US" altLang="zh-CN" sz="1600" dirty="0"/>
              <a:t> </a:t>
            </a:r>
            <a:r>
              <a:rPr lang="en-US" altLang="zh-CN" sz="1600" dirty="0" err="1"/>
              <a:t>malesuada</a:t>
            </a:r>
            <a:r>
              <a:rPr lang="en-US" altLang="zh-CN" sz="1600" dirty="0"/>
              <a:t>.</a:t>
            </a:r>
            <a:endParaRPr lang="zh-CN" altLang="en-US" sz="1600" dirty="0"/>
          </a:p>
        </p:txBody>
      </p:sp>
      <p:sp>
        <p:nvSpPr>
          <p:cNvPr id="22" name="文本框 21"/>
          <p:cNvSpPr txBox="1"/>
          <p:nvPr/>
        </p:nvSpPr>
        <p:spPr>
          <a:xfrm>
            <a:off x="5387241" y="4616298"/>
            <a:ext cx="1678921" cy="369332"/>
          </a:xfrm>
          <a:prstGeom prst="rect">
            <a:avLst/>
          </a:prstGeom>
          <a:solidFill>
            <a:srgbClr val="FFC000"/>
          </a:solidFill>
        </p:spPr>
        <p:txBody>
          <a:bodyPr wrap="none" rtlCol="0">
            <a:spAutoFit/>
          </a:bodyPr>
          <a:lstStyle/>
          <a:p>
            <a:pPr algn="ctr"/>
            <a:r>
              <a:rPr lang="en-US" altLang="zh-TW" b="1" spc="150" dirty="0"/>
              <a:t>DESCRIPTION</a:t>
            </a:r>
            <a:endParaRPr lang="zh-TW" altLang="en-US" b="1" spc="150" dirty="0"/>
          </a:p>
        </p:txBody>
      </p:sp>
      <p:sp>
        <p:nvSpPr>
          <p:cNvPr id="23" name="文本框 22"/>
          <p:cNvSpPr txBox="1"/>
          <p:nvPr/>
        </p:nvSpPr>
        <p:spPr>
          <a:xfrm>
            <a:off x="4983362" y="4985630"/>
            <a:ext cx="2486681" cy="830997"/>
          </a:xfrm>
          <a:prstGeom prst="rect">
            <a:avLst/>
          </a:prstGeom>
          <a:noFill/>
        </p:spPr>
        <p:txBody>
          <a:bodyPr wrap="square" rtlCol="0">
            <a:spAutoFit/>
          </a:bodyPr>
          <a:lstStyle/>
          <a:p>
            <a:pPr algn="ctr"/>
            <a:r>
              <a:rPr lang="en-US" altLang="zh-CN" sz="1600" dirty="0" err="1"/>
              <a:t>Donec</a:t>
            </a:r>
            <a:r>
              <a:rPr lang="en-US" altLang="zh-CN" sz="1600" dirty="0"/>
              <a:t> </a:t>
            </a:r>
            <a:r>
              <a:rPr lang="en-US" altLang="zh-CN" sz="1600" dirty="0" err="1"/>
              <a:t>sollicitudin</a:t>
            </a:r>
            <a:r>
              <a:rPr lang="en-US" altLang="zh-CN" sz="1600" dirty="0"/>
              <a:t> </a:t>
            </a:r>
            <a:r>
              <a:rPr lang="en-US" altLang="zh-CN" sz="1600" dirty="0" err="1"/>
              <a:t>molestie</a:t>
            </a:r>
            <a:r>
              <a:rPr lang="en-US" altLang="zh-CN" sz="1600" dirty="0"/>
              <a:t> </a:t>
            </a:r>
            <a:r>
              <a:rPr lang="en-US" altLang="zh-CN" sz="1600" dirty="0" err="1"/>
              <a:t>malesuada</a:t>
            </a:r>
            <a:r>
              <a:rPr lang="en-US" altLang="zh-CN" sz="1600" dirty="0"/>
              <a:t>. </a:t>
            </a:r>
            <a:r>
              <a:rPr lang="en-US" altLang="zh-CN" sz="1600" dirty="0" err="1"/>
              <a:t>Donec</a:t>
            </a:r>
            <a:r>
              <a:rPr lang="en-US" altLang="zh-CN" sz="1600" dirty="0"/>
              <a:t> </a:t>
            </a:r>
            <a:r>
              <a:rPr lang="en-US" altLang="zh-CN" sz="1600" dirty="0" err="1"/>
              <a:t>rutrum</a:t>
            </a:r>
            <a:r>
              <a:rPr lang="en-US" altLang="zh-CN" sz="1600" dirty="0"/>
              <a:t> </a:t>
            </a:r>
            <a:r>
              <a:rPr lang="en-US" altLang="zh-CN" sz="1600" dirty="0" err="1"/>
              <a:t>congue</a:t>
            </a:r>
            <a:r>
              <a:rPr lang="en-US" altLang="zh-CN" sz="1600" dirty="0"/>
              <a:t> </a:t>
            </a:r>
            <a:r>
              <a:rPr lang="en-US" altLang="zh-CN" sz="1600" dirty="0" err="1"/>
              <a:t>leo</a:t>
            </a:r>
            <a:r>
              <a:rPr lang="en-US" altLang="zh-CN" sz="1600" dirty="0"/>
              <a:t> </a:t>
            </a:r>
            <a:r>
              <a:rPr lang="en-US" altLang="zh-CN" sz="1600" dirty="0" err="1"/>
              <a:t>eget</a:t>
            </a:r>
            <a:r>
              <a:rPr lang="en-US" altLang="zh-CN" sz="1600" dirty="0"/>
              <a:t> </a:t>
            </a:r>
            <a:r>
              <a:rPr lang="en-US" altLang="zh-CN" sz="1600" dirty="0" err="1"/>
              <a:t>malesuada</a:t>
            </a:r>
            <a:r>
              <a:rPr lang="en-US" altLang="zh-CN" sz="1600" dirty="0"/>
              <a:t>.</a:t>
            </a:r>
            <a:endParaRPr lang="zh-CN" altLang="en-US" sz="1600" dirty="0"/>
          </a:p>
        </p:txBody>
      </p:sp>
      <p:sp>
        <p:nvSpPr>
          <p:cNvPr id="24" name="文本框 23"/>
          <p:cNvSpPr txBox="1"/>
          <p:nvPr/>
        </p:nvSpPr>
        <p:spPr>
          <a:xfrm>
            <a:off x="8950498" y="4616298"/>
            <a:ext cx="1678921" cy="369332"/>
          </a:xfrm>
          <a:prstGeom prst="rect">
            <a:avLst/>
          </a:prstGeom>
          <a:solidFill>
            <a:srgbClr val="303749"/>
          </a:solidFill>
        </p:spPr>
        <p:txBody>
          <a:bodyPr wrap="none" rtlCol="0">
            <a:spAutoFit/>
          </a:bodyPr>
          <a:lstStyle/>
          <a:p>
            <a:pPr algn="ctr"/>
            <a:r>
              <a:rPr lang="en-US" altLang="zh-TW" b="1" spc="150" dirty="0">
                <a:solidFill>
                  <a:schemeClr val="bg1"/>
                </a:solidFill>
              </a:rPr>
              <a:t>DESCRIPTION</a:t>
            </a:r>
            <a:endParaRPr lang="zh-TW" altLang="en-US" b="1" spc="150" dirty="0">
              <a:solidFill>
                <a:schemeClr val="bg1"/>
              </a:solidFill>
            </a:endParaRPr>
          </a:p>
        </p:txBody>
      </p:sp>
      <p:sp>
        <p:nvSpPr>
          <p:cNvPr id="25" name="文本框 24"/>
          <p:cNvSpPr txBox="1"/>
          <p:nvPr/>
        </p:nvSpPr>
        <p:spPr>
          <a:xfrm>
            <a:off x="8546619" y="4985630"/>
            <a:ext cx="2486681" cy="830997"/>
          </a:xfrm>
          <a:prstGeom prst="rect">
            <a:avLst/>
          </a:prstGeom>
          <a:noFill/>
        </p:spPr>
        <p:txBody>
          <a:bodyPr wrap="square" rtlCol="0">
            <a:spAutoFit/>
          </a:bodyPr>
          <a:lstStyle/>
          <a:p>
            <a:pPr algn="ctr"/>
            <a:r>
              <a:rPr lang="en-US" altLang="zh-CN" sz="1600" dirty="0" err="1"/>
              <a:t>Donec</a:t>
            </a:r>
            <a:r>
              <a:rPr lang="en-US" altLang="zh-CN" sz="1600" dirty="0"/>
              <a:t> </a:t>
            </a:r>
            <a:r>
              <a:rPr lang="en-US" altLang="zh-CN" sz="1600" dirty="0" err="1"/>
              <a:t>sollicitudin</a:t>
            </a:r>
            <a:r>
              <a:rPr lang="en-US" altLang="zh-CN" sz="1600" dirty="0"/>
              <a:t> </a:t>
            </a:r>
            <a:r>
              <a:rPr lang="en-US" altLang="zh-CN" sz="1600" dirty="0" err="1"/>
              <a:t>molestie</a:t>
            </a:r>
            <a:r>
              <a:rPr lang="en-US" altLang="zh-CN" sz="1600" dirty="0"/>
              <a:t> </a:t>
            </a:r>
            <a:r>
              <a:rPr lang="en-US" altLang="zh-CN" sz="1600" dirty="0" err="1"/>
              <a:t>malesuada</a:t>
            </a:r>
            <a:r>
              <a:rPr lang="en-US" altLang="zh-CN" sz="1600" dirty="0"/>
              <a:t>. </a:t>
            </a:r>
            <a:r>
              <a:rPr lang="en-US" altLang="zh-CN" sz="1600" dirty="0" err="1"/>
              <a:t>Donec</a:t>
            </a:r>
            <a:r>
              <a:rPr lang="en-US" altLang="zh-CN" sz="1600" dirty="0"/>
              <a:t> </a:t>
            </a:r>
            <a:r>
              <a:rPr lang="en-US" altLang="zh-CN" sz="1600" dirty="0" err="1"/>
              <a:t>rutrum</a:t>
            </a:r>
            <a:r>
              <a:rPr lang="en-US" altLang="zh-CN" sz="1600" dirty="0"/>
              <a:t> </a:t>
            </a:r>
            <a:r>
              <a:rPr lang="en-US" altLang="zh-CN" sz="1600" dirty="0" err="1"/>
              <a:t>congue</a:t>
            </a:r>
            <a:r>
              <a:rPr lang="en-US" altLang="zh-CN" sz="1600" dirty="0"/>
              <a:t> </a:t>
            </a:r>
            <a:r>
              <a:rPr lang="en-US" altLang="zh-CN" sz="1600" dirty="0" err="1"/>
              <a:t>leo</a:t>
            </a:r>
            <a:r>
              <a:rPr lang="en-US" altLang="zh-CN" sz="1600" dirty="0"/>
              <a:t> </a:t>
            </a:r>
            <a:r>
              <a:rPr lang="en-US" altLang="zh-CN" sz="1600" dirty="0" err="1"/>
              <a:t>eget</a:t>
            </a:r>
            <a:r>
              <a:rPr lang="en-US" altLang="zh-CN" sz="1600" dirty="0"/>
              <a:t> </a:t>
            </a:r>
            <a:r>
              <a:rPr lang="en-US" altLang="zh-CN" sz="1600" dirty="0" err="1"/>
              <a:t>malesuada</a:t>
            </a:r>
            <a:r>
              <a:rPr lang="en-US" altLang="zh-CN" sz="1600" dirty="0"/>
              <a:t>.</a:t>
            </a:r>
            <a:endParaRPr lang="zh-CN" altLang="en-US" sz="1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smtClean="0"/>
              <a:t>YOUR  TITLE  HERE</a:t>
            </a:r>
            <a:endParaRPr lang="zh-CN" altLang="en-US" dirty="0"/>
          </a:p>
        </p:txBody>
      </p:sp>
      <p:graphicFrame>
        <p:nvGraphicFramePr>
          <p:cNvPr id="3" name="图表 2"/>
          <p:cNvGraphicFramePr/>
          <p:nvPr/>
        </p:nvGraphicFramePr>
        <p:xfrm>
          <a:off x="940945" y="2489504"/>
          <a:ext cx="5155055" cy="3652821"/>
        </p:xfrm>
        <a:graphic>
          <a:graphicData uri="http://schemas.openxmlformats.org/drawingml/2006/chart">
            <c:chart xmlns:c="http://schemas.openxmlformats.org/drawingml/2006/chart" xmlns:r="http://schemas.openxmlformats.org/officeDocument/2006/relationships" r:id="rId1"/>
          </a:graphicData>
        </a:graphic>
      </p:graphicFrame>
      <p:sp>
        <p:nvSpPr>
          <p:cNvPr id="5" name="文本框 4"/>
          <p:cNvSpPr txBox="1"/>
          <p:nvPr/>
        </p:nvSpPr>
        <p:spPr>
          <a:xfrm>
            <a:off x="7259769" y="2837140"/>
            <a:ext cx="1678921" cy="369332"/>
          </a:xfrm>
          <a:prstGeom prst="rect">
            <a:avLst/>
          </a:prstGeom>
          <a:solidFill>
            <a:srgbClr val="303749"/>
          </a:solidFill>
        </p:spPr>
        <p:txBody>
          <a:bodyPr wrap="none" rtlCol="0">
            <a:spAutoFit/>
          </a:bodyPr>
          <a:lstStyle/>
          <a:p>
            <a:r>
              <a:rPr lang="en-US" altLang="zh-TW" b="1" spc="150" dirty="0" smtClean="0">
                <a:solidFill>
                  <a:schemeClr val="bg1"/>
                </a:solidFill>
              </a:rPr>
              <a:t>DESCRIPTION</a:t>
            </a:r>
            <a:endParaRPr lang="zh-TW" altLang="en-US" b="1" spc="150" dirty="0">
              <a:solidFill>
                <a:schemeClr val="bg1"/>
              </a:solidFill>
            </a:endParaRPr>
          </a:p>
        </p:txBody>
      </p:sp>
      <p:sp>
        <p:nvSpPr>
          <p:cNvPr id="6" name="文本框 5"/>
          <p:cNvSpPr txBox="1"/>
          <p:nvPr/>
        </p:nvSpPr>
        <p:spPr>
          <a:xfrm>
            <a:off x="7259769" y="3178543"/>
            <a:ext cx="3710565" cy="584775"/>
          </a:xfrm>
          <a:prstGeom prst="rect">
            <a:avLst/>
          </a:prstGeom>
          <a:noFill/>
        </p:spPr>
        <p:txBody>
          <a:bodyPr wrap="square" rtlCol="0">
            <a:spAutoFit/>
          </a:bodyPr>
          <a:lstStyle/>
          <a:p>
            <a:r>
              <a:rPr lang="en-US" altLang="zh-CN" sz="1600" dirty="0" err="1"/>
              <a:t>Donec</a:t>
            </a:r>
            <a:r>
              <a:rPr lang="en-US" altLang="zh-CN" sz="1600" dirty="0"/>
              <a:t> </a:t>
            </a:r>
            <a:r>
              <a:rPr lang="en-US" altLang="zh-CN" sz="1600" dirty="0" err="1"/>
              <a:t>sollicitudin</a:t>
            </a:r>
            <a:r>
              <a:rPr lang="en-US" altLang="zh-CN" sz="1600" dirty="0"/>
              <a:t> </a:t>
            </a:r>
            <a:r>
              <a:rPr lang="en-US" altLang="zh-CN" sz="1600" dirty="0" err="1"/>
              <a:t>molestie</a:t>
            </a:r>
            <a:r>
              <a:rPr lang="en-US" altLang="zh-CN" sz="1600" dirty="0"/>
              <a:t> </a:t>
            </a:r>
            <a:r>
              <a:rPr lang="en-US" altLang="zh-CN" sz="1600" dirty="0" err="1"/>
              <a:t>malesuada</a:t>
            </a:r>
            <a:r>
              <a:rPr lang="en-US" altLang="zh-CN" sz="1600" dirty="0"/>
              <a:t>. </a:t>
            </a:r>
            <a:r>
              <a:rPr lang="en-US" altLang="zh-CN" sz="1600" dirty="0" err="1"/>
              <a:t>Donec</a:t>
            </a:r>
            <a:r>
              <a:rPr lang="en-US" altLang="zh-CN" sz="1600" dirty="0"/>
              <a:t> </a:t>
            </a:r>
            <a:r>
              <a:rPr lang="en-US" altLang="zh-CN" sz="1600" dirty="0" err="1"/>
              <a:t>rutrum</a:t>
            </a:r>
            <a:r>
              <a:rPr lang="en-US" altLang="zh-CN" sz="1600" dirty="0"/>
              <a:t> </a:t>
            </a:r>
            <a:r>
              <a:rPr lang="en-US" altLang="zh-CN" sz="1600" dirty="0" err="1"/>
              <a:t>congue</a:t>
            </a:r>
            <a:r>
              <a:rPr lang="en-US" altLang="zh-CN" sz="1600" dirty="0"/>
              <a:t> </a:t>
            </a:r>
            <a:r>
              <a:rPr lang="en-US" altLang="zh-CN" sz="1600" dirty="0" err="1"/>
              <a:t>leo</a:t>
            </a:r>
            <a:r>
              <a:rPr lang="en-US" altLang="zh-CN" sz="1600" dirty="0"/>
              <a:t> </a:t>
            </a:r>
            <a:r>
              <a:rPr lang="en-US" altLang="zh-CN" sz="1600" dirty="0" err="1"/>
              <a:t>eget</a:t>
            </a:r>
            <a:r>
              <a:rPr lang="en-US" altLang="zh-CN" sz="1600" dirty="0"/>
              <a:t> </a:t>
            </a:r>
            <a:r>
              <a:rPr lang="en-US" altLang="zh-CN" sz="1600" dirty="0" err="1"/>
              <a:t>malesuada</a:t>
            </a:r>
            <a:r>
              <a:rPr lang="en-US" altLang="zh-CN" sz="1600" dirty="0"/>
              <a:t>.</a:t>
            </a:r>
            <a:endParaRPr lang="zh-CN" altLang="en-US" sz="1600" dirty="0"/>
          </a:p>
        </p:txBody>
      </p:sp>
      <p:sp>
        <p:nvSpPr>
          <p:cNvPr id="7" name="文本框 6"/>
          <p:cNvSpPr txBox="1"/>
          <p:nvPr/>
        </p:nvSpPr>
        <p:spPr>
          <a:xfrm>
            <a:off x="7259769" y="3836230"/>
            <a:ext cx="1678921" cy="369332"/>
          </a:xfrm>
          <a:prstGeom prst="rect">
            <a:avLst/>
          </a:prstGeom>
          <a:solidFill>
            <a:srgbClr val="FFC000"/>
          </a:solidFill>
        </p:spPr>
        <p:txBody>
          <a:bodyPr wrap="none" rtlCol="0">
            <a:spAutoFit/>
          </a:bodyPr>
          <a:lstStyle/>
          <a:p>
            <a:r>
              <a:rPr lang="en-US" altLang="zh-TW" b="1" spc="150" dirty="0"/>
              <a:t>DESCRIPTION</a:t>
            </a:r>
            <a:endParaRPr lang="zh-TW" altLang="en-US" b="1" spc="150" dirty="0"/>
          </a:p>
        </p:txBody>
      </p:sp>
      <p:sp>
        <p:nvSpPr>
          <p:cNvPr id="8" name="文本框 7"/>
          <p:cNvSpPr txBox="1"/>
          <p:nvPr/>
        </p:nvSpPr>
        <p:spPr>
          <a:xfrm>
            <a:off x="7259769" y="4165107"/>
            <a:ext cx="3710565" cy="584775"/>
          </a:xfrm>
          <a:prstGeom prst="rect">
            <a:avLst/>
          </a:prstGeom>
          <a:noFill/>
        </p:spPr>
        <p:txBody>
          <a:bodyPr wrap="square" rtlCol="0">
            <a:spAutoFit/>
          </a:bodyPr>
          <a:lstStyle/>
          <a:p>
            <a:r>
              <a:rPr lang="en-US" altLang="zh-CN" sz="1600" dirty="0" err="1"/>
              <a:t>Donec</a:t>
            </a:r>
            <a:r>
              <a:rPr lang="en-US" altLang="zh-CN" sz="1600" dirty="0"/>
              <a:t> </a:t>
            </a:r>
            <a:r>
              <a:rPr lang="en-US" altLang="zh-CN" sz="1600" dirty="0" err="1"/>
              <a:t>sollicitudin</a:t>
            </a:r>
            <a:r>
              <a:rPr lang="en-US" altLang="zh-CN" sz="1600" dirty="0"/>
              <a:t> </a:t>
            </a:r>
            <a:r>
              <a:rPr lang="en-US" altLang="zh-CN" sz="1600" dirty="0" err="1"/>
              <a:t>molestie</a:t>
            </a:r>
            <a:r>
              <a:rPr lang="en-US" altLang="zh-CN" sz="1600" dirty="0"/>
              <a:t> </a:t>
            </a:r>
            <a:r>
              <a:rPr lang="en-US" altLang="zh-CN" sz="1600" dirty="0" err="1"/>
              <a:t>malesuada</a:t>
            </a:r>
            <a:r>
              <a:rPr lang="en-US" altLang="zh-CN" sz="1600" dirty="0"/>
              <a:t>. </a:t>
            </a:r>
            <a:r>
              <a:rPr lang="en-US" altLang="zh-CN" sz="1600" dirty="0" err="1"/>
              <a:t>Donec</a:t>
            </a:r>
            <a:r>
              <a:rPr lang="en-US" altLang="zh-CN" sz="1600" dirty="0"/>
              <a:t> </a:t>
            </a:r>
            <a:r>
              <a:rPr lang="en-US" altLang="zh-CN" sz="1600" dirty="0" err="1"/>
              <a:t>rutrum</a:t>
            </a:r>
            <a:r>
              <a:rPr lang="en-US" altLang="zh-CN" sz="1600" dirty="0"/>
              <a:t> </a:t>
            </a:r>
            <a:r>
              <a:rPr lang="en-US" altLang="zh-CN" sz="1600" dirty="0" err="1"/>
              <a:t>congue</a:t>
            </a:r>
            <a:r>
              <a:rPr lang="en-US" altLang="zh-CN" sz="1600" dirty="0"/>
              <a:t> </a:t>
            </a:r>
            <a:r>
              <a:rPr lang="en-US" altLang="zh-CN" sz="1600" dirty="0" err="1"/>
              <a:t>leo</a:t>
            </a:r>
            <a:r>
              <a:rPr lang="en-US" altLang="zh-CN" sz="1600" dirty="0"/>
              <a:t> </a:t>
            </a:r>
            <a:r>
              <a:rPr lang="en-US" altLang="zh-CN" sz="1600" dirty="0" err="1"/>
              <a:t>eget</a:t>
            </a:r>
            <a:r>
              <a:rPr lang="en-US" altLang="zh-CN" sz="1600" dirty="0"/>
              <a:t> </a:t>
            </a:r>
            <a:r>
              <a:rPr lang="en-US" altLang="zh-CN" sz="1600" dirty="0" err="1"/>
              <a:t>malesuada</a:t>
            </a:r>
            <a:r>
              <a:rPr lang="en-US" altLang="zh-CN" sz="1600" dirty="0"/>
              <a:t>.</a:t>
            </a:r>
            <a:endParaRPr lang="zh-CN" altLang="en-US" sz="1600" dirty="0"/>
          </a:p>
        </p:txBody>
      </p:sp>
      <p:sp>
        <p:nvSpPr>
          <p:cNvPr id="9" name="文本框 8"/>
          <p:cNvSpPr txBox="1"/>
          <p:nvPr/>
        </p:nvSpPr>
        <p:spPr>
          <a:xfrm>
            <a:off x="7259769" y="4798816"/>
            <a:ext cx="1678921" cy="369332"/>
          </a:xfrm>
          <a:prstGeom prst="rect">
            <a:avLst/>
          </a:prstGeom>
          <a:solidFill>
            <a:srgbClr val="303749"/>
          </a:solidFill>
        </p:spPr>
        <p:txBody>
          <a:bodyPr wrap="none" rtlCol="0">
            <a:spAutoFit/>
          </a:bodyPr>
          <a:lstStyle/>
          <a:p>
            <a:r>
              <a:rPr lang="en-US" altLang="zh-TW" b="1" spc="150" dirty="0" smtClean="0">
                <a:solidFill>
                  <a:schemeClr val="bg1"/>
                </a:solidFill>
              </a:rPr>
              <a:t>DESCRIPTION</a:t>
            </a:r>
            <a:endParaRPr lang="zh-TW" altLang="en-US" b="1" spc="150" dirty="0">
              <a:solidFill>
                <a:schemeClr val="bg1"/>
              </a:solidFill>
            </a:endParaRPr>
          </a:p>
        </p:txBody>
      </p:sp>
      <p:sp>
        <p:nvSpPr>
          <p:cNvPr id="10" name="文本框 9"/>
          <p:cNvSpPr txBox="1"/>
          <p:nvPr/>
        </p:nvSpPr>
        <p:spPr>
          <a:xfrm>
            <a:off x="7259769" y="5102641"/>
            <a:ext cx="3710565" cy="584775"/>
          </a:xfrm>
          <a:prstGeom prst="rect">
            <a:avLst/>
          </a:prstGeom>
          <a:noFill/>
        </p:spPr>
        <p:txBody>
          <a:bodyPr wrap="square" rtlCol="0">
            <a:spAutoFit/>
          </a:bodyPr>
          <a:lstStyle/>
          <a:p>
            <a:r>
              <a:rPr lang="en-US" altLang="zh-CN" sz="1600" dirty="0" err="1"/>
              <a:t>Donec</a:t>
            </a:r>
            <a:r>
              <a:rPr lang="en-US" altLang="zh-CN" sz="1600" dirty="0"/>
              <a:t> </a:t>
            </a:r>
            <a:r>
              <a:rPr lang="en-US" altLang="zh-CN" sz="1600" dirty="0" err="1"/>
              <a:t>sollicitudin</a:t>
            </a:r>
            <a:r>
              <a:rPr lang="en-US" altLang="zh-CN" sz="1600" dirty="0"/>
              <a:t> </a:t>
            </a:r>
            <a:r>
              <a:rPr lang="en-US" altLang="zh-CN" sz="1600" dirty="0" err="1"/>
              <a:t>molestie</a:t>
            </a:r>
            <a:r>
              <a:rPr lang="en-US" altLang="zh-CN" sz="1600" dirty="0"/>
              <a:t> </a:t>
            </a:r>
            <a:r>
              <a:rPr lang="en-US" altLang="zh-CN" sz="1600" dirty="0" err="1"/>
              <a:t>malesuada</a:t>
            </a:r>
            <a:r>
              <a:rPr lang="en-US" altLang="zh-CN" sz="1600" dirty="0"/>
              <a:t>. </a:t>
            </a:r>
            <a:r>
              <a:rPr lang="en-US" altLang="zh-CN" sz="1600" dirty="0" err="1"/>
              <a:t>Donec</a:t>
            </a:r>
            <a:r>
              <a:rPr lang="en-US" altLang="zh-CN" sz="1600" dirty="0"/>
              <a:t> </a:t>
            </a:r>
            <a:r>
              <a:rPr lang="en-US" altLang="zh-CN" sz="1600" dirty="0" err="1"/>
              <a:t>rutrum</a:t>
            </a:r>
            <a:r>
              <a:rPr lang="en-US" altLang="zh-CN" sz="1600" dirty="0"/>
              <a:t> </a:t>
            </a:r>
            <a:r>
              <a:rPr lang="en-US" altLang="zh-CN" sz="1600" dirty="0" err="1"/>
              <a:t>congue</a:t>
            </a:r>
            <a:r>
              <a:rPr lang="en-US" altLang="zh-CN" sz="1600" dirty="0"/>
              <a:t> </a:t>
            </a:r>
            <a:r>
              <a:rPr lang="en-US" altLang="zh-CN" sz="1600" dirty="0" err="1"/>
              <a:t>leo</a:t>
            </a:r>
            <a:r>
              <a:rPr lang="en-US" altLang="zh-CN" sz="1600" dirty="0"/>
              <a:t> </a:t>
            </a:r>
            <a:r>
              <a:rPr lang="en-US" altLang="zh-CN" sz="1600" dirty="0" err="1"/>
              <a:t>eget</a:t>
            </a:r>
            <a:r>
              <a:rPr lang="en-US" altLang="zh-CN" sz="1600" dirty="0"/>
              <a:t> </a:t>
            </a:r>
            <a:r>
              <a:rPr lang="en-US" altLang="zh-CN" sz="1600" dirty="0" err="1"/>
              <a:t>malesuada</a:t>
            </a:r>
            <a:r>
              <a:rPr lang="en-US" altLang="zh-CN" sz="1600" dirty="0"/>
              <a:t>.</a:t>
            </a:r>
            <a:endParaRPr lang="zh-CN" alt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91F2F"/>
        </a:solidFill>
        <a:effectLst/>
      </p:bgPr>
    </p:bg>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smtClean="0"/>
              <a:t>SECTION TITLE</a:t>
            </a:r>
            <a:endParaRPr lang="zh-CN" altLang="en-US" dirty="0"/>
          </a:p>
        </p:txBody>
      </p:sp>
      <p:sp>
        <p:nvSpPr>
          <p:cNvPr id="5" name="文本占位符 4"/>
          <p:cNvSpPr>
            <a:spLocks noGrp="1"/>
          </p:cNvSpPr>
          <p:nvPr>
            <p:ph type="body" sz="quarter" idx="13"/>
          </p:nvPr>
        </p:nvSpPr>
        <p:spPr/>
        <p:txBody>
          <a:bodyPr/>
          <a:lstStyle/>
          <a:p>
            <a:r>
              <a:rPr lang="en-US" altLang="zh-CN" dirty="0" smtClean="0">
                <a:latin typeface="Adobe Gothic Std B" panose="020B0800000000000000" pitchFamily="34" charset="-128"/>
                <a:ea typeface="Adobe Gothic Std B" panose="020B0800000000000000" pitchFamily="34" charset="-128"/>
              </a:rPr>
              <a:t>1</a:t>
            </a:r>
            <a:endParaRPr lang="zh-CN" altLang="en-US" dirty="0">
              <a:latin typeface="Adobe Gothic Std B" panose="020B0800000000000000"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pPr algn="ctr"/>
            <a:r>
              <a:rPr lang="en-US" altLang="zh-CN" sz="8000" dirty="0" smtClean="0"/>
              <a:t>THANK YOU</a:t>
            </a:r>
            <a:endParaRPr lang="zh-CN" altLang="en-US" sz="8000" dirty="0">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635" y="2586991"/>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smtClean="0"/>
              <a:t>YOUR  TITLE  HERE</a:t>
            </a:r>
            <a:endParaRPr lang="zh-CN" altLang="en-US" dirty="0"/>
          </a:p>
        </p:txBody>
      </p:sp>
      <p:pic>
        <p:nvPicPr>
          <p:cNvPr id="3" name="图片 2"/>
          <p:cNvPicPr>
            <a:picLocks noChangeAspect="1"/>
          </p:cNvPicPr>
          <p:nvPr/>
        </p:nvPicPr>
        <p:blipFill rotWithShape="1">
          <a:blip r:embed="rId1">
            <a:extLst>
              <a:ext uri="{28A0092B-C50C-407E-A947-70E740481C1C}">
                <a14:useLocalDpi xmlns:a14="http://schemas.microsoft.com/office/drawing/2010/main" val="0"/>
              </a:ext>
            </a:extLst>
          </a:blip>
          <a:srcRect l="41974" b="4172"/>
          <a:stretch>
            <a:fillRect/>
          </a:stretch>
        </p:blipFill>
        <p:spPr>
          <a:xfrm>
            <a:off x="5918200" y="-18326"/>
            <a:ext cx="6273800" cy="6876326"/>
          </a:xfrm>
          <a:prstGeom prst="rect">
            <a:avLst/>
          </a:prstGeom>
        </p:spPr>
      </p:pic>
      <p:sp>
        <p:nvSpPr>
          <p:cNvPr id="2" name="矩形 1"/>
          <p:cNvSpPr/>
          <p:nvPr/>
        </p:nvSpPr>
        <p:spPr>
          <a:xfrm>
            <a:off x="0" y="1808163"/>
            <a:ext cx="7440460" cy="4392612"/>
          </a:xfrm>
          <a:prstGeom prst="rect">
            <a:avLst/>
          </a:prstGeom>
          <a:solidFill>
            <a:srgbClr val="303749">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291920" y="3429000"/>
            <a:ext cx="3945699" cy="2246769"/>
          </a:xfrm>
          <a:prstGeom prst="rect">
            <a:avLst/>
          </a:prstGeom>
        </p:spPr>
        <p:txBody>
          <a:bodyPr wrap="square">
            <a:spAutoFit/>
          </a:bodyPr>
          <a:lstStyle/>
          <a:p>
            <a:r>
              <a:rPr lang="zh-CN" altLang="en-US" sz="1400" dirty="0" smtClean="0"/>
              <a:t>Curabitur aliquet quam id dui posuere blandit. Praesent sapien massa, convallis a pellentesque nec, egestas non nisi. Vestibulum ante ipsum primis in faucibus orci luctus et ultrices posuere cubilia Curae; Donec velit neque, auctor sit amet aliquam vel, ullamcorper sit amet ligula. Pellentesque in ipsum id orci porta dapibus. Quisque velit nisi, pretium ut lacinia in, elementum id enim. Vivamus suscipit tortor eget felis porttitor volutpat. Lorem ipsum dolor sit amet, consectetur adipiscing elit.</a:t>
            </a:r>
            <a:endParaRPr lang="zh-CN" altLang="en-US" sz="1400" dirty="0"/>
          </a:p>
        </p:txBody>
      </p:sp>
      <p:sp>
        <p:nvSpPr>
          <p:cNvPr id="6" name="矩形 5"/>
          <p:cNvSpPr/>
          <p:nvPr/>
        </p:nvSpPr>
        <p:spPr>
          <a:xfrm>
            <a:off x="1311578" y="2430358"/>
            <a:ext cx="3906381" cy="707886"/>
          </a:xfrm>
          <a:prstGeom prst="rect">
            <a:avLst/>
          </a:prstGeom>
        </p:spPr>
        <p:txBody>
          <a:bodyPr wrap="square">
            <a:spAutoFit/>
          </a:bodyPr>
          <a:lstStyle/>
          <a:p>
            <a:r>
              <a:rPr lang="en-US" altLang="zh-CN" sz="2000" b="1" dirty="0" smtClean="0">
                <a:solidFill>
                  <a:schemeClr val="bg1"/>
                </a:solidFill>
                <a:latin typeface="Adobe Gothic Std B" panose="020B0800000000000000" pitchFamily="34" charset="-128"/>
                <a:ea typeface="Adobe Gothic Std B" panose="020B0800000000000000" pitchFamily="34" charset="-128"/>
              </a:rPr>
              <a:t>CRAS ULTRICIES LIGULA SED MAGNA DICTUM PORTA.</a:t>
            </a:r>
            <a:endParaRPr lang="zh-CN" altLang="en-US" sz="2000" b="1" dirty="0">
              <a:solidFill>
                <a:schemeClr val="bg1"/>
              </a:solidFill>
              <a:latin typeface="Adobe Gothic Std B" panose="020B0800000000000000" pitchFamily="34" charset="-128"/>
              <a:ea typeface="MS UI Gothic" panose="020B0600070205080204"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smtClean="0"/>
              <a:t>YOUR  TITLE  HERE</a:t>
            </a:r>
            <a:endParaRPr lang="zh-CN" altLang="en-US" dirty="0"/>
          </a:p>
        </p:txBody>
      </p:sp>
      <p:sp>
        <p:nvSpPr>
          <p:cNvPr id="25" name="矩形 24"/>
          <p:cNvSpPr/>
          <p:nvPr/>
        </p:nvSpPr>
        <p:spPr>
          <a:xfrm>
            <a:off x="9749707" y="2324112"/>
            <a:ext cx="1159050" cy="7804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任意多边形 25"/>
          <p:cNvSpPr/>
          <p:nvPr/>
        </p:nvSpPr>
        <p:spPr>
          <a:xfrm rot="16200000" flipV="1">
            <a:off x="9005839" y="2018890"/>
            <a:ext cx="780420" cy="1390860"/>
          </a:xfrm>
          <a:custGeom>
            <a:avLst/>
            <a:gdLst>
              <a:gd name="connsiteX0" fmla="*/ 914401 w 914401"/>
              <a:gd name="connsiteY0" fmla="*/ 1097280 h 1097280"/>
              <a:gd name="connsiteX1" fmla="*/ 914401 w 914401"/>
              <a:gd name="connsiteY1" fmla="*/ 182880 h 1097280"/>
              <a:gd name="connsiteX2" fmla="*/ 653024 w 914401"/>
              <a:gd name="connsiteY2" fmla="*/ 182880 h 1097280"/>
              <a:gd name="connsiteX3" fmla="*/ 457202 w 914401"/>
              <a:gd name="connsiteY3" fmla="*/ 0 h 1097280"/>
              <a:gd name="connsiteX4" fmla="*/ 261380 w 914401"/>
              <a:gd name="connsiteY4" fmla="*/ 182880 h 1097280"/>
              <a:gd name="connsiteX5" fmla="*/ 0 w 914401"/>
              <a:gd name="connsiteY5" fmla="*/ 182880 h 1097280"/>
              <a:gd name="connsiteX6" fmla="*/ 0 w 914401"/>
              <a:gd name="connsiteY6" fmla="*/ 1097280 h 1097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1" h="1097280">
                <a:moveTo>
                  <a:pt x="914401" y="1097280"/>
                </a:moveTo>
                <a:lnTo>
                  <a:pt x="914401" y="182880"/>
                </a:lnTo>
                <a:lnTo>
                  <a:pt x="653024" y="182880"/>
                </a:lnTo>
                <a:lnTo>
                  <a:pt x="457202" y="0"/>
                </a:lnTo>
                <a:lnTo>
                  <a:pt x="261380" y="182880"/>
                </a:lnTo>
                <a:lnTo>
                  <a:pt x="0" y="182880"/>
                </a:lnTo>
                <a:lnTo>
                  <a:pt x="0" y="1097280"/>
                </a:lnTo>
                <a:close/>
              </a:path>
            </a:pathLst>
          </a:cu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26"/>
          <p:cNvSpPr/>
          <p:nvPr/>
        </p:nvSpPr>
        <p:spPr>
          <a:xfrm rot="16200000" flipV="1">
            <a:off x="7956750" y="2018892"/>
            <a:ext cx="780420" cy="1390860"/>
          </a:xfrm>
          <a:custGeom>
            <a:avLst/>
            <a:gdLst>
              <a:gd name="connsiteX0" fmla="*/ 914401 w 914401"/>
              <a:gd name="connsiteY0" fmla="*/ 1097280 h 1097280"/>
              <a:gd name="connsiteX1" fmla="*/ 914401 w 914401"/>
              <a:gd name="connsiteY1" fmla="*/ 182880 h 1097280"/>
              <a:gd name="connsiteX2" fmla="*/ 653024 w 914401"/>
              <a:gd name="connsiteY2" fmla="*/ 182880 h 1097280"/>
              <a:gd name="connsiteX3" fmla="*/ 457202 w 914401"/>
              <a:gd name="connsiteY3" fmla="*/ 0 h 1097280"/>
              <a:gd name="connsiteX4" fmla="*/ 261380 w 914401"/>
              <a:gd name="connsiteY4" fmla="*/ 182880 h 1097280"/>
              <a:gd name="connsiteX5" fmla="*/ 0 w 914401"/>
              <a:gd name="connsiteY5" fmla="*/ 182880 h 1097280"/>
              <a:gd name="connsiteX6" fmla="*/ 0 w 914401"/>
              <a:gd name="connsiteY6" fmla="*/ 1097280 h 1097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1" h="1097280">
                <a:moveTo>
                  <a:pt x="914401" y="1097280"/>
                </a:moveTo>
                <a:lnTo>
                  <a:pt x="914401" y="182880"/>
                </a:lnTo>
                <a:lnTo>
                  <a:pt x="653024" y="182880"/>
                </a:lnTo>
                <a:lnTo>
                  <a:pt x="457202" y="0"/>
                </a:lnTo>
                <a:lnTo>
                  <a:pt x="261380" y="182880"/>
                </a:lnTo>
                <a:lnTo>
                  <a:pt x="0" y="182880"/>
                </a:lnTo>
                <a:lnTo>
                  <a:pt x="0" y="109728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任意多边形 27"/>
          <p:cNvSpPr/>
          <p:nvPr/>
        </p:nvSpPr>
        <p:spPr>
          <a:xfrm rot="16200000" flipV="1">
            <a:off x="6907661" y="2018893"/>
            <a:ext cx="780420" cy="1390860"/>
          </a:xfrm>
          <a:custGeom>
            <a:avLst/>
            <a:gdLst>
              <a:gd name="connsiteX0" fmla="*/ 914401 w 914401"/>
              <a:gd name="connsiteY0" fmla="*/ 1097280 h 1097280"/>
              <a:gd name="connsiteX1" fmla="*/ 914401 w 914401"/>
              <a:gd name="connsiteY1" fmla="*/ 182880 h 1097280"/>
              <a:gd name="connsiteX2" fmla="*/ 653024 w 914401"/>
              <a:gd name="connsiteY2" fmla="*/ 182880 h 1097280"/>
              <a:gd name="connsiteX3" fmla="*/ 457202 w 914401"/>
              <a:gd name="connsiteY3" fmla="*/ 0 h 1097280"/>
              <a:gd name="connsiteX4" fmla="*/ 261380 w 914401"/>
              <a:gd name="connsiteY4" fmla="*/ 182880 h 1097280"/>
              <a:gd name="connsiteX5" fmla="*/ 0 w 914401"/>
              <a:gd name="connsiteY5" fmla="*/ 182880 h 1097280"/>
              <a:gd name="connsiteX6" fmla="*/ 0 w 914401"/>
              <a:gd name="connsiteY6" fmla="*/ 1097280 h 1097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1" h="1097280">
                <a:moveTo>
                  <a:pt x="914401" y="1097280"/>
                </a:moveTo>
                <a:lnTo>
                  <a:pt x="914401" y="182880"/>
                </a:lnTo>
                <a:lnTo>
                  <a:pt x="653024" y="182880"/>
                </a:lnTo>
                <a:lnTo>
                  <a:pt x="457202" y="0"/>
                </a:lnTo>
                <a:lnTo>
                  <a:pt x="261380" y="182880"/>
                </a:lnTo>
                <a:lnTo>
                  <a:pt x="0" y="182880"/>
                </a:lnTo>
                <a:lnTo>
                  <a:pt x="0" y="1097280"/>
                </a:lnTo>
                <a:close/>
              </a:path>
            </a:pathLst>
          </a:cu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Freeform 87"/>
          <p:cNvSpPr>
            <a:spLocks noChangeAspect="1"/>
          </p:cNvSpPr>
          <p:nvPr/>
        </p:nvSpPr>
        <p:spPr bwMode="auto">
          <a:xfrm>
            <a:off x="9280829" y="2560694"/>
            <a:ext cx="230439" cy="307252"/>
          </a:xfrm>
          <a:custGeom>
            <a:avLst/>
            <a:gdLst>
              <a:gd name="T0" fmla="*/ 33 w 48"/>
              <a:gd name="T1" fmla="*/ 64 h 64"/>
              <a:gd name="T2" fmla="*/ 12 w 48"/>
              <a:gd name="T3" fmla="*/ 54 h 64"/>
              <a:gd name="T4" fmla="*/ 6 w 48"/>
              <a:gd name="T5" fmla="*/ 40 h 64"/>
              <a:gd name="T6" fmla="*/ 0 w 48"/>
              <a:gd name="T7" fmla="*/ 40 h 64"/>
              <a:gd name="T8" fmla="*/ 0 w 48"/>
              <a:gd name="T9" fmla="*/ 34 h 64"/>
              <a:gd name="T10" fmla="*/ 5 w 48"/>
              <a:gd name="T11" fmla="*/ 34 h 64"/>
              <a:gd name="T12" fmla="*/ 5 w 48"/>
              <a:gd name="T13" fmla="*/ 33 h 64"/>
              <a:gd name="T14" fmla="*/ 5 w 48"/>
              <a:gd name="T15" fmla="*/ 29 h 64"/>
              <a:gd name="T16" fmla="*/ 0 w 48"/>
              <a:gd name="T17" fmla="*/ 29 h 64"/>
              <a:gd name="T18" fmla="*/ 0 w 48"/>
              <a:gd name="T19" fmla="*/ 23 h 64"/>
              <a:gd name="T20" fmla="*/ 6 w 48"/>
              <a:gd name="T21" fmla="*/ 23 h 64"/>
              <a:gd name="T22" fmla="*/ 13 w 48"/>
              <a:gd name="T23" fmla="*/ 9 h 64"/>
              <a:gd name="T24" fmla="*/ 34 w 48"/>
              <a:gd name="T25" fmla="*/ 0 h 64"/>
              <a:gd name="T26" fmla="*/ 48 w 48"/>
              <a:gd name="T27" fmla="*/ 3 h 64"/>
              <a:gd name="T28" fmla="*/ 45 w 48"/>
              <a:gd name="T29" fmla="*/ 12 h 64"/>
              <a:gd name="T30" fmla="*/ 34 w 48"/>
              <a:gd name="T31" fmla="*/ 9 h 64"/>
              <a:gd name="T32" fmla="*/ 22 w 48"/>
              <a:gd name="T33" fmla="*/ 14 h 64"/>
              <a:gd name="T34" fmla="*/ 18 w 48"/>
              <a:gd name="T35" fmla="*/ 23 h 64"/>
              <a:gd name="T36" fmla="*/ 43 w 48"/>
              <a:gd name="T37" fmla="*/ 23 h 64"/>
              <a:gd name="T38" fmla="*/ 43 w 48"/>
              <a:gd name="T39" fmla="*/ 29 h 64"/>
              <a:gd name="T40" fmla="*/ 17 w 48"/>
              <a:gd name="T41" fmla="*/ 29 h 64"/>
              <a:gd name="T42" fmla="*/ 17 w 48"/>
              <a:gd name="T43" fmla="*/ 33 h 64"/>
              <a:gd name="T44" fmla="*/ 17 w 48"/>
              <a:gd name="T45" fmla="*/ 34 h 64"/>
              <a:gd name="T46" fmla="*/ 43 w 48"/>
              <a:gd name="T47" fmla="*/ 34 h 64"/>
              <a:gd name="T48" fmla="*/ 43 w 48"/>
              <a:gd name="T49" fmla="*/ 40 h 64"/>
              <a:gd name="T50" fmla="*/ 18 w 48"/>
              <a:gd name="T51" fmla="*/ 40 h 64"/>
              <a:gd name="T52" fmla="*/ 22 w 48"/>
              <a:gd name="T53" fmla="*/ 49 h 64"/>
              <a:gd name="T54" fmla="*/ 35 w 48"/>
              <a:gd name="T55" fmla="*/ 54 h 64"/>
              <a:gd name="T56" fmla="*/ 46 w 48"/>
              <a:gd name="T57" fmla="*/ 52 h 64"/>
              <a:gd name="T58" fmla="*/ 48 w 48"/>
              <a:gd name="T59" fmla="*/ 60 h 64"/>
              <a:gd name="T60" fmla="*/ 33 w 48"/>
              <a:gd name="T61" fmla="*/ 6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8" h="64">
                <a:moveTo>
                  <a:pt x="33" y="64"/>
                </a:moveTo>
                <a:cubicBezTo>
                  <a:pt x="25" y="64"/>
                  <a:pt x="17" y="61"/>
                  <a:pt x="12" y="54"/>
                </a:cubicBezTo>
                <a:cubicBezTo>
                  <a:pt x="9" y="51"/>
                  <a:pt x="7" y="46"/>
                  <a:pt x="6" y="40"/>
                </a:cubicBezTo>
                <a:cubicBezTo>
                  <a:pt x="0" y="40"/>
                  <a:pt x="0" y="40"/>
                  <a:pt x="0" y="40"/>
                </a:cubicBezTo>
                <a:cubicBezTo>
                  <a:pt x="0" y="34"/>
                  <a:pt x="0" y="34"/>
                  <a:pt x="0" y="34"/>
                </a:cubicBezTo>
                <a:cubicBezTo>
                  <a:pt x="5" y="34"/>
                  <a:pt x="5" y="34"/>
                  <a:pt x="5" y="34"/>
                </a:cubicBezTo>
                <a:cubicBezTo>
                  <a:pt x="5" y="34"/>
                  <a:pt x="5" y="33"/>
                  <a:pt x="5" y="33"/>
                </a:cubicBezTo>
                <a:cubicBezTo>
                  <a:pt x="5" y="32"/>
                  <a:pt x="5" y="30"/>
                  <a:pt x="5" y="29"/>
                </a:cubicBezTo>
                <a:cubicBezTo>
                  <a:pt x="0" y="29"/>
                  <a:pt x="0" y="29"/>
                  <a:pt x="0" y="29"/>
                </a:cubicBezTo>
                <a:cubicBezTo>
                  <a:pt x="0" y="23"/>
                  <a:pt x="0" y="23"/>
                  <a:pt x="0" y="23"/>
                </a:cubicBezTo>
                <a:cubicBezTo>
                  <a:pt x="6" y="23"/>
                  <a:pt x="6" y="23"/>
                  <a:pt x="6" y="23"/>
                </a:cubicBezTo>
                <a:cubicBezTo>
                  <a:pt x="7" y="17"/>
                  <a:pt x="10" y="13"/>
                  <a:pt x="13" y="9"/>
                </a:cubicBezTo>
                <a:cubicBezTo>
                  <a:pt x="18" y="3"/>
                  <a:pt x="25" y="0"/>
                  <a:pt x="34" y="0"/>
                </a:cubicBezTo>
                <a:cubicBezTo>
                  <a:pt x="40" y="0"/>
                  <a:pt x="44" y="1"/>
                  <a:pt x="48" y="3"/>
                </a:cubicBezTo>
                <a:cubicBezTo>
                  <a:pt x="45" y="12"/>
                  <a:pt x="45" y="12"/>
                  <a:pt x="45" y="12"/>
                </a:cubicBezTo>
                <a:cubicBezTo>
                  <a:pt x="43" y="10"/>
                  <a:pt x="39" y="9"/>
                  <a:pt x="34" y="9"/>
                </a:cubicBezTo>
                <a:cubicBezTo>
                  <a:pt x="30" y="9"/>
                  <a:pt x="26" y="11"/>
                  <a:pt x="22" y="14"/>
                </a:cubicBezTo>
                <a:cubicBezTo>
                  <a:pt x="20" y="17"/>
                  <a:pt x="19" y="20"/>
                  <a:pt x="18" y="23"/>
                </a:cubicBezTo>
                <a:cubicBezTo>
                  <a:pt x="43" y="23"/>
                  <a:pt x="43" y="23"/>
                  <a:pt x="43" y="23"/>
                </a:cubicBezTo>
                <a:cubicBezTo>
                  <a:pt x="43" y="29"/>
                  <a:pt x="43" y="29"/>
                  <a:pt x="43" y="29"/>
                </a:cubicBezTo>
                <a:cubicBezTo>
                  <a:pt x="17" y="29"/>
                  <a:pt x="17" y="29"/>
                  <a:pt x="17" y="29"/>
                </a:cubicBezTo>
                <a:cubicBezTo>
                  <a:pt x="17" y="30"/>
                  <a:pt x="17" y="31"/>
                  <a:pt x="17" y="33"/>
                </a:cubicBezTo>
                <a:cubicBezTo>
                  <a:pt x="17" y="33"/>
                  <a:pt x="17" y="34"/>
                  <a:pt x="17" y="34"/>
                </a:cubicBezTo>
                <a:cubicBezTo>
                  <a:pt x="43" y="34"/>
                  <a:pt x="43" y="34"/>
                  <a:pt x="43" y="34"/>
                </a:cubicBezTo>
                <a:cubicBezTo>
                  <a:pt x="43" y="40"/>
                  <a:pt x="43" y="40"/>
                  <a:pt x="43" y="40"/>
                </a:cubicBezTo>
                <a:cubicBezTo>
                  <a:pt x="18" y="40"/>
                  <a:pt x="18" y="40"/>
                  <a:pt x="18" y="40"/>
                </a:cubicBezTo>
                <a:cubicBezTo>
                  <a:pt x="19" y="44"/>
                  <a:pt x="20" y="47"/>
                  <a:pt x="22" y="49"/>
                </a:cubicBezTo>
                <a:cubicBezTo>
                  <a:pt x="25" y="53"/>
                  <a:pt x="30" y="54"/>
                  <a:pt x="35" y="54"/>
                </a:cubicBezTo>
                <a:cubicBezTo>
                  <a:pt x="39" y="54"/>
                  <a:pt x="44" y="53"/>
                  <a:pt x="46" y="52"/>
                </a:cubicBezTo>
                <a:cubicBezTo>
                  <a:pt x="48" y="60"/>
                  <a:pt x="48" y="60"/>
                  <a:pt x="48" y="60"/>
                </a:cubicBezTo>
                <a:cubicBezTo>
                  <a:pt x="45" y="62"/>
                  <a:pt x="40" y="64"/>
                  <a:pt x="33" y="64"/>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0" name="Freeform 89"/>
          <p:cNvSpPr>
            <a:spLocks noChangeAspect="1"/>
          </p:cNvSpPr>
          <p:nvPr/>
        </p:nvSpPr>
        <p:spPr bwMode="auto">
          <a:xfrm>
            <a:off x="8245890" y="2560696"/>
            <a:ext cx="202139" cy="307252"/>
          </a:xfrm>
          <a:custGeom>
            <a:avLst/>
            <a:gdLst>
              <a:gd name="T0" fmla="*/ 42 w 42"/>
              <a:gd name="T1" fmla="*/ 64 h 64"/>
              <a:gd name="T2" fmla="*/ 0 w 42"/>
              <a:gd name="T3" fmla="*/ 64 h 64"/>
              <a:gd name="T4" fmla="*/ 0 w 42"/>
              <a:gd name="T5" fmla="*/ 58 h 64"/>
              <a:gd name="T6" fmla="*/ 11 w 42"/>
              <a:gd name="T7" fmla="*/ 42 h 64"/>
              <a:gd name="T8" fmla="*/ 10 w 42"/>
              <a:gd name="T9" fmla="*/ 37 h 64"/>
              <a:gd name="T10" fmla="*/ 1 w 42"/>
              <a:gd name="T11" fmla="*/ 37 h 64"/>
              <a:gd name="T12" fmla="*/ 1 w 42"/>
              <a:gd name="T13" fmla="*/ 29 h 64"/>
              <a:gd name="T14" fmla="*/ 9 w 42"/>
              <a:gd name="T15" fmla="*/ 29 h 64"/>
              <a:gd name="T16" fmla="*/ 8 w 42"/>
              <a:gd name="T17" fmla="*/ 20 h 64"/>
              <a:gd name="T18" fmla="*/ 28 w 42"/>
              <a:gd name="T19" fmla="*/ 0 h 64"/>
              <a:gd name="T20" fmla="*/ 39 w 42"/>
              <a:gd name="T21" fmla="*/ 2 h 64"/>
              <a:gd name="T22" fmla="*/ 37 w 42"/>
              <a:gd name="T23" fmla="*/ 11 h 64"/>
              <a:gd name="T24" fmla="*/ 29 w 42"/>
              <a:gd name="T25" fmla="*/ 9 h 64"/>
              <a:gd name="T26" fmla="*/ 19 w 42"/>
              <a:gd name="T27" fmla="*/ 20 h 64"/>
              <a:gd name="T28" fmla="*/ 20 w 42"/>
              <a:gd name="T29" fmla="*/ 29 h 64"/>
              <a:gd name="T30" fmla="*/ 34 w 42"/>
              <a:gd name="T31" fmla="*/ 29 h 64"/>
              <a:gd name="T32" fmla="*/ 34 w 42"/>
              <a:gd name="T33" fmla="*/ 37 h 64"/>
              <a:gd name="T34" fmla="*/ 21 w 42"/>
              <a:gd name="T35" fmla="*/ 37 h 64"/>
              <a:gd name="T36" fmla="*/ 21 w 42"/>
              <a:gd name="T37" fmla="*/ 46 h 64"/>
              <a:gd name="T38" fmla="*/ 15 w 42"/>
              <a:gd name="T39" fmla="*/ 54 h 64"/>
              <a:gd name="T40" fmla="*/ 15 w 42"/>
              <a:gd name="T41" fmla="*/ 54 h 64"/>
              <a:gd name="T42" fmla="*/ 42 w 42"/>
              <a:gd name="T43" fmla="*/ 54 h 64"/>
              <a:gd name="T44" fmla="*/ 42 w 42"/>
              <a:gd name="T45" fmla="*/ 6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 h="64">
                <a:moveTo>
                  <a:pt x="42" y="64"/>
                </a:moveTo>
                <a:cubicBezTo>
                  <a:pt x="0" y="64"/>
                  <a:pt x="0" y="64"/>
                  <a:pt x="0" y="64"/>
                </a:cubicBezTo>
                <a:cubicBezTo>
                  <a:pt x="0" y="58"/>
                  <a:pt x="0" y="58"/>
                  <a:pt x="0" y="58"/>
                </a:cubicBezTo>
                <a:cubicBezTo>
                  <a:pt x="6" y="55"/>
                  <a:pt x="11" y="49"/>
                  <a:pt x="11" y="42"/>
                </a:cubicBezTo>
                <a:cubicBezTo>
                  <a:pt x="11" y="40"/>
                  <a:pt x="11" y="39"/>
                  <a:pt x="10" y="37"/>
                </a:cubicBezTo>
                <a:cubicBezTo>
                  <a:pt x="1" y="37"/>
                  <a:pt x="1" y="37"/>
                  <a:pt x="1" y="37"/>
                </a:cubicBezTo>
                <a:cubicBezTo>
                  <a:pt x="1" y="29"/>
                  <a:pt x="1" y="29"/>
                  <a:pt x="1" y="29"/>
                </a:cubicBezTo>
                <a:cubicBezTo>
                  <a:pt x="9" y="29"/>
                  <a:pt x="9" y="29"/>
                  <a:pt x="9" y="29"/>
                </a:cubicBezTo>
                <a:cubicBezTo>
                  <a:pt x="9" y="26"/>
                  <a:pt x="8" y="23"/>
                  <a:pt x="8" y="20"/>
                </a:cubicBezTo>
                <a:cubicBezTo>
                  <a:pt x="8" y="8"/>
                  <a:pt x="16" y="0"/>
                  <a:pt x="28" y="0"/>
                </a:cubicBezTo>
                <a:cubicBezTo>
                  <a:pt x="34" y="0"/>
                  <a:pt x="37" y="1"/>
                  <a:pt x="39" y="2"/>
                </a:cubicBezTo>
                <a:cubicBezTo>
                  <a:pt x="37" y="11"/>
                  <a:pt x="37" y="11"/>
                  <a:pt x="37" y="11"/>
                </a:cubicBezTo>
                <a:cubicBezTo>
                  <a:pt x="35" y="10"/>
                  <a:pt x="33" y="9"/>
                  <a:pt x="29" y="9"/>
                </a:cubicBezTo>
                <a:cubicBezTo>
                  <a:pt x="22" y="9"/>
                  <a:pt x="19" y="14"/>
                  <a:pt x="19" y="20"/>
                </a:cubicBezTo>
                <a:cubicBezTo>
                  <a:pt x="19" y="23"/>
                  <a:pt x="20" y="26"/>
                  <a:pt x="20" y="29"/>
                </a:cubicBezTo>
                <a:cubicBezTo>
                  <a:pt x="34" y="29"/>
                  <a:pt x="34" y="29"/>
                  <a:pt x="34" y="29"/>
                </a:cubicBezTo>
                <a:cubicBezTo>
                  <a:pt x="34" y="37"/>
                  <a:pt x="34" y="37"/>
                  <a:pt x="34" y="37"/>
                </a:cubicBezTo>
                <a:cubicBezTo>
                  <a:pt x="21" y="37"/>
                  <a:pt x="21" y="37"/>
                  <a:pt x="21" y="37"/>
                </a:cubicBezTo>
                <a:cubicBezTo>
                  <a:pt x="21" y="40"/>
                  <a:pt x="21" y="43"/>
                  <a:pt x="21" y="46"/>
                </a:cubicBezTo>
                <a:cubicBezTo>
                  <a:pt x="20" y="49"/>
                  <a:pt x="18" y="52"/>
                  <a:pt x="15" y="54"/>
                </a:cubicBezTo>
                <a:cubicBezTo>
                  <a:pt x="15" y="54"/>
                  <a:pt x="15" y="54"/>
                  <a:pt x="15" y="54"/>
                </a:cubicBezTo>
                <a:cubicBezTo>
                  <a:pt x="42" y="54"/>
                  <a:pt x="42" y="54"/>
                  <a:pt x="42" y="54"/>
                </a:cubicBezTo>
                <a:lnTo>
                  <a:pt x="42" y="64"/>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1" name="Freeform 91"/>
          <p:cNvSpPr>
            <a:spLocks noChangeAspect="1"/>
          </p:cNvSpPr>
          <p:nvPr/>
        </p:nvSpPr>
        <p:spPr bwMode="auto">
          <a:xfrm>
            <a:off x="7173555" y="2560696"/>
            <a:ext cx="248632" cy="307252"/>
          </a:xfrm>
          <a:custGeom>
            <a:avLst/>
            <a:gdLst>
              <a:gd name="T0" fmla="*/ 47 w 52"/>
              <a:gd name="T1" fmla="*/ 29 h 64"/>
              <a:gd name="T2" fmla="*/ 47 w 52"/>
              <a:gd name="T3" fmla="*/ 35 h 64"/>
              <a:gd name="T4" fmla="*/ 31 w 52"/>
              <a:gd name="T5" fmla="*/ 35 h 64"/>
              <a:gd name="T6" fmla="*/ 31 w 52"/>
              <a:gd name="T7" fmla="*/ 42 h 64"/>
              <a:gd name="T8" fmla="*/ 47 w 52"/>
              <a:gd name="T9" fmla="*/ 42 h 64"/>
              <a:gd name="T10" fmla="*/ 47 w 52"/>
              <a:gd name="T11" fmla="*/ 48 h 64"/>
              <a:gd name="T12" fmla="*/ 31 w 52"/>
              <a:gd name="T13" fmla="*/ 48 h 64"/>
              <a:gd name="T14" fmla="*/ 31 w 52"/>
              <a:gd name="T15" fmla="*/ 64 h 64"/>
              <a:gd name="T16" fmla="*/ 20 w 52"/>
              <a:gd name="T17" fmla="*/ 64 h 64"/>
              <a:gd name="T18" fmla="*/ 20 w 52"/>
              <a:gd name="T19" fmla="*/ 48 h 64"/>
              <a:gd name="T20" fmla="*/ 4 w 52"/>
              <a:gd name="T21" fmla="*/ 48 h 64"/>
              <a:gd name="T22" fmla="*/ 4 w 52"/>
              <a:gd name="T23" fmla="*/ 42 h 64"/>
              <a:gd name="T24" fmla="*/ 20 w 52"/>
              <a:gd name="T25" fmla="*/ 42 h 64"/>
              <a:gd name="T26" fmla="*/ 20 w 52"/>
              <a:gd name="T27" fmla="*/ 35 h 64"/>
              <a:gd name="T28" fmla="*/ 4 w 52"/>
              <a:gd name="T29" fmla="*/ 35 h 64"/>
              <a:gd name="T30" fmla="*/ 4 w 52"/>
              <a:gd name="T31" fmla="*/ 29 h 64"/>
              <a:gd name="T32" fmla="*/ 17 w 52"/>
              <a:gd name="T33" fmla="*/ 29 h 64"/>
              <a:gd name="T34" fmla="*/ 0 w 52"/>
              <a:gd name="T35" fmla="*/ 0 h 64"/>
              <a:gd name="T36" fmla="*/ 13 w 52"/>
              <a:gd name="T37" fmla="*/ 0 h 64"/>
              <a:gd name="T38" fmla="*/ 22 w 52"/>
              <a:gd name="T39" fmla="*/ 18 h 64"/>
              <a:gd name="T40" fmla="*/ 26 w 52"/>
              <a:gd name="T41" fmla="*/ 28 h 64"/>
              <a:gd name="T42" fmla="*/ 26 w 52"/>
              <a:gd name="T43" fmla="*/ 28 h 64"/>
              <a:gd name="T44" fmla="*/ 30 w 52"/>
              <a:gd name="T45" fmla="*/ 18 h 64"/>
              <a:gd name="T46" fmla="*/ 39 w 52"/>
              <a:gd name="T47" fmla="*/ 0 h 64"/>
              <a:gd name="T48" fmla="*/ 52 w 52"/>
              <a:gd name="T49" fmla="*/ 0 h 64"/>
              <a:gd name="T50" fmla="*/ 34 w 52"/>
              <a:gd name="T51" fmla="*/ 29 h 64"/>
              <a:gd name="T52" fmla="*/ 47 w 52"/>
              <a:gd name="T53" fmla="*/ 2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2" h="64">
                <a:moveTo>
                  <a:pt x="47" y="29"/>
                </a:moveTo>
                <a:cubicBezTo>
                  <a:pt x="47" y="35"/>
                  <a:pt x="47" y="35"/>
                  <a:pt x="47" y="35"/>
                </a:cubicBezTo>
                <a:cubicBezTo>
                  <a:pt x="31" y="35"/>
                  <a:pt x="31" y="35"/>
                  <a:pt x="31" y="35"/>
                </a:cubicBezTo>
                <a:cubicBezTo>
                  <a:pt x="31" y="42"/>
                  <a:pt x="31" y="42"/>
                  <a:pt x="31" y="42"/>
                </a:cubicBezTo>
                <a:cubicBezTo>
                  <a:pt x="47" y="42"/>
                  <a:pt x="47" y="42"/>
                  <a:pt x="47" y="42"/>
                </a:cubicBezTo>
                <a:cubicBezTo>
                  <a:pt x="47" y="48"/>
                  <a:pt x="47" y="48"/>
                  <a:pt x="47" y="48"/>
                </a:cubicBezTo>
                <a:cubicBezTo>
                  <a:pt x="31" y="48"/>
                  <a:pt x="31" y="48"/>
                  <a:pt x="31" y="48"/>
                </a:cubicBezTo>
                <a:cubicBezTo>
                  <a:pt x="31" y="64"/>
                  <a:pt x="31" y="64"/>
                  <a:pt x="31" y="64"/>
                </a:cubicBezTo>
                <a:cubicBezTo>
                  <a:pt x="20" y="64"/>
                  <a:pt x="20" y="64"/>
                  <a:pt x="20" y="64"/>
                </a:cubicBezTo>
                <a:cubicBezTo>
                  <a:pt x="20" y="48"/>
                  <a:pt x="20" y="48"/>
                  <a:pt x="20" y="48"/>
                </a:cubicBezTo>
                <a:cubicBezTo>
                  <a:pt x="4" y="48"/>
                  <a:pt x="4" y="48"/>
                  <a:pt x="4" y="48"/>
                </a:cubicBezTo>
                <a:cubicBezTo>
                  <a:pt x="4" y="42"/>
                  <a:pt x="4" y="42"/>
                  <a:pt x="4" y="42"/>
                </a:cubicBezTo>
                <a:cubicBezTo>
                  <a:pt x="20" y="42"/>
                  <a:pt x="20" y="42"/>
                  <a:pt x="20" y="42"/>
                </a:cubicBezTo>
                <a:cubicBezTo>
                  <a:pt x="20" y="35"/>
                  <a:pt x="20" y="35"/>
                  <a:pt x="20" y="35"/>
                </a:cubicBezTo>
                <a:cubicBezTo>
                  <a:pt x="4" y="35"/>
                  <a:pt x="4" y="35"/>
                  <a:pt x="4" y="35"/>
                </a:cubicBezTo>
                <a:cubicBezTo>
                  <a:pt x="4" y="29"/>
                  <a:pt x="4" y="29"/>
                  <a:pt x="4" y="29"/>
                </a:cubicBezTo>
                <a:cubicBezTo>
                  <a:pt x="17" y="29"/>
                  <a:pt x="17" y="29"/>
                  <a:pt x="17" y="29"/>
                </a:cubicBezTo>
                <a:cubicBezTo>
                  <a:pt x="0" y="0"/>
                  <a:pt x="0" y="0"/>
                  <a:pt x="0" y="0"/>
                </a:cubicBezTo>
                <a:cubicBezTo>
                  <a:pt x="13" y="0"/>
                  <a:pt x="13" y="0"/>
                  <a:pt x="13" y="0"/>
                </a:cubicBezTo>
                <a:cubicBezTo>
                  <a:pt x="22" y="18"/>
                  <a:pt x="22" y="18"/>
                  <a:pt x="22" y="18"/>
                </a:cubicBezTo>
                <a:cubicBezTo>
                  <a:pt x="23" y="21"/>
                  <a:pt x="25" y="25"/>
                  <a:pt x="26" y="28"/>
                </a:cubicBezTo>
                <a:cubicBezTo>
                  <a:pt x="26" y="28"/>
                  <a:pt x="26" y="28"/>
                  <a:pt x="26" y="28"/>
                </a:cubicBezTo>
                <a:cubicBezTo>
                  <a:pt x="27" y="25"/>
                  <a:pt x="29" y="21"/>
                  <a:pt x="30" y="18"/>
                </a:cubicBezTo>
                <a:cubicBezTo>
                  <a:pt x="39" y="0"/>
                  <a:pt x="39" y="0"/>
                  <a:pt x="39" y="0"/>
                </a:cubicBezTo>
                <a:cubicBezTo>
                  <a:pt x="52" y="0"/>
                  <a:pt x="52" y="0"/>
                  <a:pt x="52" y="0"/>
                </a:cubicBezTo>
                <a:cubicBezTo>
                  <a:pt x="34" y="29"/>
                  <a:pt x="34" y="29"/>
                  <a:pt x="34" y="29"/>
                </a:cubicBezTo>
                <a:lnTo>
                  <a:pt x="47" y="29"/>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2" name="Freeform 240"/>
          <p:cNvSpPr>
            <a:spLocks noChangeAspect="1"/>
          </p:cNvSpPr>
          <p:nvPr/>
        </p:nvSpPr>
        <p:spPr bwMode="auto">
          <a:xfrm>
            <a:off x="10252418" y="2560696"/>
            <a:ext cx="153626" cy="307252"/>
          </a:xfrm>
          <a:custGeom>
            <a:avLst/>
            <a:gdLst>
              <a:gd name="T0" fmla="*/ 19 w 32"/>
              <a:gd name="T1" fmla="*/ 56 h 64"/>
              <a:gd name="T2" fmla="*/ 19 w 32"/>
              <a:gd name="T3" fmla="*/ 64 h 64"/>
              <a:gd name="T4" fmla="*/ 13 w 32"/>
              <a:gd name="T5" fmla="*/ 64 h 64"/>
              <a:gd name="T6" fmla="*/ 13 w 32"/>
              <a:gd name="T7" fmla="*/ 56 h 64"/>
              <a:gd name="T8" fmla="*/ 0 w 32"/>
              <a:gd name="T9" fmla="*/ 53 h 64"/>
              <a:gd name="T10" fmla="*/ 2 w 32"/>
              <a:gd name="T11" fmla="*/ 46 h 64"/>
              <a:gd name="T12" fmla="*/ 14 w 32"/>
              <a:gd name="T13" fmla="*/ 49 h 64"/>
              <a:gd name="T14" fmla="*/ 22 w 32"/>
              <a:gd name="T15" fmla="*/ 43 h 64"/>
              <a:gd name="T16" fmla="*/ 14 w 32"/>
              <a:gd name="T17" fmla="*/ 35 h 64"/>
              <a:gd name="T18" fmla="*/ 1 w 32"/>
              <a:gd name="T19" fmla="*/ 21 h 64"/>
              <a:gd name="T20" fmla="*/ 13 w 32"/>
              <a:gd name="T21" fmla="*/ 8 h 64"/>
              <a:gd name="T22" fmla="*/ 13 w 32"/>
              <a:gd name="T23" fmla="*/ 0 h 64"/>
              <a:gd name="T24" fmla="*/ 19 w 32"/>
              <a:gd name="T25" fmla="*/ 0 h 64"/>
              <a:gd name="T26" fmla="*/ 19 w 32"/>
              <a:gd name="T27" fmla="*/ 7 h 64"/>
              <a:gd name="T28" fmla="*/ 30 w 32"/>
              <a:gd name="T29" fmla="*/ 10 h 64"/>
              <a:gd name="T30" fmla="*/ 28 w 32"/>
              <a:gd name="T31" fmla="*/ 17 h 64"/>
              <a:gd name="T32" fmla="*/ 17 w 32"/>
              <a:gd name="T33" fmla="*/ 14 h 64"/>
              <a:gd name="T34" fmla="*/ 10 w 32"/>
              <a:gd name="T35" fmla="*/ 20 h 64"/>
              <a:gd name="T36" fmla="*/ 20 w 32"/>
              <a:gd name="T37" fmla="*/ 28 h 64"/>
              <a:gd name="T38" fmla="*/ 32 w 32"/>
              <a:gd name="T39" fmla="*/ 42 h 64"/>
              <a:gd name="T40" fmla="*/ 19 w 32"/>
              <a:gd name="T41" fmla="*/ 5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2" h="64">
                <a:moveTo>
                  <a:pt x="19" y="56"/>
                </a:moveTo>
                <a:cubicBezTo>
                  <a:pt x="19" y="64"/>
                  <a:pt x="19" y="64"/>
                  <a:pt x="19" y="64"/>
                </a:cubicBezTo>
                <a:cubicBezTo>
                  <a:pt x="13" y="64"/>
                  <a:pt x="13" y="64"/>
                  <a:pt x="13" y="64"/>
                </a:cubicBezTo>
                <a:cubicBezTo>
                  <a:pt x="13" y="56"/>
                  <a:pt x="13" y="56"/>
                  <a:pt x="13" y="56"/>
                </a:cubicBezTo>
                <a:cubicBezTo>
                  <a:pt x="8" y="56"/>
                  <a:pt x="3" y="55"/>
                  <a:pt x="0" y="53"/>
                </a:cubicBezTo>
                <a:cubicBezTo>
                  <a:pt x="2" y="46"/>
                  <a:pt x="2" y="46"/>
                  <a:pt x="2" y="46"/>
                </a:cubicBezTo>
                <a:cubicBezTo>
                  <a:pt x="5" y="47"/>
                  <a:pt x="9" y="49"/>
                  <a:pt x="14" y="49"/>
                </a:cubicBezTo>
                <a:cubicBezTo>
                  <a:pt x="19" y="49"/>
                  <a:pt x="22" y="47"/>
                  <a:pt x="22" y="43"/>
                </a:cubicBezTo>
                <a:cubicBezTo>
                  <a:pt x="22" y="39"/>
                  <a:pt x="20" y="37"/>
                  <a:pt x="14" y="35"/>
                </a:cubicBezTo>
                <a:cubicBezTo>
                  <a:pt x="6" y="32"/>
                  <a:pt x="1" y="28"/>
                  <a:pt x="1" y="21"/>
                </a:cubicBezTo>
                <a:cubicBezTo>
                  <a:pt x="1" y="14"/>
                  <a:pt x="5" y="9"/>
                  <a:pt x="13" y="8"/>
                </a:cubicBezTo>
                <a:cubicBezTo>
                  <a:pt x="13" y="0"/>
                  <a:pt x="13" y="0"/>
                  <a:pt x="13" y="0"/>
                </a:cubicBezTo>
                <a:cubicBezTo>
                  <a:pt x="19" y="0"/>
                  <a:pt x="19" y="0"/>
                  <a:pt x="19" y="0"/>
                </a:cubicBezTo>
                <a:cubicBezTo>
                  <a:pt x="19" y="7"/>
                  <a:pt x="19" y="7"/>
                  <a:pt x="19" y="7"/>
                </a:cubicBezTo>
                <a:cubicBezTo>
                  <a:pt x="24" y="7"/>
                  <a:pt x="28" y="9"/>
                  <a:pt x="30" y="10"/>
                </a:cubicBezTo>
                <a:cubicBezTo>
                  <a:pt x="28" y="17"/>
                  <a:pt x="28" y="17"/>
                  <a:pt x="28" y="17"/>
                </a:cubicBezTo>
                <a:cubicBezTo>
                  <a:pt x="26" y="16"/>
                  <a:pt x="23" y="14"/>
                  <a:pt x="17" y="14"/>
                </a:cubicBezTo>
                <a:cubicBezTo>
                  <a:pt x="12" y="14"/>
                  <a:pt x="10" y="17"/>
                  <a:pt x="10" y="20"/>
                </a:cubicBezTo>
                <a:cubicBezTo>
                  <a:pt x="10" y="23"/>
                  <a:pt x="13" y="25"/>
                  <a:pt x="20" y="28"/>
                </a:cubicBezTo>
                <a:cubicBezTo>
                  <a:pt x="28" y="31"/>
                  <a:pt x="32" y="35"/>
                  <a:pt x="32" y="42"/>
                </a:cubicBezTo>
                <a:cubicBezTo>
                  <a:pt x="32" y="49"/>
                  <a:pt x="27" y="55"/>
                  <a:pt x="19" y="56"/>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3" name="矩形 32"/>
          <p:cNvSpPr/>
          <p:nvPr/>
        </p:nvSpPr>
        <p:spPr>
          <a:xfrm>
            <a:off x="6765989" y="4251556"/>
            <a:ext cx="3542701" cy="307777"/>
          </a:xfrm>
          <a:prstGeom prst="rect">
            <a:avLst/>
          </a:prstGeom>
        </p:spPr>
        <p:txBody>
          <a:bodyPr wrap="none">
            <a:spAutoFit/>
          </a:bodyPr>
          <a:lstStyle/>
          <a:p>
            <a:r>
              <a:rPr lang="en-US" altLang="zh-CN" sz="1400" dirty="0" err="1"/>
              <a:t>Mauris</a:t>
            </a:r>
            <a:r>
              <a:rPr lang="en-US" altLang="zh-CN" sz="1400" dirty="0"/>
              <a:t> </a:t>
            </a:r>
            <a:r>
              <a:rPr lang="en-US" altLang="zh-CN" sz="1400" dirty="0" err="1"/>
              <a:t>blandit</a:t>
            </a:r>
            <a:r>
              <a:rPr lang="en-US" altLang="zh-CN" sz="1400" dirty="0"/>
              <a:t> </a:t>
            </a:r>
            <a:r>
              <a:rPr lang="en-US" altLang="zh-CN" sz="1400" dirty="0" err="1"/>
              <a:t>aliquet</a:t>
            </a:r>
            <a:r>
              <a:rPr lang="en-US" altLang="zh-CN" sz="1400" dirty="0"/>
              <a:t> </a:t>
            </a:r>
            <a:r>
              <a:rPr lang="en-US" altLang="zh-CN" sz="1400" dirty="0" err="1"/>
              <a:t>elit</a:t>
            </a:r>
            <a:r>
              <a:rPr lang="en-US" altLang="zh-CN" sz="1400" dirty="0"/>
              <a:t>, </a:t>
            </a:r>
            <a:r>
              <a:rPr lang="en-US" altLang="zh-CN" sz="1400" dirty="0" err="1"/>
              <a:t>eget</a:t>
            </a:r>
            <a:r>
              <a:rPr lang="en-US" altLang="zh-CN" sz="1400" dirty="0"/>
              <a:t> </a:t>
            </a:r>
            <a:r>
              <a:rPr lang="en-US" altLang="zh-CN" sz="1400" dirty="0" err="1"/>
              <a:t>tincidunt</a:t>
            </a:r>
            <a:r>
              <a:rPr lang="en-US" altLang="zh-CN" sz="1400" dirty="0"/>
              <a:t> </a:t>
            </a:r>
            <a:r>
              <a:rPr lang="en-US" altLang="zh-CN" sz="1400" dirty="0" err="1" smtClean="0"/>
              <a:t>nibh</a:t>
            </a:r>
            <a:endParaRPr lang="zh-CN" altLang="en-US" sz="1400" dirty="0"/>
          </a:p>
        </p:txBody>
      </p:sp>
      <p:sp>
        <p:nvSpPr>
          <p:cNvPr id="34" name="椭圆 33"/>
          <p:cNvSpPr/>
          <p:nvPr/>
        </p:nvSpPr>
        <p:spPr>
          <a:xfrm>
            <a:off x="6671535" y="4398570"/>
            <a:ext cx="75304" cy="75304"/>
          </a:xfrm>
          <a:prstGeom prst="ellipse">
            <a:avLst/>
          </a:pr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35" name="矩形 34"/>
          <p:cNvSpPr/>
          <p:nvPr/>
        </p:nvSpPr>
        <p:spPr>
          <a:xfrm>
            <a:off x="6765989" y="4546922"/>
            <a:ext cx="3542701" cy="307777"/>
          </a:xfrm>
          <a:prstGeom prst="rect">
            <a:avLst/>
          </a:prstGeom>
        </p:spPr>
        <p:txBody>
          <a:bodyPr wrap="none">
            <a:spAutoFit/>
          </a:bodyPr>
          <a:lstStyle/>
          <a:p>
            <a:r>
              <a:rPr lang="en-US" altLang="zh-CN" sz="1400" dirty="0" err="1"/>
              <a:t>Mauris</a:t>
            </a:r>
            <a:r>
              <a:rPr lang="en-US" altLang="zh-CN" sz="1400" dirty="0"/>
              <a:t> </a:t>
            </a:r>
            <a:r>
              <a:rPr lang="en-US" altLang="zh-CN" sz="1400" dirty="0" err="1"/>
              <a:t>blandit</a:t>
            </a:r>
            <a:r>
              <a:rPr lang="en-US" altLang="zh-CN" sz="1400" dirty="0"/>
              <a:t> </a:t>
            </a:r>
            <a:r>
              <a:rPr lang="en-US" altLang="zh-CN" sz="1400" dirty="0" err="1"/>
              <a:t>aliquet</a:t>
            </a:r>
            <a:r>
              <a:rPr lang="en-US" altLang="zh-CN" sz="1400" dirty="0"/>
              <a:t> </a:t>
            </a:r>
            <a:r>
              <a:rPr lang="en-US" altLang="zh-CN" sz="1400" dirty="0" err="1"/>
              <a:t>elit</a:t>
            </a:r>
            <a:r>
              <a:rPr lang="en-US" altLang="zh-CN" sz="1400" dirty="0"/>
              <a:t>, </a:t>
            </a:r>
            <a:r>
              <a:rPr lang="en-US" altLang="zh-CN" sz="1400" dirty="0" err="1"/>
              <a:t>eget</a:t>
            </a:r>
            <a:r>
              <a:rPr lang="en-US" altLang="zh-CN" sz="1400" dirty="0"/>
              <a:t> </a:t>
            </a:r>
            <a:r>
              <a:rPr lang="en-US" altLang="zh-CN" sz="1400" dirty="0" err="1"/>
              <a:t>tincidunt</a:t>
            </a:r>
            <a:r>
              <a:rPr lang="en-US" altLang="zh-CN" sz="1400" dirty="0"/>
              <a:t> </a:t>
            </a:r>
            <a:r>
              <a:rPr lang="en-US" altLang="zh-CN" sz="1400" dirty="0" err="1" smtClean="0"/>
              <a:t>nibh</a:t>
            </a:r>
            <a:endParaRPr lang="zh-CN" altLang="en-US" sz="1400" dirty="0"/>
          </a:p>
        </p:txBody>
      </p:sp>
      <p:sp>
        <p:nvSpPr>
          <p:cNvPr id="36" name="椭圆 35"/>
          <p:cNvSpPr/>
          <p:nvPr/>
        </p:nvSpPr>
        <p:spPr>
          <a:xfrm>
            <a:off x="6671535" y="4693936"/>
            <a:ext cx="75304" cy="75304"/>
          </a:xfrm>
          <a:prstGeom prst="ellipse">
            <a:avLst/>
          </a:pr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37" name="矩形 36"/>
          <p:cNvSpPr/>
          <p:nvPr/>
        </p:nvSpPr>
        <p:spPr>
          <a:xfrm>
            <a:off x="6765989" y="4842288"/>
            <a:ext cx="3542701" cy="307777"/>
          </a:xfrm>
          <a:prstGeom prst="rect">
            <a:avLst/>
          </a:prstGeom>
        </p:spPr>
        <p:txBody>
          <a:bodyPr wrap="none">
            <a:spAutoFit/>
          </a:bodyPr>
          <a:lstStyle/>
          <a:p>
            <a:r>
              <a:rPr lang="en-US" altLang="zh-CN" sz="1400" dirty="0" err="1"/>
              <a:t>Mauris</a:t>
            </a:r>
            <a:r>
              <a:rPr lang="en-US" altLang="zh-CN" sz="1400" dirty="0"/>
              <a:t> </a:t>
            </a:r>
            <a:r>
              <a:rPr lang="en-US" altLang="zh-CN" sz="1400" dirty="0" err="1"/>
              <a:t>blandit</a:t>
            </a:r>
            <a:r>
              <a:rPr lang="en-US" altLang="zh-CN" sz="1400" dirty="0"/>
              <a:t> </a:t>
            </a:r>
            <a:r>
              <a:rPr lang="en-US" altLang="zh-CN" sz="1400" dirty="0" err="1"/>
              <a:t>aliquet</a:t>
            </a:r>
            <a:r>
              <a:rPr lang="en-US" altLang="zh-CN" sz="1400" dirty="0"/>
              <a:t> </a:t>
            </a:r>
            <a:r>
              <a:rPr lang="en-US" altLang="zh-CN" sz="1400" dirty="0" err="1"/>
              <a:t>elit</a:t>
            </a:r>
            <a:r>
              <a:rPr lang="en-US" altLang="zh-CN" sz="1400" dirty="0"/>
              <a:t>, </a:t>
            </a:r>
            <a:r>
              <a:rPr lang="en-US" altLang="zh-CN" sz="1400" dirty="0" err="1"/>
              <a:t>eget</a:t>
            </a:r>
            <a:r>
              <a:rPr lang="en-US" altLang="zh-CN" sz="1400" dirty="0"/>
              <a:t> </a:t>
            </a:r>
            <a:r>
              <a:rPr lang="en-US" altLang="zh-CN" sz="1400" dirty="0" err="1"/>
              <a:t>tincidunt</a:t>
            </a:r>
            <a:r>
              <a:rPr lang="en-US" altLang="zh-CN" sz="1400" dirty="0"/>
              <a:t> </a:t>
            </a:r>
            <a:r>
              <a:rPr lang="en-US" altLang="zh-CN" sz="1400" dirty="0" err="1" smtClean="0"/>
              <a:t>nibh</a:t>
            </a:r>
            <a:endParaRPr lang="zh-CN" altLang="en-US" sz="1400" dirty="0"/>
          </a:p>
        </p:txBody>
      </p:sp>
      <p:sp>
        <p:nvSpPr>
          <p:cNvPr id="38" name="椭圆 37"/>
          <p:cNvSpPr/>
          <p:nvPr/>
        </p:nvSpPr>
        <p:spPr>
          <a:xfrm>
            <a:off x="6671535" y="4989302"/>
            <a:ext cx="75304" cy="75304"/>
          </a:xfrm>
          <a:prstGeom prst="ellipse">
            <a:avLst/>
          </a:pr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39" name="矩形 38"/>
          <p:cNvSpPr/>
          <p:nvPr/>
        </p:nvSpPr>
        <p:spPr>
          <a:xfrm>
            <a:off x="6765989" y="5151509"/>
            <a:ext cx="3542701" cy="307777"/>
          </a:xfrm>
          <a:prstGeom prst="rect">
            <a:avLst/>
          </a:prstGeom>
        </p:spPr>
        <p:txBody>
          <a:bodyPr wrap="none">
            <a:spAutoFit/>
          </a:bodyPr>
          <a:lstStyle/>
          <a:p>
            <a:r>
              <a:rPr lang="en-US" altLang="zh-CN" sz="1400" dirty="0" err="1"/>
              <a:t>Mauris</a:t>
            </a:r>
            <a:r>
              <a:rPr lang="en-US" altLang="zh-CN" sz="1400" dirty="0"/>
              <a:t> </a:t>
            </a:r>
            <a:r>
              <a:rPr lang="en-US" altLang="zh-CN" sz="1400" dirty="0" err="1"/>
              <a:t>blandit</a:t>
            </a:r>
            <a:r>
              <a:rPr lang="en-US" altLang="zh-CN" sz="1400" dirty="0"/>
              <a:t> </a:t>
            </a:r>
            <a:r>
              <a:rPr lang="en-US" altLang="zh-CN" sz="1400" dirty="0" err="1"/>
              <a:t>aliquet</a:t>
            </a:r>
            <a:r>
              <a:rPr lang="en-US" altLang="zh-CN" sz="1400" dirty="0"/>
              <a:t> </a:t>
            </a:r>
            <a:r>
              <a:rPr lang="en-US" altLang="zh-CN" sz="1400" dirty="0" err="1"/>
              <a:t>elit</a:t>
            </a:r>
            <a:r>
              <a:rPr lang="en-US" altLang="zh-CN" sz="1400" dirty="0"/>
              <a:t>, </a:t>
            </a:r>
            <a:r>
              <a:rPr lang="en-US" altLang="zh-CN" sz="1400" dirty="0" err="1"/>
              <a:t>eget</a:t>
            </a:r>
            <a:r>
              <a:rPr lang="en-US" altLang="zh-CN" sz="1400" dirty="0"/>
              <a:t> </a:t>
            </a:r>
            <a:r>
              <a:rPr lang="en-US" altLang="zh-CN" sz="1400" dirty="0" err="1"/>
              <a:t>tincidunt</a:t>
            </a:r>
            <a:r>
              <a:rPr lang="en-US" altLang="zh-CN" sz="1400" dirty="0"/>
              <a:t> </a:t>
            </a:r>
            <a:r>
              <a:rPr lang="en-US" altLang="zh-CN" sz="1400" dirty="0" err="1" smtClean="0"/>
              <a:t>nibh</a:t>
            </a:r>
            <a:endParaRPr lang="zh-CN" altLang="en-US" sz="1400" dirty="0"/>
          </a:p>
        </p:txBody>
      </p:sp>
      <p:sp>
        <p:nvSpPr>
          <p:cNvPr id="40" name="椭圆 39"/>
          <p:cNvSpPr/>
          <p:nvPr/>
        </p:nvSpPr>
        <p:spPr>
          <a:xfrm>
            <a:off x="6671535" y="5270813"/>
            <a:ext cx="75304" cy="75304"/>
          </a:xfrm>
          <a:prstGeom prst="ellipse">
            <a:avLst/>
          </a:pr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41" name="矩形 40"/>
          <p:cNvSpPr/>
          <p:nvPr/>
        </p:nvSpPr>
        <p:spPr>
          <a:xfrm>
            <a:off x="6746839" y="3830812"/>
            <a:ext cx="1678921" cy="369332"/>
          </a:xfrm>
          <a:prstGeom prst="rect">
            <a:avLst/>
          </a:prstGeom>
        </p:spPr>
        <p:txBody>
          <a:bodyPr wrap="none">
            <a:spAutoFit/>
          </a:bodyPr>
          <a:lstStyle/>
          <a:p>
            <a:r>
              <a:rPr lang="en-US" altLang="zh-TW" b="1" spc="150" dirty="0"/>
              <a:t>DESCRIPTION</a:t>
            </a:r>
            <a:endParaRPr lang="zh-TW" altLang="en-US" b="1" spc="150" dirty="0"/>
          </a:p>
        </p:txBody>
      </p:sp>
      <p:pic>
        <p:nvPicPr>
          <p:cNvPr id="2" name="图片 1"/>
          <p:cNvPicPr>
            <a:picLocks noChangeAspect="1"/>
          </p:cNvPicPr>
          <p:nvPr/>
        </p:nvPicPr>
        <p:blipFill rotWithShape="1">
          <a:blip r:embed="rId1" cstate="print">
            <a:extLst>
              <a:ext uri="{28A0092B-C50C-407E-A947-70E740481C1C}">
                <a14:useLocalDpi xmlns:a14="http://schemas.microsoft.com/office/drawing/2010/main" val="0"/>
              </a:ext>
            </a:extLst>
          </a:blip>
          <a:srcRect b="6119"/>
          <a:stretch>
            <a:fillRect/>
          </a:stretch>
        </p:blipFill>
        <p:spPr>
          <a:xfrm>
            <a:off x="1003343" y="1947461"/>
            <a:ext cx="4192335" cy="3766701"/>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smtClean="0"/>
              <a:t>YOUR  TITLE  HERE</a:t>
            </a:r>
            <a:endParaRPr lang="zh-CN" altLang="en-US" dirty="0"/>
          </a:p>
        </p:txBody>
      </p:sp>
      <p:sp>
        <p:nvSpPr>
          <p:cNvPr id="5" name="矩形 4"/>
          <p:cNvSpPr/>
          <p:nvPr/>
        </p:nvSpPr>
        <p:spPr>
          <a:xfrm>
            <a:off x="3773089" y="3634028"/>
            <a:ext cx="2045369" cy="52939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6479910" y="4236767"/>
            <a:ext cx="2015199" cy="529390"/>
          </a:xfrm>
          <a:prstGeom prst="rect">
            <a:avLst/>
          </a:pr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9195326" y="3630371"/>
            <a:ext cx="2045369" cy="52939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074930" y="4236767"/>
            <a:ext cx="2007943" cy="529390"/>
          </a:xfrm>
          <a:prstGeom prst="rect">
            <a:avLst/>
          </a:pr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3773089" y="2501900"/>
            <a:ext cx="2045369" cy="369332"/>
          </a:xfrm>
          <a:prstGeom prst="rect">
            <a:avLst/>
          </a:prstGeom>
          <a:noFill/>
        </p:spPr>
        <p:txBody>
          <a:bodyPr wrap="square" rtlCol="0">
            <a:spAutoFit/>
          </a:bodyPr>
          <a:lstStyle/>
          <a:p>
            <a:pPr algn="ctr"/>
            <a:r>
              <a:rPr lang="en-US" altLang="zh-TW" b="1" dirty="0" smtClean="0">
                <a:solidFill>
                  <a:srgbClr val="01A89C"/>
                </a:solidFill>
                <a:latin typeface="+mj-lt"/>
              </a:rPr>
              <a:t>DESCRIPTION</a:t>
            </a:r>
            <a:endParaRPr lang="zh-TW" altLang="en-US" b="1" dirty="0">
              <a:solidFill>
                <a:srgbClr val="01A89C"/>
              </a:solidFill>
              <a:latin typeface="+mj-lt"/>
            </a:endParaRPr>
          </a:p>
        </p:txBody>
      </p:sp>
      <p:sp>
        <p:nvSpPr>
          <p:cNvPr id="13" name="矩形 12"/>
          <p:cNvSpPr/>
          <p:nvPr/>
        </p:nvSpPr>
        <p:spPr>
          <a:xfrm>
            <a:off x="3773088" y="2769800"/>
            <a:ext cx="2045369" cy="738664"/>
          </a:xfrm>
          <a:prstGeom prst="rect">
            <a:avLst/>
          </a:prstGeom>
        </p:spPr>
        <p:txBody>
          <a:bodyPr wrap="square">
            <a:spAutoFit/>
          </a:bodyPr>
          <a:lstStyle/>
          <a:p>
            <a:pPr algn="ctr"/>
            <a:r>
              <a:rPr lang="zh-CN" altLang="en-US" sz="1400" dirty="0" smtClean="0"/>
              <a:t>I hope you enjoyed the fake text. The standard default text is designed</a:t>
            </a:r>
            <a:endParaRPr lang="zh-CN" altLang="en-US" sz="1400" dirty="0"/>
          </a:p>
        </p:txBody>
      </p:sp>
      <p:sp>
        <p:nvSpPr>
          <p:cNvPr id="14" name="文本框 13"/>
          <p:cNvSpPr txBox="1"/>
          <p:nvPr/>
        </p:nvSpPr>
        <p:spPr>
          <a:xfrm>
            <a:off x="6474091" y="4888064"/>
            <a:ext cx="2045369" cy="369332"/>
          </a:xfrm>
          <a:prstGeom prst="rect">
            <a:avLst/>
          </a:prstGeom>
          <a:noFill/>
        </p:spPr>
        <p:txBody>
          <a:bodyPr wrap="square" rtlCol="0">
            <a:spAutoFit/>
          </a:bodyPr>
          <a:lstStyle/>
          <a:p>
            <a:pPr algn="ctr"/>
            <a:r>
              <a:rPr lang="en-US" altLang="zh-TW" b="1" dirty="0" smtClean="0">
                <a:solidFill>
                  <a:srgbClr val="01A89C"/>
                </a:solidFill>
                <a:latin typeface="+mj-lt"/>
              </a:rPr>
              <a:t>DESCRIPTION</a:t>
            </a:r>
            <a:endParaRPr lang="zh-TW" altLang="en-US" b="1" dirty="0">
              <a:solidFill>
                <a:srgbClr val="01A89C"/>
              </a:solidFill>
              <a:latin typeface="+mj-lt"/>
            </a:endParaRPr>
          </a:p>
        </p:txBody>
      </p:sp>
      <p:sp>
        <p:nvSpPr>
          <p:cNvPr id="15" name="矩形 14"/>
          <p:cNvSpPr/>
          <p:nvPr/>
        </p:nvSpPr>
        <p:spPr>
          <a:xfrm>
            <a:off x="6474090" y="5155964"/>
            <a:ext cx="2045369" cy="738664"/>
          </a:xfrm>
          <a:prstGeom prst="rect">
            <a:avLst/>
          </a:prstGeom>
        </p:spPr>
        <p:txBody>
          <a:bodyPr wrap="square">
            <a:spAutoFit/>
          </a:bodyPr>
          <a:lstStyle/>
          <a:p>
            <a:pPr algn="ctr"/>
            <a:r>
              <a:rPr lang="zh-CN" altLang="en-US" sz="1400" dirty="0" smtClean="0"/>
              <a:t>I hope you enjoyed the fake text. The standard default text is designed</a:t>
            </a:r>
            <a:endParaRPr lang="zh-CN" altLang="en-US" sz="1400" dirty="0"/>
          </a:p>
        </p:txBody>
      </p:sp>
      <p:sp>
        <p:nvSpPr>
          <p:cNvPr id="16" name="文本框 15"/>
          <p:cNvSpPr txBox="1"/>
          <p:nvPr/>
        </p:nvSpPr>
        <p:spPr>
          <a:xfrm>
            <a:off x="1072022" y="4888064"/>
            <a:ext cx="2045369" cy="369332"/>
          </a:xfrm>
          <a:prstGeom prst="rect">
            <a:avLst/>
          </a:prstGeom>
          <a:noFill/>
        </p:spPr>
        <p:txBody>
          <a:bodyPr wrap="square" rtlCol="0">
            <a:spAutoFit/>
          </a:bodyPr>
          <a:lstStyle/>
          <a:p>
            <a:pPr algn="ctr"/>
            <a:r>
              <a:rPr lang="en-US" altLang="zh-TW" b="1" dirty="0" smtClean="0">
                <a:solidFill>
                  <a:srgbClr val="01A89C"/>
                </a:solidFill>
                <a:latin typeface="+mj-lt"/>
              </a:rPr>
              <a:t>DESCRIPTION</a:t>
            </a:r>
            <a:endParaRPr lang="zh-TW" altLang="en-US" b="1" dirty="0">
              <a:solidFill>
                <a:srgbClr val="01A89C"/>
              </a:solidFill>
              <a:latin typeface="+mj-lt"/>
            </a:endParaRPr>
          </a:p>
        </p:txBody>
      </p:sp>
      <p:sp>
        <p:nvSpPr>
          <p:cNvPr id="17" name="矩形 16"/>
          <p:cNvSpPr/>
          <p:nvPr/>
        </p:nvSpPr>
        <p:spPr>
          <a:xfrm>
            <a:off x="1072021" y="5155964"/>
            <a:ext cx="2045369" cy="738664"/>
          </a:xfrm>
          <a:prstGeom prst="rect">
            <a:avLst/>
          </a:prstGeom>
        </p:spPr>
        <p:txBody>
          <a:bodyPr wrap="square">
            <a:spAutoFit/>
          </a:bodyPr>
          <a:lstStyle/>
          <a:p>
            <a:pPr algn="ctr"/>
            <a:r>
              <a:rPr lang="zh-CN" altLang="en-US" sz="1400" dirty="0" smtClean="0"/>
              <a:t>I hope you enjoyed the fake text. The standard default text is designed</a:t>
            </a:r>
            <a:endParaRPr lang="zh-CN" altLang="en-US" sz="1400" dirty="0"/>
          </a:p>
        </p:txBody>
      </p:sp>
      <p:sp>
        <p:nvSpPr>
          <p:cNvPr id="18" name="文本框 17"/>
          <p:cNvSpPr txBox="1"/>
          <p:nvPr/>
        </p:nvSpPr>
        <p:spPr>
          <a:xfrm>
            <a:off x="9175158" y="2501900"/>
            <a:ext cx="2045369" cy="369332"/>
          </a:xfrm>
          <a:prstGeom prst="rect">
            <a:avLst/>
          </a:prstGeom>
          <a:noFill/>
        </p:spPr>
        <p:txBody>
          <a:bodyPr wrap="square" rtlCol="0">
            <a:spAutoFit/>
          </a:bodyPr>
          <a:lstStyle/>
          <a:p>
            <a:pPr algn="ctr"/>
            <a:r>
              <a:rPr lang="en-US" altLang="zh-TW" b="1" dirty="0" smtClean="0">
                <a:solidFill>
                  <a:srgbClr val="01A89C"/>
                </a:solidFill>
                <a:latin typeface="+mj-lt"/>
              </a:rPr>
              <a:t>DESCRIPTION</a:t>
            </a:r>
            <a:endParaRPr lang="zh-TW" altLang="en-US" b="1" dirty="0">
              <a:solidFill>
                <a:srgbClr val="01A89C"/>
              </a:solidFill>
              <a:latin typeface="+mj-lt"/>
            </a:endParaRPr>
          </a:p>
        </p:txBody>
      </p:sp>
      <p:sp>
        <p:nvSpPr>
          <p:cNvPr id="19" name="矩形 18"/>
          <p:cNvSpPr/>
          <p:nvPr/>
        </p:nvSpPr>
        <p:spPr>
          <a:xfrm>
            <a:off x="9175157" y="2769800"/>
            <a:ext cx="2045369" cy="738664"/>
          </a:xfrm>
          <a:prstGeom prst="rect">
            <a:avLst/>
          </a:prstGeom>
        </p:spPr>
        <p:txBody>
          <a:bodyPr wrap="square">
            <a:spAutoFit/>
          </a:bodyPr>
          <a:lstStyle/>
          <a:p>
            <a:pPr algn="ctr"/>
            <a:r>
              <a:rPr lang="zh-CN" altLang="en-US" sz="1400" dirty="0" smtClean="0"/>
              <a:t>I hope you enjoyed the fake text. The standard default text is designed</a:t>
            </a:r>
            <a:endParaRPr lang="zh-CN" altLang="en-US" sz="1400" dirty="0"/>
          </a:p>
        </p:txBody>
      </p:sp>
      <p:pic>
        <p:nvPicPr>
          <p:cNvPr id="20" name="图片 19"/>
          <p:cNvPicPr>
            <a:picLocks noChangeAspect="1"/>
          </p:cNvPicPr>
          <p:nvPr/>
        </p:nvPicPr>
        <p:blipFill rotWithShape="1">
          <a:blip r:embed="rId1" cstate="print">
            <a:extLst>
              <a:ext uri="{28A0092B-C50C-407E-A947-70E740481C1C}">
                <a14:useLocalDpi xmlns:a14="http://schemas.microsoft.com/office/drawing/2010/main" val="0"/>
              </a:ext>
            </a:extLst>
          </a:blip>
          <a:srcRect l="47949" t="5990" r="1449" b="26329"/>
          <a:stretch>
            <a:fillRect/>
          </a:stretch>
        </p:blipFill>
        <p:spPr>
          <a:xfrm>
            <a:off x="1066102" y="2211019"/>
            <a:ext cx="2016771" cy="2025748"/>
          </a:xfrm>
          <a:prstGeom prst="rect">
            <a:avLst/>
          </a:prstGeom>
        </p:spPr>
      </p:pic>
      <p:pic>
        <p:nvPicPr>
          <p:cNvPr id="21" name="图片 20"/>
          <p:cNvPicPr>
            <a:picLocks noChangeAspect="1"/>
          </p:cNvPicPr>
          <p:nvPr/>
        </p:nvPicPr>
        <p:blipFill rotWithShape="1">
          <a:blip r:embed="rId2" cstate="print">
            <a:extLst>
              <a:ext uri="{28A0092B-C50C-407E-A947-70E740481C1C}">
                <a14:useLocalDpi xmlns:a14="http://schemas.microsoft.com/office/drawing/2010/main" val="0"/>
              </a:ext>
            </a:extLst>
          </a:blip>
          <a:srcRect l="-1" r="34777" b="15964"/>
          <a:stretch>
            <a:fillRect/>
          </a:stretch>
        </p:blipFill>
        <p:spPr>
          <a:xfrm>
            <a:off x="9195326" y="4058572"/>
            <a:ext cx="2040521" cy="2028315"/>
          </a:xfrm>
          <a:prstGeom prst="rect">
            <a:avLst/>
          </a:prstGeom>
        </p:spPr>
      </p:pic>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1" r="34777" b="15964"/>
          <a:stretch>
            <a:fillRect/>
          </a:stretch>
        </p:blipFill>
        <p:spPr>
          <a:xfrm>
            <a:off x="3783090" y="4141806"/>
            <a:ext cx="2040521" cy="2028315"/>
          </a:xfrm>
          <a:prstGeom prst="rect">
            <a:avLst/>
          </a:prstGeom>
        </p:spPr>
      </p:pic>
      <p:pic>
        <p:nvPicPr>
          <p:cNvPr id="23" name="图片 22"/>
          <p:cNvPicPr>
            <a:picLocks noChangeAspect="1"/>
          </p:cNvPicPr>
          <p:nvPr/>
        </p:nvPicPr>
        <p:blipFill rotWithShape="1">
          <a:blip r:embed="rId1" cstate="print">
            <a:extLst>
              <a:ext uri="{28A0092B-C50C-407E-A947-70E740481C1C}">
                <a14:useLocalDpi xmlns:a14="http://schemas.microsoft.com/office/drawing/2010/main" val="0"/>
              </a:ext>
            </a:extLst>
          </a:blip>
          <a:srcRect l="47949" t="5990" r="1449" b="26329"/>
          <a:stretch>
            <a:fillRect/>
          </a:stretch>
        </p:blipFill>
        <p:spPr>
          <a:xfrm>
            <a:off x="6478338" y="2211019"/>
            <a:ext cx="2016771" cy="202574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smtClean="0"/>
              <a:t>YOUR  TITLE  HERE</a:t>
            </a:r>
            <a:endParaRPr lang="zh-CN" altLang="en-US" dirty="0"/>
          </a:p>
        </p:txBody>
      </p:sp>
      <p:sp>
        <p:nvSpPr>
          <p:cNvPr id="3" name="文本框 2"/>
          <p:cNvSpPr txBox="1"/>
          <p:nvPr/>
        </p:nvSpPr>
        <p:spPr>
          <a:xfrm>
            <a:off x="1168213" y="1861345"/>
            <a:ext cx="4402872" cy="369332"/>
          </a:xfrm>
          <a:prstGeom prst="rect">
            <a:avLst/>
          </a:prstGeom>
          <a:noFill/>
        </p:spPr>
        <p:txBody>
          <a:bodyPr wrap="none" rtlCol="0">
            <a:spAutoFit/>
          </a:bodyPr>
          <a:lstStyle/>
          <a:p>
            <a:r>
              <a:rPr lang="en-US" altLang="zh-CN" b="1" dirty="0" err="1">
                <a:latin typeface="+mj-lt"/>
              </a:rPr>
              <a:t>Cras</a:t>
            </a:r>
            <a:r>
              <a:rPr lang="en-US" altLang="zh-CN" b="1" dirty="0">
                <a:latin typeface="+mj-lt"/>
              </a:rPr>
              <a:t> </a:t>
            </a:r>
            <a:r>
              <a:rPr lang="en-US" altLang="zh-CN" b="1" dirty="0" err="1">
                <a:latin typeface="+mj-lt"/>
              </a:rPr>
              <a:t>ultricies</a:t>
            </a:r>
            <a:r>
              <a:rPr lang="en-US" altLang="zh-CN" b="1" dirty="0">
                <a:latin typeface="+mj-lt"/>
              </a:rPr>
              <a:t> ligula </a:t>
            </a:r>
            <a:r>
              <a:rPr lang="en-US" altLang="zh-CN" b="1" dirty="0" err="1">
                <a:latin typeface="+mj-lt"/>
              </a:rPr>
              <a:t>sed</a:t>
            </a:r>
            <a:r>
              <a:rPr lang="en-US" altLang="zh-CN" b="1" dirty="0">
                <a:latin typeface="+mj-lt"/>
              </a:rPr>
              <a:t> magna dictum </a:t>
            </a:r>
            <a:r>
              <a:rPr lang="en-US" altLang="zh-CN" b="1" dirty="0" err="1">
                <a:latin typeface="+mj-lt"/>
              </a:rPr>
              <a:t>porta</a:t>
            </a:r>
            <a:r>
              <a:rPr lang="en-US" altLang="zh-CN" b="1" dirty="0">
                <a:latin typeface="+mj-lt"/>
              </a:rPr>
              <a:t>.</a:t>
            </a:r>
            <a:endParaRPr lang="zh-CN" altLang="en-US" b="1" dirty="0">
              <a:latin typeface="+mj-lt"/>
            </a:endParaRPr>
          </a:p>
        </p:txBody>
      </p:sp>
      <p:sp>
        <p:nvSpPr>
          <p:cNvPr id="5" name="文本框 4"/>
          <p:cNvSpPr txBox="1"/>
          <p:nvPr/>
        </p:nvSpPr>
        <p:spPr>
          <a:xfrm>
            <a:off x="1168213" y="2222741"/>
            <a:ext cx="7384944" cy="338554"/>
          </a:xfrm>
          <a:prstGeom prst="rect">
            <a:avLst/>
          </a:prstGeom>
          <a:noFill/>
        </p:spPr>
        <p:txBody>
          <a:bodyPr wrap="square" rtlCol="0">
            <a:spAutoFit/>
          </a:bodyPr>
          <a:lstStyle/>
          <a:p>
            <a:r>
              <a:rPr lang="en-US" altLang="zh-CN" sz="1600" dirty="0" err="1"/>
              <a:t>Donec</a:t>
            </a:r>
            <a:r>
              <a:rPr lang="en-US" altLang="zh-CN" sz="1600" dirty="0"/>
              <a:t> </a:t>
            </a:r>
            <a:r>
              <a:rPr lang="en-US" altLang="zh-CN" sz="1600" dirty="0" err="1"/>
              <a:t>sollicitudin</a:t>
            </a:r>
            <a:r>
              <a:rPr lang="en-US" altLang="zh-CN" sz="1600" dirty="0"/>
              <a:t> </a:t>
            </a:r>
            <a:r>
              <a:rPr lang="en-US" altLang="zh-CN" sz="1600" dirty="0" err="1"/>
              <a:t>molestie</a:t>
            </a:r>
            <a:r>
              <a:rPr lang="en-US" altLang="zh-CN" sz="1600" dirty="0"/>
              <a:t> </a:t>
            </a:r>
            <a:r>
              <a:rPr lang="en-US" altLang="zh-CN" sz="1600" dirty="0" err="1"/>
              <a:t>malesuada</a:t>
            </a:r>
            <a:r>
              <a:rPr lang="en-US" altLang="zh-CN" sz="1600" dirty="0"/>
              <a:t>. </a:t>
            </a:r>
            <a:r>
              <a:rPr lang="en-US" altLang="zh-CN" sz="1600" dirty="0" err="1"/>
              <a:t>Donec</a:t>
            </a:r>
            <a:r>
              <a:rPr lang="en-US" altLang="zh-CN" sz="1600" dirty="0"/>
              <a:t> </a:t>
            </a:r>
            <a:r>
              <a:rPr lang="en-US" altLang="zh-CN" sz="1600" dirty="0" err="1"/>
              <a:t>rutrum</a:t>
            </a:r>
            <a:r>
              <a:rPr lang="en-US" altLang="zh-CN" sz="1600" dirty="0"/>
              <a:t> </a:t>
            </a:r>
            <a:r>
              <a:rPr lang="en-US" altLang="zh-CN" sz="1600" dirty="0" err="1"/>
              <a:t>congue</a:t>
            </a:r>
            <a:r>
              <a:rPr lang="en-US" altLang="zh-CN" sz="1600" dirty="0"/>
              <a:t> </a:t>
            </a:r>
            <a:r>
              <a:rPr lang="en-US" altLang="zh-CN" sz="1600" dirty="0" err="1"/>
              <a:t>leo</a:t>
            </a:r>
            <a:r>
              <a:rPr lang="en-US" altLang="zh-CN" sz="1600" dirty="0"/>
              <a:t> </a:t>
            </a:r>
            <a:r>
              <a:rPr lang="en-US" altLang="zh-CN" sz="1600" dirty="0" err="1"/>
              <a:t>eget</a:t>
            </a:r>
            <a:r>
              <a:rPr lang="en-US" altLang="zh-CN" sz="1600" dirty="0"/>
              <a:t> </a:t>
            </a:r>
            <a:r>
              <a:rPr lang="en-US" altLang="zh-CN" sz="1600" dirty="0" err="1"/>
              <a:t>malesuada</a:t>
            </a:r>
            <a:r>
              <a:rPr lang="en-US" altLang="zh-CN" sz="1600" dirty="0"/>
              <a:t>.</a:t>
            </a:r>
            <a:endParaRPr lang="zh-CN" altLang="en-US" sz="1600" dirty="0"/>
          </a:p>
        </p:txBody>
      </p:sp>
      <p:sp>
        <p:nvSpPr>
          <p:cNvPr id="6" name="矩形 5"/>
          <p:cNvSpPr/>
          <p:nvPr/>
        </p:nvSpPr>
        <p:spPr>
          <a:xfrm>
            <a:off x="1256650" y="2731953"/>
            <a:ext cx="2869809" cy="344658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616484" y="2731952"/>
            <a:ext cx="2869809" cy="3446585"/>
          </a:xfrm>
          <a:prstGeom prst="rect">
            <a:avLst/>
          </a:prstGeom>
          <a:solidFill>
            <a:srgbClr val="303749">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7976318" y="2731952"/>
            <a:ext cx="2869809" cy="3446585"/>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1402015" y="2885583"/>
            <a:ext cx="2579077" cy="3139321"/>
          </a:xfrm>
          <a:prstGeom prst="rect">
            <a:avLst/>
          </a:prstGeom>
          <a:noFill/>
        </p:spPr>
        <p:txBody>
          <a:bodyPr wrap="square">
            <a:spAutoFit/>
          </a:bodyPr>
          <a:lstStyle/>
          <a:p>
            <a:r>
              <a:rPr lang="zh-CN" altLang="en-US" dirty="0" smtClean="0"/>
              <a:t>Donec rutrum congue leo eget malesuada. Donec rutrum congue leo eget malesuada. Vivamus suscipit tortor eget felis porttitor volutpat. Lorem ipsum dolor sit amet, consectetur adipiscing elit. Curabitur non nulla sit amet nisl tempus convallis.</a:t>
            </a:r>
            <a:endParaRPr lang="zh-CN" altLang="en-US" dirty="0"/>
          </a:p>
        </p:txBody>
      </p:sp>
      <p:sp>
        <p:nvSpPr>
          <p:cNvPr id="10" name="矩形 9"/>
          <p:cNvSpPr/>
          <p:nvPr/>
        </p:nvSpPr>
        <p:spPr>
          <a:xfrm>
            <a:off x="4768883" y="2885582"/>
            <a:ext cx="2579077" cy="3139321"/>
          </a:xfrm>
          <a:prstGeom prst="rect">
            <a:avLst/>
          </a:prstGeom>
        </p:spPr>
        <p:txBody>
          <a:bodyPr wrap="square">
            <a:spAutoFit/>
          </a:bodyPr>
          <a:lstStyle/>
          <a:p>
            <a:r>
              <a:rPr lang="zh-CN" altLang="en-US" dirty="0" smtClean="0"/>
              <a:t>Donec rutrum congue leo eget malesuada. Donec rutrum congue leo eget malesuada. Vivamus suscipit tortor eget felis porttitor volutpat. Lorem ipsum dolor sit amet, consectetur adipiscing elit. Curabitur non nulla sit amet nisl tempus convallis.</a:t>
            </a:r>
            <a:endParaRPr lang="zh-CN" altLang="en-US" dirty="0"/>
          </a:p>
        </p:txBody>
      </p:sp>
      <p:sp>
        <p:nvSpPr>
          <p:cNvPr id="11" name="矩形 10"/>
          <p:cNvSpPr/>
          <p:nvPr/>
        </p:nvSpPr>
        <p:spPr>
          <a:xfrm>
            <a:off x="8121683" y="2885582"/>
            <a:ext cx="2579077" cy="3139321"/>
          </a:xfrm>
          <a:prstGeom prst="rect">
            <a:avLst/>
          </a:prstGeom>
        </p:spPr>
        <p:txBody>
          <a:bodyPr wrap="square">
            <a:spAutoFit/>
          </a:bodyPr>
          <a:lstStyle/>
          <a:p>
            <a:r>
              <a:rPr lang="zh-CN" altLang="en-US" dirty="0" smtClean="0"/>
              <a:t>Donec rutrum congue leo eget malesuada. Donec rutrum congue leo eget malesuada. Vivamus suscipit tortor eget felis porttitor volutpat. Lorem ipsum dolor sit amet, consectetur adipiscing elit. Curabitur non nulla sit amet nisl tempus convallis.</a:t>
            </a:r>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图片 26"/>
          <p:cNvPicPr>
            <a:picLocks noChangeAspect="1"/>
          </p:cNvPicPr>
          <p:nvPr/>
        </p:nvPicPr>
        <p:blipFill rotWithShape="1">
          <a:blip r:embed="rId1" cstate="print">
            <a:extLst>
              <a:ext uri="{28A0092B-C50C-407E-A947-70E740481C1C}">
                <a14:useLocalDpi xmlns:a14="http://schemas.microsoft.com/office/drawing/2010/main" val="0"/>
              </a:ext>
            </a:extLst>
          </a:blip>
          <a:srcRect l="45636" b="14051"/>
          <a:stretch>
            <a:fillRect/>
          </a:stretch>
        </p:blipFill>
        <p:spPr>
          <a:xfrm>
            <a:off x="7919690" y="1889798"/>
            <a:ext cx="3011709" cy="3011707"/>
          </a:xfrm>
          <a:prstGeom prst="ellipse">
            <a:avLst/>
          </a:prstGeom>
        </p:spPr>
      </p:pic>
      <p:sp>
        <p:nvSpPr>
          <p:cNvPr id="4" name="标题 3"/>
          <p:cNvSpPr>
            <a:spLocks noGrp="1"/>
          </p:cNvSpPr>
          <p:nvPr>
            <p:ph type="title"/>
          </p:nvPr>
        </p:nvSpPr>
        <p:spPr/>
        <p:txBody>
          <a:bodyPr/>
          <a:lstStyle/>
          <a:p>
            <a:r>
              <a:rPr lang="en-US" altLang="zh-CN" dirty="0" smtClean="0"/>
              <a:t>YOUR  TITLE  HERE</a:t>
            </a:r>
            <a:endParaRPr lang="zh-CN" altLang="en-US" dirty="0"/>
          </a:p>
        </p:txBody>
      </p:sp>
      <p:cxnSp>
        <p:nvCxnSpPr>
          <p:cNvPr id="13" name="直接连接符 12"/>
          <p:cNvCxnSpPr/>
          <p:nvPr/>
        </p:nvCxnSpPr>
        <p:spPr>
          <a:xfrm>
            <a:off x="669745" y="4648200"/>
            <a:ext cx="0" cy="17145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839788" y="5086171"/>
            <a:ext cx="1678920" cy="1169551"/>
          </a:xfrm>
          <a:prstGeom prst="rect">
            <a:avLst/>
          </a:prstGeom>
        </p:spPr>
        <p:txBody>
          <a:bodyPr wrap="square">
            <a:spAutoFit/>
          </a:bodyPr>
          <a:lstStyle/>
          <a:p>
            <a:r>
              <a:rPr lang="zh-CN" altLang="en-US" sz="1400" dirty="0"/>
              <a:t>Vestibulum ante ipsum primis in faucibus orci luctus et ultrices posuere cubilia </a:t>
            </a:r>
            <a:r>
              <a:rPr lang="zh-CN" altLang="en-US" sz="1400" dirty="0" smtClean="0"/>
              <a:t>Curae</a:t>
            </a:r>
            <a:r>
              <a:rPr lang="en-US" altLang="zh-CN" sz="1400" dirty="0" smtClean="0"/>
              <a:t>.</a:t>
            </a:r>
            <a:endParaRPr lang="zh-CN" altLang="en-US" sz="1400" dirty="0"/>
          </a:p>
        </p:txBody>
      </p:sp>
      <p:sp>
        <p:nvSpPr>
          <p:cNvPr id="15" name="矩形 14"/>
          <p:cNvSpPr/>
          <p:nvPr/>
        </p:nvSpPr>
        <p:spPr>
          <a:xfrm>
            <a:off x="839788" y="4716839"/>
            <a:ext cx="1678921" cy="369332"/>
          </a:xfrm>
          <a:prstGeom prst="rect">
            <a:avLst/>
          </a:prstGeom>
          <a:solidFill>
            <a:srgbClr val="FFC000"/>
          </a:solidFill>
        </p:spPr>
        <p:txBody>
          <a:bodyPr wrap="none">
            <a:spAutoFit/>
          </a:bodyPr>
          <a:lstStyle/>
          <a:p>
            <a:r>
              <a:rPr lang="en-US" altLang="zh-TW" b="1" spc="150" dirty="0"/>
              <a:t>DESCRIPTION</a:t>
            </a:r>
            <a:endParaRPr lang="zh-TW" altLang="en-US" b="1" spc="150" dirty="0"/>
          </a:p>
        </p:txBody>
      </p:sp>
      <p:cxnSp>
        <p:nvCxnSpPr>
          <p:cNvPr id="16" name="直接连接符 15"/>
          <p:cNvCxnSpPr/>
          <p:nvPr/>
        </p:nvCxnSpPr>
        <p:spPr>
          <a:xfrm>
            <a:off x="2655760" y="4522788"/>
            <a:ext cx="0" cy="1714500"/>
          </a:xfrm>
          <a:prstGeom prst="line">
            <a:avLst/>
          </a:prstGeom>
          <a:ln>
            <a:solidFill>
              <a:srgbClr val="303749"/>
            </a:solidFill>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a:off x="2798637" y="5086171"/>
            <a:ext cx="1738364" cy="1169551"/>
          </a:xfrm>
          <a:prstGeom prst="rect">
            <a:avLst/>
          </a:prstGeom>
        </p:spPr>
        <p:txBody>
          <a:bodyPr wrap="square">
            <a:spAutoFit/>
          </a:bodyPr>
          <a:lstStyle/>
          <a:p>
            <a:r>
              <a:rPr lang="zh-CN" altLang="en-US" sz="1400" dirty="0"/>
              <a:t>Vestibulum ante ipsum primis in faucibus orci luctus et ultrices posuere cubilia </a:t>
            </a:r>
            <a:r>
              <a:rPr lang="zh-CN" altLang="en-US" sz="1400" dirty="0" smtClean="0"/>
              <a:t>Curae</a:t>
            </a:r>
            <a:r>
              <a:rPr lang="en-US" altLang="zh-CN" sz="1400" dirty="0" smtClean="0"/>
              <a:t>.</a:t>
            </a:r>
            <a:endParaRPr lang="zh-CN" altLang="en-US" sz="1400" dirty="0"/>
          </a:p>
        </p:txBody>
      </p:sp>
      <p:sp>
        <p:nvSpPr>
          <p:cNvPr id="18" name="矩形 17"/>
          <p:cNvSpPr/>
          <p:nvPr/>
        </p:nvSpPr>
        <p:spPr>
          <a:xfrm>
            <a:off x="2798637" y="4716839"/>
            <a:ext cx="1678921" cy="369332"/>
          </a:xfrm>
          <a:prstGeom prst="rect">
            <a:avLst/>
          </a:prstGeom>
          <a:solidFill>
            <a:srgbClr val="FFC000"/>
          </a:solidFill>
        </p:spPr>
        <p:txBody>
          <a:bodyPr wrap="none">
            <a:spAutoFit/>
          </a:bodyPr>
          <a:lstStyle/>
          <a:p>
            <a:r>
              <a:rPr lang="en-US" altLang="zh-TW" b="1" spc="150" dirty="0"/>
              <a:t>DESCRIPTION</a:t>
            </a:r>
            <a:endParaRPr lang="zh-TW" altLang="en-US" b="1" spc="150" dirty="0"/>
          </a:p>
        </p:txBody>
      </p:sp>
      <p:cxnSp>
        <p:nvCxnSpPr>
          <p:cNvPr id="19" name="直接连接符 18"/>
          <p:cNvCxnSpPr/>
          <p:nvPr/>
        </p:nvCxnSpPr>
        <p:spPr>
          <a:xfrm>
            <a:off x="4637735" y="4532173"/>
            <a:ext cx="0" cy="1714500"/>
          </a:xfrm>
          <a:prstGeom prst="line">
            <a:avLst/>
          </a:prstGeom>
          <a:ln>
            <a:solidFill>
              <a:srgbClr val="303749"/>
            </a:solidFill>
          </a:ln>
        </p:spPr>
        <p:style>
          <a:lnRef idx="1">
            <a:schemeClr val="accent1"/>
          </a:lnRef>
          <a:fillRef idx="0">
            <a:schemeClr val="accent1"/>
          </a:fillRef>
          <a:effectRef idx="0">
            <a:schemeClr val="accent1"/>
          </a:effectRef>
          <a:fontRef idx="minor">
            <a:schemeClr val="tx1"/>
          </a:fontRef>
        </p:style>
      </p:cxnSp>
      <p:sp>
        <p:nvSpPr>
          <p:cNvPr id="20" name="矩形 19"/>
          <p:cNvSpPr/>
          <p:nvPr/>
        </p:nvSpPr>
        <p:spPr>
          <a:xfrm>
            <a:off x="4807777" y="5086171"/>
            <a:ext cx="1833169" cy="1169551"/>
          </a:xfrm>
          <a:prstGeom prst="rect">
            <a:avLst/>
          </a:prstGeom>
        </p:spPr>
        <p:txBody>
          <a:bodyPr wrap="square">
            <a:spAutoFit/>
          </a:bodyPr>
          <a:lstStyle/>
          <a:p>
            <a:r>
              <a:rPr lang="zh-CN" altLang="en-US" sz="1400" dirty="0"/>
              <a:t>Vestibulum ante ipsum primis in faucibus orci luctus et ultrices posuere cubilia </a:t>
            </a:r>
            <a:r>
              <a:rPr lang="zh-CN" altLang="en-US" sz="1400" dirty="0" smtClean="0"/>
              <a:t>Curae</a:t>
            </a:r>
            <a:r>
              <a:rPr lang="en-US" altLang="zh-CN" sz="1400" dirty="0" smtClean="0"/>
              <a:t>.</a:t>
            </a:r>
            <a:endParaRPr lang="zh-CN" altLang="en-US" sz="1400" dirty="0"/>
          </a:p>
        </p:txBody>
      </p:sp>
      <p:sp>
        <p:nvSpPr>
          <p:cNvPr id="21" name="矩形 20"/>
          <p:cNvSpPr/>
          <p:nvPr/>
        </p:nvSpPr>
        <p:spPr>
          <a:xfrm>
            <a:off x="4807777" y="4716839"/>
            <a:ext cx="1678921" cy="369332"/>
          </a:xfrm>
          <a:prstGeom prst="rect">
            <a:avLst/>
          </a:prstGeom>
          <a:solidFill>
            <a:srgbClr val="FFC000"/>
          </a:solidFill>
        </p:spPr>
        <p:txBody>
          <a:bodyPr wrap="none">
            <a:spAutoFit/>
          </a:bodyPr>
          <a:lstStyle/>
          <a:p>
            <a:r>
              <a:rPr lang="en-US" altLang="zh-TW" b="1" spc="150" dirty="0"/>
              <a:t>DESCRIPTION</a:t>
            </a:r>
            <a:endParaRPr lang="zh-TW" altLang="en-US" b="1" spc="150" dirty="0"/>
          </a:p>
        </p:txBody>
      </p:sp>
      <p:sp>
        <p:nvSpPr>
          <p:cNvPr id="23" name="矩形 22"/>
          <p:cNvSpPr/>
          <p:nvPr/>
        </p:nvSpPr>
        <p:spPr>
          <a:xfrm>
            <a:off x="839788" y="2054360"/>
            <a:ext cx="2109167" cy="461665"/>
          </a:xfrm>
          <a:prstGeom prst="rect">
            <a:avLst/>
          </a:prstGeom>
        </p:spPr>
        <p:txBody>
          <a:bodyPr wrap="none">
            <a:spAutoFit/>
          </a:bodyPr>
          <a:lstStyle/>
          <a:p>
            <a:r>
              <a:rPr lang="en-US" altLang="zh-TW" sz="2400" b="1" spc="150" dirty="0">
                <a:solidFill>
                  <a:srgbClr val="FFC000"/>
                </a:solidFill>
              </a:rPr>
              <a:t>DESCRIPTION</a:t>
            </a:r>
            <a:endParaRPr lang="zh-TW" altLang="en-US" sz="2400" b="1" spc="150" dirty="0">
              <a:solidFill>
                <a:srgbClr val="FFC000"/>
              </a:solidFill>
            </a:endParaRPr>
          </a:p>
        </p:txBody>
      </p:sp>
      <p:sp>
        <p:nvSpPr>
          <p:cNvPr id="24" name="矩形 23"/>
          <p:cNvSpPr/>
          <p:nvPr/>
        </p:nvSpPr>
        <p:spPr>
          <a:xfrm>
            <a:off x="839788" y="2451063"/>
            <a:ext cx="5244306" cy="1754326"/>
          </a:xfrm>
          <a:prstGeom prst="rect">
            <a:avLst/>
          </a:prstGeom>
        </p:spPr>
        <p:txBody>
          <a:bodyPr wrap="square">
            <a:spAutoFit/>
          </a:bodyPr>
          <a:lstStyle/>
          <a:p>
            <a:r>
              <a:rPr lang="en-US" altLang="zh-CN" dirty="0" err="1"/>
              <a:t>Vestibulum</a:t>
            </a:r>
            <a:r>
              <a:rPr lang="en-US" altLang="zh-CN" dirty="0"/>
              <a:t> ac </a:t>
            </a:r>
            <a:r>
              <a:rPr lang="en-US" altLang="zh-CN" dirty="0" err="1"/>
              <a:t>diam</a:t>
            </a:r>
            <a:r>
              <a:rPr lang="en-US" altLang="zh-CN" dirty="0"/>
              <a:t> sit </a:t>
            </a:r>
            <a:r>
              <a:rPr lang="en-US" altLang="zh-CN" dirty="0" err="1"/>
              <a:t>amet</a:t>
            </a:r>
            <a:r>
              <a:rPr lang="en-US" altLang="zh-CN" dirty="0"/>
              <a:t> quam </a:t>
            </a:r>
            <a:r>
              <a:rPr lang="en-US" altLang="zh-CN" dirty="0" err="1"/>
              <a:t>vehicula</a:t>
            </a:r>
            <a:r>
              <a:rPr lang="en-US" altLang="zh-CN" dirty="0"/>
              <a:t> </a:t>
            </a:r>
            <a:r>
              <a:rPr lang="en-US" altLang="zh-CN" dirty="0" err="1"/>
              <a:t>elementum</a:t>
            </a:r>
            <a:r>
              <a:rPr lang="en-US" altLang="zh-CN" dirty="0"/>
              <a:t> </a:t>
            </a:r>
            <a:r>
              <a:rPr lang="en-US" altLang="zh-CN" dirty="0" err="1"/>
              <a:t>sed</a:t>
            </a:r>
            <a:r>
              <a:rPr lang="en-US" altLang="zh-CN" dirty="0"/>
              <a:t> sit </a:t>
            </a:r>
            <a:r>
              <a:rPr lang="en-US" altLang="zh-CN" dirty="0" err="1"/>
              <a:t>amet</a:t>
            </a:r>
            <a:r>
              <a:rPr lang="en-US" altLang="zh-CN" dirty="0"/>
              <a:t> dui. </a:t>
            </a:r>
            <a:r>
              <a:rPr lang="en-US" altLang="zh-CN" dirty="0" err="1"/>
              <a:t>Curabitur</a:t>
            </a:r>
            <a:r>
              <a:rPr lang="en-US" altLang="zh-CN" dirty="0"/>
              <a:t> </a:t>
            </a:r>
            <a:r>
              <a:rPr lang="en-US" altLang="zh-CN" dirty="0" err="1"/>
              <a:t>aliquet</a:t>
            </a:r>
            <a:r>
              <a:rPr lang="en-US" altLang="zh-CN" dirty="0"/>
              <a:t> quam id dui </a:t>
            </a:r>
            <a:r>
              <a:rPr lang="en-US" altLang="zh-CN" dirty="0" err="1"/>
              <a:t>posuere</a:t>
            </a:r>
            <a:r>
              <a:rPr lang="en-US" altLang="zh-CN" dirty="0"/>
              <a:t> </a:t>
            </a:r>
            <a:r>
              <a:rPr lang="en-US" altLang="zh-CN" dirty="0" err="1"/>
              <a:t>blandit</a:t>
            </a:r>
            <a:r>
              <a:rPr lang="en-US" altLang="zh-CN" dirty="0"/>
              <a:t>. </a:t>
            </a:r>
            <a:r>
              <a:rPr lang="en-US" altLang="zh-CN" dirty="0" err="1"/>
              <a:t>Nulla</a:t>
            </a:r>
            <a:r>
              <a:rPr lang="en-US" altLang="zh-CN" dirty="0"/>
              <a:t> </a:t>
            </a:r>
            <a:r>
              <a:rPr lang="en-US" altLang="zh-CN" dirty="0" err="1"/>
              <a:t>quis</a:t>
            </a:r>
            <a:r>
              <a:rPr lang="en-US" altLang="zh-CN" dirty="0"/>
              <a:t> </a:t>
            </a:r>
            <a:r>
              <a:rPr lang="en-US" altLang="zh-CN" dirty="0" err="1"/>
              <a:t>lorem</a:t>
            </a:r>
            <a:r>
              <a:rPr lang="en-US" altLang="zh-CN" dirty="0"/>
              <a:t> </a:t>
            </a:r>
            <a:r>
              <a:rPr lang="en-US" altLang="zh-CN" dirty="0" err="1"/>
              <a:t>ut</a:t>
            </a:r>
            <a:r>
              <a:rPr lang="en-US" altLang="zh-CN" dirty="0"/>
              <a:t> </a:t>
            </a:r>
            <a:r>
              <a:rPr lang="en-US" altLang="zh-CN" dirty="0" err="1"/>
              <a:t>libero</a:t>
            </a:r>
            <a:r>
              <a:rPr lang="en-US" altLang="zh-CN" dirty="0"/>
              <a:t> </a:t>
            </a:r>
            <a:r>
              <a:rPr lang="en-US" altLang="zh-CN" dirty="0" err="1"/>
              <a:t>malesuada</a:t>
            </a:r>
            <a:r>
              <a:rPr lang="en-US" altLang="zh-CN" dirty="0"/>
              <a:t> </a:t>
            </a:r>
            <a:r>
              <a:rPr lang="en-US" altLang="zh-CN" dirty="0" err="1"/>
              <a:t>feugiat</a:t>
            </a:r>
            <a:r>
              <a:rPr lang="en-US" altLang="zh-CN" dirty="0"/>
              <a:t>. </a:t>
            </a:r>
            <a:r>
              <a:rPr lang="en-US" altLang="zh-CN" dirty="0" err="1"/>
              <a:t>Vestibulum</a:t>
            </a:r>
            <a:r>
              <a:rPr lang="en-US" altLang="zh-CN" dirty="0"/>
              <a:t> ac </a:t>
            </a:r>
            <a:r>
              <a:rPr lang="en-US" altLang="zh-CN" dirty="0" err="1"/>
              <a:t>diam</a:t>
            </a:r>
            <a:r>
              <a:rPr lang="en-US" altLang="zh-CN" dirty="0"/>
              <a:t> sit </a:t>
            </a:r>
            <a:r>
              <a:rPr lang="en-US" altLang="zh-CN" dirty="0" err="1"/>
              <a:t>amet</a:t>
            </a:r>
            <a:r>
              <a:rPr lang="en-US" altLang="zh-CN" dirty="0"/>
              <a:t> quam </a:t>
            </a:r>
            <a:r>
              <a:rPr lang="en-US" altLang="zh-CN" dirty="0" err="1"/>
              <a:t>vehicula</a:t>
            </a:r>
            <a:r>
              <a:rPr lang="en-US" altLang="zh-CN" dirty="0"/>
              <a:t> </a:t>
            </a:r>
            <a:r>
              <a:rPr lang="en-US" altLang="zh-CN" dirty="0" err="1"/>
              <a:t>elementum</a:t>
            </a:r>
            <a:r>
              <a:rPr lang="en-US" altLang="zh-CN" dirty="0"/>
              <a:t> </a:t>
            </a:r>
            <a:r>
              <a:rPr lang="en-US" altLang="zh-CN" dirty="0" err="1"/>
              <a:t>sed</a:t>
            </a:r>
            <a:r>
              <a:rPr lang="en-US" altLang="zh-CN" dirty="0"/>
              <a:t> sit </a:t>
            </a:r>
            <a:r>
              <a:rPr lang="en-US" altLang="zh-CN" dirty="0" err="1"/>
              <a:t>amet</a:t>
            </a:r>
            <a:r>
              <a:rPr lang="en-US" altLang="zh-CN" dirty="0"/>
              <a:t> dui. </a:t>
            </a:r>
            <a:r>
              <a:rPr lang="en-US" altLang="zh-CN" dirty="0" err="1"/>
              <a:t>Vivamus</a:t>
            </a:r>
            <a:r>
              <a:rPr lang="en-US" altLang="zh-CN" dirty="0"/>
              <a:t> magna </a:t>
            </a:r>
            <a:r>
              <a:rPr lang="en-US" altLang="zh-CN" dirty="0" err="1"/>
              <a:t>justo</a:t>
            </a:r>
            <a:r>
              <a:rPr lang="en-US" altLang="zh-CN" dirty="0"/>
              <a:t>, </a:t>
            </a:r>
            <a:r>
              <a:rPr lang="en-US" altLang="zh-CN" dirty="0" err="1"/>
              <a:t>lacinia</a:t>
            </a:r>
            <a:r>
              <a:rPr lang="en-US" altLang="zh-CN" dirty="0"/>
              <a:t> </a:t>
            </a:r>
            <a:r>
              <a:rPr lang="en-US" altLang="zh-CN" dirty="0" err="1"/>
              <a:t>eget</a:t>
            </a:r>
            <a:r>
              <a:rPr lang="en-US" altLang="zh-CN" dirty="0"/>
              <a:t> </a:t>
            </a:r>
            <a:r>
              <a:rPr lang="en-US" altLang="zh-CN" dirty="0" err="1"/>
              <a:t>consectetur</a:t>
            </a:r>
            <a:r>
              <a:rPr lang="en-US" altLang="zh-CN" dirty="0"/>
              <a:t> </a:t>
            </a:r>
            <a:r>
              <a:rPr lang="en-US" altLang="zh-CN" dirty="0" err="1"/>
              <a:t>sed</a:t>
            </a:r>
            <a:r>
              <a:rPr lang="en-US" altLang="zh-CN" dirty="0"/>
              <a:t>, </a:t>
            </a:r>
            <a:r>
              <a:rPr lang="en-US" altLang="zh-CN" dirty="0" err="1"/>
              <a:t>convallis</a:t>
            </a:r>
            <a:r>
              <a:rPr lang="en-US" altLang="zh-CN" dirty="0"/>
              <a:t> at </a:t>
            </a:r>
            <a:r>
              <a:rPr lang="en-US" altLang="zh-CN" dirty="0" err="1"/>
              <a:t>tellus</a:t>
            </a:r>
            <a:r>
              <a:rPr lang="en-US" altLang="zh-CN" dirty="0"/>
              <a:t>.</a:t>
            </a:r>
            <a:endParaRPr lang="zh-CN" altLang="en-US" dirty="0"/>
          </a:p>
        </p:txBody>
      </p:sp>
      <p:sp>
        <p:nvSpPr>
          <p:cNvPr id="25" name="椭圆 24"/>
          <p:cNvSpPr/>
          <p:nvPr/>
        </p:nvSpPr>
        <p:spPr>
          <a:xfrm>
            <a:off x="8066068" y="4116724"/>
            <a:ext cx="1471612" cy="1471612"/>
          </a:xfrm>
          <a:prstGeom prst="ellipse">
            <a:avLst/>
          </a:prstGeom>
          <a:solidFill>
            <a:srgbClr val="30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a:off x="8276504" y="4375476"/>
            <a:ext cx="1261176" cy="954107"/>
          </a:xfrm>
          <a:prstGeom prst="rect">
            <a:avLst/>
          </a:prstGeom>
        </p:spPr>
        <p:txBody>
          <a:bodyPr wrap="square">
            <a:spAutoFit/>
          </a:bodyPr>
          <a:lstStyle/>
          <a:p>
            <a:r>
              <a:rPr lang="zh-CN" altLang="en-US" sz="1400" b="1" dirty="0">
                <a:solidFill>
                  <a:schemeClr val="bg1"/>
                </a:solidFill>
              </a:rPr>
              <a:t>Vestibulum ante ipsum primis in faucibus orci </a:t>
            </a:r>
            <a:endParaRPr lang="zh-CN" altLang="en-US" sz="1400"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smtClean="0"/>
              <a:t>SECTION TITLE</a:t>
            </a:r>
            <a:endParaRPr lang="zh-CN" altLang="en-US" dirty="0"/>
          </a:p>
        </p:txBody>
      </p:sp>
      <p:sp>
        <p:nvSpPr>
          <p:cNvPr id="5" name="文本占位符 4"/>
          <p:cNvSpPr>
            <a:spLocks noGrp="1"/>
          </p:cNvSpPr>
          <p:nvPr>
            <p:ph type="body" sz="quarter" idx="13"/>
          </p:nvPr>
        </p:nvSpPr>
        <p:spPr/>
        <p:txBody>
          <a:bodyPr/>
          <a:lstStyle/>
          <a:p>
            <a:r>
              <a:rPr lang="en-US" altLang="zh-CN" dirty="0" smtClean="0">
                <a:latin typeface="Adobe Gothic Std B" panose="020B0800000000000000" pitchFamily="34" charset="-128"/>
                <a:ea typeface="Adobe Gothic Std B" panose="020B0800000000000000" pitchFamily="34" charset="-128"/>
              </a:rPr>
              <a:t>2</a:t>
            </a:r>
            <a:endParaRPr lang="zh-CN" altLang="en-US" dirty="0">
              <a:latin typeface="Adobe Gothic Std B" panose="020B0800000000000000" pitchFamily="34"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smtClean="0"/>
              <a:t>YOUR  TITLE  HERE</a:t>
            </a:r>
            <a:endParaRPr lang="zh-CN" altLang="en-US" dirty="0"/>
          </a:p>
        </p:txBody>
      </p:sp>
      <p:sp>
        <p:nvSpPr>
          <p:cNvPr id="5" name="矩形 4"/>
          <p:cNvSpPr/>
          <p:nvPr/>
        </p:nvSpPr>
        <p:spPr>
          <a:xfrm>
            <a:off x="4039894" y="2402690"/>
            <a:ext cx="1707685" cy="1939441"/>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039893" y="3587261"/>
            <a:ext cx="1707685" cy="754869"/>
          </a:xfrm>
          <a:prstGeom prst="rect">
            <a:avLst/>
          </a:prstGeom>
          <a:solidFill>
            <a:srgbClr val="FFC00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smtClean="0">
                <a:solidFill>
                  <a:schemeClr val="tx1"/>
                </a:solidFill>
              </a:rPr>
              <a:t>TEXT HERE</a:t>
            </a:r>
            <a:endParaRPr lang="zh-CN" altLang="en-US" sz="2400" dirty="0" smtClean="0">
              <a:solidFill>
                <a:schemeClr val="tx1"/>
              </a:solidFill>
            </a:endParaRPr>
          </a:p>
        </p:txBody>
      </p:sp>
      <p:sp>
        <p:nvSpPr>
          <p:cNvPr id="7" name="矩形 6"/>
          <p:cNvSpPr/>
          <p:nvPr/>
        </p:nvSpPr>
        <p:spPr>
          <a:xfrm>
            <a:off x="1638298" y="2402690"/>
            <a:ext cx="1707685" cy="1939441"/>
          </a:xfrm>
          <a:prstGeom prst="rect">
            <a:avLst/>
          </a:prstGeom>
          <a:noFill/>
          <a:ln w="38100">
            <a:solidFill>
              <a:srgbClr val="3037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638298" y="3587261"/>
            <a:ext cx="1707685" cy="754869"/>
          </a:xfrm>
          <a:prstGeom prst="rect">
            <a:avLst/>
          </a:prstGeom>
          <a:solidFill>
            <a:srgbClr val="303749"/>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chemeClr val="tx1"/>
                </a:solidFill>
              </a:rPr>
              <a:t>TEXT HERE</a:t>
            </a:r>
            <a:endParaRPr lang="zh-CN" altLang="en-US" sz="2400" dirty="0" smtClean="0">
              <a:solidFill>
                <a:schemeClr val="tx1"/>
              </a:solidFill>
            </a:endParaRPr>
          </a:p>
        </p:txBody>
      </p:sp>
      <p:sp>
        <p:nvSpPr>
          <p:cNvPr id="9" name="矩形 8"/>
          <p:cNvSpPr/>
          <p:nvPr/>
        </p:nvSpPr>
        <p:spPr>
          <a:xfrm>
            <a:off x="6441489" y="2402690"/>
            <a:ext cx="1707685" cy="1939441"/>
          </a:xfrm>
          <a:prstGeom prst="rect">
            <a:avLst/>
          </a:prstGeom>
          <a:noFill/>
          <a:ln w="38100">
            <a:solidFill>
              <a:srgbClr val="3037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6441489" y="3587262"/>
            <a:ext cx="1707685" cy="754869"/>
          </a:xfrm>
          <a:prstGeom prst="rect">
            <a:avLst/>
          </a:prstGeom>
          <a:solidFill>
            <a:srgbClr val="303749"/>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chemeClr val="tx1"/>
                </a:solidFill>
              </a:rPr>
              <a:t>TEXT HERE</a:t>
            </a:r>
            <a:endParaRPr lang="zh-CN" altLang="en-US" sz="2400" dirty="0" smtClean="0">
              <a:solidFill>
                <a:schemeClr val="tx1"/>
              </a:solidFill>
            </a:endParaRPr>
          </a:p>
        </p:txBody>
      </p:sp>
      <p:sp>
        <p:nvSpPr>
          <p:cNvPr id="11" name="矩形 10"/>
          <p:cNvSpPr/>
          <p:nvPr/>
        </p:nvSpPr>
        <p:spPr>
          <a:xfrm>
            <a:off x="8843084" y="2402690"/>
            <a:ext cx="1707685" cy="1939441"/>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8843083" y="3587262"/>
            <a:ext cx="1707685" cy="754869"/>
          </a:xfrm>
          <a:prstGeom prst="rect">
            <a:avLst/>
          </a:prstGeom>
          <a:solidFill>
            <a:srgbClr val="FFC00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smtClean="0">
                <a:solidFill>
                  <a:schemeClr val="tx1"/>
                </a:solidFill>
              </a:rPr>
              <a:t>TEXT HERE</a:t>
            </a:r>
            <a:endParaRPr lang="zh-CN" altLang="en-US" sz="2400" dirty="0" smtClean="0">
              <a:solidFill>
                <a:schemeClr val="tx1"/>
              </a:solidFill>
            </a:endParaRPr>
          </a:p>
        </p:txBody>
      </p:sp>
      <p:sp>
        <p:nvSpPr>
          <p:cNvPr id="13" name="Freeform 170"/>
          <p:cNvSpPr>
            <a:spLocks noChangeAspect="1" noEditPoints="1"/>
          </p:cNvSpPr>
          <p:nvPr/>
        </p:nvSpPr>
        <p:spPr bwMode="auto">
          <a:xfrm>
            <a:off x="2132140" y="2634976"/>
            <a:ext cx="720000" cy="720000"/>
          </a:xfrm>
          <a:custGeom>
            <a:avLst/>
            <a:gdLst>
              <a:gd name="T0" fmla="*/ 56 w 56"/>
              <a:gd name="T1" fmla="*/ 33 h 56"/>
              <a:gd name="T2" fmla="*/ 56 w 56"/>
              <a:gd name="T3" fmla="*/ 23 h 56"/>
              <a:gd name="T4" fmla="*/ 51 w 56"/>
              <a:gd name="T5" fmla="*/ 23 h 56"/>
              <a:gd name="T6" fmla="*/ 50 w 56"/>
              <a:gd name="T7" fmla="*/ 21 h 56"/>
              <a:gd name="T8" fmla="*/ 55 w 56"/>
              <a:gd name="T9" fmla="*/ 18 h 56"/>
              <a:gd name="T10" fmla="*/ 50 w 56"/>
              <a:gd name="T11" fmla="*/ 10 h 56"/>
              <a:gd name="T12" fmla="*/ 45 w 56"/>
              <a:gd name="T13" fmla="*/ 13 h 56"/>
              <a:gd name="T14" fmla="*/ 43 w 56"/>
              <a:gd name="T15" fmla="*/ 11 h 56"/>
              <a:gd name="T16" fmla="*/ 46 w 56"/>
              <a:gd name="T17" fmla="*/ 6 h 56"/>
              <a:gd name="T18" fmla="*/ 38 w 56"/>
              <a:gd name="T19" fmla="*/ 1 h 56"/>
              <a:gd name="T20" fmla="*/ 35 w 56"/>
              <a:gd name="T21" fmla="*/ 6 h 56"/>
              <a:gd name="T22" fmla="*/ 33 w 56"/>
              <a:gd name="T23" fmla="*/ 5 h 56"/>
              <a:gd name="T24" fmla="*/ 33 w 56"/>
              <a:gd name="T25" fmla="*/ 0 h 56"/>
              <a:gd name="T26" fmla="*/ 23 w 56"/>
              <a:gd name="T27" fmla="*/ 0 h 56"/>
              <a:gd name="T28" fmla="*/ 23 w 56"/>
              <a:gd name="T29" fmla="*/ 5 h 56"/>
              <a:gd name="T30" fmla="*/ 21 w 56"/>
              <a:gd name="T31" fmla="*/ 6 h 56"/>
              <a:gd name="T32" fmla="*/ 18 w 56"/>
              <a:gd name="T33" fmla="*/ 1 h 56"/>
              <a:gd name="T34" fmla="*/ 10 w 56"/>
              <a:gd name="T35" fmla="*/ 6 h 56"/>
              <a:gd name="T36" fmla="*/ 13 w 56"/>
              <a:gd name="T37" fmla="*/ 11 h 56"/>
              <a:gd name="T38" fmla="*/ 11 w 56"/>
              <a:gd name="T39" fmla="*/ 13 h 56"/>
              <a:gd name="T40" fmla="*/ 6 w 56"/>
              <a:gd name="T41" fmla="*/ 10 h 56"/>
              <a:gd name="T42" fmla="*/ 1 w 56"/>
              <a:gd name="T43" fmla="*/ 18 h 56"/>
              <a:gd name="T44" fmla="*/ 6 w 56"/>
              <a:gd name="T45" fmla="*/ 21 h 56"/>
              <a:gd name="T46" fmla="*/ 5 w 56"/>
              <a:gd name="T47" fmla="*/ 23 h 56"/>
              <a:gd name="T48" fmla="*/ 0 w 56"/>
              <a:gd name="T49" fmla="*/ 23 h 56"/>
              <a:gd name="T50" fmla="*/ 0 w 56"/>
              <a:gd name="T51" fmla="*/ 33 h 56"/>
              <a:gd name="T52" fmla="*/ 5 w 56"/>
              <a:gd name="T53" fmla="*/ 33 h 56"/>
              <a:gd name="T54" fmla="*/ 6 w 56"/>
              <a:gd name="T55" fmla="*/ 35 h 56"/>
              <a:gd name="T56" fmla="*/ 1 w 56"/>
              <a:gd name="T57" fmla="*/ 38 h 56"/>
              <a:gd name="T58" fmla="*/ 6 w 56"/>
              <a:gd name="T59" fmla="*/ 46 h 56"/>
              <a:gd name="T60" fmla="*/ 11 w 56"/>
              <a:gd name="T61" fmla="*/ 43 h 56"/>
              <a:gd name="T62" fmla="*/ 13 w 56"/>
              <a:gd name="T63" fmla="*/ 45 h 56"/>
              <a:gd name="T64" fmla="*/ 10 w 56"/>
              <a:gd name="T65" fmla="*/ 50 h 56"/>
              <a:gd name="T66" fmla="*/ 18 w 56"/>
              <a:gd name="T67" fmla="*/ 55 h 56"/>
              <a:gd name="T68" fmla="*/ 21 w 56"/>
              <a:gd name="T69" fmla="*/ 50 h 56"/>
              <a:gd name="T70" fmla="*/ 23 w 56"/>
              <a:gd name="T71" fmla="*/ 51 h 56"/>
              <a:gd name="T72" fmla="*/ 23 w 56"/>
              <a:gd name="T73" fmla="*/ 56 h 56"/>
              <a:gd name="T74" fmla="*/ 33 w 56"/>
              <a:gd name="T75" fmla="*/ 56 h 56"/>
              <a:gd name="T76" fmla="*/ 33 w 56"/>
              <a:gd name="T77" fmla="*/ 51 h 56"/>
              <a:gd name="T78" fmla="*/ 35 w 56"/>
              <a:gd name="T79" fmla="*/ 50 h 56"/>
              <a:gd name="T80" fmla="*/ 38 w 56"/>
              <a:gd name="T81" fmla="*/ 55 h 56"/>
              <a:gd name="T82" fmla="*/ 46 w 56"/>
              <a:gd name="T83" fmla="*/ 50 h 56"/>
              <a:gd name="T84" fmla="*/ 43 w 56"/>
              <a:gd name="T85" fmla="*/ 45 h 56"/>
              <a:gd name="T86" fmla="*/ 45 w 56"/>
              <a:gd name="T87" fmla="*/ 43 h 56"/>
              <a:gd name="T88" fmla="*/ 50 w 56"/>
              <a:gd name="T89" fmla="*/ 46 h 56"/>
              <a:gd name="T90" fmla="*/ 55 w 56"/>
              <a:gd name="T91" fmla="*/ 38 h 56"/>
              <a:gd name="T92" fmla="*/ 50 w 56"/>
              <a:gd name="T93" fmla="*/ 35 h 56"/>
              <a:gd name="T94" fmla="*/ 51 w 56"/>
              <a:gd name="T95" fmla="*/ 33 h 56"/>
              <a:gd name="T96" fmla="*/ 56 w 56"/>
              <a:gd name="T97" fmla="*/ 33 h 56"/>
              <a:gd name="T98" fmla="*/ 28 w 56"/>
              <a:gd name="T99" fmla="*/ 42 h 56"/>
              <a:gd name="T100" fmla="*/ 14 w 56"/>
              <a:gd name="T101" fmla="*/ 28 h 56"/>
              <a:gd name="T102" fmla="*/ 28 w 56"/>
              <a:gd name="T103" fmla="*/ 14 h 56"/>
              <a:gd name="T104" fmla="*/ 42 w 56"/>
              <a:gd name="T105" fmla="*/ 28 h 56"/>
              <a:gd name="T106" fmla="*/ 28 w 56"/>
              <a:gd name="T107" fmla="*/ 42 h 56"/>
              <a:gd name="T108" fmla="*/ 28 w 56"/>
              <a:gd name="T109" fmla="*/ 23 h 56"/>
              <a:gd name="T110" fmla="*/ 23 w 56"/>
              <a:gd name="T111" fmla="*/ 28 h 56"/>
              <a:gd name="T112" fmla="*/ 28 w 56"/>
              <a:gd name="T113" fmla="*/ 33 h 56"/>
              <a:gd name="T114" fmla="*/ 33 w 56"/>
              <a:gd name="T115" fmla="*/ 28 h 56"/>
              <a:gd name="T116" fmla="*/ 28 w 56"/>
              <a:gd name="T117" fmla="*/ 23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6" h="56">
                <a:moveTo>
                  <a:pt x="56" y="33"/>
                </a:moveTo>
                <a:cubicBezTo>
                  <a:pt x="56" y="23"/>
                  <a:pt x="56" y="23"/>
                  <a:pt x="56" y="23"/>
                </a:cubicBezTo>
                <a:cubicBezTo>
                  <a:pt x="51" y="23"/>
                  <a:pt x="51" y="23"/>
                  <a:pt x="51" y="23"/>
                </a:cubicBezTo>
                <a:cubicBezTo>
                  <a:pt x="51" y="22"/>
                  <a:pt x="50" y="22"/>
                  <a:pt x="50" y="21"/>
                </a:cubicBezTo>
                <a:cubicBezTo>
                  <a:pt x="55" y="18"/>
                  <a:pt x="55" y="18"/>
                  <a:pt x="55" y="18"/>
                </a:cubicBezTo>
                <a:cubicBezTo>
                  <a:pt x="50" y="10"/>
                  <a:pt x="50" y="10"/>
                  <a:pt x="50" y="10"/>
                </a:cubicBezTo>
                <a:cubicBezTo>
                  <a:pt x="45" y="13"/>
                  <a:pt x="45" y="13"/>
                  <a:pt x="45" y="13"/>
                </a:cubicBezTo>
                <a:cubicBezTo>
                  <a:pt x="45" y="12"/>
                  <a:pt x="44" y="11"/>
                  <a:pt x="43" y="11"/>
                </a:cubicBezTo>
                <a:cubicBezTo>
                  <a:pt x="46" y="6"/>
                  <a:pt x="46" y="6"/>
                  <a:pt x="46" y="6"/>
                </a:cubicBezTo>
                <a:cubicBezTo>
                  <a:pt x="38" y="1"/>
                  <a:pt x="38" y="1"/>
                  <a:pt x="38" y="1"/>
                </a:cubicBezTo>
                <a:cubicBezTo>
                  <a:pt x="35" y="6"/>
                  <a:pt x="35" y="6"/>
                  <a:pt x="35" y="6"/>
                </a:cubicBezTo>
                <a:cubicBezTo>
                  <a:pt x="34" y="6"/>
                  <a:pt x="34" y="5"/>
                  <a:pt x="33" y="5"/>
                </a:cubicBezTo>
                <a:cubicBezTo>
                  <a:pt x="33" y="0"/>
                  <a:pt x="33" y="0"/>
                  <a:pt x="33" y="0"/>
                </a:cubicBezTo>
                <a:cubicBezTo>
                  <a:pt x="23" y="0"/>
                  <a:pt x="23" y="0"/>
                  <a:pt x="23" y="0"/>
                </a:cubicBezTo>
                <a:cubicBezTo>
                  <a:pt x="23" y="5"/>
                  <a:pt x="23" y="5"/>
                  <a:pt x="23" y="5"/>
                </a:cubicBezTo>
                <a:cubicBezTo>
                  <a:pt x="22" y="5"/>
                  <a:pt x="22" y="6"/>
                  <a:pt x="21" y="6"/>
                </a:cubicBezTo>
                <a:cubicBezTo>
                  <a:pt x="18" y="1"/>
                  <a:pt x="18" y="1"/>
                  <a:pt x="18" y="1"/>
                </a:cubicBezTo>
                <a:cubicBezTo>
                  <a:pt x="10" y="6"/>
                  <a:pt x="10" y="6"/>
                  <a:pt x="10" y="6"/>
                </a:cubicBezTo>
                <a:cubicBezTo>
                  <a:pt x="13" y="11"/>
                  <a:pt x="13" y="11"/>
                  <a:pt x="13" y="11"/>
                </a:cubicBezTo>
                <a:cubicBezTo>
                  <a:pt x="12" y="11"/>
                  <a:pt x="11" y="12"/>
                  <a:pt x="11" y="13"/>
                </a:cubicBezTo>
                <a:cubicBezTo>
                  <a:pt x="6" y="10"/>
                  <a:pt x="6" y="10"/>
                  <a:pt x="6" y="10"/>
                </a:cubicBezTo>
                <a:cubicBezTo>
                  <a:pt x="1" y="18"/>
                  <a:pt x="1" y="18"/>
                  <a:pt x="1" y="18"/>
                </a:cubicBezTo>
                <a:cubicBezTo>
                  <a:pt x="6" y="21"/>
                  <a:pt x="6" y="21"/>
                  <a:pt x="6" y="21"/>
                </a:cubicBezTo>
                <a:cubicBezTo>
                  <a:pt x="6" y="22"/>
                  <a:pt x="5" y="22"/>
                  <a:pt x="5" y="23"/>
                </a:cubicBezTo>
                <a:cubicBezTo>
                  <a:pt x="0" y="23"/>
                  <a:pt x="0" y="23"/>
                  <a:pt x="0" y="23"/>
                </a:cubicBezTo>
                <a:cubicBezTo>
                  <a:pt x="0" y="33"/>
                  <a:pt x="0" y="33"/>
                  <a:pt x="0" y="33"/>
                </a:cubicBezTo>
                <a:cubicBezTo>
                  <a:pt x="5" y="33"/>
                  <a:pt x="5" y="33"/>
                  <a:pt x="5" y="33"/>
                </a:cubicBezTo>
                <a:cubicBezTo>
                  <a:pt x="5" y="34"/>
                  <a:pt x="6" y="34"/>
                  <a:pt x="6" y="35"/>
                </a:cubicBezTo>
                <a:cubicBezTo>
                  <a:pt x="1" y="38"/>
                  <a:pt x="1" y="38"/>
                  <a:pt x="1" y="38"/>
                </a:cubicBezTo>
                <a:cubicBezTo>
                  <a:pt x="6" y="46"/>
                  <a:pt x="6" y="46"/>
                  <a:pt x="6" y="46"/>
                </a:cubicBezTo>
                <a:cubicBezTo>
                  <a:pt x="11" y="43"/>
                  <a:pt x="11" y="43"/>
                  <a:pt x="11" y="43"/>
                </a:cubicBezTo>
                <a:cubicBezTo>
                  <a:pt x="11" y="44"/>
                  <a:pt x="12" y="45"/>
                  <a:pt x="13" y="45"/>
                </a:cubicBezTo>
                <a:cubicBezTo>
                  <a:pt x="10" y="50"/>
                  <a:pt x="10" y="50"/>
                  <a:pt x="10" y="50"/>
                </a:cubicBezTo>
                <a:cubicBezTo>
                  <a:pt x="18" y="55"/>
                  <a:pt x="18" y="55"/>
                  <a:pt x="18" y="55"/>
                </a:cubicBezTo>
                <a:cubicBezTo>
                  <a:pt x="21" y="50"/>
                  <a:pt x="21" y="50"/>
                  <a:pt x="21" y="50"/>
                </a:cubicBezTo>
                <a:cubicBezTo>
                  <a:pt x="22" y="50"/>
                  <a:pt x="22" y="51"/>
                  <a:pt x="23" y="51"/>
                </a:cubicBezTo>
                <a:cubicBezTo>
                  <a:pt x="23" y="56"/>
                  <a:pt x="23" y="56"/>
                  <a:pt x="23" y="56"/>
                </a:cubicBezTo>
                <a:cubicBezTo>
                  <a:pt x="33" y="56"/>
                  <a:pt x="33" y="56"/>
                  <a:pt x="33" y="56"/>
                </a:cubicBezTo>
                <a:cubicBezTo>
                  <a:pt x="33" y="51"/>
                  <a:pt x="33" y="51"/>
                  <a:pt x="33" y="51"/>
                </a:cubicBezTo>
                <a:cubicBezTo>
                  <a:pt x="34" y="51"/>
                  <a:pt x="34" y="50"/>
                  <a:pt x="35" y="50"/>
                </a:cubicBezTo>
                <a:cubicBezTo>
                  <a:pt x="38" y="55"/>
                  <a:pt x="38" y="55"/>
                  <a:pt x="38" y="55"/>
                </a:cubicBezTo>
                <a:cubicBezTo>
                  <a:pt x="46" y="50"/>
                  <a:pt x="46" y="50"/>
                  <a:pt x="46" y="50"/>
                </a:cubicBezTo>
                <a:cubicBezTo>
                  <a:pt x="43" y="45"/>
                  <a:pt x="43" y="45"/>
                  <a:pt x="43" y="45"/>
                </a:cubicBezTo>
                <a:cubicBezTo>
                  <a:pt x="44" y="45"/>
                  <a:pt x="45" y="44"/>
                  <a:pt x="45" y="43"/>
                </a:cubicBezTo>
                <a:cubicBezTo>
                  <a:pt x="50" y="46"/>
                  <a:pt x="50" y="46"/>
                  <a:pt x="50" y="46"/>
                </a:cubicBezTo>
                <a:cubicBezTo>
                  <a:pt x="55" y="38"/>
                  <a:pt x="55" y="38"/>
                  <a:pt x="55" y="38"/>
                </a:cubicBezTo>
                <a:cubicBezTo>
                  <a:pt x="50" y="35"/>
                  <a:pt x="50" y="35"/>
                  <a:pt x="50" y="35"/>
                </a:cubicBezTo>
                <a:cubicBezTo>
                  <a:pt x="50" y="34"/>
                  <a:pt x="51" y="34"/>
                  <a:pt x="51" y="33"/>
                </a:cubicBezTo>
                <a:lnTo>
                  <a:pt x="56" y="33"/>
                </a:lnTo>
                <a:close/>
                <a:moveTo>
                  <a:pt x="28" y="42"/>
                </a:moveTo>
                <a:cubicBezTo>
                  <a:pt x="20" y="42"/>
                  <a:pt x="14" y="36"/>
                  <a:pt x="14" y="28"/>
                </a:cubicBezTo>
                <a:cubicBezTo>
                  <a:pt x="14" y="20"/>
                  <a:pt x="20" y="14"/>
                  <a:pt x="28" y="14"/>
                </a:cubicBezTo>
                <a:cubicBezTo>
                  <a:pt x="36" y="14"/>
                  <a:pt x="42" y="20"/>
                  <a:pt x="42" y="28"/>
                </a:cubicBezTo>
                <a:cubicBezTo>
                  <a:pt x="42" y="36"/>
                  <a:pt x="36" y="42"/>
                  <a:pt x="28" y="42"/>
                </a:cubicBezTo>
                <a:close/>
                <a:moveTo>
                  <a:pt x="28" y="23"/>
                </a:moveTo>
                <a:cubicBezTo>
                  <a:pt x="25" y="23"/>
                  <a:pt x="23" y="25"/>
                  <a:pt x="23" y="28"/>
                </a:cubicBezTo>
                <a:cubicBezTo>
                  <a:pt x="23" y="31"/>
                  <a:pt x="25" y="33"/>
                  <a:pt x="28" y="33"/>
                </a:cubicBezTo>
                <a:cubicBezTo>
                  <a:pt x="31" y="33"/>
                  <a:pt x="33" y="31"/>
                  <a:pt x="33" y="28"/>
                </a:cubicBezTo>
                <a:cubicBezTo>
                  <a:pt x="33" y="25"/>
                  <a:pt x="31" y="23"/>
                  <a:pt x="28" y="23"/>
                </a:cubicBezTo>
                <a:close/>
              </a:path>
            </a:pathLst>
          </a:custGeom>
          <a:solidFill>
            <a:srgbClr val="303749"/>
          </a:solidFill>
          <a:ln>
            <a:noFill/>
          </a:ln>
        </p:spPr>
        <p:txBody>
          <a:bodyPr vert="horz" wrap="square" lIns="91440" tIns="45720" rIns="91440" bIns="45720" numCol="1" anchor="t" anchorCtr="0" compatLnSpc="1"/>
          <a:lstStyle/>
          <a:p>
            <a:endParaRPr lang="zh-CN" altLang="en-US"/>
          </a:p>
        </p:txBody>
      </p:sp>
      <p:grpSp>
        <p:nvGrpSpPr>
          <p:cNvPr id="14" name="组合 13"/>
          <p:cNvGrpSpPr>
            <a:grpSpLocks noChangeAspect="1"/>
          </p:cNvGrpSpPr>
          <p:nvPr/>
        </p:nvGrpSpPr>
        <p:grpSpPr>
          <a:xfrm>
            <a:off x="4533735" y="2634976"/>
            <a:ext cx="720000" cy="720000"/>
            <a:chOff x="3138488" y="5478463"/>
            <a:chExt cx="239713" cy="239713"/>
          </a:xfrm>
          <a:solidFill>
            <a:srgbClr val="FFC000"/>
          </a:solidFill>
        </p:grpSpPr>
        <p:sp>
          <p:nvSpPr>
            <p:cNvPr id="15" name="Rectangle 213"/>
            <p:cNvSpPr>
              <a:spLocks noChangeArrowheads="1"/>
            </p:cNvSpPr>
            <p:nvPr/>
          </p:nvSpPr>
          <p:spPr bwMode="auto">
            <a:xfrm>
              <a:off x="3138488" y="5567363"/>
              <a:ext cx="149225" cy="1508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6" name="Freeform 214"/>
            <p:cNvSpPr/>
            <p:nvPr/>
          </p:nvSpPr>
          <p:spPr bwMode="auto">
            <a:xfrm>
              <a:off x="3182938" y="5522913"/>
              <a:ext cx="150813" cy="150813"/>
            </a:xfrm>
            <a:custGeom>
              <a:avLst/>
              <a:gdLst>
                <a:gd name="T0" fmla="*/ 95 w 95"/>
                <a:gd name="T1" fmla="*/ 0 h 95"/>
                <a:gd name="T2" fmla="*/ 0 w 95"/>
                <a:gd name="T3" fmla="*/ 0 h 95"/>
                <a:gd name="T4" fmla="*/ 0 w 95"/>
                <a:gd name="T5" fmla="*/ 19 h 95"/>
                <a:gd name="T6" fmla="*/ 76 w 95"/>
                <a:gd name="T7" fmla="*/ 19 h 95"/>
                <a:gd name="T8" fmla="*/ 76 w 95"/>
                <a:gd name="T9" fmla="*/ 95 h 95"/>
                <a:gd name="T10" fmla="*/ 95 w 95"/>
                <a:gd name="T11" fmla="*/ 95 h 95"/>
                <a:gd name="T12" fmla="*/ 95 w 95"/>
                <a:gd name="T13" fmla="*/ 0 h 95"/>
              </a:gdLst>
              <a:ahLst/>
              <a:cxnLst>
                <a:cxn ang="0">
                  <a:pos x="T0" y="T1"/>
                </a:cxn>
                <a:cxn ang="0">
                  <a:pos x="T2" y="T3"/>
                </a:cxn>
                <a:cxn ang="0">
                  <a:pos x="T4" y="T5"/>
                </a:cxn>
                <a:cxn ang="0">
                  <a:pos x="T6" y="T7"/>
                </a:cxn>
                <a:cxn ang="0">
                  <a:pos x="T8" y="T9"/>
                </a:cxn>
                <a:cxn ang="0">
                  <a:pos x="T10" y="T11"/>
                </a:cxn>
                <a:cxn ang="0">
                  <a:pos x="T12" y="T13"/>
                </a:cxn>
              </a:cxnLst>
              <a:rect l="0" t="0" r="r" b="b"/>
              <a:pathLst>
                <a:path w="95" h="95">
                  <a:moveTo>
                    <a:pt x="95" y="0"/>
                  </a:moveTo>
                  <a:lnTo>
                    <a:pt x="0" y="0"/>
                  </a:lnTo>
                  <a:lnTo>
                    <a:pt x="0" y="19"/>
                  </a:lnTo>
                  <a:lnTo>
                    <a:pt x="76" y="19"/>
                  </a:lnTo>
                  <a:lnTo>
                    <a:pt x="76" y="95"/>
                  </a:lnTo>
                  <a:lnTo>
                    <a:pt x="95" y="95"/>
                  </a:lnTo>
                  <a:lnTo>
                    <a:pt x="95"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215"/>
            <p:cNvSpPr/>
            <p:nvPr/>
          </p:nvSpPr>
          <p:spPr bwMode="auto">
            <a:xfrm>
              <a:off x="3227388" y="5478463"/>
              <a:ext cx="150813" cy="149225"/>
            </a:xfrm>
            <a:custGeom>
              <a:avLst/>
              <a:gdLst>
                <a:gd name="T0" fmla="*/ 95 w 95"/>
                <a:gd name="T1" fmla="*/ 0 h 94"/>
                <a:gd name="T2" fmla="*/ 0 w 95"/>
                <a:gd name="T3" fmla="*/ 0 h 94"/>
                <a:gd name="T4" fmla="*/ 0 w 95"/>
                <a:gd name="T5" fmla="*/ 19 h 94"/>
                <a:gd name="T6" fmla="*/ 76 w 95"/>
                <a:gd name="T7" fmla="*/ 19 h 94"/>
                <a:gd name="T8" fmla="*/ 76 w 95"/>
                <a:gd name="T9" fmla="*/ 94 h 94"/>
                <a:gd name="T10" fmla="*/ 95 w 95"/>
                <a:gd name="T11" fmla="*/ 94 h 94"/>
                <a:gd name="T12" fmla="*/ 95 w 95"/>
                <a:gd name="T13" fmla="*/ 0 h 94"/>
              </a:gdLst>
              <a:ahLst/>
              <a:cxnLst>
                <a:cxn ang="0">
                  <a:pos x="T0" y="T1"/>
                </a:cxn>
                <a:cxn ang="0">
                  <a:pos x="T2" y="T3"/>
                </a:cxn>
                <a:cxn ang="0">
                  <a:pos x="T4" y="T5"/>
                </a:cxn>
                <a:cxn ang="0">
                  <a:pos x="T6" y="T7"/>
                </a:cxn>
                <a:cxn ang="0">
                  <a:pos x="T8" y="T9"/>
                </a:cxn>
                <a:cxn ang="0">
                  <a:pos x="T10" y="T11"/>
                </a:cxn>
                <a:cxn ang="0">
                  <a:pos x="T12" y="T13"/>
                </a:cxn>
              </a:cxnLst>
              <a:rect l="0" t="0" r="r" b="b"/>
              <a:pathLst>
                <a:path w="95" h="94">
                  <a:moveTo>
                    <a:pt x="95" y="0"/>
                  </a:moveTo>
                  <a:lnTo>
                    <a:pt x="0" y="0"/>
                  </a:lnTo>
                  <a:lnTo>
                    <a:pt x="0" y="19"/>
                  </a:lnTo>
                  <a:lnTo>
                    <a:pt x="76" y="19"/>
                  </a:lnTo>
                  <a:lnTo>
                    <a:pt x="76" y="94"/>
                  </a:lnTo>
                  <a:lnTo>
                    <a:pt x="95" y="94"/>
                  </a:lnTo>
                  <a:lnTo>
                    <a:pt x="95"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8" name="组合 17"/>
          <p:cNvGrpSpPr>
            <a:grpSpLocks noChangeAspect="1"/>
          </p:cNvGrpSpPr>
          <p:nvPr/>
        </p:nvGrpSpPr>
        <p:grpSpPr>
          <a:xfrm>
            <a:off x="7027700" y="2634976"/>
            <a:ext cx="535262" cy="720000"/>
            <a:chOff x="6954838" y="2949575"/>
            <a:chExt cx="179388" cy="241301"/>
          </a:xfrm>
          <a:solidFill>
            <a:srgbClr val="303749"/>
          </a:solidFill>
        </p:grpSpPr>
        <p:sp>
          <p:nvSpPr>
            <p:cNvPr id="19" name="Freeform 264"/>
            <p:cNvSpPr/>
            <p:nvPr/>
          </p:nvSpPr>
          <p:spPr bwMode="auto">
            <a:xfrm>
              <a:off x="7015163" y="3160713"/>
              <a:ext cx="58738" cy="30163"/>
            </a:xfrm>
            <a:custGeom>
              <a:avLst/>
              <a:gdLst>
                <a:gd name="T0" fmla="*/ 8 w 16"/>
                <a:gd name="T1" fmla="*/ 8 h 8"/>
                <a:gd name="T2" fmla="*/ 16 w 16"/>
                <a:gd name="T3" fmla="*/ 0 h 8"/>
                <a:gd name="T4" fmla="*/ 0 w 16"/>
                <a:gd name="T5" fmla="*/ 0 h 8"/>
                <a:gd name="T6" fmla="*/ 8 w 16"/>
                <a:gd name="T7" fmla="*/ 8 h 8"/>
              </a:gdLst>
              <a:ahLst/>
              <a:cxnLst>
                <a:cxn ang="0">
                  <a:pos x="T0" y="T1"/>
                </a:cxn>
                <a:cxn ang="0">
                  <a:pos x="T2" y="T3"/>
                </a:cxn>
                <a:cxn ang="0">
                  <a:pos x="T4" y="T5"/>
                </a:cxn>
                <a:cxn ang="0">
                  <a:pos x="T6" y="T7"/>
                </a:cxn>
              </a:cxnLst>
              <a:rect l="0" t="0" r="r" b="b"/>
              <a:pathLst>
                <a:path w="16" h="8">
                  <a:moveTo>
                    <a:pt x="8" y="8"/>
                  </a:moveTo>
                  <a:cubicBezTo>
                    <a:pt x="12" y="8"/>
                    <a:pt x="16" y="4"/>
                    <a:pt x="16" y="0"/>
                  </a:cubicBezTo>
                  <a:cubicBezTo>
                    <a:pt x="0" y="0"/>
                    <a:pt x="0" y="0"/>
                    <a:pt x="0" y="0"/>
                  </a:cubicBezTo>
                  <a:cubicBezTo>
                    <a:pt x="0" y="4"/>
                    <a:pt x="4" y="8"/>
                    <a:pt x="8"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 name="Freeform 265"/>
            <p:cNvSpPr/>
            <p:nvPr/>
          </p:nvSpPr>
          <p:spPr bwMode="auto">
            <a:xfrm>
              <a:off x="6954838" y="2949575"/>
              <a:ext cx="179388" cy="196850"/>
            </a:xfrm>
            <a:custGeom>
              <a:avLst/>
              <a:gdLst>
                <a:gd name="T0" fmla="*/ 24 w 48"/>
                <a:gd name="T1" fmla="*/ 0 h 52"/>
                <a:gd name="T2" fmla="*/ 0 w 48"/>
                <a:gd name="T3" fmla="*/ 24 h 52"/>
                <a:gd name="T4" fmla="*/ 13 w 48"/>
                <a:gd name="T5" fmla="*/ 46 h 52"/>
                <a:gd name="T6" fmla="*/ 16 w 48"/>
                <a:gd name="T7" fmla="*/ 52 h 52"/>
                <a:gd name="T8" fmla="*/ 32 w 48"/>
                <a:gd name="T9" fmla="*/ 52 h 52"/>
                <a:gd name="T10" fmla="*/ 35 w 48"/>
                <a:gd name="T11" fmla="*/ 46 h 52"/>
                <a:gd name="T12" fmla="*/ 48 w 48"/>
                <a:gd name="T13" fmla="*/ 24 h 52"/>
                <a:gd name="T14" fmla="*/ 24 w 48"/>
                <a:gd name="T15" fmla="*/ 0 h 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 h="52">
                  <a:moveTo>
                    <a:pt x="24" y="0"/>
                  </a:moveTo>
                  <a:cubicBezTo>
                    <a:pt x="11" y="0"/>
                    <a:pt x="0" y="11"/>
                    <a:pt x="0" y="24"/>
                  </a:cubicBezTo>
                  <a:cubicBezTo>
                    <a:pt x="0" y="33"/>
                    <a:pt x="5" y="42"/>
                    <a:pt x="13" y="46"/>
                  </a:cubicBezTo>
                  <a:cubicBezTo>
                    <a:pt x="16" y="52"/>
                    <a:pt x="16" y="52"/>
                    <a:pt x="16" y="52"/>
                  </a:cubicBezTo>
                  <a:cubicBezTo>
                    <a:pt x="32" y="52"/>
                    <a:pt x="32" y="52"/>
                    <a:pt x="32" y="52"/>
                  </a:cubicBezTo>
                  <a:cubicBezTo>
                    <a:pt x="35" y="46"/>
                    <a:pt x="35" y="46"/>
                    <a:pt x="35" y="46"/>
                  </a:cubicBezTo>
                  <a:cubicBezTo>
                    <a:pt x="43" y="42"/>
                    <a:pt x="48" y="33"/>
                    <a:pt x="48" y="24"/>
                  </a:cubicBezTo>
                  <a:cubicBezTo>
                    <a:pt x="48" y="11"/>
                    <a:pt x="37" y="0"/>
                    <a:pt x="2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21" name="组合 20"/>
          <p:cNvGrpSpPr>
            <a:grpSpLocks noChangeAspect="1"/>
          </p:cNvGrpSpPr>
          <p:nvPr/>
        </p:nvGrpSpPr>
        <p:grpSpPr>
          <a:xfrm>
            <a:off x="9384293" y="2634976"/>
            <a:ext cx="625263" cy="720000"/>
            <a:chOff x="7057953" y="5744028"/>
            <a:chExt cx="209550" cy="241300"/>
          </a:xfrm>
          <a:solidFill>
            <a:srgbClr val="FFC000"/>
          </a:solidFill>
        </p:grpSpPr>
        <p:sp>
          <p:nvSpPr>
            <p:cNvPr id="22" name="Freeform 81"/>
            <p:cNvSpPr>
              <a:spLocks noEditPoints="1"/>
            </p:cNvSpPr>
            <p:nvPr/>
          </p:nvSpPr>
          <p:spPr bwMode="auto">
            <a:xfrm>
              <a:off x="7057953" y="5744028"/>
              <a:ext cx="209550" cy="106363"/>
            </a:xfrm>
            <a:custGeom>
              <a:avLst/>
              <a:gdLst>
                <a:gd name="T0" fmla="*/ 55 w 56"/>
                <a:gd name="T1" fmla="*/ 14 h 28"/>
                <a:gd name="T2" fmla="*/ 49 w 56"/>
                <a:gd name="T3" fmla="*/ 2 h 28"/>
                <a:gd name="T4" fmla="*/ 46 w 56"/>
                <a:gd name="T5" fmla="*/ 0 h 28"/>
                <a:gd name="T6" fmla="*/ 10 w 56"/>
                <a:gd name="T7" fmla="*/ 0 h 28"/>
                <a:gd name="T8" fmla="*/ 7 w 56"/>
                <a:gd name="T9" fmla="*/ 2 h 28"/>
                <a:gd name="T10" fmla="*/ 1 w 56"/>
                <a:gd name="T11" fmla="*/ 14 h 28"/>
                <a:gd name="T12" fmla="*/ 0 w 56"/>
                <a:gd name="T13" fmla="*/ 18 h 28"/>
                <a:gd name="T14" fmla="*/ 0 w 56"/>
                <a:gd name="T15" fmla="*/ 26 h 28"/>
                <a:gd name="T16" fmla="*/ 2 w 56"/>
                <a:gd name="T17" fmla="*/ 28 h 28"/>
                <a:gd name="T18" fmla="*/ 54 w 56"/>
                <a:gd name="T19" fmla="*/ 28 h 28"/>
                <a:gd name="T20" fmla="*/ 56 w 56"/>
                <a:gd name="T21" fmla="*/ 26 h 28"/>
                <a:gd name="T22" fmla="*/ 56 w 56"/>
                <a:gd name="T23" fmla="*/ 18 h 28"/>
                <a:gd name="T24" fmla="*/ 55 w 56"/>
                <a:gd name="T25" fmla="*/ 14 h 28"/>
                <a:gd name="T26" fmla="*/ 6 w 56"/>
                <a:gd name="T27" fmla="*/ 24 h 28"/>
                <a:gd name="T28" fmla="*/ 4 w 56"/>
                <a:gd name="T29" fmla="*/ 22 h 28"/>
                <a:gd name="T30" fmla="*/ 6 w 56"/>
                <a:gd name="T31" fmla="*/ 20 h 28"/>
                <a:gd name="T32" fmla="*/ 8 w 56"/>
                <a:gd name="T33" fmla="*/ 22 h 28"/>
                <a:gd name="T34" fmla="*/ 6 w 56"/>
                <a:gd name="T35" fmla="*/ 24 h 28"/>
                <a:gd name="T36" fmla="*/ 14 w 56"/>
                <a:gd name="T37" fmla="*/ 24 h 28"/>
                <a:gd name="T38" fmla="*/ 12 w 56"/>
                <a:gd name="T39" fmla="*/ 22 h 28"/>
                <a:gd name="T40" fmla="*/ 14 w 56"/>
                <a:gd name="T41" fmla="*/ 20 h 28"/>
                <a:gd name="T42" fmla="*/ 16 w 56"/>
                <a:gd name="T43" fmla="*/ 22 h 28"/>
                <a:gd name="T44" fmla="*/ 14 w 56"/>
                <a:gd name="T45" fmla="*/ 24 h 28"/>
                <a:gd name="T46" fmla="*/ 22 w 56"/>
                <a:gd name="T47" fmla="*/ 24 h 28"/>
                <a:gd name="T48" fmla="*/ 20 w 56"/>
                <a:gd name="T49" fmla="*/ 22 h 28"/>
                <a:gd name="T50" fmla="*/ 22 w 56"/>
                <a:gd name="T51" fmla="*/ 20 h 28"/>
                <a:gd name="T52" fmla="*/ 24 w 56"/>
                <a:gd name="T53" fmla="*/ 22 h 28"/>
                <a:gd name="T54" fmla="*/ 22 w 56"/>
                <a:gd name="T55" fmla="*/ 24 h 28"/>
                <a:gd name="T56" fmla="*/ 50 w 56"/>
                <a:gd name="T57" fmla="*/ 24 h 28"/>
                <a:gd name="T58" fmla="*/ 48 w 56"/>
                <a:gd name="T59" fmla="*/ 22 h 28"/>
                <a:gd name="T60" fmla="*/ 50 w 56"/>
                <a:gd name="T61" fmla="*/ 20 h 28"/>
                <a:gd name="T62" fmla="*/ 52 w 56"/>
                <a:gd name="T63" fmla="*/ 22 h 28"/>
                <a:gd name="T64" fmla="*/ 50 w 56"/>
                <a:gd name="T65" fmla="*/ 2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28">
                  <a:moveTo>
                    <a:pt x="55" y="14"/>
                  </a:moveTo>
                  <a:cubicBezTo>
                    <a:pt x="49" y="2"/>
                    <a:pt x="49" y="2"/>
                    <a:pt x="49" y="2"/>
                  </a:cubicBezTo>
                  <a:cubicBezTo>
                    <a:pt x="48" y="1"/>
                    <a:pt x="47" y="0"/>
                    <a:pt x="46" y="0"/>
                  </a:cubicBezTo>
                  <a:cubicBezTo>
                    <a:pt x="10" y="0"/>
                    <a:pt x="10" y="0"/>
                    <a:pt x="10" y="0"/>
                  </a:cubicBezTo>
                  <a:cubicBezTo>
                    <a:pt x="9" y="0"/>
                    <a:pt x="8" y="1"/>
                    <a:pt x="7" y="2"/>
                  </a:cubicBezTo>
                  <a:cubicBezTo>
                    <a:pt x="1" y="14"/>
                    <a:pt x="1" y="14"/>
                    <a:pt x="1" y="14"/>
                  </a:cubicBezTo>
                  <a:cubicBezTo>
                    <a:pt x="0" y="15"/>
                    <a:pt x="0" y="17"/>
                    <a:pt x="0" y="18"/>
                  </a:cubicBezTo>
                  <a:cubicBezTo>
                    <a:pt x="0" y="26"/>
                    <a:pt x="0" y="26"/>
                    <a:pt x="0" y="26"/>
                  </a:cubicBezTo>
                  <a:cubicBezTo>
                    <a:pt x="0" y="27"/>
                    <a:pt x="1" y="28"/>
                    <a:pt x="2" y="28"/>
                  </a:cubicBezTo>
                  <a:cubicBezTo>
                    <a:pt x="54" y="28"/>
                    <a:pt x="54" y="28"/>
                    <a:pt x="54" y="28"/>
                  </a:cubicBezTo>
                  <a:cubicBezTo>
                    <a:pt x="55" y="28"/>
                    <a:pt x="56" y="27"/>
                    <a:pt x="56" y="26"/>
                  </a:cubicBezTo>
                  <a:cubicBezTo>
                    <a:pt x="56" y="18"/>
                    <a:pt x="56" y="18"/>
                    <a:pt x="56" y="18"/>
                  </a:cubicBezTo>
                  <a:cubicBezTo>
                    <a:pt x="56" y="17"/>
                    <a:pt x="56" y="15"/>
                    <a:pt x="55" y="14"/>
                  </a:cubicBezTo>
                  <a:close/>
                  <a:moveTo>
                    <a:pt x="6" y="24"/>
                  </a:moveTo>
                  <a:cubicBezTo>
                    <a:pt x="5" y="24"/>
                    <a:pt x="4" y="23"/>
                    <a:pt x="4" y="22"/>
                  </a:cubicBezTo>
                  <a:cubicBezTo>
                    <a:pt x="4" y="21"/>
                    <a:pt x="5" y="20"/>
                    <a:pt x="6" y="20"/>
                  </a:cubicBezTo>
                  <a:cubicBezTo>
                    <a:pt x="7" y="20"/>
                    <a:pt x="8" y="21"/>
                    <a:pt x="8" y="22"/>
                  </a:cubicBezTo>
                  <a:cubicBezTo>
                    <a:pt x="8" y="23"/>
                    <a:pt x="7" y="24"/>
                    <a:pt x="6" y="24"/>
                  </a:cubicBezTo>
                  <a:close/>
                  <a:moveTo>
                    <a:pt x="14" y="24"/>
                  </a:moveTo>
                  <a:cubicBezTo>
                    <a:pt x="13" y="24"/>
                    <a:pt x="12" y="23"/>
                    <a:pt x="12" y="22"/>
                  </a:cubicBezTo>
                  <a:cubicBezTo>
                    <a:pt x="12" y="21"/>
                    <a:pt x="13" y="20"/>
                    <a:pt x="14" y="20"/>
                  </a:cubicBezTo>
                  <a:cubicBezTo>
                    <a:pt x="15" y="20"/>
                    <a:pt x="16" y="21"/>
                    <a:pt x="16" y="22"/>
                  </a:cubicBezTo>
                  <a:cubicBezTo>
                    <a:pt x="16" y="23"/>
                    <a:pt x="15" y="24"/>
                    <a:pt x="14" y="24"/>
                  </a:cubicBezTo>
                  <a:close/>
                  <a:moveTo>
                    <a:pt x="22" y="24"/>
                  </a:moveTo>
                  <a:cubicBezTo>
                    <a:pt x="21" y="24"/>
                    <a:pt x="20" y="23"/>
                    <a:pt x="20" y="22"/>
                  </a:cubicBezTo>
                  <a:cubicBezTo>
                    <a:pt x="20" y="21"/>
                    <a:pt x="21" y="20"/>
                    <a:pt x="22" y="20"/>
                  </a:cubicBezTo>
                  <a:cubicBezTo>
                    <a:pt x="23" y="20"/>
                    <a:pt x="24" y="21"/>
                    <a:pt x="24" y="22"/>
                  </a:cubicBezTo>
                  <a:cubicBezTo>
                    <a:pt x="24" y="23"/>
                    <a:pt x="23" y="24"/>
                    <a:pt x="22" y="24"/>
                  </a:cubicBezTo>
                  <a:close/>
                  <a:moveTo>
                    <a:pt x="50" y="24"/>
                  </a:moveTo>
                  <a:cubicBezTo>
                    <a:pt x="49" y="24"/>
                    <a:pt x="48" y="23"/>
                    <a:pt x="48" y="22"/>
                  </a:cubicBezTo>
                  <a:cubicBezTo>
                    <a:pt x="48" y="21"/>
                    <a:pt x="49" y="20"/>
                    <a:pt x="50" y="20"/>
                  </a:cubicBezTo>
                  <a:cubicBezTo>
                    <a:pt x="51" y="20"/>
                    <a:pt x="52" y="21"/>
                    <a:pt x="52" y="22"/>
                  </a:cubicBezTo>
                  <a:cubicBezTo>
                    <a:pt x="52" y="23"/>
                    <a:pt x="51" y="24"/>
                    <a:pt x="50"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Freeform 82"/>
            <p:cNvSpPr>
              <a:spLocks noEditPoints="1"/>
            </p:cNvSpPr>
            <p:nvPr/>
          </p:nvSpPr>
          <p:spPr bwMode="auto">
            <a:xfrm>
              <a:off x="7057953" y="5864678"/>
              <a:ext cx="209550" cy="120650"/>
            </a:xfrm>
            <a:custGeom>
              <a:avLst/>
              <a:gdLst>
                <a:gd name="T0" fmla="*/ 54 w 56"/>
                <a:gd name="T1" fmla="*/ 0 h 32"/>
                <a:gd name="T2" fmla="*/ 2 w 56"/>
                <a:gd name="T3" fmla="*/ 0 h 32"/>
                <a:gd name="T4" fmla="*/ 0 w 56"/>
                <a:gd name="T5" fmla="*/ 2 h 32"/>
                <a:gd name="T6" fmla="*/ 0 w 56"/>
                <a:gd name="T7" fmla="*/ 10 h 32"/>
                <a:gd name="T8" fmla="*/ 2 w 56"/>
                <a:gd name="T9" fmla="*/ 12 h 32"/>
                <a:gd name="T10" fmla="*/ 18 w 56"/>
                <a:gd name="T11" fmla="*/ 12 h 32"/>
                <a:gd name="T12" fmla="*/ 22 w 56"/>
                <a:gd name="T13" fmla="*/ 12 h 32"/>
                <a:gd name="T14" fmla="*/ 24 w 56"/>
                <a:gd name="T15" fmla="*/ 12 h 32"/>
                <a:gd name="T16" fmla="*/ 24 w 56"/>
                <a:gd name="T17" fmla="*/ 24 h 32"/>
                <a:gd name="T18" fmla="*/ 8 w 56"/>
                <a:gd name="T19" fmla="*/ 24 h 32"/>
                <a:gd name="T20" fmla="*/ 8 w 56"/>
                <a:gd name="T21" fmla="*/ 32 h 32"/>
                <a:gd name="T22" fmla="*/ 24 w 56"/>
                <a:gd name="T23" fmla="*/ 32 h 32"/>
                <a:gd name="T24" fmla="*/ 32 w 56"/>
                <a:gd name="T25" fmla="*/ 32 h 32"/>
                <a:gd name="T26" fmla="*/ 48 w 56"/>
                <a:gd name="T27" fmla="*/ 32 h 32"/>
                <a:gd name="T28" fmla="*/ 48 w 56"/>
                <a:gd name="T29" fmla="*/ 24 h 32"/>
                <a:gd name="T30" fmla="*/ 32 w 56"/>
                <a:gd name="T31" fmla="*/ 24 h 32"/>
                <a:gd name="T32" fmla="*/ 32 w 56"/>
                <a:gd name="T33" fmla="*/ 12 h 32"/>
                <a:gd name="T34" fmla="*/ 34 w 56"/>
                <a:gd name="T35" fmla="*/ 12 h 32"/>
                <a:gd name="T36" fmla="*/ 38 w 56"/>
                <a:gd name="T37" fmla="*/ 12 h 32"/>
                <a:gd name="T38" fmla="*/ 54 w 56"/>
                <a:gd name="T39" fmla="*/ 12 h 32"/>
                <a:gd name="T40" fmla="*/ 56 w 56"/>
                <a:gd name="T41" fmla="*/ 10 h 32"/>
                <a:gd name="T42" fmla="*/ 56 w 56"/>
                <a:gd name="T43" fmla="*/ 2 h 32"/>
                <a:gd name="T44" fmla="*/ 54 w 56"/>
                <a:gd name="T45" fmla="*/ 0 h 32"/>
                <a:gd name="T46" fmla="*/ 6 w 56"/>
                <a:gd name="T47" fmla="*/ 8 h 32"/>
                <a:gd name="T48" fmla="*/ 4 w 56"/>
                <a:gd name="T49" fmla="*/ 6 h 32"/>
                <a:gd name="T50" fmla="*/ 6 w 56"/>
                <a:gd name="T51" fmla="*/ 4 h 32"/>
                <a:gd name="T52" fmla="*/ 8 w 56"/>
                <a:gd name="T53" fmla="*/ 6 h 32"/>
                <a:gd name="T54" fmla="*/ 6 w 56"/>
                <a:gd name="T55" fmla="*/ 8 h 32"/>
                <a:gd name="T56" fmla="*/ 14 w 56"/>
                <a:gd name="T57" fmla="*/ 8 h 32"/>
                <a:gd name="T58" fmla="*/ 12 w 56"/>
                <a:gd name="T59" fmla="*/ 6 h 32"/>
                <a:gd name="T60" fmla="*/ 14 w 56"/>
                <a:gd name="T61" fmla="*/ 4 h 32"/>
                <a:gd name="T62" fmla="*/ 16 w 56"/>
                <a:gd name="T63" fmla="*/ 6 h 32"/>
                <a:gd name="T64" fmla="*/ 14 w 56"/>
                <a:gd name="T65" fmla="*/ 8 h 32"/>
                <a:gd name="T66" fmla="*/ 22 w 56"/>
                <a:gd name="T67" fmla="*/ 8 h 32"/>
                <a:gd name="T68" fmla="*/ 20 w 56"/>
                <a:gd name="T69" fmla="*/ 6 h 32"/>
                <a:gd name="T70" fmla="*/ 22 w 56"/>
                <a:gd name="T71" fmla="*/ 4 h 32"/>
                <a:gd name="T72" fmla="*/ 24 w 56"/>
                <a:gd name="T73" fmla="*/ 6 h 32"/>
                <a:gd name="T74" fmla="*/ 22 w 56"/>
                <a:gd name="T75" fmla="*/ 8 h 32"/>
                <a:gd name="T76" fmla="*/ 50 w 56"/>
                <a:gd name="T77" fmla="*/ 8 h 32"/>
                <a:gd name="T78" fmla="*/ 48 w 56"/>
                <a:gd name="T79" fmla="*/ 6 h 32"/>
                <a:gd name="T80" fmla="*/ 50 w 56"/>
                <a:gd name="T81" fmla="*/ 4 h 32"/>
                <a:gd name="T82" fmla="*/ 52 w 56"/>
                <a:gd name="T83" fmla="*/ 6 h 32"/>
                <a:gd name="T84" fmla="*/ 50 w 56"/>
                <a:gd name="T85" fmla="*/ 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6" h="32">
                  <a:moveTo>
                    <a:pt x="54" y="0"/>
                  </a:moveTo>
                  <a:cubicBezTo>
                    <a:pt x="2" y="0"/>
                    <a:pt x="2" y="0"/>
                    <a:pt x="2" y="0"/>
                  </a:cubicBezTo>
                  <a:cubicBezTo>
                    <a:pt x="1" y="0"/>
                    <a:pt x="0" y="1"/>
                    <a:pt x="0" y="2"/>
                  </a:cubicBezTo>
                  <a:cubicBezTo>
                    <a:pt x="0" y="10"/>
                    <a:pt x="0" y="10"/>
                    <a:pt x="0" y="10"/>
                  </a:cubicBezTo>
                  <a:cubicBezTo>
                    <a:pt x="0" y="11"/>
                    <a:pt x="1" y="12"/>
                    <a:pt x="2" y="12"/>
                  </a:cubicBezTo>
                  <a:cubicBezTo>
                    <a:pt x="18" y="12"/>
                    <a:pt x="18" y="12"/>
                    <a:pt x="18" y="12"/>
                  </a:cubicBezTo>
                  <a:cubicBezTo>
                    <a:pt x="19" y="12"/>
                    <a:pt x="21" y="12"/>
                    <a:pt x="22" y="12"/>
                  </a:cubicBezTo>
                  <a:cubicBezTo>
                    <a:pt x="23" y="12"/>
                    <a:pt x="23" y="12"/>
                    <a:pt x="24" y="12"/>
                  </a:cubicBezTo>
                  <a:cubicBezTo>
                    <a:pt x="24" y="24"/>
                    <a:pt x="24" y="24"/>
                    <a:pt x="24" y="24"/>
                  </a:cubicBezTo>
                  <a:cubicBezTo>
                    <a:pt x="8" y="24"/>
                    <a:pt x="8" y="24"/>
                    <a:pt x="8" y="24"/>
                  </a:cubicBezTo>
                  <a:cubicBezTo>
                    <a:pt x="8" y="32"/>
                    <a:pt x="8" y="32"/>
                    <a:pt x="8" y="32"/>
                  </a:cubicBezTo>
                  <a:cubicBezTo>
                    <a:pt x="24" y="32"/>
                    <a:pt x="24" y="32"/>
                    <a:pt x="24" y="32"/>
                  </a:cubicBezTo>
                  <a:cubicBezTo>
                    <a:pt x="32" y="32"/>
                    <a:pt x="32" y="32"/>
                    <a:pt x="32" y="32"/>
                  </a:cubicBezTo>
                  <a:cubicBezTo>
                    <a:pt x="48" y="32"/>
                    <a:pt x="48" y="32"/>
                    <a:pt x="48" y="32"/>
                  </a:cubicBezTo>
                  <a:cubicBezTo>
                    <a:pt x="48" y="24"/>
                    <a:pt x="48" y="24"/>
                    <a:pt x="48" y="24"/>
                  </a:cubicBezTo>
                  <a:cubicBezTo>
                    <a:pt x="32" y="24"/>
                    <a:pt x="32" y="24"/>
                    <a:pt x="32" y="24"/>
                  </a:cubicBezTo>
                  <a:cubicBezTo>
                    <a:pt x="32" y="12"/>
                    <a:pt x="32" y="12"/>
                    <a:pt x="32" y="12"/>
                  </a:cubicBezTo>
                  <a:cubicBezTo>
                    <a:pt x="33" y="12"/>
                    <a:pt x="33" y="12"/>
                    <a:pt x="34" y="12"/>
                  </a:cubicBezTo>
                  <a:cubicBezTo>
                    <a:pt x="35" y="12"/>
                    <a:pt x="37" y="12"/>
                    <a:pt x="38" y="12"/>
                  </a:cubicBezTo>
                  <a:cubicBezTo>
                    <a:pt x="54" y="12"/>
                    <a:pt x="54" y="12"/>
                    <a:pt x="54" y="12"/>
                  </a:cubicBezTo>
                  <a:cubicBezTo>
                    <a:pt x="55" y="12"/>
                    <a:pt x="56" y="11"/>
                    <a:pt x="56" y="10"/>
                  </a:cubicBezTo>
                  <a:cubicBezTo>
                    <a:pt x="56" y="2"/>
                    <a:pt x="56" y="2"/>
                    <a:pt x="56" y="2"/>
                  </a:cubicBezTo>
                  <a:cubicBezTo>
                    <a:pt x="56" y="1"/>
                    <a:pt x="55" y="0"/>
                    <a:pt x="54" y="0"/>
                  </a:cubicBezTo>
                  <a:close/>
                  <a:moveTo>
                    <a:pt x="6" y="8"/>
                  </a:moveTo>
                  <a:cubicBezTo>
                    <a:pt x="5" y="8"/>
                    <a:pt x="4" y="7"/>
                    <a:pt x="4" y="6"/>
                  </a:cubicBezTo>
                  <a:cubicBezTo>
                    <a:pt x="4" y="5"/>
                    <a:pt x="5" y="4"/>
                    <a:pt x="6" y="4"/>
                  </a:cubicBezTo>
                  <a:cubicBezTo>
                    <a:pt x="7" y="4"/>
                    <a:pt x="8" y="5"/>
                    <a:pt x="8" y="6"/>
                  </a:cubicBezTo>
                  <a:cubicBezTo>
                    <a:pt x="8" y="7"/>
                    <a:pt x="7" y="8"/>
                    <a:pt x="6" y="8"/>
                  </a:cubicBezTo>
                  <a:close/>
                  <a:moveTo>
                    <a:pt x="14" y="8"/>
                  </a:moveTo>
                  <a:cubicBezTo>
                    <a:pt x="13" y="8"/>
                    <a:pt x="12" y="7"/>
                    <a:pt x="12" y="6"/>
                  </a:cubicBezTo>
                  <a:cubicBezTo>
                    <a:pt x="12" y="5"/>
                    <a:pt x="13" y="4"/>
                    <a:pt x="14" y="4"/>
                  </a:cubicBezTo>
                  <a:cubicBezTo>
                    <a:pt x="15" y="4"/>
                    <a:pt x="16" y="5"/>
                    <a:pt x="16" y="6"/>
                  </a:cubicBezTo>
                  <a:cubicBezTo>
                    <a:pt x="16" y="7"/>
                    <a:pt x="15" y="8"/>
                    <a:pt x="14" y="8"/>
                  </a:cubicBezTo>
                  <a:close/>
                  <a:moveTo>
                    <a:pt x="22" y="8"/>
                  </a:moveTo>
                  <a:cubicBezTo>
                    <a:pt x="21" y="8"/>
                    <a:pt x="20" y="7"/>
                    <a:pt x="20" y="6"/>
                  </a:cubicBezTo>
                  <a:cubicBezTo>
                    <a:pt x="20" y="5"/>
                    <a:pt x="21" y="4"/>
                    <a:pt x="22" y="4"/>
                  </a:cubicBezTo>
                  <a:cubicBezTo>
                    <a:pt x="23" y="4"/>
                    <a:pt x="24" y="5"/>
                    <a:pt x="24" y="6"/>
                  </a:cubicBezTo>
                  <a:cubicBezTo>
                    <a:pt x="24" y="7"/>
                    <a:pt x="23" y="8"/>
                    <a:pt x="22" y="8"/>
                  </a:cubicBezTo>
                  <a:close/>
                  <a:moveTo>
                    <a:pt x="50" y="8"/>
                  </a:moveTo>
                  <a:cubicBezTo>
                    <a:pt x="49" y="8"/>
                    <a:pt x="48" y="7"/>
                    <a:pt x="48" y="6"/>
                  </a:cubicBezTo>
                  <a:cubicBezTo>
                    <a:pt x="48" y="5"/>
                    <a:pt x="49" y="4"/>
                    <a:pt x="50" y="4"/>
                  </a:cubicBezTo>
                  <a:cubicBezTo>
                    <a:pt x="51" y="4"/>
                    <a:pt x="52" y="5"/>
                    <a:pt x="52" y="6"/>
                  </a:cubicBezTo>
                  <a:cubicBezTo>
                    <a:pt x="52" y="7"/>
                    <a:pt x="51" y="8"/>
                    <a:pt x="50"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4" name="文本框 23"/>
          <p:cNvSpPr txBox="1"/>
          <p:nvPr/>
        </p:nvSpPr>
        <p:spPr>
          <a:xfrm>
            <a:off x="1485847" y="4977046"/>
            <a:ext cx="9220306" cy="738664"/>
          </a:xfrm>
          <a:prstGeom prst="rect">
            <a:avLst/>
          </a:prstGeom>
          <a:noFill/>
        </p:spPr>
        <p:txBody>
          <a:bodyPr wrap="square" rtlCol="0">
            <a:spAutoFit/>
          </a:bodyPr>
          <a:lstStyle/>
          <a:p>
            <a:r>
              <a:rPr lang="en-US" altLang="zh-CN" sz="1400" dirty="0" err="1" smtClean="0"/>
              <a:t>Praesent</a:t>
            </a:r>
            <a:r>
              <a:rPr lang="en-US" altLang="zh-CN" sz="1400" dirty="0" smtClean="0"/>
              <a:t> </a:t>
            </a:r>
            <a:r>
              <a:rPr lang="en-US" altLang="zh-CN" sz="1400" dirty="0" err="1" smtClean="0"/>
              <a:t>sapien</a:t>
            </a:r>
            <a:r>
              <a:rPr lang="en-US" altLang="zh-CN" sz="1400" dirty="0" smtClean="0"/>
              <a:t> </a:t>
            </a:r>
            <a:r>
              <a:rPr lang="en-US" altLang="zh-CN" sz="1400" dirty="0" err="1" smtClean="0"/>
              <a:t>massa</a:t>
            </a:r>
            <a:r>
              <a:rPr lang="en-US" altLang="zh-CN" sz="1400" dirty="0" smtClean="0"/>
              <a:t>, </a:t>
            </a:r>
            <a:r>
              <a:rPr lang="en-US" altLang="zh-CN" sz="1400" dirty="0" err="1" smtClean="0"/>
              <a:t>convallis</a:t>
            </a:r>
            <a:r>
              <a:rPr lang="en-US" altLang="zh-CN" sz="1400" dirty="0" smtClean="0"/>
              <a:t> a </a:t>
            </a:r>
            <a:r>
              <a:rPr lang="en-US" altLang="zh-CN" sz="1400" dirty="0" err="1" smtClean="0"/>
              <a:t>pellentesque</a:t>
            </a:r>
            <a:r>
              <a:rPr lang="en-US" altLang="zh-CN" sz="1400" dirty="0" smtClean="0"/>
              <a:t> </a:t>
            </a:r>
            <a:r>
              <a:rPr lang="en-US" altLang="zh-CN" sz="1400" dirty="0" err="1" smtClean="0"/>
              <a:t>nec</a:t>
            </a:r>
            <a:r>
              <a:rPr lang="en-US" altLang="zh-CN" sz="1400" dirty="0" smtClean="0"/>
              <a:t>, </a:t>
            </a:r>
            <a:r>
              <a:rPr lang="en-US" altLang="zh-CN" sz="1400" dirty="0" err="1" smtClean="0"/>
              <a:t>egestas</a:t>
            </a:r>
            <a:r>
              <a:rPr lang="en-US" altLang="zh-CN" sz="1400" dirty="0" smtClean="0"/>
              <a:t> non nisi. </a:t>
            </a:r>
            <a:r>
              <a:rPr lang="en-US" altLang="zh-CN" sz="1400" dirty="0" err="1" smtClean="0"/>
              <a:t>Mauris</a:t>
            </a:r>
            <a:r>
              <a:rPr lang="en-US" altLang="zh-CN" sz="1400" dirty="0" smtClean="0"/>
              <a:t> </a:t>
            </a:r>
            <a:r>
              <a:rPr lang="en-US" altLang="zh-CN" sz="1400" dirty="0" err="1" smtClean="0"/>
              <a:t>blandit</a:t>
            </a:r>
            <a:r>
              <a:rPr lang="en-US" altLang="zh-CN" sz="1400" dirty="0" smtClean="0"/>
              <a:t> </a:t>
            </a:r>
            <a:r>
              <a:rPr lang="en-US" altLang="zh-CN" sz="1400" dirty="0" err="1" smtClean="0"/>
              <a:t>aliquet</a:t>
            </a:r>
            <a:r>
              <a:rPr lang="en-US" altLang="zh-CN" sz="1400" dirty="0" smtClean="0"/>
              <a:t> </a:t>
            </a:r>
            <a:r>
              <a:rPr lang="en-US" altLang="zh-CN" sz="1400" dirty="0" err="1" smtClean="0"/>
              <a:t>elit</a:t>
            </a:r>
            <a:r>
              <a:rPr lang="en-US" altLang="zh-CN" sz="1400" dirty="0" smtClean="0"/>
              <a:t>, </a:t>
            </a:r>
            <a:r>
              <a:rPr lang="en-US" altLang="zh-CN" sz="1400" dirty="0" err="1" smtClean="0"/>
              <a:t>eget</a:t>
            </a:r>
            <a:r>
              <a:rPr lang="en-US" altLang="zh-CN" sz="1400" dirty="0" smtClean="0"/>
              <a:t> </a:t>
            </a:r>
            <a:r>
              <a:rPr lang="en-US" altLang="zh-CN" sz="1400" dirty="0" err="1" smtClean="0"/>
              <a:t>tincidunt</a:t>
            </a:r>
            <a:r>
              <a:rPr lang="en-US" altLang="zh-CN" sz="1400" dirty="0" smtClean="0"/>
              <a:t> </a:t>
            </a:r>
            <a:r>
              <a:rPr lang="en-US" altLang="zh-CN" sz="1400" dirty="0" err="1" smtClean="0"/>
              <a:t>nibh</a:t>
            </a:r>
            <a:r>
              <a:rPr lang="en-US" altLang="zh-CN" sz="1400" dirty="0" smtClean="0"/>
              <a:t> </a:t>
            </a:r>
            <a:r>
              <a:rPr lang="en-US" altLang="zh-CN" sz="1400" dirty="0" err="1" smtClean="0"/>
              <a:t>pulvinar</a:t>
            </a:r>
            <a:r>
              <a:rPr lang="en-US" altLang="zh-CN" sz="1400" dirty="0" smtClean="0"/>
              <a:t> a. </a:t>
            </a:r>
            <a:r>
              <a:rPr lang="en-US" altLang="zh-CN" sz="1400" dirty="0" err="1" smtClean="0"/>
              <a:t>Mauris</a:t>
            </a:r>
            <a:r>
              <a:rPr lang="en-US" altLang="zh-CN" sz="1400" dirty="0" smtClean="0"/>
              <a:t> </a:t>
            </a:r>
            <a:r>
              <a:rPr lang="en-US" altLang="zh-CN" sz="1400" dirty="0" err="1" smtClean="0"/>
              <a:t>blandit</a:t>
            </a:r>
            <a:r>
              <a:rPr lang="en-US" altLang="zh-CN" sz="1400" dirty="0" smtClean="0"/>
              <a:t> </a:t>
            </a:r>
            <a:r>
              <a:rPr lang="en-US" altLang="zh-CN" sz="1400" dirty="0" err="1" smtClean="0"/>
              <a:t>aliquet</a:t>
            </a:r>
            <a:r>
              <a:rPr lang="en-US" altLang="zh-CN" sz="1400" dirty="0" smtClean="0"/>
              <a:t> </a:t>
            </a:r>
            <a:r>
              <a:rPr lang="en-US" altLang="zh-CN" sz="1400" dirty="0" err="1" smtClean="0"/>
              <a:t>elit</a:t>
            </a:r>
            <a:r>
              <a:rPr lang="en-US" altLang="zh-CN" sz="1400" dirty="0" smtClean="0"/>
              <a:t>, </a:t>
            </a:r>
            <a:r>
              <a:rPr lang="en-US" altLang="zh-CN" sz="1400" dirty="0" err="1" smtClean="0"/>
              <a:t>eget</a:t>
            </a:r>
            <a:r>
              <a:rPr lang="en-US" altLang="zh-CN" sz="1400" dirty="0" smtClean="0"/>
              <a:t> </a:t>
            </a:r>
            <a:r>
              <a:rPr lang="en-US" altLang="zh-CN" sz="1400" dirty="0" err="1" smtClean="0"/>
              <a:t>tincidunt</a:t>
            </a:r>
            <a:r>
              <a:rPr lang="en-US" altLang="zh-CN" sz="1400" dirty="0" smtClean="0"/>
              <a:t> </a:t>
            </a:r>
            <a:r>
              <a:rPr lang="en-US" altLang="zh-CN" sz="1400" dirty="0" err="1" smtClean="0"/>
              <a:t>nibh</a:t>
            </a:r>
            <a:r>
              <a:rPr lang="en-US" altLang="zh-CN" sz="1400" dirty="0" smtClean="0"/>
              <a:t> </a:t>
            </a:r>
            <a:r>
              <a:rPr lang="en-US" altLang="zh-CN" sz="1400" dirty="0" err="1" smtClean="0"/>
              <a:t>pulvinar</a:t>
            </a:r>
            <a:r>
              <a:rPr lang="en-US" altLang="zh-CN" sz="1400" dirty="0" smtClean="0"/>
              <a:t> a. </a:t>
            </a:r>
            <a:r>
              <a:rPr lang="en-US" altLang="zh-CN" sz="1400" dirty="0" err="1" smtClean="0"/>
              <a:t>Donec</a:t>
            </a:r>
            <a:r>
              <a:rPr lang="en-US" altLang="zh-CN" sz="1400" dirty="0" smtClean="0"/>
              <a:t> </a:t>
            </a:r>
            <a:r>
              <a:rPr lang="en-US" altLang="zh-CN" sz="1400" dirty="0" err="1" smtClean="0"/>
              <a:t>sollicitudin</a:t>
            </a:r>
            <a:r>
              <a:rPr lang="en-US" altLang="zh-CN" sz="1400" dirty="0" smtClean="0"/>
              <a:t> </a:t>
            </a:r>
            <a:r>
              <a:rPr lang="en-US" altLang="zh-CN" sz="1400" dirty="0" err="1" smtClean="0"/>
              <a:t>molestie</a:t>
            </a:r>
            <a:r>
              <a:rPr lang="en-US" altLang="zh-CN" sz="1400" dirty="0" smtClean="0"/>
              <a:t> </a:t>
            </a:r>
            <a:r>
              <a:rPr lang="en-US" altLang="zh-CN" sz="1400" dirty="0" err="1" smtClean="0"/>
              <a:t>malesuada</a:t>
            </a:r>
            <a:r>
              <a:rPr lang="en-US" altLang="zh-CN" sz="1400" dirty="0" smtClean="0"/>
              <a:t>. </a:t>
            </a:r>
            <a:r>
              <a:rPr lang="en-US" altLang="zh-CN" sz="1400" dirty="0" err="1" smtClean="0"/>
              <a:t>Praesent</a:t>
            </a:r>
            <a:r>
              <a:rPr lang="en-US" altLang="zh-CN" sz="1400" dirty="0" smtClean="0"/>
              <a:t> </a:t>
            </a:r>
            <a:r>
              <a:rPr lang="en-US" altLang="zh-CN" sz="1400" dirty="0" err="1" smtClean="0"/>
              <a:t>sapien</a:t>
            </a:r>
            <a:r>
              <a:rPr lang="en-US" altLang="zh-CN" sz="1400" dirty="0" smtClean="0"/>
              <a:t> </a:t>
            </a:r>
            <a:r>
              <a:rPr lang="en-US" altLang="zh-CN" sz="1400" dirty="0" err="1" smtClean="0"/>
              <a:t>massa</a:t>
            </a:r>
            <a:r>
              <a:rPr lang="en-US" altLang="zh-CN" sz="1400" dirty="0" smtClean="0"/>
              <a:t>, </a:t>
            </a:r>
            <a:r>
              <a:rPr lang="en-US" altLang="zh-CN" sz="1400" dirty="0" err="1" smtClean="0"/>
              <a:t>convallis</a:t>
            </a:r>
            <a:r>
              <a:rPr lang="en-US" altLang="zh-CN" sz="1400" dirty="0" smtClean="0"/>
              <a:t> a </a:t>
            </a:r>
            <a:r>
              <a:rPr lang="en-US" altLang="zh-CN" sz="1400" dirty="0" err="1" smtClean="0"/>
              <a:t>pellentesque</a:t>
            </a:r>
            <a:r>
              <a:rPr lang="en-US" altLang="zh-CN" sz="1400" dirty="0" smtClean="0"/>
              <a:t> </a:t>
            </a:r>
            <a:r>
              <a:rPr lang="en-US" altLang="zh-CN" sz="1400" dirty="0" err="1" smtClean="0"/>
              <a:t>nec</a:t>
            </a:r>
            <a:r>
              <a:rPr lang="en-US" altLang="zh-CN" sz="1400" dirty="0" smtClean="0"/>
              <a:t>, </a:t>
            </a:r>
            <a:r>
              <a:rPr lang="en-US" altLang="zh-CN" sz="1400" dirty="0" err="1" smtClean="0"/>
              <a:t>egestas</a:t>
            </a:r>
            <a:r>
              <a:rPr lang="en-US" altLang="zh-CN" sz="1400" dirty="0" smtClean="0"/>
              <a:t> non nisi.</a:t>
            </a:r>
            <a:endParaRPr lang="zh-CN" altLang="en-US" sz="1400" dirty="0"/>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标准">
      <a:majorFont>
        <a:latin typeface="Calibri"/>
        <a:ea typeface="微软雅黑"/>
        <a:cs typeface=""/>
      </a:majorFont>
      <a:minorFont>
        <a:latin typeface="Calibr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6196</Words>
  <Application>WPS 演示</Application>
  <PresentationFormat>宽屏</PresentationFormat>
  <Paragraphs>258</Paragraphs>
  <Slides>21</Slides>
  <Notes>1</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21</vt:i4>
      </vt:variant>
    </vt:vector>
  </HeadingPairs>
  <TitlesOfParts>
    <vt:vector size="35" baseType="lpstr">
      <vt:lpstr>Arial</vt:lpstr>
      <vt:lpstr>宋体</vt:lpstr>
      <vt:lpstr>Wingdings</vt:lpstr>
      <vt:lpstr>Adobe Gothic Std B</vt:lpstr>
      <vt:lpstr>Yu Gothic UI Semibold</vt:lpstr>
      <vt:lpstr>MS UI Gothic</vt:lpstr>
      <vt:lpstr>Calibri</vt:lpstr>
      <vt:lpstr>微软雅黑</vt:lpstr>
      <vt:lpstr>Arial Unicode MS</vt:lpstr>
      <vt:lpstr>Meiryo</vt:lpstr>
      <vt:lpstr>Yu Gothic UI</vt:lpstr>
      <vt:lpstr>Arial Narrow</vt:lpstr>
      <vt:lpstr>Calibri Light</vt:lpstr>
      <vt:lpstr>Office 主题</vt:lpstr>
      <vt:lpstr>BUSINESS PPT TEMPLATE</vt:lpstr>
      <vt:lpstr>SECTION TITLE</vt:lpstr>
      <vt:lpstr>YOUR  TITLE  HERE</vt:lpstr>
      <vt:lpstr>YOUR  TITLE  HERE</vt:lpstr>
      <vt:lpstr>YOUR  TITLE  HERE</vt:lpstr>
      <vt:lpstr>YOUR  TITLE  HERE</vt:lpstr>
      <vt:lpstr>YOUR  TITLE  HERE</vt:lpstr>
      <vt:lpstr>SECTION TITLE</vt:lpstr>
      <vt:lpstr>YOUR  TITLE  HERE</vt:lpstr>
      <vt:lpstr>YOUR  TITLE  HERE</vt:lpstr>
      <vt:lpstr>YOUR  TITLE  HERE</vt:lpstr>
      <vt:lpstr>YOUR  TITLE  HERE</vt:lpstr>
      <vt:lpstr>YOUR  TITLE  HERE</vt:lpstr>
      <vt:lpstr>SECTION TITLE</vt:lpstr>
      <vt:lpstr>YOUR  TITLE  HERE</vt:lpstr>
      <vt:lpstr>YOUR  TITLE  HERE</vt:lpstr>
      <vt:lpstr>YOUR  TITLE  HERE</vt:lpstr>
      <vt:lpstr>YOUR  TITLE  HERE</vt:lpstr>
      <vt:lpstr>YOUR  TITLE  HERE</vt:lpstr>
      <vt:lpstr>THANK YOU</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Years later</cp:lastModifiedBy>
  <cp:revision>36</cp:revision>
  <dcterms:created xsi:type="dcterms:W3CDTF">2014-05-27T01:09:00Z</dcterms:created>
  <dcterms:modified xsi:type="dcterms:W3CDTF">2024-04-30T14:39:38Z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C2717DAF9CDC462EBE0F387623488478_13</vt:lpwstr>
  </property>
  <property fmtid="{D5CDD505-2E9C-101B-9397-08002B2CF9AE}" pid="3" name="KSOProductBuildVer">
    <vt:lpwstr>2052-12.1.0.16417</vt:lpwstr>
  </property>
</Properties>
</file>