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8"/>
  </p:notesMasterIdLst>
  <p:sldIdLst>
    <p:sldId id="448" r:id="rId7"/>
    <p:sldId id="573" r:id="rId9"/>
    <p:sldId id="510" r:id="rId10"/>
    <p:sldId id="737" r:id="rId11"/>
    <p:sldId id="742" r:id="rId12"/>
    <p:sldId id="743" r:id="rId13"/>
    <p:sldId id="744" r:id="rId14"/>
    <p:sldId id="757" r:id="rId15"/>
    <p:sldId id="745" r:id="rId16"/>
    <p:sldId id="746" r:id="rId17"/>
    <p:sldId id="760" r:id="rId18"/>
    <p:sldId id="762" r:id="rId19"/>
    <p:sldId id="747" r:id="rId20"/>
    <p:sldId id="758" r:id="rId21"/>
    <p:sldId id="749" r:id="rId22"/>
    <p:sldId id="754" r:id="rId23"/>
    <p:sldId id="759" r:id="rId24"/>
    <p:sldId id="750" r:id="rId25"/>
    <p:sldId id="761" r:id="rId26"/>
    <p:sldId id="753" r:id="rId27"/>
    <p:sldId id="755" r:id="rId28"/>
    <p:sldId id="756" r:id="rId29"/>
    <p:sldId id="774" r:id="rId30"/>
  </p:sldIdLst>
  <p:sldSz cx="12196445" cy="6858000"/>
  <p:notesSz cx="6858000" cy="9144000"/>
  <p:custDataLst>
    <p:tags r:id="rId3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EAEAEA"/>
    <a:srgbClr val="006BBC"/>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110" d="100"/>
          <a:sy n="110" d="100"/>
        </p:scale>
        <p:origin x="552" y="84"/>
      </p:cViewPr>
      <p:guideLst>
        <p:guide orient="horz" pos="2142"/>
        <p:guide pos="3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smtClean="0"/>
            </a:lvl1pPr>
          </a:lstStyle>
          <a:p>
            <a:pPr>
              <a:defRPr/>
            </a:pPr>
            <a:fld id="{2D077898-9C89-4F23-B4E0-E55AB4B19DDA}" type="datetimeFigureOut">
              <a:rPr lang="zh-CN" altLang="en-US"/>
            </a:fld>
            <a:endParaRPr lang="en-US"/>
          </a:p>
        </p:txBody>
      </p:sp>
      <p:sp>
        <p:nvSpPr>
          <p:cNvPr id="297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vl1pPr>
          </a:lstStyle>
          <a:p>
            <a:fld id="{4ACDB1A1-8448-452D-9A42-846D7310CF13}"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CDB1A1-8448-452D-9A42-846D7310CF13}"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6" Type="http://schemas.openxmlformats.org/officeDocument/2006/relationships/theme" Target="../theme/theme5.xml"/><Relationship Id="rId25" Type="http://schemas.openxmlformats.org/officeDocument/2006/relationships/image" Target="../media/image16.png"/><Relationship Id="rId24" Type="http://schemas.openxmlformats.org/officeDocument/2006/relationships/image" Target="../media/image15.png"/><Relationship Id="rId23" Type="http://schemas.openxmlformats.org/officeDocument/2006/relationships/image" Target="../media/image14.png"/><Relationship Id="rId22" Type="http://schemas.openxmlformats.org/officeDocument/2006/relationships/image" Target="../media/image13.png"/><Relationship Id="rId21" Type="http://schemas.openxmlformats.org/officeDocument/2006/relationships/image" Target="../media/image12.png"/><Relationship Id="rId20" Type="http://schemas.openxmlformats.org/officeDocument/2006/relationships/image" Target="../media/image11.png"/><Relationship Id="rId2" Type="http://schemas.openxmlformats.org/officeDocument/2006/relationships/slideLayout" Target="../slideLayouts/slideLayout46.xml"/><Relationship Id="rId19" Type="http://schemas.openxmlformats.org/officeDocument/2006/relationships/image" Target="../media/image10.png"/><Relationship Id="rId18"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5122" name="Picture 2" descr="PPECLOGO-eff-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46550" y="2886075"/>
            <a:ext cx="106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31213" y="2757488"/>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9813" y="1447800"/>
            <a:ext cx="30146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67225" y="37703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77113" y="2903538"/>
            <a:ext cx="4000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278438"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62313" y="3206750"/>
            <a:ext cx="1477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353050" y="3446463"/>
            <a:ext cx="18335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885363" y="2725738"/>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942263" y="3624263"/>
            <a:ext cx="52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255375" y="2365375"/>
            <a:ext cx="522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4225" y="2795588"/>
            <a:ext cx="16970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983038" y="2786063"/>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520113" y="3325813"/>
            <a:ext cx="703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239250" y="2909888"/>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745663" y="3446463"/>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123"/>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5126"/>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5127"/>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5125"/>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5122"/>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5131"/>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5132"/>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5129"/>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5128"/>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5124"/>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16"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9.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Freeform 5"/>
          <p:cNvSpPr/>
          <p:nvPr/>
        </p:nvSpPr>
        <p:spPr bwMode="auto">
          <a:xfrm>
            <a:off x="847725" y="1989138"/>
            <a:ext cx="2784475" cy="327025"/>
          </a:xfrm>
          <a:custGeom>
            <a:avLst/>
            <a:gdLst>
              <a:gd name="T0" fmla="*/ 175 w 3651"/>
              <a:gd name="T1" fmla="*/ 0 h 428"/>
              <a:gd name="T2" fmla="*/ 3475 w 3651"/>
              <a:gd name="T3" fmla="*/ 0 h 428"/>
              <a:gd name="T4" fmla="*/ 3651 w 3651"/>
              <a:gd name="T5" fmla="*/ 428 h 428"/>
              <a:gd name="T6" fmla="*/ 0 w 3651"/>
              <a:gd name="T7" fmla="*/ 428 h 428"/>
              <a:gd name="T8" fmla="*/ 175 w 3651"/>
              <a:gd name="T9" fmla="*/ 0 h 428"/>
              <a:gd name="T10" fmla="*/ 0 60000 65536"/>
              <a:gd name="T11" fmla="*/ 0 60000 65536"/>
              <a:gd name="T12" fmla="*/ 0 60000 65536"/>
              <a:gd name="T13" fmla="*/ 0 60000 65536"/>
              <a:gd name="T14" fmla="*/ 0 60000 65536"/>
              <a:gd name="T15" fmla="*/ 0 w 3651"/>
              <a:gd name="T16" fmla="*/ 0 h 428"/>
              <a:gd name="T17" fmla="*/ 3651 w 3651"/>
              <a:gd name="T18" fmla="*/ 428 h 428"/>
            </a:gdLst>
            <a:ahLst/>
            <a:cxnLst>
              <a:cxn ang="T10">
                <a:pos x="T0" y="T1"/>
              </a:cxn>
              <a:cxn ang="T11">
                <a:pos x="T2" y="T3"/>
              </a:cxn>
              <a:cxn ang="T12">
                <a:pos x="T4" y="T5"/>
              </a:cxn>
              <a:cxn ang="T13">
                <a:pos x="T6" y="T7"/>
              </a:cxn>
              <a:cxn ang="T14">
                <a:pos x="T8" y="T9"/>
              </a:cxn>
            </a:cxnLst>
            <a:rect l="T15" t="T16" r="T17" b="T18"/>
            <a:pathLst>
              <a:path w="3651" h="428">
                <a:moveTo>
                  <a:pt x="175" y="0"/>
                </a:moveTo>
                <a:lnTo>
                  <a:pt x="3475" y="0"/>
                </a:lnTo>
                <a:lnTo>
                  <a:pt x="3651" y="428"/>
                </a:lnTo>
                <a:lnTo>
                  <a:pt x="0" y="428"/>
                </a:lnTo>
                <a:lnTo>
                  <a:pt x="175"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1" name="Rectangle 6"/>
          <p:cNvSpPr>
            <a:spLocks noChangeArrowheads="1"/>
          </p:cNvSpPr>
          <p:nvPr/>
        </p:nvSpPr>
        <p:spPr bwMode="auto">
          <a:xfrm>
            <a:off x="0" y="2316163"/>
            <a:ext cx="12196763" cy="1027112"/>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2" name="Rectangle 7"/>
          <p:cNvSpPr>
            <a:spLocks noChangeArrowheads="1"/>
          </p:cNvSpPr>
          <p:nvPr/>
        </p:nvSpPr>
        <p:spPr bwMode="auto">
          <a:xfrm>
            <a:off x="0" y="3336925"/>
            <a:ext cx="12196763" cy="593725"/>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3" name="Freeform 8"/>
          <p:cNvSpPr/>
          <p:nvPr/>
        </p:nvSpPr>
        <p:spPr bwMode="auto">
          <a:xfrm>
            <a:off x="847725" y="3929063"/>
            <a:ext cx="2784475" cy="327025"/>
          </a:xfrm>
          <a:custGeom>
            <a:avLst/>
            <a:gdLst>
              <a:gd name="T0" fmla="*/ 175 w 3651"/>
              <a:gd name="T1" fmla="*/ 427 h 427"/>
              <a:gd name="T2" fmla="*/ 3475 w 3651"/>
              <a:gd name="T3" fmla="*/ 427 h 427"/>
              <a:gd name="T4" fmla="*/ 3651 w 3651"/>
              <a:gd name="T5" fmla="*/ 0 h 427"/>
              <a:gd name="T6" fmla="*/ 0 w 3651"/>
              <a:gd name="T7" fmla="*/ 0 h 427"/>
              <a:gd name="T8" fmla="*/ 175 w 3651"/>
              <a:gd name="T9" fmla="*/ 427 h 427"/>
              <a:gd name="T10" fmla="*/ 0 60000 65536"/>
              <a:gd name="T11" fmla="*/ 0 60000 65536"/>
              <a:gd name="T12" fmla="*/ 0 60000 65536"/>
              <a:gd name="T13" fmla="*/ 0 60000 65536"/>
              <a:gd name="T14" fmla="*/ 0 60000 65536"/>
              <a:gd name="T15" fmla="*/ 0 w 3651"/>
              <a:gd name="T16" fmla="*/ 0 h 427"/>
              <a:gd name="T17" fmla="*/ 3651 w 3651"/>
              <a:gd name="T18" fmla="*/ 427 h 427"/>
            </a:gdLst>
            <a:ahLst/>
            <a:cxnLst>
              <a:cxn ang="T10">
                <a:pos x="T0" y="T1"/>
              </a:cxn>
              <a:cxn ang="T11">
                <a:pos x="T2" y="T3"/>
              </a:cxn>
              <a:cxn ang="T12">
                <a:pos x="T4" y="T5"/>
              </a:cxn>
              <a:cxn ang="T13">
                <a:pos x="T6" y="T7"/>
              </a:cxn>
              <a:cxn ang="T14">
                <a:pos x="T8" y="T9"/>
              </a:cxn>
            </a:cxnLst>
            <a:rect l="T15" t="T16" r="T17" b="T18"/>
            <a:pathLst>
              <a:path w="3651" h="427">
                <a:moveTo>
                  <a:pt x="175" y="427"/>
                </a:moveTo>
                <a:lnTo>
                  <a:pt x="3475" y="427"/>
                </a:lnTo>
                <a:lnTo>
                  <a:pt x="3651" y="0"/>
                </a:lnTo>
                <a:lnTo>
                  <a:pt x="0" y="0"/>
                </a:lnTo>
                <a:lnTo>
                  <a:pt x="175" y="427"/>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4" name="Rectangle 9"/>
          <p:cNvSpPr>
            <a:spLocks noChangeArrowheads="1"/>
          </p:cNvSpPr>
          <p:nvPr/>
        </p:nvSpPr>
        <p:spPr bwMode="auto">
          <a:xfrm>
            <a:off x="981075" y="1989138"/>
            <a:ext cx="2516188" cy="2281237"/>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5" name="Rectangle 10"/>
          <p:cNvSpPr>
            <a:spLocks noChangeArrowheads="1"/>
          </p:cNvSpPr>
          <p:nvPr/>
        </p:nvSpPr>
        <p:spPr bwMode="auto">
          <a:xfrm>
            <a:off x="8990013" y="4908550"/>
            <a:ext cx="3206750" cy="676275"/>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6" name="Rectangle 11"/>
          <p:cNvSpPr>
            <a:spLocks noChangeArrowheads="1"/>
          </p:cNvSpPr>
          <p:nvPr/>
        </p:nvSpPr>
        <p:spPr bwMode="auto">
          <a:xfrm>
            <a:off x="8990013" y="4908550"/>
            <a:ext cx="185737" cy="676275"/>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7" name="Freeform 13"/>
          <p:cNvSpPr/>
          <p:nvPr/>
        </p:nvSpPr>
        <p:spPr bwMode="auto">
          <a:xfrm>
            <a:off x="1762125" y="2386013"/>
            <a:ext cx="942975" cy="1516062"/>
          </a:xfrm>
          <a:custGeom>
            <a:avLst/>
            <a:gdLst>
              <a:gd name="T0" fmla="*/ 879795 w 942665"/>
              <a:gd name="T1" fmla="*/ 440257 h 1515968"/>
              <a:gd name="T2" fmla="*/ 942665 w 942665"/>
              <a:gd name="T3" fmla="*/ 499578 h 1515968"/>
              <a:gd name="T4" fmla="*/ 942665 w 942665"/>
              <a:gd name="T5" fmla="*/ 776220 h 1515968"/>
              <a:gd name="T6" fmla="*/ 544109 w 942665"/>
              <a:gd name="T7" fmla="*/ 1236270 h 1515968"/>
              <a:gd name="T8" fmla="*/ 544109 w 942665"/>
              <a:gd name="T9" fmla="*/ 1434963 h 1515968"/>
              <a:gd name="T10" fmla="*/ 827594 w 942665"/>
              <a:gd name="T11" fmla="*/ 1515968 h 1515968"/>
              <a:gd name="T12" fmla="*/ 115833 w 942665"/>
              <a:gd name="T13" fmla="*/ 1515968 h 1515968"/>
              <a:gd name="T14" fmla="*/ 397794 w 942665"/>
              <a:gd name="T15" fmla="*/ 1435727 h 1515968"/>
              <a:gd name="T16" fmla="*/ 397794 w 942665"/>
              <a:gd name="T17" fmla="*/ 1236270 h 1515968"/>
              <a:gd name="T18" fmla="*/ 0 w 942665"/>
              <a:gd name="T19" fmla="*/ 776220 h 1515968"/>
              <a:gd name="T20" fmla="*/ 0 w 942665"/>
              <a:gd name="T21" fmla="*/ 499578 h 1515968"/>
              <a:gd name="T22" fmla="*/ 125739 w 942665"/>
              <a:gd name="T23" fmla="*/ 499578 h 1515968"/>
              <a:gd name="T24" fmla="*/ 125739 w 942665"/>
              <a:gd name="T25" fmla="*/ 776220 h 1515968"/>
              <a:gd name="T26" fmla="*/ 462569 w 942665"/>
              <a:gd name="T27" fmla="*/ 1114762 h 1515968"/>
              <a:gd name="T28" fmla="*/ 469427 w 942665"/>
              <a:gd name="T29" fmla="*/ 1114762 h 1515968"/>
              <a:gd name="T30" fmla="*/ 471714 w 942665"/>
              <a:gd name="T31" fmla="*/ 1114762 h 1515968"/>
              <a:gd name="T32" fmla="*/ 473238 w 942665"/>
              <a:gd name="T33" fmla="*/ 1114762 h 1515968"/>
              <a:gd name="T34" fmla="*/ 480096 w 942665"/>
              <a:gd name="T35" fmla="*/ 1114762 h 1515968"/>
              <a:gd name="T36" fmla="*/ 816926 w 942665"/>
              <a:gd name="T37" fmla="*/ 776220 h 1515968"/>
              <a:gd name="T38" fmla="*/ 816926 w 942665"/>
              <a:gd name="T39" fmla="*/ 499578 h 1515968"/>
              <a:gd name="T40" fmla="*/ 879795 w 942665"/>
              <a:gd name="T41" fmla="*/ 440257 h 1515968"/>
              <a:gd name="T42" fmla="*/ 467923 w 942665"/>
              <a:gd name="T43" fmla="*/ 340 h 1515968"/>
              <a:gd name="T44" fmla="*/ 471734 w 942665"/>
              <a:gd name="T45" fmla="*/ 340 h 1515968"/>
              <a:gd name="T46" fmla="*/ 476307 w 942665"/>
              <a:gd name="T47" fmla="*/ 340 h 1515968"/>
              <a:gd name="T48" fmla="*/ 701919 w 942665"/>
              <a:gd name="T49" fmla="*/ 225802 h 1515968"/>
              <a:gd name="T50" fmla="*/ 701919 w 942665"/>
              <a:gd name="T51" fmla="*/ 771495 h 1515968"/>
              <a:gd name="T52" fmla="*/ 476307 w 942665"/>
              <a:gd name="T53" fmla="*/ 996956 h 1515968"/>
              <a:gd name="T54" fmla="*/ 471734 w 942665"/>
              <a:gd name="T55" fmla="*/ 996956 h 1515968"/>
              <a:gd name="T56" fmla="*/ 467923 w 942665"/>
              <a:gd name="T57" fmla="*/ 996956 h 1515968"/>
              <a:gd name="T58" fmla="*/ 242311 w 942665"/>
              <a:gd name="T59" fmla="*/ 771495 h 1515968"/>
              <a:gd name="T60" fmla="*/ 242311 w 942665"/>
              <a:gd name="T61" fmla="*/ 225802 h 1515968"/>
              <a:gd name="T62" fmla="*/ 467923 w 942665"/>
              <a:gd name="T63" fmla="*/ 340 h 15159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2665"/>
              <a:gd name="T97" fmla="*/ 0 h 1515968"/>
              <a:gd name="T98" fmla="*/ 942665 w 942665"/>
              <a:gd name="T99" fmla="*/ 1515968 h 15159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2665" h="1515968">
                <a:moveTo>
                  <a:pt x="879795" y="440257"/>
                </a:moveTo>
                <a:cubicBezTo>
                  <a:pt x="911230" y="440353"/>
                  <a:pt x="942665" y="460222"/>
                  <a:pt x="942665" y="499578"/>
                </a:cubicBezTo>
                <a:lnTo>
                  <a:pt x="942665" y="776220"/>
                </a:lnTo>
                <a:cubicBezTo>
                  <a:pt x="942665" y="1010830"/>
                  <a:pt x="769678" y="1204938"/>
                  <a:pt x="544109" y="1236270"/>
                </a:cubicBezTo>
                <a:lnTo>
                  <a:pt x="544109" y="1434963"/>
                </a:lnTo>
                <a:lnTo>
                  <a:pt x="827594" y="1515968"/>
                </a:lnTo>
                <a:lnTo>
                  <a:pt x="115833" y="1515968"/>
                </a:lnTo>
                <a:lnTo>
                  <a:pt x="397794" y="1435727"/>
                </a:lnTo>
                <a:lnTo>
                  <a:pt x="397794" y="1236270"/>
                </a:lnTo>
                <a:cubicBezTo>
                  <a:pt x="172987" y="1204173"/>
                  <a:pt x="0" y="1010830"/>
                  <a:pt x="0" y="776220"/>
                </a:cubicBezTo>
                <a:cubicBezTo>
                  <a:pt x="0" y="776220"/>
                  <a:pt x="0" y="537024"/>
                  <a:pt x="0" y="499578"/>
                </a:cubicBezTo>
                <a:cubicBezTo>
                  <a:pt x="0" y="420101"/>
                  <a:pt x="125739" y="421630"/>
                  <a:pt x="125739" y="499578"/>
                </a:cubicBezTo>
                <a:lnTo>
                  <a:pt x="125739" y="776220"/>
                </a:lnTo>
                <a:cubicBezTo>
                  <a:pt x="125739" y="962685"/>
                  <a:pt x="276627" y="1114762"/>
                  <a:pt x="462569" y="1114762"/>
                </a:cubicBezTo>
                <a:cubicBezTo>
                  <a:pt x="464855" y="1114762"/>
                  <a:pt x="467141" y="1114762"/>
                  <a:pt x="469427" y="1114762"/>
                </a:cubicBezTo>
                <a:lnTo>
                  <a:pt x="471714" y="1114762"/>
                </a:lnTo>
                <a:lnTo>
                  <a:pt x="473238" y="1114762"/>
                </a:lnTo>
                <a:cubicBezTo>
                  <a:pt x="475524" y="1114762"/>
                  <a:pt x="477810" y="1114762"/>
                  <a:pt x="480096" y="1114762"/>
                </a:cubicBezTo>
                <a:cubicBezTo>
                  <a:pt x="666038" y="1114762"/>
                  <a:pt x="816926" y="962685"/>
                  <a:pt x="816926" y="776220"/>
                </a:cubicBezTo>
                <a:lnTo>
                  <a:pt x="816926" y="499578"/>
                </a:lnTo>
                <a:cubicBezTo>
                  <a:pt x="816926" y="459840"/>
                  <a:pt x="848361" y="440161"/>
                  <a:pt x="879795" y="440257"/>
                </a:cubicBezTo>
                <a:close/>
                <a:moveTo>
                  <a:pt x="467923" y="340"/>
                </a:moveTo>
                <a:cubicBezTo>
                  <a:pt x="469447" y="340"/>
                  <a:pt x="470972" y="-424"/>
                  <a:pt x="471734" y="340"/>
                </a:cubicBezTo>
                <a:cubicBezTo>
                  <a:pt x="473258" y="-424"/>
                  <a:pt x="474783" y="340"/>
                  <a:pt x="476307" y="340"/>
                </a:cubicBezTo>
                <a:cubicBezTo>
                  <a:pt x="600546" y="340"/>
                  <a:pt x="701919" y="101225"/>
                  <a:pt x="701919" y="225802"/>
                </a:cubicBezTo>
                <a:lnTo>
                  <a:pt x="701919" y="771495"/>
                </a:lnTo>
                <a:cubicBezTo>
                  <a:pt x="701919" y="896072"/>
                  <a:pt x="600546" y="996956"/>
                  <a:pt x="476307" y="996956"/>
                </a:cubicBezTo>
                <a:cubicBezTo>
                  <a:pt x="474783" y="996956"/>
                  <a:pt x="473258" y="996956"/>
                  <a:pt x="471734" y="996956"/>
                </a:cubicBezTo>
                <a:cubicBezTo>
                  <a:pt x="470210" y="996956"/>
                  <a:pt x="469447" y="996956"/>
                  <a:pt x="467923" y="996956"/>
                </a:cubicBezTo>
                <a:cubicBezTo>
                  <a:pt x="343684" y="996956"/>
                  <a:pt x="242311" y="896072"/>
                  <a:pt x="242311" y="771495"/>
                </a:cubicBezTo>
                <a:lnTo>
                  <a:pt x="242311" y="225802"/>
                </a:lnTo>
                <a:cubicBezTo>
                  <a:pt x="242311" y="101225"/>
                  <a:pt x="343684" y="340"/>
                  <a:pt x="467923" y="3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8" name="Rectangle 3"/>
          <p:cNvSpPr>
            <a:spLocks noGrp="1" noChangeArrowheads="1"/>
          </p:cNvSpPr>
          <p:nvPr>
            <p:ph type="ctrTitle" idx="4294967295"/>
          </p:nvPr>
        </p:nvSpPr>
        <p:spPr>
          <a:xfrm>
            <a:off x="3605213" y="2276475"/>
            <a:ext cx="6310312" cy="1160463"/>
          </a:xfrm>
        </p:spPr>
        <p:txBody>
          <a:bodyPr/>
          <a:lstStyle/>
          <a:p>
            <a:pPr eaLnBrk="1" hangingPunct="1"/>
            <a:r>
              <a:rPr lang="zh-CN" altLang="en-US" sz="4800" b="1" smtClean="0">
                <a:solidFill>
                  <a:schemeClr val="accent2"/>
                </a:solidFill>
              </a:rPr>
              <a:t>请在这里输入您的标题</a:t>
            </a:r>
            <a:endParaRPr lang="zh-CN" altLang="en-US" sz="4800" b="1" smtClean="0">
              <a:solidFill>
                <a:schemeClr val="accent2"/>
              </a:solidFill>
            </a:endParaRPr>
          </a:p>
        </p:txBody>
      </p:sp>
      <p:sp>
        <p:nvSpPr>
          <p:cNvPr id="7179" name="Rectangle 4"/>
          <p:cNvSpPr txBox="1">
            <a:spLocks noChangeArrowheads="1"/>
          </p:cNvSpPr>
          <p:nvPr/>
        </p:nvSpPr>
        <p:spPr bwMode="auto">
          <a:xfrm>
            <a:off x="3722688" y="3343275"/>
            <a:ext cx="66960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chemeClr val="tx2"/>
                </a:solidFill>
                <a:latin typeface="微软雅黑" panose="020B0503020204020204" pitchFamily="34" charset="-122"/>
                <a:ea typeface="微软雅黑" panose="020B0503020204020204" pitchFamily="34" charset="-122"/>
              </a:rPr>
              <a:t>这里可以输入您的副标题或其他文明字说</a:t>
            </a:r>
            <a:endParaRPr lang="zh-CN" altLang="en-US" sz="2200">
              <a:solidFill>
                <a:schemeClr val="tx2"/>
              </a:solidFill>
              <a:latin typeface="微软雅黑" panose="020B0503020204020204" pitchFamily="34" charset="-122"/>
              <a:ea typeface="微软雅黑" panose="020B0503020204020204" pitchFamily="34" charset="-122"/>
            </a:endParaRPr>
          </a:p>
        </p:txBody>
      </p:sp>
      <p:sp>
        <p:nvSpPr>
          <p:cNvPr id="7180" name="TextBox 36"/>
          <p:cNvSpPr txBox="1">
            <a:spLocks noChangeArrowheads="1"/>
          </p:cNvSpPr>
          <p:nvPr/>
        </p:nvSpPr>
        <p:spPr bwMode="auto">
          <a:xfrm>
            <a:off x="10501313" y="5046663"/>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rgbClr val="F8F8F8"/>
                </a:solidFill>
                <a:latin typeface="微软雅黑" panose="020B0503020204020204" pitchFamily="34" charset="-122"/>
                <a:ea typeface="微软雅黑" panose="020B0503020204020204" pitchFamily="34" charset="-122"/>
              </a:rPr>
              <a:t>汇报人：</a:t>
            </a:r>
            <a:endParaRPr lang="zh-CN" altLang="en-US" sz="200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1000"/>
                                        <p:tgtEl>
                                          <p:spTgt spid="717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right)">
                                      <p:cBhvr>
                                        <p:cTn id="10" dur="1000"/>
                                        <p:tgtEl>
                                          <p:spTgt spid="717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ipe(down)">
                                      <p:cBhvr>
                                        <p:cTn id="14" dur="300"/>
                                        <p:tgtEl>
                                          <p:spTgt spid="7170"/>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wipe(up)">
                                      <p:cBhvr>
                                        <p:cTn id="18" dur="500"/>
                                        <p:tgtEl>
                                          <p:spTgt spid="7174"/>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wipe(down)">
                                      <p:cBhvr>
                                        <p:cTn id="22" dur="300"/>
                                        <p:tgtEl>
                                          <p:spTgt spid="7173"/>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7177"/>
                                        </p:tgtEl>
                                        <p:attrNameLst>
                                          <p:attrName>style.visibility</p:attrName>
                                        </p:attrNameLst>
                                      </p:cBhvr>
                                      <p:to>
                                        <p:strVal val="visible"/>
                                      </p:to>
                                    </p:set>
                                    <p:anim calcmode="lin" valueType="num">
                                      <p:cBhvr>
                                        <p:cTn id="26" dur="500" fill="hold"/>
                                        <p:tgtEl>
                                          <p:spTgt spid="7177"/>
                                        </p:tgtEl>
                                        <p:attrNameLst>
                                          <p:attrName>ppt_w</p:attrName>
                                        </p:attrNameLst>
                                      </p:cBhvr>
                                      <p:tavLst>
                                        <p:tav tm="0">
                                          <p:val>
                                            <p:fltVal val="0"/>
                                          </p:val>
                                        </p:tav>
                                        <p:tav tm="100000">
                                          <p:val>
                                            <p:strVal val="#ppt_w"/>
                                          </p:val>
                                        </p:tav>
                                      </p:tavLst>
                                    </p:anim>
                                    <p:anim calcmode="lin" valueType="num">
                                      <p:cBhvr>
                                        <p:cTn id="27" dur="500" fill="hold"/>
                                        <p:tgtEl>
                                          <p:spTgt spid="7177"/>
                                        </p:tgtEl>
                                        <p:attrNameLst>
                                          <p:attrName>ppt_h</p:attrName>
                                        </p:attrNameLst>
                                      </p:cBhvr>
                                      <p:tavLst>
                                        <p:tav tm="0">
                                          <p:val>
                                            <p:fltVal val="0"/>
                                          </p:val>
                                        </p:tav>
                                        <p:tav tm="100000">
                                          <p:val>
                                            <p:strVal val="#ppt_h"/>
                                          </p:val>
                                        </p:tav>
                                      </p:tavLst>
                                    </p:anim>
                                    <p:anim calcmode="lin" valueType="num">
                                      <p:cBhvr>
                                        <p:cTn id="28" dur="500" fill="hold"/>
                                        <p:tgtEl>
                                          <p:spTgt spid="7177"/>
                                        </p:tgtEl>
                                        <p:attrNameLst>
                                          <p:attrName>style.rotation</p:attrName>
                                        </p:attrNameLst>
                                      </p:cBhvr>
                                      <p:tavLst>
                                        <p:tav tm="0">
                                          <p:val>
                                            <p:fltVal val="90"/>
                                          </p:val>
                                        </p:tav>
                                        <p:tav tm="100000">
                                          <p:val>
                                            <p:fltVal val="0"/>
                                          </p:val>
                                        </p:tav>
                                      </p:tavLst>
                                    </p:anim>
                                    <p:animEffect transition="in" filter="fade">
                                      <p:cBhvr>
                                        <p:cTn id="29" dur="500"/>
                                        <p:tgtEl>
                                          <p:spTgt spid="7177"/>
                                        </p:tgtEl>
                                      </p:cBhvr>
                                    </p:animEffect>
                                  </p:childTnLst>
                                </p:cTn>
                              </p:par>
                            </p:childTnLst>
                          </p:cTn>
                        </p:par>
                        <p:par>
                          <p:cTn id="30" fill="hold">
                            <p:stCondLst>
                              <p:cond delay="3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7178"/>
                                        </p:tgtEl>
                                        <p:attrNameLst>
                                          <p:attrName>style.visibility</p:attrName>
                                        </p:attrNameLst>
                                      </p:cBhvr>
                                      <p:to>
                                        <p:strVal val="visible"/>
                                      </p:to>
                                    </p:set>
                                    <p:anim by="(-#ppt_w*2)" calcmode="lin" valueType="num">
                                      <p:cBhvr rctx="PPT">
                                        <p:cTn id="33" dur="500" autoRev="1" fill="hold">
                                          <p:stCondLst>
                                            <p:cond delay="0"/>
                                          </p:stCondLst>
                                        </p:cTn>
                                        <p:tgtEl>
                                          <p:spTgt spid="7178"/>
                                        </p:tgtEl>
                                        <p:attrNameLst>
                                          <p:attrName>ppt_w</p:attrName>
                                        </p:attrNameLst>
                                      </p:cBhvr>
                                    </p:anim>
                                    <p:anim by="(#ppt_w*0.50)" calcmode="lin" valueType="num">
                                      <p:cBhvr>
                                        <p:cTn id="34" dur="500" decel="50000" autoRev="1" fill="hold">
                                          <p:stCondLst>
                                            <p:cond delay="0"/>
                                          </p:stCondLst>
                                        </p:cTn>
                                        <p:tgtEl>
                                          <p:spTgt spid="7178"/>
                                        </p:tgtEl>
                                        <p:attrNameLst>
                                          <p:attrName>ppt_x</p:attrName>
                                        </p:attrNameLst>
                                      </p:cBhvr>
                                    </p:anim>
                                    <p:anim from="(-#ppt_h/2)" to="(#ppt_y)" calcmode="lin" valueType="num">
                                      <p:cBhvr>
                                        <p:cTn id="35" dur="1000" fill="hold">
                                          <p:stCondLst>
                                            <p:cond delay="0"/>
                                          </p:stCondLst>
                                        </p:cTn>
                                        <p:tgtEl>
                                          <p:spTgt spid="7178"/>
                                        </p:tgtEl>
                                        <p:attrNameLst>
                                          <p:attrName>ppt_y</p:attrName>
                                        </p:attrNameLst>
                                      </p:cBhvr>
                                    </p:anim>
                                    <p:animRot by="21600000">
                                      <p:cBhvr>
                                        <p:cTn id="36" dur="1000" fill="hold">
                                          <p:stCondLst>
                                            <p:cond delay="0"/>
                                          </p:stCondLst>
                                        </p:cTn>
                                        <p:tgtEl>
                                          <p:spTgt spid="7178"/>
                                        </p:tgtEl>
                                        <p:attrNameLst>
                                          <p:attrName>r</p:attrName>
                                        </p:attrNameLst>
                                      </p:cBhvr>
                                    </p:animRo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7179"/>
                                        </p:tgtEl>
                                        <p:attrNameLst>
                                          <p:attrName>style.visibility</p:attrName>
                                        </p:attrNameLst>
                                      </p:cBhvr>
                                      <p:to>
                                        <p:strVal val="visible"/>
                                      </p:to>
                                    </p:set>
                                    <p:animEffect transition="in" filter="wipe(left)">
                                      <p:cBhvr>
                                        <p:cTn id="40" dur="500"/>
                                        <p:tgtEl>
                                          <p:spTgt spid="7179"/>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7176"/>
                                        </p:tgtEl>
                                        <p:attrNameLst>
                                          <p:attrName>style.visibility</p:attrName>
                                        </p:attrNameLst>
                                      </p:cBhvr>
                                      <p:to>
                                        <p:strVal val="visible"/>
                                      </p:to>
                                    </p:set>
                                    <p:anim calcmode="lin" valueType="num">
                                      <p:cBhvr additive="base">
                                        <p:cTn id="44" dur="500" fill="hold"/>
                                        <p:tgtEl>
                                          <p:spTgt spid="7176"/>
                                        </p:tgtEl>
                                        <p:attrNameLst>
                                          <p:attrName>ppt_x</p:attrName>
                                        </p:attrNameLst>
                                      </p:cBhvr>
                                      <p:tavLst>
                                        <p:tav tm="0">
                                          <p:val>
                                            <p:strVal val="1+#ppt_w/2"/>
                                          </p:val>
                                        </p:tav>
                                        <p:tav tm="100000">
                                          <p:val>
                                            <p:strVal val="#ppt_x"/>
                                          </p:val>
                                        </p:tav>
                                      </p:tavLst>
                                    </p:anim>
                                    <p:anim calcmode="lin" valueType="num">
                                      <p:cBhvr additive="base">
                                        <p:cTn id="45" dur="500" fill="hold"/>
                                        <p:tgtEl>
                                          <p:spTgt spid="7176"/>
                                        </p:tgtEl>
                                        <p:attrNameLst>
                                          <p:attrName>ppt_y</p:attrName>
                                        </p:attrNameLst>
                                      </p:cBhvr>
                                      <p:tavLst>
                                        <p:tav tm="0">
                                          <p:val>
                                            <p:strVal val="#ppt_y"/>
                                          </p:val>
                                        </p:tav>
                                        <p:tav tm="100000">
                                          <p:val>
                                            <p:strVal val="#ppt_y"/>
                                          </p:val>
                                        </p:tav>
                                      </p:tavLst>
                                    </p:anim>
                                  </p:childTnLst>
                                </p:cTn>
                              </p:par>
                              <p:par>
                                <p:cTn id="46" presetID="22" presetClass="entr" presetSubtype="2" fill="hold" grpId="0" nodeType="withEffect">
                                  <p:stCondLst>
                                    <p:cond delay="100"/>
                                  </p:stCondLst>
                                  <p:childTnLst>
                                    <p:set>
                                      <p:cBhvr>
                                        <p:cTn id="47" dur="1" fill="hold">
                                          <p:stCondLst>
                                            <p:cond delay="0"/>
                                          </p:stCondLst>
                                        </p:cTn>
                                        <p:tgtEl>
                                          <p:spTgt spid="7175"/>
                                        </p:tgtEl>
                                        <p:attrNameLst>
                                          <p:attrName>style.visibility</p:attrName>
                                        </p:attrNameLst>
                                      </p:cBhvr>
                                      <p:to>
                                        <p:strVal val="visible"/>
                                      </p:to>
                                    </p:set>
                                    <p:animEffect transition="in" filter="wipe(right)">
                                      <p:cBhvr>
                                        <p:cTn id="48" dur="500"/>
                                        <p:tgtEl>
                                          <p:spTgt spid="7175"/>
                                        </p:tgtEl>
                                      </p:cBhvr>
                                    </p:animEffect>
                                  </p:childTnLst>
                                </p:cTn>
                              </p:par>
                            </p:childTnLst>
                          </p:cTn>
                        </p:par>
                        <p:par>
                          <p:cTn id="49" fill="hold">
                            <p:stCondLst>
                              <p:cond delay="5500"/>
                            </p:stCondLst>
                            <p:childTnLst>
                              <p:par>
                                <p:cTn id="50" presetID="2" presetClass="entr" presetSubtype="8" fill="hold" grpId="0" nodeType="afterEffect">
                                  <p:stCondLst>
                                    <p:cond delay="0"/>
                                  </p:stCondLst>
                                  <p:childTnLst>
                                    <p:set>
                                      <p:cBhvr>
                                        <p:cTn id="51" dur="1" fill="hold">
                                          <p:stCondLst>
                                            <p:cond delay="0"/>
                                          </p:stCondLst>
                                        </p:cTn>
                                        <p:tgtEl>
                                          <p:spTgt spid="7180"/>
                                        </p:tgtEl>
                                        <p:attrNameLst>
                                          <p:attrName>style.visibility</p:attrName>
                                        </p:attrNameLst>
                                      </p:cBhvr>
                                      <p:to>
                                        <p:strVal val="visible"/>
                                      </p:to>
                                    </p:set>
                                    <p:anim calcmode="lin" valueType="num">
                                      <p:cBhvr additive="base">
                                        <p:cTn id="52" dur="500" fill="hold"/>
                                        <p:tgtEl>
                                          <p:spTgt spid="7180"/>
                                        </p:tgtEl>
                                        <p:attrNameLst>
                                          <p:attrName>ppt_x</p:attrName>
                                        </p:attrNameLst>
                                      </p:cBhvr>
                                      <p:tavLst>
                                        <p:tav tm="0">
                                          <p:val>
                                            <p:strVal val="0-#ppt_w/2"/>
                                          </p:val>
                                        </p:tav>
                                        <p:tav tm="100000">
                                          <p:val>
                                            <p:strVal val="#ppt_x"/>
                                          </p:val>
                                        </p:tav>
                                      </p:tavLst>
                                    </p:anim>
                                    <p:anim calcmode="lin" valueType="num">
                                      <p:cBhvr additive="base">
                                        <p:cTn id="53"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autoUpdateAnimBg="0"/>
      <p:bldP spid="7172" grpId="0" animBg="1" autoUpdateAnimBg="0"/>
      <p:bldP spid="7173" grpId="0" animBg="1"/>
      <p:bldP spid="7174" grpId="0" animBg="1" autoUpdateAnimBg="0"/>
      <p:bldP spid="7175" grpId="0" animBg="1" autoUpdateAnimBg="0"/>
      <p:bldP spid="7176" grpId="0" animBg="1" autoUpdateAnimBg="0"/>
      <p:bldP spid="7177" grpId="0" animBg="1"/>
      <p:bldP spid="7178" grpId="0" autoUpdateAnimBg="0"/>
      <p:bldP spid="7179" grpId="0" autoUpdateAnimBg="0"/>
      <p:bldP spid="718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7411"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2" name="右箭头 17"/>
          <p:cNvSpPr>
            <a:spLocks noChangeArrowheads="1"/>
          </p:cNvSpPr>
          <p:nvPr/>
        </p:nvSpPr>
        <p:spPr bwMode="auto">
          <a:xfrm>
            <a:off x="7412038" y="2565400"/>
            <a:ext cx="2495550" cy="1511300"/>
          </a:xfrm>
          <a:prstGeom prst="rightArrow">
            <a:avLst>
              <a:gd name="adj1" fmla="val 69093"/>
              <a:gd name="adj2" fmla="val 4443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ea typeface="微软雅黑" panose="020B0503020204020204" pitchFamily="34" charset="-122"/>
            </a:endParaRPr>
          </a:p>
        </p:txBody>
      </p:sp>
      <p:sp>
        <p:nvSpPr>
          <p:cNvPr id="17413" name="TextBox 18"/>
          <p:cNvSpPr txBox="1">
            <a:spLocks noChangeArrowheads="1"/>
          </p:cNvSpPr>
          <p:nvPr/>
        </p:nvSpPr>
        <p:spPr bwMode="auto">
          <a:xfrm>
            <a:off x="7439025" y="3121025"/>
            <a:ext cx="211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7414" name="右箭头 19"/>
          <p:cNvSpPr>
            <a:spLocks noChangeArrowheads="1"/>
          </p:cNvSpPr>
          <p:nvPr/>
        </p:nvSpPr>
        <p:spPr bwMode="auto">
          <a:xfrm flipH="1">
            <a:off x="1698625" y="2552700"/>
            <a:ext cx="4632325" cy="1512888"/>
          </a:xfrm>
          <a:prstGeom prst="rightArrow">
            <a:avLst>
              <a:gd name="adj1" fmla="val 69093"/>
              <a:gd name="adj2" fmla="val 4441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ea typeface="微软雅黑" panose="020B0503020204020204" pitchFamily="34" charset="-122"/>
            </a:endParaRPr>
          </a:p>
        </p:txBody>
      </p:sp>
      <p:sp>
        <p:nvSpPr>
          <p:cNvPr id="17415" name="TextBox 20"/>
          <p:cNvSpPr txBox="1">
            <a:spLocks noChangeArrowheads="1"/>
          </p:cNvSpPr>
          <p:nvPr/>
        </p:nvSpPr>
        <p:spPr bwMode="auto">
          <a:xfrm>
            <a:off x="2347913" y="3106738"/>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7416" name="右箭头 21"/>
          <p:cNvSpPr>
            <a:spLocks noChangeArrowheads="1"/>
          </p:cNvSpPr>
          <p:nvPr/>
        </p:nvSpPr>
        <p:spPr bwMode="auto">
          <a:xfrm rot="5400000" flipH="1">
            <a:off x="5946776" y="1076325"/>
            <a:ext cx="1871662" cy="1512887"/>
          </a:xfrm>
          <a:prstGeom prst="rightArrow">
            <a:avLst>
              <a:gd name="adj1" fmla="val 69093"/>
              <a:gd name="adj2" fmla="val 4439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ea typeface="微软雅黑" panose="020B0503020204020204" pitchFamily="34" charset="-122"/>
            </a:endParaRPr>
          </a:p>
        </p:txBody>
      </p:sp>
      <p:sp>
        <p:nvSpPr>
          <p:cNvPr id="17417" name="TextBox 22"/>
          <p:cNvSpPr txBox="1">
            <a:spLocks noChangeArrowheads="1"/>
          </p:cNvSpPr>
          <p:nvPr/>
        </p:nvSpPr>
        <p:spPr bwMode="auto">
          <a:xfrm>
            <a:off x="6637338" y="1433513"/>
            <a:ext cx="4937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添加标题</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7418" name="右箭头 23"/>
          <p:cNvSpPr>
            <a:spLocks noChangeArrowheads="1"/>
          </p:cNvSpPr>
          <p:nvPr/>
        </p:nvSpPr>
        <p:spPr bwMode="auto">
          <a:xfrm rot="-5400000" flipH="1" flipV="1">
            <a:off x="5749925" y="4214813"/>
            <a:ext cx="2243137" cy="1512888"/>
          </a:xfrm>
          <a:prstGeom prst="rightArrow">
            <a:avLst>
              <a:gd name="adj1" fmla="val 69093"/>
              <a:gd name="adj2" fmla="val 4438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ea typeface="微软雅黑" panose="020B0503020204020204" pitchFamily="34" charset="-122"/>
            </a:endParaRPr>
          </a:p>
        </p:txBody>
      </p:sp>
      <p:sp>
        <p:nvSpPr>
          <p:cNvPr id="17419" name="TextBox 24"/>
          <p:cNvSpPr txBox="1">
            <a:spLocks noChangeArrowheads="1"/>
          </p:cNvSpPr>
          <p:nvPr/>
        </p:nvSpPr>
        <p:spPr bwMode="auto">
          <a:xfrm>
            <a:off x="6650038" y="4006850"/>
            <a:ext cx="4921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7420" name="TextBox 26"/>
          <p:cNvSpPr txBox="1">
            <a:spLocks noChangeArrowheads="1"/>
          </p:cNvSpPr>
          <p:nvPr/>
        </p:nvSpPr>
        <p:spPr bwMode="auto">
          <a:xfrm>
            <a:off x="7627938" y="4133850"/>
            <a:ext cx="2386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p:txBody>
      </p:sp>
      <p:sp>
        <p:nvSpPr>
          <p:cNvPr id="17421" name="TextBox 27"/>
          <p:cNvSpPr txBox="1">
            <a:spLocks noChangeArrowheads="1"/>
          </p:cNvSpPr>
          <p:nvPr/>
        </p:nvSpPr>
        <p:spPr bwMode="auto">
          <a:xfrm>
            <a:off x="1895475" y="4197350"/>
            <a:ext cx="22844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p:txBody>
      </p:sp>
      <p:sp>
        <p:nvSpPr>
          <p:cNvPr id="17422" name="TextBox 28"/>
          <p:cNvSpPr txBox="1">
            <a:spLocks noChangeArrowheads="1"/>
          </p:cNvSpPr>
          <p:nvPr/>
        </p:nvSpPr>
        <p:spPr bwMode="auto">
          <a:xfrm>
            <a:off x="3878263" y="1216025"/>
            <a:ext cx="22463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p:txBody>
      </p:sp>
      <p:sp>
        <p:nvSpPr>
          <p:cNvPr id="17423" name="TextBox 29"/>
          <p:cNvSpPr txBox="1">
            <a:spLocks noChangeArrowheads="1"/>
          </p:cNvSpPr>
          <p:nvPr/>
        </p:nvSpPr>
        <p:spPr bwMode="auto">
          <a:xfrm>
            <a:off x="3724275" y="4868863"/>
            <a:ext cx="2400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600">
                <a:solidFill>
                  <a:schemeClr val="accent1"/>
                </a:solidFill>
                <a:latin typeface="微软雅黑" panose="020B0503020204020204" pitchFamily="34" charset="-122"/>
                <a:ea typeface="微软雅黑" panose="020B0503020204020204" pitchFamily="34" charset="-122"/>
              </a:rPr>
              <a:t>单击此处添加文本</a:t>
            </a:r>
            <a:endParaRPr 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410"/>
                                        </p:tgtEl>
                                        <p:attrNameLst>
                                          <p:attrName>style.visibility</p:attrName>
                                        </p:attrNameLst>
                                      </p:cBhvr>
                                      <p:to>
                                        <p:strVal val="visible"/>
                                      </p:to>
                                    </p:set>
                                    <p:anim calcmode="lin" valueType="num">
                                      <p:cBhvr>
                                        <p:cTn id="12" dur="3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7410"/>
                                        </p:tgtEl>
                                        <p:attrNameLst>
                                          <p:attrName>ppt_y</p:attrName>
                                        </p:attrNameLst>
                                      </p:cBhvr>
                                      <p:tavLst>
                                        <p:tav tm="0">
                                          <p:val>
                                            <p:strVal val="#ppt_y"/>
                                          </p:val>
                                        </p:tav>
                                        <p:tav tm="100000">
                                          <p:val>
                                            <p:strVal val="#ppt_y"/>
                                          </p:val>
                                        </p:tav>
                                      </p:tavLst>
                                    </p:anim>
                                    <p:anim calcmode="lin" valueType="num">
                                      <p:cBhvr>
                                        <p:cTn id="14" dur="3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7410"/>
                                        </p:tgtEl>
                                      </p:cBhvr>
                                    </p:animEffect>
                                  </p:childTnLst>
                                </p:cTn>
                              </p:par>
                            </p:childTnLst>
                          </p:cTn>
                        </p:par>
                        <p:par>
                          <p:cTn id="17" fill="hold">
                            <p:stCondLst>
                              <p:cond delay="980"/>
                            </p:stCondLst>
                            <p:childTnLst>
                              <p:par>
                                <p:cTn id="18" presetID="12" presetClass="entr" presetSubtype="2" fill="hold" grpId="0" nodeType="afterEffect">
                                  <p:stCondLst>
                                    <p:cond delay="0"/>
                                  </p:stCondLst>
                                  <p:childTnLst>
                                    <p:set>
                                      <p:cBhvr>
                                        <p:cTn id="19" dur="1" fill="hold">
                                          <p:stCondLst>
                                            <p:cond delay="0"/>
                                          </p:stCondLst>
                                        </p:cTn>
                                        <p:tgtEl>
                                          <p:spTgt spid="17414"/>
                                        </p:tgtEl>
                                        <p:attrNameLst>
                                          <p:attrName>style.visibility</p:attrName>
                                        </p:attrNameLst>
                                      </p:cBhvr>
                                      <p:to>
                                        <p:strVal val="visible"/>
                                      </p:to>
                                    </p:set>
                                    <p:anim calcmode="lin" valueType="num">
                                      <p:cBhvr additive="base">
                                        <p:cTn id="20" dur="500"/>
                                        <p:tgtEl>
                                          <p:spTgt spid="17414"/>
                                        </p:tgtEl>
                                        <p:attrNameLst>
                                          <p:attrName>ppt_x</p:attrName>
                                        </p:attrNameLst>
                                      </p:cBhvr>
                                      <p:tavLst>
                                        <p:tav tm="0">
                                          <p:val>
                                            <p:strVal val="#ppt_x+#ppt_w*1.125000"/>
                                          </p:val>
                                        </p:tav>
                                        <p:tav tm="100000">
                                          <p:val>
                                            <p:strVal val="#ppt_x"/>
                                          </p:val>
                                        </p:tav>
                                      </p:tavLst>
                                    </p:anim>
                                    <p:animEffect transition="in" filter="wipe(left)">
                                      <p:cBhvr>
                                        <p:cTn id="21" dur="500"/>
                                        <p:tgtEl>
                                          <p:spTgt spid="17414"/>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additive="base">
                                        <p:cTn id="24" dur="500"/>
                                        <p:tgtEl>
                                          <p:spTgt spid="17412"/>
                                        </p:tgtEl>
                                        <p:attrNameLst>
                                          <p:attrName>ppt_x</p:attrName>
                                        </p:attrNameLst>
                                      </p:cBhvr>
                                      <p:tavLst>
                                        <p:tav tm="0">
                                          <p:val>
                                            <p:strVal val="#ppt_x-#ppt_w*1.125000"/>
                                          </p:val>
                                        </p:tav>
                                        <p:tav tm="100000">
                                          <p:val>
                                            <p:strVal val="#ppt_x"/>
                                          </p:val>
                                        </p:tav>
                                      </p:tavLst>
                                    </p:anim>
                                    <p:animEffect transition="in" filter="wipe(right)">
                                      <p:cBhvr>
                                        <p:cTn id="25" dur="500"/>
                                        <p:tgtEl>
                                          <p:spTgt spid="174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7416"/>
                                        </p:tgtEl>
                                        <p:attrNameLst>
                                          <p:attrName>style.visibility</p:attrName>
                                        </p:attrNameLst>
                                      </p:cBhvr>
                                      <p:to>
                                        <p:strVal val="visible"/>
                                      </p:to>
                                    </p:set>
                                    <p:anim calcmode="lin" valueType="num">
                                      <p:cBhvr additive="base">
                                        <p:cTn id="28" dur="500"/>
                                        <p:tgtEl>
                                          <p:spTgt spid="17416"/>
                                        </p:tgtEl>
                                        <p:attrNameLst>
                                          <p:attrName>ppt_y</p:attrName>
                                        </p:attrNameLst>
                                      </p:cBhvr>
                                      <p:tavLst>
                                        <p:tav tm="0">
                                          <p:val>
                                            <p:strVal val="#ppt_y+#ppt_h*1.125000"/>
                                          </p:val>
                                        </p:tav>
                                        <p:tav tm="100000">
                                          <p:val>
                                            <p:strVal val="#ppt_y"/>
                                          </p:val>
                                        </p:tav>
                                      </p:tavLst>
                                    </p:anim>
                                    <p:animEffect transition="in" filter="wipe(up)">
                                      <p:cBhvr>
                                        <p:cTn id="29" dur="500"/>
                                        <p:tgtEl>
                                          <p:spTgt spid="1741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417"/>
                                        </p:tgtEl>
                                        <p:attrNameLst>
                                          <p:attrName>style.visibility</p:attrName>
                                        </p:attrNameLst>
                                      </p:cBhvr>
                                      <p:to>
                                        <p:strVal val="visible"/>
                                      </p:to>
                                    </p:set>
                                    <p:anim calcmode="lin" valueType="num">
                                      <p:cBhvr additive="base">
                                        <p:cTn id="32" dur="500"/>
                                        <p:tgtEl>
                                          <p:spTgt spid="17417"/>
                                        </p:tgtEl>
                                        <p:attrNameLst>
                                          <p:attrName>ppt_y</p:attrName>
                                        </p:attrNameLst>
                                      </p:cBhvr>
                                      <p:tavLst>
                                        <p:tav tm="0">
                                          <p:val>
                                            <p:strVal val="#ppt_y+#ppt_h*1.125000"/>
                                          </p:val>
                                        </p:tav>
                                        <p:tav tm="100000">
                                          <p:val>
                                            <p:strVal val="#ppt_y"/>
                                          </p:val>
                                        </p:tav>
                                      </p:tavLst>
                                    </p:anim>
                                    <p:animEffect transition="in" filter="wipe(up)">
                                      <p:cBhvr>
                                        <p:cTn id="33" dur="500"/>
                                        <p:tgtEl>
                                          <p:spTgt spid="17417"/>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7418"/>
                                        </p:tgtEl>
                                        <p:attrNameLst>
                                          <p:attrName>style.visibility</p:attrName>
                                        </p:attrNameLst>
                                      </p:cBhvr>
                                      <p:to>
                                        <p:strVal val="visible"/>
                                      </p:to>
                                    </p:set>
                                    <p:anim calcmode="lin" valueType="num">
                                      <p:cBhvr additive="base">
                                        <p:cTn id="36" dur="500"/>
                                        <p:tgtEl>
                                          <p:spTgt spid="17418"/>
                                        </p:tgtEl>
                                        <p:attrNameLst>
                                          <p:attrName>ppt_y</p:attrName>
                                        </p:attrNameLst>
                                      </p:cBhvr>
                                      <p:tavLst>
                                        <p:tav tm="0">
                                          <p:val>
                                            <p:strVal val="#ppt_y-#ppt_h*1.125000"/>
                                          </p:val>
                                        </p:tav>
                                        <p:tav tm="100000">
                                          <p:val>
                                            <p:strVal val="#ppt_y"/>
                                          </p:val>
                                        </p:tav>
                                      </p:tavLst>
                                    </p:anim>
                                    <p:animEffect transition="in" filter="wipe(down)">
                                      <p:cBhvr>
                                        <p:cTn id="37" dur="500"/>
                                        <p:tgtEl>
                                          <p:spTgt spid="17418"/>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17415"/>
                                        </p:tgtEl>
                                        <p:attrNameLst>
                                          <p:attrName>style.visibility</p:attrName>
                                        </p:attrNameLst>
                                      </p:cBhvr>
                                      <p:to>
                                        <p:strVal val="visible"/>
                                      </p:to>
                                    </p:set>
                                    <p:anim calcmode="lin" valueType="num">
                                      <p:cBhvr additive="base">
                                        <p:cTn id="40" dur="500"/>
                                        <p:tgtEl>
                                          <p:spTgt spid="17415"/>
                                        </p:tgtEl>
                                        <p:attrNameLst>
                                          <p:attrName>ppt_x</p:attrName>
                                        </p:attrNameLst>
                                      </p:cBhvr>
                                      <p:tavLst>
                                        <p:tav tm="0">
                                          <p:val>
                                            <p:strVal val="#ppt_x+#ppt_w*1.125000"/>
                                          </p:val>
                                        </p:tav>
                                        <p:tav tm="100000">
                                          <p:val>
                                            <p:strVal val="#ppt_x"/>
                                          </p:val>
                                        </p:tav>
                                      </p:tavLst>
                                    </p:anim>
                                    <p:animEffect transition="in" filter="wipe(left)">
                                      <p:cBhvr>
                                        <p:cTn id="41" dur="500"/>
                                        <p:tgtEl>
                                          <p:spTgt spid="1741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7419"/>
                                        </p:tgtEl>
                                        <p:attrNameLst>
                                          <p:attrName>style.visibility</p:attrName>
                                        </p:attrNameLst>
                                      </p:cBhvr>
                                      <p:to>
                                        <p:strVal val="visible"/>
                                      </p:to>
                                    </p:set>
                                    <p:anim calcmode="lin" valueType="num">
                                      <p:cBhvr additive="base">
                                        <p:cTn id="44" dur="500"/>
                                        <p:tgtEl>
                                          <p:spTgt spid="17419"/>
                                        </p:tgtEl>
                                        <p:attrNameLst>
                                          <p:attrName>ppt_y</p:attrName>
                                        </p:attrNameLst>
                                      </p:cBhvr>
                                      <p:tavLst>
                                        <p:tav tm="0">
                                          <p:val>
                                            <p:strVal val="#ppt_y-#ppt_h*1.125000"/>
                                          </p:val>
                                        </p:tav>
                                        <p:tav tm="100000">
                                          <p:val>
                                            <p:strVal val="#ppt_y"/>
                                          </p:val>
                                        </p:tav>
                                      </p:tavLst>
                                    </p:anim>
                                    <p:animEffect transition="in" filter="wipe(down)">
                                      <p:cBhvr>
                                        <p:cTn id="45" dur="500"/>
                                        <p:tgtEl>
                                          <p:spTgt spid="17419"/>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7413"/>
                                        </p:tgtEl>
                                        <p:attrNameLst>
                                          <p:attrName>style.visibility</p:attrName>
                                        </p:attrNameLst>
                                      </p:cBhvr>
                                      <p:to>
                                        <p:strVal val="visible"/>
                                      </p:to>
                                    </p:set>
                                    <p:anim calcmode="lin" valueType="num">
                                      <p:cBhvr additive="base">
                                        <p:cTn id="48" dur="500"/>
                                        <p:tgtEl>
                                          <p:spTgt spid="17413"/>
                                        </p:tgtEl>
                                        <p:attrNameLst>
                                          <p:attrName>ppt_x</p:attrName>
                                        </p:attrNameLst>
                                      </p:cBhvr>
                                      <p:tavLst>
                                        <p:tav tm="0">
                                          <p:val>
                                            <p:strVal val="#ppt_x-#ppt_w*1.125000"/>
                                          </p:val>
                                        </p:tav>
                                        <p:tav tm="100000">
                                          <p:val>
                                            <p:strVal val="#ppt_x"/>
                                          </p:val>
                                        </p:tav>
                                      </p:tavLst>
                                    </p:anim>
                                    <p:animEffect transition="in" filter="wipe(right)">
                                      <p:cBhvr>
                                        <p:cTn id="49" dur="500"/>
                                        <p:tgtEl>
                                          <p:spTgt spid="17413"/>
                                        </p:tgtEl>
                                      </p:cBhvr>
                                    </p:animEffect>
                                  </p:childTnLst>
                                </p:cTn>
                              </p:par>
                            </p:childTnLst>
                          </p:cTn>
                        </p:par>
                        <p:par>
                          <p:cTn id="50" fill="hold">
                            <p:stCondLst>
                              <p:cond delay="1480"/>
                            </p:stCondLst>
                            <p:childTnLst>
                              <p:par>
                                <p:cTn id="51" presetID="22" presetClass="entr" presetSubtype="2" fill="hold" grpId="0" nodeType="afterEffect">
                                  <p:stCondLst>
                                    <p:cond delay="0"/>
                                  </p:stCondLst>
                                  <p:childTnLst>
                                    <p:set>
                                      <p:cBhvr>
                                        <p:cTn id="52" dur="1" fill="hold">
                                          <p:stCondLst>
                                            <p:cond delay="0"/>
                                          </p:stCondLst>
                                        </p:cTn>
                                        <p:tgtEl>
                                          <p:spTgt spid="17422"/>
                                        </p:tgtEl>
                                        <p:attrNameLst>
                                          <p:attrName>style.visibility</p:attrName>
                                        </p:attrNameLst>
                                      </p:cBhvr>
                                      <p:to>
                                        <p:strVal val="visible"/>
                                      </p:to>
                                    </p:set>
                                    <p:animEffect transition="in" filter="wipe(right)">
                                      <p:cBhvr>
                                        <p:cTn id="53" dur="500"/>
                                        <p:tgtEl>
                                          <p:spTgt spid="17422"/>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7423"/>
                                        </p:tgtEl>
                                        <p:attrNameLst>
                                          <p:attrName>style.visibility</p:attrName>
                                        </p:attrNameLst>
                                      </p:cBhvr>
                                      <p:to>
                                        <p:strVal val="visible"/>
                                      </p:to>
                                    </p:set>
                                    <p:animEffect transition="in" filter="wipe(right)">
                                      <p:cBhvr>
                                        <p:cTn id="56" dur="500"/>
                                        <p:tgtEl>
                                          <p:spTgt spid="17423"/>
                                        </p:tgtEl>
                                      </p:cBhvr>
                                    </p:animEffect>
                                  </p:childTnLst>
                                </p:cTn>
                              </p:par>
                            </p:childTnLst>
                          </p:cTn>
                        </p:par>
                        <p:par>
                          <p:cTn id="57" fill="hold">
                            <p:stCondLst>
                              <p:cond delay="1980"/>
                            </p:stCondLst>
                            <p:childTnLst>
                              <p:par>
                                <p:cTn id="58" presetID="22" presetClass="entr" presetSubtype="1" fill="hold" grpId="0" nodeType="afterEffect">
                                  <p:stCondLst>
                                    <p:cond delay="0"/>
                                  </p:stCondLst>
                                  <p:childTnLst>
                                    <p:set>
                                      <p:cBhvr>
                                        <p:cTn id="59" dur="1" fill="hold">
                                          <p:stCondLst>
                                            <p:cond delay="0"/>
                                          </p:stCondLst>
                                        </p:cTn>
                                        <p:tgtEl>
                                          <p:spTgt spid="17420"/>
                                        </p:tgtEl>
                                        <p:attrNameLst>
                                          <p:attrName>style.visibility</p:attrName>
                                        </p:attrNameLst>
                                      </p:cBhvr>
                                      <p:to>
                                        <p:strVal val="visible"/>
                                      </p:to>
                                    </p:set>
                                    <p:animEffect transition="in" filter="wipe(up)">
                                      <p:cBhvr>
                                        <p:cTn id="60" dur="500"/>
                                        <p:tgtEl>
                                          <p:spTgt spid="1742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animEffect transition="in" filter="wipe(up)">
                                      <p:cBhvr>
                                        <p:cTn id="63"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nimBg="1"/>
      <p:bldP spid="17412" grpId="0" animBg="1" autoUpdateAnimBg="0"/>
      <p:bldP spid="17413" grpId="0" autoUpdateAnimBg="0"/>
      <p:bldP spid="17414" grpId="0" animBg="1" autoUpdateAnimBg="0"/>
      <p:bldP spid="17415" grpId="0" autoUpdateAnimBg="0"/>
      <p:bldP spid="17416" grpId="0" animBg="1" autoUpdateAnimBg="0"/>
      <p:bldP spid="17417" grpId="0" autoUpdateAnimBg="0"/>
      <p:bldP spid="17418" grpId="0" animBg="1" autoUpdateAnimBg="0"/>
      <p:bldP spid="17419" grpId="0" autoUpdateAnimBg="0"/>
      <p:bldP spid="17420" grpId="0" autoUpdateAnimBg="0"/>
      <p:bldP spid="17421" grpId="0" autoUpdateAnimBg="0"/>
      <p:bldP spid="17422" grpId="0" autoUpdateAnimBg="0"/>
      <p:bldP spid="174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8435"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36" name="Freeform 42"/>
          <p:cNvSpPr/>
          <p:nvPr/>
        </p:nvSpPr>
        <p:spPr bwMode="auto">
          <a:xfrm>
            <a:off x="2103438" y="1609725"/>
            <a:ext cx="3246437" cy="739775"/>
          </a:xfrm>
          <a:custGeom>
            <a:avLst/>
            <a:gdLst>
              <a:gd name="T0" fmla="*/ 0 w 4673"/>
              <a:gd name="T1" fmla="*/ 1547 h 1547"/>
              <a:gd name="T2" fmla="*/ 0 w 4673"/>
              <a:gd name="T3" fmla="*/ 0 h 1547"/>
              <a:gd name="T4" fmla="*/ 4673 w 4673"/>
              <a:gd name="T5" fmla="*/ 0 h 1547"/>
              <a:gd name="T6" fmla="*/ 0 60000 65536"/>
              <a:gd name="T7" fmla="*/ 0 60000 65536"/>
              <a:gd name="T8" fmla="*/ 0 60000 65536"/>
              <a:gd name="T9" fmla="*/ 0 w 4673"/>
              <a:gd name="T10" fmla="*/ 0 h 1547"/>
              <a:gd name="T11" fmla="*/ 4673 w 4673"/>
              <a:gd name="T12" fmla="*/ 1547 h 1547"/>
            </a:gdLst>
            <a:ahLst/>
            <a:cxnLst>
              <a:cxn ang="T6">
                <a:pos x="T0" y="T1"/>
              </a:cxn>
              <a:cxn ang="T7">
                <a:pos x="T2" y="T3"/>
              </a:cxn>
              <a:cxn ang="T8">
                <a:pos x="T4" y="T5"/>
              </a:cxn>
            </a:cxnLst>
            <a:rect l="T9" t="T10" r="T11" b="T12"/>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37" name="Freeform 42"/>
          <p:cNvSpPr/>
          <p:nvPr/>
        </p:nvSpPr>
        <p:spPr bwMode="auto">
          <a:xfrm flipH="1">
            <a:off x="6454775" y="1609725"/>
            <a:ext cx="3246438" cy="739775"/>
          </a:xfrm>
          <a:custGeom>
            <a:avLst/>
            <a:gdLst>
              <a:gd name="T0" fmla="*/ 0 w 4673"/>
              <a:gd name="T1" fmla="*/ 1547 h 1547"/>
              <a:gd name="T2" fmla="*/ 0 w 4673"/>
              <a:gd name="T3" fmla="*/ 0 h 1547"/>
              <a:gd name="T4" fmla="*/ 4673 w 4673"/>
              <a:gd name="T5" fmla="*/ 0 h 1547"/>
              <a:gd name="T6" fmla="*/ 0 60000 65536"/>
              <a:gd name="T7" fmla="*/ 0 60000 65536"/>
              <a:gd name="T8" fmla="*/ 0 60000 65536"/>
              <a:gd name="T9" fmla="*/ 0 w 4673"/>
              <a:gd name="T10" fmla="*/ 0 h 1547"/>
              <a:gd name="T11" fmla="*/ 4673 w 4673"/>
              <a:gd name="T12" fmla="*/ 1547 h 1547"/>
            </a:gdLst>
            <a:ahLst/>
            <a:cxnLst>
              <a:cxn ang="T6">
                <a:pos x="T0" y="T1"/>
              </a:cxn>
              <a:cxn ang="T7">
                <a:pos x="T2" y="T3"/>
              </a:cxn>
              <a:cxn ang="T8">
                <a:pos x="T4" y="T5"/>
              </a:cxn>
            </a:cxnLst>
            <a:rect l="T9" t="T10" r="T11" b="T12"/>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38" name="Freeform 42"/>
          <p:cNvSpPr/>
          <p:nvPr/>
        </p:nvSpPr>
        <p:spPr bwMode="auto">
          <a:xfrm flipV="1">
            <a:off x="2103438" y="4941888"/>
            <a:ext cx="3246437" cy="738187"/>
          </a:xfrm>
          <a:custGeom>
            <a:avLst/>
            <a:gdLst>
              <a:gd name="T0" fmla="*/ 0 w 4673"/>
              <a:gd name="T1" fmla="*/ 1547 h 1547"/>
              <a:gd name="T2" fmla="*/ 0 w 4673"/>
              <a:gd name="T3" fmla="*/ 0 h 1547"/>
              <a:gd name="T4" fmla="*/ 4673 w 4673"/>
              <a:gd name="T5" fmla="*/ 0 h 1547"/>
              <a:gd name="T6" fmla="*/ 0 60000 65536"/>
              <a:gd name="T7" fmla="*/ 0 60000 65536"/>
              <a:gd name="T8" fmla="*/ 0 60000 65536"/>
              <a:gd name="T9" fmla="*/ 0 w 4673"/>
              <a:gd name="T10" fmla="*/ 0 h 1547"/>
              <a:gd name="T11" fmla="*/ 4673 w 4673"/>
              <a:gd name="T12" fmla="*/ 1547 h 1547"/>
            </a:gdLst>
            <a:ahLst/>
            <a:cxnLst>
              <a:cxn ang="T6">
                <a:pos x="T0" y="T1"/>
              </a:cxn>
              <a:cxn ang="T7">
                <a:pos x="T2" y="T3"/>
              </a:cxn>
              <a:cxn ang="T8">
                <a:pos x="T4" y="T5"/>
              </a:cxn>
            </a:cxnLst>
            <a:rect l="T9" t="T10" r="T11" b="T12"/>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39" name="Freeform 42"/>
          <p:cNvSpPr/>
          <p:nvPr/>
        </p:nvSpPr>
        <p:spPr bwMode="auto">
          <a:xfrm flipH="1" flipV="1">
            <a:off x="6454775" y="4941888"/>
            <a:ext cx="3246438" cy="738187"/>
          </a:xfrm>
          <a:custGeom>
            <a:avLst/>
            <a:gdLst>
              <a:gd name="T0" fmla="*/ 0 w 4673"/>
              <a:gd name="T1" fmla="*/ 1547 h 1547"/>
              <a:gd name="T2" fmla="*/ 0 w 4673"/>
              <a:gd name="T3" fmla="*/ 0 h 1547"/>
              <a:gd name="T4" fmla="*/ 4673 w 4673"/>
              <a:gd name="T5" fmla="*/ 0 h 1547"/>
              <a:gd name="T6" fmla="*/ 0 60000 65536"/>
              <a:gd name="T7" fmla="*/ 0 60000 65536"/>
              <a:gd name="T8" fmla="*/ 0 60000 65536"/>
              <a:gd name="T9" fmla="*/ 0 w 4673"/>
              <a:gd name="T10" fmla="*/ 0 h 1547"/>
              <a:gd name="T11" fmla="*/ 4673 w 4673"/>
              <a:gd name="T12" fmla="*/ 1547 h 1547"/>
            </a:gdLst>
            <a:ahLst/>
            <a:cxnLst>
              <a:cxn ang="T6">
                <a:pos x="T0" y="T1"/>
              </a:cxn>
              <a:cxn ang="T7">
                <a:pos x="T2" y="T3"/>
              </a:cxn>
              <a:cxn ang="T8">
                <a:pos x="T4" y="T5"/>
              </a:cxn>
            </a:cxnLst>
            <a:rect l="T9" t="T10" r="T11" b="T12"/>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0" name="矩形 32"/>
          <p:cNvSpPr>
            <a:spLocks noChangeArrowheads="1"/>
          </p:cNvSpPr>
          <p:nvPr/>
        </p:nvSpPr>
        <p:spPr bwMode="auto">
          <a:xfrm>
            <a:off x="0" y="3141663"/>
            <a:ext cx="12196763" cy="1150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1" name="TextBox 33"/>
          <p:cNvSpPr txBox="1">
            <a:spLocks noChangeArrowheads="1"/>
          </p:cNvSpPr>
          <p:nvPr/>
        </p:nvSpPr>
        <p:spPr bwMode="auto">
          <a:xfrm>
            <a:off x="3649663" y="3468688"/>
            <a:ext cx="4937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a:solidFill>
                  <a:schemeClr val="accent2"/>
                </a:solidFill>
                <a:latin typeface="微软雅黑" panose="020B0503020204020204" pitchFamily="34" charset="-122"/>
                <a:ea typeface="微软雅黑" panose="020B0503020204020204" pitchFamily="34" charset="-122"/>
              </a:rPr>
              <a:t>2014</a:t>
            </a:r>
            <a:r>
              <a:rPr lang="zh-CN" altLang="en-US" sz="3000">
                <a:solidFill>
                  <a:schemeClr val="accent2"/>
                </a:solidFill>
                <a:latin typeface="微软雅黑" panose="020B0503020204020204" pitchFamily="34" charset="-122"/>
                <a:ea typeface="微软雅黑" panose="020B0503020204020204" pitchFamily="34" charset="-122"/>
              </a:rPr>
              <a:t>年九月，团队工作亮点</a:t>
            </a:r>
            <a:endParaRPr lang="zh-CN" altLang="en-US" sz="3000">
              <a:solidFill>
                <a:schemeClr val="accent2"/>
              </a:solidFill>
              <a:latin typeface="微软雅黑" panose="020B0503020204020204" pitchFamily="34" charset="-122"/>
              <a:ea typeface="微软雅黑" panose="020B0503020204020204" pitchFamily="34" charset="-122"/>
            </a:endParaRPr>
          </a:p>
        </p:txBody>
      </p:sp>
      <p:grpSp>
        <p:nvGrpSpPr>
          <p:cNvPr id="2" name="组合 34"/>
          <p:cNvGrpSpPr/>
          <p:nvPr/>
        </p:nvGrpSpPr>
        <p:grpSpPr bwMode="auto">
          <a:xfrm>
            <a:off x="1543050" y="2278063"/>
            <a:ext cx="1154113" cy="1155700"/>
            <a:chOff x="0" y="0"/>
            <a:chExt cx="1154113" cy="1155699"/>
          </a:xfrm>
        </p:grpSpPr>
        <p:sp>
          <p:nvSpPr>
            <p:cNvPr id="16412"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413"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9"/>
                <a:gd name="T142" fmla="*/ 0 h 965"/>
                <a:gd name="T143" fmla="*/ 709 w 709"/>
                <a:gd name="T144" fmla="*/ 965 h 9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3" name="组合 37"/>
          <p:cNvGrpSpPr/>
          <p:nvPr/>
        </p:nvGrpSpPr>
        <p:grpSpPr bwMode="auto">
          <a:xfrm>
            <a:off x="1568450" y="3852863"/>
            <a:ext cx="1154113" cy="1155700"/>
            <a:chOff x="0" y="0"/>
            <a:chExt cx="1154113" cy="1155699"/>
          </a:xfrm>
        </p:grpSpPr>
        <p:sp>
          <p:nvSpPr>
            <p:cNvPr id="16410"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411"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5"/>
                <a:gd name="T130" fmla="*/ 0 h 852"/>
                <a:gd name="T131" fmla="*/ 625 w 625"/>
                <a:gd name="T132" fmla="*/ 852 h 8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4" name="组合 40"/>
          <p:cNvGrpSpPr/>
          <p:nvPr/>
        </p:nvGrpSpPr>
        <p:grpSpPr bwMode="auto">
          <a:xfrm>
            <a:off x="9077325" y="2309813"/>
            <a:ext cx="1155700" cy="1155700"/>
            <a:chOff x="0" y="0"/>
            <a:chExt cx="1155700" cy="1155699"/>
          </a:xfrm>
        </p:grpSpPr>
        <p:sp>
          <p:nvSpPr>
            <p:cNvPr id="16408" name="Oval 33"/>
            <p:cNvSpPr>
              <a:spLocks noChangeArrowheads="1"/>
            </p:cNvSpPr>
            <p:nvPr/>
          </p:nvSpPr>
          <p:spPr bwMode="auto">
            <a:xfrm>
              <a:off x="0" y="0"/>
              <a:ext cx="1155700"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409" name="Freeform 36"/>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2"/>
                <a:gd name="T130" fmla="*/ 0 h 779"/>
                <a:gd name="T131" fmla="*/ 792 w 792"/>
                <a:gd name="T132" fmla="*/ 779 h 7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5" name="组合 43"/>
          <p:cNvGrpSpPr/>
          <p:nvPr/>
        </p:nvGrpSpPr>
        <p:grpSpPr bwMode="auto">
          <a:xfrm>
            <a:off x="9124950" y="3883025"/>
            <a:ext cx="1154113" cy="1155700"/>
            <a:chOff x="0" y="0"/>
            <a:chExt cx="1154113" cy="1155699"/>
          </a:xfrm>
        </p:grpSpPr>
        <p:sp>
          <p:nvSpPr>
            <p:cNvPr id="16406"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407" name="Freeform 37"/>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2"/>
                <a:gd name="T97" fmla="*/ 0 h 724"/>
                <a:gd name="T98" fmla="*/ 732 w 732"/>
                <a:gd name="T99" fmla="*/ 724 h 7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8454" name="TextBox 46"/>
          <p:cNvSpPr txBox="1">
            <a:spLocks noChangeArrowheads="1"/>
          </p:cNvSpPr>
          <p:nvPr/>
        </p:nvSpPr>
        <p:spPr bwMode="auto">
          <a:xfrm>
            <a:off x="2792413" y="1157288"/>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添加标题</a:t>
            </a:r>
            <a:endParaRPr lang="en-US" sz="2000" b="1">
              <a:latin typeface="微软雅黑" panose="020B0503020204020204" pitchFamily="34" charset="-122"/>
              <a:ea typeface="微软雅黑" panose="020B0503020204020204" pitchFamily="34" charset="-122"/>
            </a:endParaRPr>
          </a:p>
        </p:txBody>
      </p:sp>
      <p:sp>
        <p:nvSpPr>
          <p:cNvPr id="18455" name="TextBox 47"/>
          <p:cNvSpPr txBox="1">
            <a:spLocks noChangeArrowheads="1"/>
          </p:cNvSpPr>
          <p:nvPr/>
        </p:nvSpPr>
        <p:spPr bwMode="auto">
          <a:xfrm>
            <a:off x="2716213" y="1673225"/>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456" name="TextBox 48"/>
          <p:cNvSpPr txBox="1">
            <a:spLocks noChangeArrowheads="1"/>
          </p:cNvSpPr>
          <p:nvPr/>
        </p:nvSpPr>
        <p:spPr bwMode="auto">
          <a:xfrm>
            <a:off x="7197725" y="1157288"/>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添加标题</a:t>
            </a:r>
            <a:endParaRPr lang="en-US" sz="2000" b="1">
              <a:latin typeface="微软雅黑" panose="020B0503020204020204" pitchFamily="34" charset="-122"/>
              <a:ea typeface="微软雅黑" panose="020B0503020204020204" pitchFamily="34" charset="-122"/>
            </a:endParaRPr>
          </a:p>
        </p:txBody>
      </p:sp>
      <p:sp>
        <p:nvSpPr>
          <p:cNvPr id="18457" name="TextBox 49"/>
          <p:cNvSpPr txBox="1">
            <a:spLocks noChangeArrowheads="1"/>
          </p:cNvSpPr>
          <p:nvPr/>
        </p:nvSpPr>
        <p:spPr bwMode="auto">
          <a:xfrm>
            <a:off x="6461125" y="1673225"/>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458" name="TextBox 50"/>
          <p:cNvSpPr txBox="1">
            <a:spLocks noChangeArrowheads="1"/>
          </p:cNvSpPr>
          <p:nvPr/>
        </p:nvSpPr>
        <p:spPr bwMode="auto">
          <a:xfrm>
            <a:off x="2792413" y="5732463"/>
            <a:ext cx="1758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添加标题</a:t>
            </a:r>
            <a:endParaRPr lang="en-US" sz="2000" b="1">
              <a:latin typeface="微软雅黑" panose="020B0503020204020204" pitchFamily="34" charset="-122"/>
              <a:ea typeface="微软雅黑" panose="020B0503020204020204" pitchFamily="34" charset="-122"/>
            </a:endParaRPr>
          </a:p>
        </p:txBody>
      </p:sp>
      <p:sp>
        <p:nvSpPr>
          <p:cNvPr id="18459" name="TextBox 51"/>
          <p:cNvSpPr txBox="1">
            <a:spLocks noChangeArrowheads="1"/>
          </p:cNvSpPr>
          <p:nvPr/>
        </p:nvSpPr>
        <p:spPr bwMode="auto">
          <a:xfrm>
            <a:off x="2716213" y="4460875"/>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460" name="TextBox 52"/>
          <p:cNvSpPr txBox="1">
            <a:spLocks noChangeArrowheads="1"/>
          </p:cNvSpPr>
          <p:nvPr/>
        </p:nvSpPr>
        <p:spPr bwMode="auto">
          <a:xfrm>
            <a:off x="7197725" y="5732463"/>
            <a:ext cx="17605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添加标题</a:t>
            </a:r>
            <a:endParaRPr lang="en-US" sz="2000" b="1">
              <a:latin typeface="微软雅黑" panose="020B0503020204020204" pitchFamily="34" charset="-122"/>
              <a:ea typeface="微软雅黑" panose="020B0503020204020204" pitchFamily="34" charset="-122"/>
            </a:endParaRPr>
          </a:p>
        </p:txBody>
      </p:sp>
      <p:sp>
        <p:nvSpPr>
          <p:cNvPr id="18461" name="TextBox 53"/>
          <p:cNvSpPr txBox="1">
            <a:spLocks noChangeArrowheads="1"/>
          </p:cNvSpPr>
          <p:nvPr/>
        </p:nvSpPr>
        <p:spPr bwMode="auto">
          <a:xfrm>
            <a:off x="6461125" y="4460875"/>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434"/>
                                        </p:tgtEl>
                                        <p:attrNameLst>
                                          <p:attrName>style.visibility</p:attrName>
                                        </p:attrNameLst>
                                      </p:cBhvr>
                                      <p:to>
                                        <p:strVal val="visible"/>
                                      </p:to>
                                    </p:set>
                                    <p:anim calcmode="lin" valueType="num">
                                      <p:cBhvr>
                                        <p:cTn id="12" dur="3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8434"/>
                                        </p:tgtEl>
                                        <p:attrNameLst>
                                          <p:attrName>ppt_y</p:attrName>
                                        </p:attrNameLst>
                                      </p:cBhvr>
                                      <p:tavLst>
                                        <p:tav tm="0">
                                          <p:val>
                                            <p:strVal val="#ppt_y"/>
                                          </p:val>
                                        </p:tav>
                                        <p:tav tm="100000">
                                          <p:val>
                                            <p:strVal val="#ppt_y"/>
                                          </p:val>
                                        </p:tav>
                                      </p:tavLst>
                                    </p:anim>
                                    <p:anim calcmode="lin" valueType="num">
                                      <p:cBhvr>
                                        <p:cTn id="14" dur="3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8434"/>
                                        </p:tgtEl>
                                      </p:cBhvr>
                                    </p:animEffect>
                                  </p:childTnLst>
                                </p:cTn>
                              </p:par>
                            </p:childTnLst>
                          </p:cTn>
                        </p:par>
                        <p:par>
                          <p:cTn id="17" fill="hold">
                            <p:stCondLst>
                              <p:cond delay="980"/>
                            </p:stCondLst>
                            <p:childTnLst>
                              <p:par>
                                <p:cTn id="18" presetID="22" presetClass="entr" presetSubtype="8" fill="hold" grpId="0" nodeType="afterEffect">
                                  <p:stCondLst>
                                    <p:cond delay="0"/>
                                  </p:stCondLst>
                                  <p:childTnLst>
                                    <p:set>
                                      <p:cBhvr>
                                        <p:cTn id="19" dur="1" fill="hold">
                                          <p:stCondLst>
                                            <p:cond delay="0"/>
                                          </p:stCondLst>
                                        </p:cTn>
                                        <p:tgtEl>
                                          <p:spTgt spid="18440"/>
                                        </p:tgtEl>
                                        <p:attrNameLst>
                                          <p:attrName>style.visibility</p:attrName>
                                        </p:attrNameLst>
                                      </p:cBhvr>
                                      <p:to>
                                        <p:strVal val="visible"/>
                                      </p:to>
                                    </p:set>
                                    <p:animEffect transition="in" filter="wipe(left)">
                                      <p:cBhvr>
                                        <p:cTn id="20" dur="500"/>
                                        <p:tgtEl>
                                          <p:spTgt spid="18440"/>
                                        </p:tgtEl>
                                      </p:cBhvr>
                                    </p:animEffect>
                                  </p:childTnLst>
                                </p:cTn>
                              </p:par>
                            </p:childTnLst>
                          </p:cTn>
                        </p:par>
                        <p:par>
                          <p:cTn id="21" fill="hold">
                            <p:stCondLst>
                              <p:cond delay="1480"/>
                            </p:stCondLst>
                            <p:childTnLst>
                              <p:par>
                                <p:cTn id="22" presetID="31" presetClass="entr" presetSubtype="0" fill="hold" grpId="0" nodeType="afterEffect">
                                  <p:stCondLst>
                                    <p:cond delay="0"/>
                                  </p:stCondLst>
                                  <p:childTnLst>
                                    <p:set>
                                      <p:cBhvr>
                                        <p:cTn id="23" dur="1" fill="hold">
                                          <p:stCondLst>
                                            <p:cond delay="0"/>
                                          </p:stCondLst>
                                        </p:cTn>
                                        <p:tgtEl>
                                          <p:spTgt spid="18441"/>
                                        </p:tgtEl>
                                        <p:attrNameLst>
                                          <p:attrName>style.visibility</p:attrName>
                                        </p:attrNameLst>
                                      </p:cBhvr>
                                      <p:to>
                                        <p:strVal val="visible"/>
                                      </p:to>
                                    </p:set>
                                    <p:anim calcmode="lin" valueType="num">
                                      <p:cBhvr>
                                        <p:cTn id="24" dur="1000" fill="hold"/>
                                        <p:tgtEl>
                                          <p:spTgt spid="18441"/>
                                        </p:tgtEl>
                                        <p:attrNameLst>
                                          <p:attrName>ppt_w</p:attrName>
                                        </p:attrNameLst>
                                      </p:cBhvr>
                                      <p:tavLst>
                                        <p:tav tm="0">
                                          <p:val>
                                            <p:fltVal val="0"/>
                                          </p:val>
                                        </p:tav>
                                        <p:tav tm="100000">
                                          <p:val>
                                            <p:strVal val="#ppt_w"/>
                                          </p:val>
                                        </p:tav>
                                      </p:tavLst>
                                    </p:anim>
                                    <p:anim calcmode="lin" valueType="num">
                                      <p:cBhvr>
                                        <p:cTn id="25" dur="1000" fill="hold"/>
                                        <p:tgtEl>
                                          <p:spTgt spid="18441"/>
                                        </p:tgtEl>
                                        <p:attrNameLst>
                                          <p:attrName>ppt_h</p:attrName>
                                        </p:attrNameLst>
                                      </p:cBhvr>
                                      <p:tavLst>
                                        <p:tav tm="0">
                                          <p:val>
                                            <p:fltVal val="0"/>
                                          </p:val>
                                        </p:tav>
                                        <p:tav tm="100000">
                                          <p:val>
                                            <p:strVal val="#ppt_h"/>
                                          </p:val>
                                        </p:tav>
                                      </p:tavLst>
                                    </p:anim>
                                    <p:anim calcmode="lin" valueType="num">
                                      <p:cBhvr>
                                        <p:cTn id="26" dur="1000" fill="hold"/>
                                        <p:tgtEl>
                                          <p:spTgt spid="18441"/>
                                        </p:tgtEl>
                                        <p:attrNameLst>
                                          <p:attrName>style.rotation</p:attrName>
                                        </p:attrNameLst>
                                      </p:cBhvr>
                                      <p:tavLst>
                                        <p:tav tm="0">
                                          <p:val>
                                            <p:fltVal val="90"/>
                                          </p:val>
                                        </p:tav>
                                        <p:tav tm="100000">
                                          <p:val>
                                            <p:fltVal val="0"/>
                                          </p:val>
                                        </p:tav>
                                      </p:tavLst>
                                    </p:anim>
                                    <p:animEffect transition="in" filter="fade">
                                      <p:cBhvr>
                                        <p:cTn id="27" dur="1000"/>
                                        <p:tgtEl>
                                          <p:spTgt spid="18441"/>
                                        </p:tgtEl>
                                      </p:cBhvr>
                                    </p:animEffect>
                                  </p:childTnLst>
                                </p:cTn>
                              </p:par>
                            </p:childTnLst>
                          </p:cTn>
                        </p:par>
                        <p:par>
                          <p:cTn id="28" fill="hold">
                            <p:stCondLst>
                              <p:cond delay="248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1.46481E-6 -2.96296E-6 L -0.313 -0.10856 " pathEditMode="relative" rAng="0" ptsTypes="AA">
                                      <p:cBhvr>
                                        <p:cTn id="38" dur="1000" spd="-99800" fill="hold"/>
                                        <p:tgtEl>
                                          <p:spTgt spid="5"/>
                                        </p:tgtEl>
                                        <p:attrNameLst>
                                          <p:attrName>ppt_x</p:attrName>
                                          <p:attrName>ppt_y</p:attrName>
                                        </p:attrNameLst>
                                      </p:cBhvr>
                                      <p:rCtr x="-15400" y="-5200"/>
                                    </p:animMotion>
                                  </p:childTnLst>
                                </p:cTn>
                              </p:par>
                              <p:par>
                                <p:cTn id="39" presetID="56" presetClass="path" presetSubtype="0" accel="50000" decel="50000" fill="hold" nodeType="withEffect">
                                  <p:stCondLst>
                                    <p:cond delay="0"/>
                                  </p:stCondLst>
                                  <p:childTnLst>
                                    <p:animMotion origin="layout" path="M 1.67816E-7 4.81481E-6 L 0.30831 0.12546 " pathEditMode="relative" rAng="0" ptsTypes="AA">
                                      <p:cBhvr>
                                        <p:cTn id="40" dur="1000" spd="-99800" fill="hold"/>
                                        <p:tgtEl>
                                          <p:spTgt spid="2"/>
                                        </p:tgtEl>
                                        <p:attrNameLst>
                                          <p:attrName>ppt_x</p:attrName>
                                          <p:attrName>ppt_y</p:attrName>
                                        </p:attrNameLst>
                                      </p:cBhvr>
                                      <p:rCtr x="15400" y="6300"/>
                                    </p:animMotion>
                                  </p:childTnLst>
                                </p:cTn>
                              </p:par>
                              <p:par>
                                <p:cTn id="41" presetID="56" presetClass="path" presetSubtype="0" accel="50000" decel="50000" fill="hold" nodeType="withEffect">
                                  <p:stCondLst>
                                    <p:cond delay="0"/>
                                  </p:stCondLst>
                                  <p:childTnLst>
                                    <p:animMotion origin="layout" path="M -1.26838E-6 -4.81481E-6 L 0.30623 -0.10416 " pathEditMode="relative" rAng="0" ptsTypes="AA">
                                      <p:cBhvr>
                                        <p:cTn id="42" dur="1000" spd="-99800" fill="hold"/>
                                        <p:tgtEl>
                                          <p:spTgt spid="3"/>
                                        </p:tgtEl>
                                        <p:attrNameLst>
                                          <p:attrName>ppt_x</p:attrName>
                                          <p:attrName>ppt_y</p:attrName>
                                        </p:attrNameLst>
                                      </p:cBhvr>
                                      <p:rCtr x="15300" y="-5000"/>
                                    </p:animMotion>
                                  </p:childTnLst>
                                </p:cTn>
                              </p:par>
                              <p:par>
                                <p:cTn id="43" presetID="56" presetClass="path" presetSubtype="0" accel="50000" decel="50000" fill="hold" nodeType="withEffect">
                                  <p:stCondLst>
                                    <p:cond delay="0"/>
                                  </p:stCondLst>
                                  <p:childTnLst>
                                    <p:animMotion origin="layout" path="M 4.06791E-6 -4.81481E-6 L -0.30923 0.12084 " pathEditMode="relative" rAng="0" ptsTypes="AA">
                                      <p:cBhvr>
                                        <p:cTn id="44" dur="1000" spd="-99800" fill="hold"/>
                                        <p:tgtEl>
                                          <p:spTgt spid="4"/>
                                        </p:tgtEl>
                                        <p:attrNameLst>
                                          <p:attrName>ppt_x</p:attrName>
                                          <p:attrName>ppt_y</p:attrName>
                                        </p:attrNameLst>
                                      </p:cBhvr>
                                      <p:rCtr x="-15300" y="6000"/>
                                    </p:animMotion>
                                  </p:childTnLst>
                                </p:cTn>
                              </p:par>
                            </p:childTnLst>
                          </p:cTn>
                        </p:par>
                        <p:par>
                          <p:cTn id="45" fill="hold">
                            <p:stCondLst>
                              <p:cond delay="2480"/>
                            </p:stCondLst>
                            <p:childTnLst>
                              <p:par>
                                <p:cTn id="46" presetID="22" presetClass="entr" presetSubtype="8" fill="hold" grpId="0" nodeType="afterEffect">
                                  <p:stCondLst>
                                    <p:cond delay="0"/>
                                  </p:stCondLst>
                                  <p:childTnLst>
                                    <p:set>
                                      <p:cBhvr>
                                        <p:cTn id="47" dur="1" fill="hold">
                                          <p:stCondLst>
                                            <p:cond delay="0"/>
                                          </p:stCondLst>
                                        </p:cTn>
                                        <p:tgtEl>
                                          <p:spTgt spid="18436"/>
                                        </p:tgtEl>
                                        <p:attrNameLst>
                                          <p:attrName>style.visibility</p:attrName>
                                        </p:attrNameLst>
                                      </p:cBhvr>
                                      <p:to>
                                        <p:strVal val="visible"/>
                                      </p:to>
                                    </p:set>
                                    <p:animEffect transition="in" filter="wipe(left)">
                                      <p:cBhvr>
                                        <p:cTn id="48" dur="500"/>
                                        <p:tgtEl>
                                          <p:spTgt spid="1843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8437"/>
                                        </p:tgtEl>
                                        <p:attrNameLst>
                                          <p:attrName>style.visibility</p:attrName>
                                        </p:attrNameLst>
                                      </p:cBhvr>
                                      <p:to>
                                        <p:strVal val="visible"/>
                                      </p:to>
                                    </p:set>
                                    <p:animEffect transition="in" filter="wipe(right)">
                                      <p:cBhvr>
                                        <p:cTn id="51" dur="500"/>
                                        <p:tgtEl>
                                          <p:spTgt spid="1843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8439"/>
                                        </p:tgtEl>
                                        <p:attrNameLst>
                                          <p:attrName>style.visibility</p:attrName>
                                        </p:attrNameLst>
                                      </p:cBhvr>
                                      <p:to>
                                        <p:strVal val="visible"/>
                                      </p:to>
                                    </p:set>
                                    <p:animEffect transition="in" filter="wipe(right)">
                                      <p:cBhvr>
                                        <p:cTn id="54" dur="500"/>
                                        <p:tgtEl>
                                          <p:spTgt spid="1843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8438"/>
                                        </p:tgtEl>
                                        <p:attrNameLst>
                                          <p:attrName>style.visibility</p:attrName>
                                        </p:attrNameLst>
                                      </p:cBhvr>
                                      <p:to>
                                        <p:strVal val="visible"/>
                                      </p:to>
                                    </p:set>
                                    <p:animEffect transition="in" filter="wipe(left)">
                                      <p:cBhvr>
                                        <p:cTn id="57" dur="500"/>
                                        <p:tgtEl>
                                          <p:spTgt spid="18438"/>
                                        </p:tgtEl>
                                      </p:cBhvr>
                                    </p:animEffect>
                                  </p:childTnLst>
                                </p:cTn>
                              </p:par>
                            </p:childTnLst>
                          </p:cTn>
                        </p:par>
                        <p:par>
                          <p:cTn id="58" fill="hold">
                            <p:stCondLst>
                              <p:cond delay="2980"/>
                            </p:stCondLst>
                            <p:childTnLst>
                              <p:par>
                                <p:cTn id="59" presetID="47" presetClass="entr" presetSubtype="0" fill="hold" grpId="0" nodeType="afterEffect">
                                  <p:stCondLst>
                                    <p:cond delay="0"/>
                                  </p:stCondLst>
                                  <p:childTnLst>
                                    <p:set>
                                      <p:cBhvr>
                                        <p:cTn id="60" dur="1" fill="hold">
                                          <p:stCondLst>
                                            <p:cond delay="0"/>
                                          </p:stCondLst>
                                        </p:cTn>
                                        <p:tgtEl>
                                          <p:spTgt spid="18454"/>
                                        </p:tgtEl>
                                        <p:attrNameLst>
                                          <p:attrName>style.visibility</p:attrName>
                                        </p:attrNameLst>
                                      </p:cBhvr>
                                      <p:to>
                                        <p:strVal val="visible"/>
                                      </p:to>
                                    </p:set>
                                    <p:animEffect transition="in" filter="fade">
                                      <p:cBhvr>
                                        <p:cTn id="61" dur="1000"/>
                                        <p:tgtEl>
                                          <p:spTgt spid="18454"/>
                                        </p:tgtEl>
                                      </p:cBhvr>
                                    </p:animEffect>
                                    <p:anim calcmode="lin" valueType="num">
                                      <p:cBhvr>
                                        <p:cTn id="62" dur="1000" fill="hold"/>
                                        <p:tgtEl>
                                          <p:spTgt spid="18454"/>
                                        </p:tgtEl>
                                        <p:attrNameLst>
                                          <p:attrName>ppt_x</p:attrName>
                                        </p:attrNameLst>
                                      </p:cBhvr>
                                      <p:tavLst>
                                        <p:tav tm="0">
                                          <p:val>
                                            <p:strVal val="#ppt_x"/>
                                          </p:val>
                                        </p:tav>
                                        <p:tav tm="100000">
                                          <p:val>
                                            <p:strVal val="#ppt_x"/>
                                          </p:val>
                                        </p:tav>
                                      </p:tavLst>
                                    </p:anim>
                                    <p:anim calcmode="lin" valueType="num">
                                      <p:cBhvr>
                                        <p:cTn id="63" dur="1000" fill="hold"/>
                                        <p:tgtEl>
                                          <p:spTgt spid="184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8456"/>
                                        </p:tgtEl>
                                        <p:attrNameLst>
                                          <p:attrName>style.visibility</p:attrName>
                                        </p:attrNameLst>
                                      </p:cBhvr>
                                      <p:to>
                                        <p:strVal val="visible"/>
                                      </p:to>
                                    </p:set>
                                    <p:animEffect transition="in" filter="fade">
                                      <p:cBhvr>
                                        <p:cTn id="66" dur="1000"/>
                                        <p:tgtEl>
                                          <p:spTgt spid="18456"/>
                                        </p:tgtEl>
                                      </p:cBhvr>
                                    </p:animEffect>
                                    <p:anim calcmode="lin" valueType="num">
                                      <p:cBhvr>
                                        <p:cTn id="67" dur="1000" fill="hold"/>
                                        <p:tgtEl>
                                          <p:spTgt spid="18456"/>
                                        </p:tgtEl>
                                        <p:attrNameLst>
                                          <p:attrName>ppt_x</p:attrName>
                                        </p:attrNameLst>
                                      </p:cBhvr>
                                      <p:tavLst>
                                        <p:tav tm="0">
                                          <p:val>
                                            <p:strVal val="#ppt_x"/>
                                          </p:val>
                                        </p:tav>
                                        <p:tav tm="100000">
                                          <p:val>
                                            <p:strVal val="#ppt_x"/>
                                          </p:val>
                                        </p:tav>
                                      </p:tavLst>
                                    </p:anim>
                                    <p:anim calcmode="lin" valueType="num">
                                      <p:cBhvr>
                                        <p:cTn id="68" dur="1000" fill="hold"/>
                                        <p:tgtEl>
                                          <p:spTgt spid="184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460"/>
                                        </p:tgtEl>
                                        <p:attrNameLst>
                                          <p:attrName>style.visibility</p:attrName>
                                        </p:attrNameLst>
                                      </p:cBhvr>
                                      <p:to>
                                        <p:strVal val="visible"/>
                                      </p:to>
                                    </p:set>
                                    <p:animEffect transition="in" filter="fade">
                                      <p:cBhvr>
                                        <p:cTn id="71" dur="1000"/>
                                        <p:tgtEl>
                                          <p:spTgt spid="18460"/>
                                        </p:tgtEl>
                                      </p:cBhvr>
                                    </p:animEffect>
                                    <p:anim calcmode="lin" valueType="num">
                                      <p:cBhvr>
                                        <p:cTn id="72" dur="1000" fill="hold"/>
                                        <p:tgtEl>
                                          <p:spTgt spid="18460"/>
                                        </p:tgtEl>
                                        <p:attrNameLst>
                                          <p:attrName>ppt_x</p:attrName>
                                        </p:attrNameLst>
                                      </p:cBhvr>
                                      <p:tavLst>
                                        <p:tav tm="0">
                                          <p:val>
                                            <p:strVal val="#ppt_x"/>
                                          </p:val>
                                        </p:tav>
                                        <p:tav tm="100000">
                                          <p:val>
                                            <p:strVal val="#ppt_x"/>
                                          </p:val>
                                        </p:tav>
                                      </p:tavLst>
                                    </p:anim>
                                    <p:anim calcmode="lin" valueType="num">
                                      <p:cBhvr>
                                        <p:cTn id="73" dur="1000" fill="hold"/>
                                        <p:tgtEl>
                                          <p:spTgt spid="1846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458"/>
                                        </p:tgtEl>
                                        <p:attrNameLst>
                                          <p:attrName>style.visibility</p:attrName>
                                        </p:attrNameLst>
                                      </p:cBhvr>
                                      <p:to>
                                        <p:strVal val="visible"/>
                                      </p:to>
                                    </p:set>
                                    <p:animEffect transition="in" filter="fade">
                                      <p:cBhvr>
                                        <p:cTn id="76" dur="1000"/>
                                        <p:tgtEl>
                                          <p:spTgt spid="18458"/>
                                        </p:tgtEl>
                                      </p:cBhvr>
                                    </p:animEffect>
                                    <p:anim calcmode="lin" valueType="num">
                                      <p:cBhvr>
                                        <p:cTn id="77" dur="1000" fill="hold"/>
                                        <p:tgtEl>
                                          <p:spTgt spid="18458"/>
                                        </p:tgtEl>
                                        <p:attrNameLst>
                                          <p:attrName>ppt_x</p:attrName>
                                        </p:attrNameLst>
                                      </p:cBhvr>
                                      <p:tavLst>
                                        <p:tav tm="0">
                                          <p:val>
                                            <p:strVal val="#ppt_x"/>
                                          </p:val>
                                        </p:tav>
                                        <p:tav tm="100000">
                                          <p:val>
                                            <p:strVal val="#ppt_x"/>
                                          </p:val>
                                        </p:tav>
                                      </p:tavLst>
                                    </p:anim>
                                    <p:anim calcmode="lin" valueType="num">
                                      <p:cBhvr>
                                        <p:cTn id="78" dur="1000" fill="hold"/>
                                        <p:tgtEl>
                                          <p:spTgt spid="18458"/>
                                        </p:tgtEl>
                                        <p:attrNameLst>
                                          <p:attrName>ppt_y</p:attrName>
                                        </p:attrNameLst>
                                      </p:cBhvr>
                                      <p:tavLst>
                                        <p:tav tm="0">
                                          <p:val>
                                            <p:strVal val="#ppt_y+.1"/>
                                          </p:val>
                                        </p:tav>
                                        <p:tav tm="100000">
                                          <p:val>
                                            <p:strVal val="#ppt_y"/>
                                          </p:val>
                                        </p:tav>
                                      </p:tavLst>
                                    </p:anim>
                                  </p:childTnLst>
                                </p:cTn>
                              </p:par>
                            </p:childTnLst>
                          </p:cTn>
                        </p:par>
                        <p:par>
                          <p:cTn id="79" fill="hold">
                            <p:stCondLst>
                              <p:cond delay="3980"/>
                            </p:stCondLst>
                            <p:childTnLst>
                              <p:par>
                                <p:cTn id="80" presetID="22" presetClass="entr" presetSubtype="1" fill="hold" grpId="0" nodeType="afterEffect">
                                  <p:stCondLst>
                                    <p:cond delay="0"/>
                                  </p:stCondLst>
                                  <p:childTnLst>
                                    <p:set>
                                      <p:cBhvr>
                                        <p:cTn id="81" dur="1" fill="hold">
                                          <p:stCondLst>
                                            <p:cond delay="0"/>
                                          </p:stCondLst>
                                        </p:cTn>
                                        <p:tgtEl>
                                          <p:spTgt spid="18455"/>
                                        </p:tgtEl>
                                        <p:attrNameLst>
                                          <p:attrName>style.visibility</p:attrName>
                                        </p:attrNameLst>
                                      </p:cBhvr>
                                      <p:to>
                                        <p:strVal val="visible"/>
                                      </p:to>
                                    </p:set>
                                    <p:animEffect transition="in" filter="wipe(up)">
                                      <p:cBhvr>
                                        <p:cTn id="82" dur="500"/>
                                        <p:tgtEl>
                                          <p:spTgt spid="18455"/>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8457"/>
                                        </p:tgtEl>
                                        <p:attrNameLst>
                                          <p:attrName>style.visibility</p:attrName>
                                        </p:attrNameLst>
                                      </p:cBhvr>
                                      <p:to>
                                        <p:strVal val="visible"/>
                                      </p:to>
                                    </p:set>
                                    <p:animEffect transition="in" filter="wipe(up)">
                                      <p:cBhvr>
                                        <p:cTn id="85" dur="500"/>
                                        <p:tgtEl>
                                          <p:spTgt spid="1845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8459"/>
                                        </p:tgtEl>
                                        <p:attrNameLst>
                                          <p:attrName>style.visibility</p:attrName>
                                        </p:attrNameLst>
                                      </p:cBhvr>
                                      <p:to>
                                        <p:strVal val="visible"/>
                                      </p:to>
                                    </p:set>
                                    <p:animEffect transition="in" filter="wipe(down)">
                                      <p:cBhvr>
                                        <p:cTn id="88" dur="500"/>
                                        <p:tgtEl>
                                          <p:spTgt spid="1845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8461"/>
                                        </p:tgtEl>
                                        <p:attrNameLst>
                                          <p:attrName>style.visibility</p:attrName>
                                        </p:attrNameLst>
                                      </p:cBhvr>
                                      <p:to>
                                        <p:strVal val="visible"/>
                                      </p:to>
                                    </p:set>
                                    <p:animEffect transition="in" filter="wipe(down)">
                                      <p:cBhvr>
                                        <p:cTn id="91"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p:bldP spid="18436" grpId="0" animBg="1"/>
      <p:bldP spid="18437" grpId="0" animBg="1"/>
      <p:bldP spid="18438" grpId="0" animBg="1"/>
      <p:bldP spid="18439" grpId="0" animBg="1"/>
      <p:bldP spid="18440" grpId="0" animBg="1" autoUpdateAnimBg="0"/>
      <p:bldP spid="18441" grpId="0" autoUpdateAnimBg="0"/>
      <p:bldP spid="18454" grpId="0" autoUpdateAnimBg="0"/>
      <p:bldP spid="18455" grpId="0" autoUpdateAnimBg="0"/>
      <p:bldP spid="18456" grpId="0" autoUpdateAnimBg="0"/>
      <p:bldP spid="18457" grpId="0" autoUpdateAnimBg="0"/>
      <p:bldP spid="18458" grpId="0" autoUpdateAnimBg="0"/>
      <p:bldP spid="18459" grpId="0" autoUpdateAnimBg="0"/>
      <p:bldP spid="18460" grpId="0" autoUpdateAnimBg="0"/>
      <p:bldP spid="1846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9459"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0" name="矩形 3"/>
          <p:cNvSpPr>
            <a:spLocks noChangeArrowheads="1"/>
          </p:cNvSpPr>
          <p:nvPr/>
        </p:nvSpPr>
        <p:spPr bwMode="auto">
          <a:xfrm>
            <a:off x="4752975" y="1160463"/>
            <a:ext cx="6818313" cy="514826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1" name="矩形 4"/>
          <p:cNvSpPr>
            <a:spLocks noChangeArrowheads="1"/>
          </p:cNvSpPr>
          <p:nvPr/>
        </p:nvSpPr>
        <p:spPr bwMode="auto">
          <a:xfrm>
            <a:off x="763588" y="1538288"/>
            <a:ext cx="4711700" cy="4392612"/>
          </a:xfrm>
          <a:prstGeom prst="rect">
            <a:avLst/>
          </a:prstGeom>
          <a:solidFill>
            <a:schemeClr val="bg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2" name="Freeform 7"/>
          <p:cNvSpPr>
            <a:spLocks noEditPoints="1"/>
          </p:cNvSpPr>
          <p:nvPr/>
        </p:nvSpPr>
        <p:spPr bwMode="auto">
          <a:xfrm>
            <a:off x="985838" y="4941888"/>
            <a:ext cx="581025" cy="579437"/>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145 w 794"/>
              <a:gd name="T11" fmla="*/ 220 h 794"/>
              <a:gd name="T12" fmla="*/ 220 w 794"/>
              <a:gd name="T13" fmla="*/ 145 h 794"/>
              <a:gd name="T14" fmla="*/ 397 w 794"/>
              <a:gd name="T15" fmla="*/ 321 h 794"/>
              <a:gd name="T16" fmla="*/ 574 w 794"/>
              <a:gd name="T17" fmla="*/ 145 h 794"/>
              <a:gd name="T18" fmla="*/ 649 w 794"/>
              <a:gd name="T19" fmla="*/ 220 h 794"/>
              <a:gd name="T20" fmla="*/ 473 w 794"/>
              <a:gd name="T21" fmla="*/ 397 h 794"/>
              <a:gd name="T22" fmla="*/ 649 w 794"/>
              <a:gd name="T23" fmla="*/ 574 h 794"/>
              <a:gd name="T24" fmla="*/ 574 w 794"/>
              <a:gd name="T25" fmla="*/ 649 h 794"/>
              <a:gd name="T26" fmla="*/ 397 w 794"/>
              <a:gd name="T27" fmla="*/ 473 h 794"/>
              <a:gd name="T28" fmla="*/ 220 w 794"/>
              <a:gd name="T29" fmla="*/ 649 h 794"/>
              <a:gd name="T30" fmla="*/ 145 w 794"/>
              <a:gd name="T31" fmla="*/ 574 h 794"/>
              <a:gd name="T32" fmla="*/ 321 w 794"/>
              <a:gd name="T33" fmla="*/ 397 h 794"/>
              <a:gd name="T34" fmla="*/ 145 w 794"/>
              <a:gd name="T35" fmla="*/ 22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4"/>
              <a:gd name="T55" fmla="*/ 0 h 794"/>
              <a:gd name="T56" fmla="*/ 794 w 794"/>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3" name="Freeform 8"/>
          <p:cNvSpPr>
            <a:spLocks noEditPoints="1"/>
          </p:cNvSpPr>
          <p:nvPr/>
        </p:nvSpPr>
        <p:spPr bwMode="auto">
          <a:xfrm>
            <a:off x="985838" y="1844675"/>
            <a:ext cx="581025" cy="579438"/>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4"/>
              <a:gd name="T46" fmla="*/ 0 h 794"/>
              <a:gd name="T47" fmla="*/ 794 w 794"/>
              <a:gd name="T48" fmla="*/ 794 h 7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4" name="Freeform 8"/>
          <p:cNvSpPr>
            <a:spLocks noEditPoints="1"/>
          </p:cNvSpPr>
          <p:nvPr/>
        </p:nvSpPr>
        <p:spPr bwMode="auto">
          <a:xfrm>
            <a:off x="985838" y="2881313"/>
            <a:ext cx="581025" cy="579437"/>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4"/>
              <a:gd name="T46" fmla="*/ 0 h 794"/>
              <a:gd name="T47" fmla="*/ 794 w 794"/>
              <a:gd name="T48" fmla="*/ 794 h 7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5" name="Freeform 8"/>
          <p:cNvSpPr>
            <a:spLocks noEditPoints="1"/>
          </p:cNvSpPr>
          <p:nvPr/>
        </p:nvSpPr>
        <p:spPr bwMode="auto">
          <a:xfrm>
            <a:off x="985838" y="3892550"/>
            <a:ext cx="581025" cy="579438"/>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4"/>
              <a:gd name="T46" fmla="*/ 0 h 794"/>
              <a:gd name="T47" fmla="*/ 794 w 794"/>
              <a:gd name="T48" fmla="*/ 794 h 7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6" name="TextBox 9"/>
          <p:cNvSpPr txBox="1">
            <a:spLocks noChangeArrowheads="1"/>
          </p:cNvSpPr>
          <p:nvPr/>
        </p:nvSpPr>
        <p:spPr bwMode="auto">
          <a:xfrm>
            <a:off x="1706563" y="18113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467" name="TextBox 10"/>
          <p:cNvSpPr txBox="1">
            <a:spLocks noChangeArrowheads="1"/>
          </p:cNvSpPr>
          <p:nvPr/>
        </p:nvSpPr>
        <p:spPr bwMode="auto">
          <a:xfrm>
            <a:off x="1706563" y="287655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468" name="TextBox 11"/>
          <p:cNvSpPr txBox="1">
            <a:spLocks noChangeArrowheads="1"/>
          </p:cNvSpPr>
          <p:nvPr/>
        </p:nvSpPr>
        <p:spPr bwMode="auto">
          <a:xfrm>
            <a:off x="1706563" y="388620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469" name="TextBox 12"/>
          <p:cNvSpPr txBox="1">
            <a:spLocks noChangeArrowheads="1"/>
          </p:cNvSpPr>
          <p:nvPr/>
        </p:nvSpPr>
        <p:spPr bwMode="auto">
          <a:xfrm>
            <a:off x="1706563" y="49228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58"/>
                                        </p:tgtEl>
                                        <p:attrNameLst>
                                          <p:attrName>style.visibility</p:attrName>
                                        </p:attrNameLst>
                                      </p:cBhvr>
                                      <p:to>
                                        <p:strVal val="visible"/>
                                      </p:to>
                                    </p:set>
                                    <p:anim calcmode="lin" valueType="num">
                                      <p:cBhvr>
                                        <p:cTn id="12" dur="3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9458"/>
                                        </p:tgtEl>
                                        <p:attrNameLst>
                                          <p:attrName>ppt_y</p:attrName>
                                        </p:attrNameLst>
                                      </p:cBhvr>
                                      <p:tavLst>
                                        <p:tav tm="0">
                                          <p:val>
                                            <p:strVal val="#ppt_y"/>
                                          </p:val>
                                        </p:tav>
                                        <p:tav tm="100000">
                                          <p:val>
                                            <p:strVal val="#ppt_y"/>
                                          </p:val>
                                        </p:tav>
                                      </p:tavLst>
                                    </p:anim>
                                    <p:anim calcmode="lin" valueType="num">
                                      <p:cBhvr>
                                        <p:cTn id="14" dur="3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9458"/>
                                        </p:tgtEl>
                                      </p:cBhvr>
                                    </p:animEffect>
                                  </p:childTnLst>
                                </p:cTn>
                              </p:par>
                            </p:childTnLst>
                          </p:cTn>
                        </p:par>
                        <p:par>
                          <p:cTn id="17" fill="hold">
                            <p:stCondLst>
                              <p:cond delay="980"/>
                            </p:stCondLst>
                            <p:childTnLst>
                              <p:par>
                                <p:cTn id="18" presetID="14" presetClass="entr" presetSubtype="10" fill="hold" grpId="0" nodeType="after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randombar(horizontal)">
                                      <p:cBhvr>
                                        <p:cTn id="20" dur="500"/>
                                        <p:tgtEl>
                                          <p:spTgt spid="19460"/>
                                        </p:tgtEl>
                                      </p:cBhvr>
                                    </p:animEffect>
                                  </p:childTnLst>
                                </p:cTn>
                              </p:par>
                            </p:childTnLst>
                          </p:cTn>
                        </p:par>
                        <p:par>
                          <p:cTn id="21" fill="hold">
                            <p:stCondLst>
                              <p:cond delay="1480"/>
                            </p:stCondLst>
                            <p:childTnLst>
                              <p:par>
                                <p:cTn id="22" presetID="22" presetClass="entr" presetSubtype="2" fill="hold" grpId="0" nodeType="after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wipe(right)">
                                      <p:cBhvr>
                                        <p:cTn id="24" dur="500"/>
                                        <p:tgtEl>
                                          <p:spTgt spid="19461"/>
                                        </p:tgtEl>
                                      </p:cBhvr>
                                    </p:animEffect>
                                  </p:childTnLst>
                                </p:cTn>
                              </p:par>
                            </p:childTnLst>
                          </p:cTn>
                        </p:par>
                        <p:par>
                          <p:cTn id="25" fill="hold">
                            <p:stCondLst>
                              <p:cond delay="1980"/>
                            </p:stCondLst>
                            <p:childTnLst>
                              <p:par>
                                <p:cTn id="26" presetID="2" presetClass="entr" presetSubtype="6" fill="hold" grpId="0" nodeType="afterEffect">
                                  <p:stCondLst>
                                    <p:cond delay="0"/>
                                  </p:stCondLst>
                                  <p:childTnLst>
                                    <p:set>
                                      <p:cBhvr>
                                        <p:cTn id="27" dur="1" fill="hold">
                                          <p:stCondLst>
                                            <p:cond delay="0"/>
                                          </p:stCondLst>
                                        </p:cTn>
                                        <p:tgtEl>
                                          <p:spTgt spid="19462"/>
                                        </p:tgtEl>
                                        <p:attrNameLst>
                                          <p:attrName>style.visibility</p:attrName>
                                        </p:attrNameLst>
                                      </p:cBhvr>
                                      <p:to>
                                        <p:strVal val="visible"/>
                                      </p:to>
                                    </p:set>
                                    <p:anim calcmode="lin" valueType="num">
                                      <p:cBhvr additive="base">
                                        <p:cTn id="28" dur="500" fill="hold"/>
                                        <p:tgtEl>
                                          <p:spTgt spid="19462"/>
                                        </p:tgtEl>
                                        <p:attrNameLst>
                                          <p:attrName>ppt_x</p:attrName>
                                        </p:attrNameLst>
                                      </p:cBhvr>
                                      <p:tavLst>
                                        <p:tav tm="0">
                                          <p:val>
                                            <p:strVal val="1+#ppt_w/2"/>
                                          </p:val>
                                        </p:tav>
                                        <p:tav tm="100000">
                                          <p:val>
                                            <p:strVal val="#ppt_x"/>
                                          </p:val>
                                        </p:tav>
                                      </p:tavLst>
                                    </p:anim>
                                    <p:anim calcmode="lin" valueType="num">
                                      <p:cBhvr additive="base">
                                        <p:cTn id="29" dur="500" fill="hold"/>
                                        <p:tgtEl>
                                          <p:spTgt spid="19462"/>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9463"/>
                                        </p:tgtEl>
                                        <p:attrNameLst>
                                          <p:attrName>style.visibility</p:attrName>
                                        </p:attrNameLst>
                                      </p:cBhvr>
                                      <p:to>
                                        <p:strVal val="visible"/>
                                      </p:to>
                                    </p:set>
                                    <p:anim calcmode="lin" valueType="num">
                                      <p:cBhvr additive="base">
                                        <p:cTn id="32" dur="500" fill="hold"/>
                                        <p:tgtEl>
                                          <p:spTgt spid="19463"/>
                                        </p:tgtEl>
                                        <p:attrNameLst>
                                          <p:attrName>ppt_x</p:attrName>
                                        </p:attrNameLst>
                                      </p:cBhvr>
                                      <p:tavLst>
                                        <p:tav tm="0">
                                          <p:val>
                                            <p:strVal val="1+#ppt_w/2"/>
                                          </p:val>
                                        </p:tav>
                                        <p:tav tm="100000">
                                          <p:val>
                                            <p:strVal val="#ppt_x"/>
                                          </p:val>
                                        </p:tav>
                                      </p:tavLst>
                                    </p:anim>
                                    <p:anim calcmode="lin" valueType="num">
                                      <p:cBhvr additive="base">
                                        <p:cTn id="33" dur="500" fill="hold"/>
                                        <p:tgtEl>
                                          <p:spTgt spid="19463"/>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19464"/>
                                        </p:tgtEl>
                                        <p:attrNameLst>
                                          <p:attrName>style.visibility</p:attrName>
                                        </p:attrNameLst>
                                      </p:cBhvr>
                                      <p:to>
                                        <p:strVal val="visible"/>
                                      </p:to>
                                    </p:set>
                                    <p:anim calcmode="lin" valueType="num">
                                      <p:cBhvr additive="base">
                                        <p:cTn id="36" dur="500" fill="hold"/>
                                        <p:tgtEl>
                                          <p:spTgt spid="19464"/>
                                        </p:tgtEl>
                                        <p:attrNameLst>
                                          <p:attrName>ppt_x</p:attrName>
                                        </p:attrNameLst>
                                      </p:cBhvr>
                                      <p:tavLst>
                                        <p:tav tm="0">
                                          <p:val>
                                            <p:strVal val="1+#ppt_w/2"/>
                                          </p:val>
                                        </p:tav>
                                        <p:tav tm="100000">
                                          <p:val>
                                            <p:strVal val="#ppt_x"/>
                                          </p:val>
                                        </p:tav>
                                      </p:tavLst>
                                    </p:anim>
                                    <p:anim calcmode="lin" valueType="num">
                                      <p:cBhvr additive="base">
                                        <p:cTn id="37" dur="500" fill="hold"/>
                                        <p:tgtEl>
                                          <p:spTgt spid="19464"/>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19465"/>
                                        </p:tgtEl>
                                        <p:attrNameLst>
                                          <p:attrName>style.visibility</p:attrName>
                                        </p:attrNameLst>
                                      </p:cBhvr>
                                      <p:to>
                                        <p:strVal val="visible"/>
                                      </p:to>
                                    </p:set>
                                    <p:anim calcmode="lin" valueType="num">
                                      <p:cBhvr additive="base">
                                        <p:cTn id="40" dur="500" fill="hold"/>
                                        <p:tgtEl>
                                          <p:spTgt spid="19465"/>
                                        </p:tgtEl>
                                        <p:attrNameLst>
                                          <p:attrName>ppt_x</p:attrName>
                                        </p:attrNameLst>
                                      </p:cBhvr>
                                      <p:tavLst>
                                        <p:tav tm="0">
                                          <p:val>
                                            <p:strVal val="1+#ppt_w/2"/>
                                          </p:val>
                                        </p:tav>
                                        <p:tav tm="100000">
                                          <p:val>
                                            <p:strVal val="#ppt_x"/>
                                          </p:val>
                                        </p:tav>
                                      </p:tavLst>
                                    </p:anim>
                                    <p:anim calcmode="lin" valueType="num">
                                      <p:cBhvr additive="base">
                                        <p:cTn id="41" dur="500" fill="hold"/>
                                        <p:tgtEl>
                                          <p:spTgt spid="19465"/>
                                        </p:tgtEl>
                                        <p:attrNameLst>
                                          <p:attrName>ppt_y</p:attrName>
                                        </p:attrNameLst>
                                      </p:cBhvr>
                                      <p:tavLst>
                                        <p:tav tm="0">
                                          <p:val>
                                            <p:strVal val="1+#ppt_h/2"/>
                                          </p:val>
                                        </p:tav>
                                        <p:tav tm="100000">
                                          <p:val>
                                            <p:strVal val="#ppt_y"/>
                                          </p:val>
                                        </p:tav>
                                      </p:tavLst>
                                    </p:anim>
                                  </p:childTnLst>
                                </p:cTn>
                              </p:par>
                            </p:childTnLst>
                          </p:cTn>
                        </p:par>
                        <p:par>
                          <p:cTn id="42" fill="hold">
                            <p:stCondLst>
                              <p:cond delay="2480"/>
                            </p:stCondLst>
                            <p:childTnLst>
                              <p:par>
                                <p:cTn id="43" presetID="22" presetClass="entr" presetSubtype="8" fill="hold" grpId="0" nodeType="afterEffect">
                                  <p:stCondLst>
                                    <p:cond delay="0"/>
                                  </p:stCondLst>
                                  <p:childTnLst>
                                    <p:set>
                                      <p:cBhvr>
                                        <p:cTn id="44" dur="1" fill="hold">
                                          <p:stCondLst>
                                            <p:cond delay="0"/>
                                          </p:stCondLst>
                                        </p:cTn>
                                        <p:tgtEl>
                                          <p:spTgt spid="19466"/>
                                        </p:tgtEl>
                                        <p:attrNameLst>
                                          <p:attrName>style.visibility</p:attrName>
                                        </p:attrNameLst>
                                      </p:cBhvr>
                                      <p:to>
                                        <p:strVal val="visible"/>
                                      </p:to>
                                    </p:set>
                                    <p:animEffect transition="in" filter="wipe(left)">
                                      <p:cBhvr>
                                        <p:cTn id="45" dur="500"/>
                                        <p:tgtEl>
                                          <p:spTgt spid="1946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467"/>
                                        </p:tgtEl>
                                        <p:attrNameLst>
                                          <p:attrName>style.visibility</p:attrName>
                                        </p:attrNameLst>
                                      </p:cBhvr>
                                      <p:to>
                                        <p:strVal val="visible"/>
                                      </p:to>
                                    </p:set>
                                    <p:animEffect transition="in" filter="wipe(left)">
                                      <p:cBhvr>
                                        <p:cTn id="48" dur="500"/>
                                        <p:tgtEl>
                                          <p:spTgt spid="1946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468"/>
                                        </p:tgtEl>
                                        <p:attrNameLst>
                                          <p:attrName>style.visibility</p:attrName>
                                        </p:attrNameLst>
                                      </p:cBhvr>
                                      <p:to>
                                        <p:strVal val="visible"/>
                                      </p:to>
                                    </p:set>
                                    <p:animEffect transition="in" filter="wipe(left)">
                                      <p:cBhvr>
                                        <p:cTn id="51" dur="500"/>
                                        <p:tgtEl>
                                          <p:spTgt spid="1946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469"/>
                                        </p:tgtEl>
                                        <p:attrNameLst>
                                          <p:attrName>style.visibility</p:attrName>
                                        </p:attrNameLst>
                                      </p:cBhvr>
                                      <p:to>
                                        <p:strVal val="visible"/>
                                      </p:to>
                                    </p:set>
                                    <p:animEffect transition="in" filter="wipe(left)">
                                      <p:cBhvr>
                                        <p:cTn id="54"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nimBg="1"/>
      <p:bldP spid="19460" grpId="0" animBg="1" autoUpdateAnimBg="0"/>
      <p:bldP spid="19461" grpId="0" animBg="1" autoUpdateAnimBg="0"/>
      <p:bldP spid="19462" grpId="0" animBg="1"/>
      <p:bldP spid="19463" grpId="0" animBg="1"/>
      <p:bldP spid="19464" grpId="0" animBg="1"/>
      <p:bldP spid="19465" grpId="0" animBg="1"/>
      <p:bldP spid="19466" grpId="0" autoUpdateAnimBg="0"/>
      <p:bldP spid="19467" grpId="0" autoUpdateAnimBg="0"/>
      <p:bldP spid="19468" grpId="0" autoUpdateAnimBg="0"/>
      <p:bldP spid="1946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0483"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4" name="矩形 3"/>
          <p:cNvSpPr>
            <a:spLocks noChangeArrowheads="1"/>
          </p:cNvSpPr>
          <p:nvPr/>
        </p:nvSpPr>
        <p:spPr bwMode="auto">
          <a:xfrm rot="2700000">
            <a:off x="3835400" y="1458913"/>
            <a:ext cx="4065587" cy="40655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5" name="圆角矩形 4"/>
          <p:cNvSpPr>
            <a:spLocks noChangeArrowheads="1"/>
          </p:cNvSpPr>
          <p:nvPr/>
        </p:nvSpPr>
        <p:spPr bwMode="auto">
          <a:xfrm>
            <a:off x="3938588" y="1628775"/>
            <a:ext cx="1798637" cy="179863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6" name="圆角矩形 5"/>
          <p:cNvSpPr>
            <a:spLocks noChangeArrowheads="1"/>
          </p:cNvSpPr>
          <p:nvPr/>
        </p:nvSpPr>
        <p:spPr bwMode="auto">
          <a:xfrm>
            <a:off x="6099175" y="1628775"/>
            <a:ext cx="1798638" cy="1798638"/>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7" name="圆角矩形 6"/>
          <p:cNvSpPr>
            <a:spLocks noChangeArrowheads="1"/>
          </p:cNvSpPr>
          <p:nvPr/>
        </p:nvSpPr>
        <p:spPr bwMode="auto">
          <a:xfrm>
            <a:off x="3938588" y="3717925"/>
            <a:ext cx="1798637" cy="1798638"/>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8" name="圆角矩形 7"/>
          <p:cNvSpPr>
            <a:spLocks noChangeArrowheads="1"/>
          </p:cNvSpPr>
          <p:nvPr/>
        </p:nvSpPr>
        <p:spPr bwMode="auto">
          <a:xfrm>
            <a:off x="6099175" y="3717925"/>
            <a:ext cx="1798638" cy="179863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9" name="TextBox 8"/>
          <p:cNvSpPr txBox="1">
            <a:spLocks noChangeArrowheads="1"/>
          </p:cNvSpPr>
          <p:nvPr/>
        </p:nvSpPr>
        <p:spPr bwMode="auto">
          <a:xfrm>
            <a:off x="4254500" y="2155825"/>
            <a:ext cx="1047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20490" name="TextBox 9"/>
          <p:cNvSpPr txBox="1">
            <a:spLocks noChangeArrowheads="1"/>
          </p:cNvSpPr>
          <p:nvPr/>
        </p:nvSpPr>
        <p:spPr bwMode="auto">
          <a:xfrm>
            <a:off x="6419850" y="2143125"/>
            <a:ext cx="1047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20491" name="TextBox 10"/>
          <p:cNvSpPr txBox="1">
            <a:spLocks noChangeArrowheads="1"/>
          </p:cNvSpPr>
          <p:nvPr/>
        </p:nvSpPr>
        <p:spPr bwMode="auto">
          <a:xfrm>
            <a:off x="4254500" y="4246563"/>
            <a:ext cx="1047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20492" name="TextBox 11"/>
          <p:cNvSpPr txBox="1">
            <a:spLocks noChangeArrowheads="1"/>
          </p:cNvSpPr>
          <p:nvPr/>
        </p:nvSpPr>
        <p:spPr bwMode="auto">
          <a:xfrm>
            <a:off x="6419850" y="4232275"/>
            <a:ext cx="1047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20493" name="TextBox 12"/>
          <p:cNvSpPr txBox="1">
            <a:spLocks noChangeArrowheads="1"/>
          </p:cNvSpPr>
          <p:nvPr/>
        </p:nvSpPr>
        <p:spPr bwMode="auto">
          <a:xfrm>
            <a:off x="8689975" y="2095500"/>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494" name="TextBox 14"/>
          <p:cNvSpPr txBox="1">
            <a:spLocks noChangeArrowheads="1"/>
          </p:cNvSpPr>
          <p:nvPr/>
        </p:nvSpPr>
        <p:spPr bwMode="auto">
          <a:xfrm>
            <a:off x="8689975" y="4114800"/>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495" name="TextBox 15"/>
          <p:cNvSpPr txBox="1">
            <a:spLocks noChangeArrowheads="1"/>
          </p:cNvSpPr>
          <p:nvPr/>
        </p:nvSpPr>
        <p:spPr bwMode="auto">
          <a:xfrm>
            <a:off x="617538" y="2095500"/>
            <a:ext cx="2671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496" name="TextBox 16"/>
          <p:cNvSpPr txBox="1">
            <a:spLocks noChangeArrowheads="1"/>
          </p:cNvSpPr>
          <p:nvPr/>
        </p:nvSpPr>
        <p:spPr bwMode="auto">
          <a:xfrm>
            <a:off x="617538" y="4114800"/>
            <a:ext cx="2671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文字内容文字内容文字内容文字文字内容文字内容文字内容文字</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0482"/>
                                        </p:tgtEl>
                                        <p:attrNameLst>
                                          <p:attrName>style.visibility</p:attrName>
                                        </p:attrNameLst>
                                      </p:cBhvr>
                                      <p:to>
                                        <p:strVal val="visible"/>
                                      </p:to>
                                    </p:set>
                                    <p:anim calcmode="lin" valueType="num">
                                      <p:cBhvr>
                                        <p:cTn id="12" dur="3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0482"/>
                                        </p:tgtEl>
                                        <p:attrNameLst>
                                          <p:attrName>ppt_y</p:attrName>
                                        </p:attrNameLst>
                                      </p:cBhvr>
                                      <p:tavLst>
                                        <p:tav tm="0">
                                          <p:val>
                                            <p:strVal val="#ppt_y"/>
                                          </p:val>
                                        </p:tav>
                                        <p:tav tm="100000">
                                          <p:val>
                                            <p:strVal val="#ppt_y"/>
                                          </p:val>
                                        </p:tav>
                                      </p:tavLst>
                                    </p:anim>
                                    <p:anim calcmode="lin" valueType="num">
                                      <p:cBhvr>
                                        <p:cTn id="14" dur="3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0482"/>
                                        </p:tgtEl>
                                      </p:cBhvr>
                                    </p:animEffect>
                                  </p:childTnLst>
                                </p:cTn>
                              </p:par>
                            </p:childTnLst>
                          </p:cTn>
                        </p:par>
                        <p:par>
                          <p:cTn id="17" fill="hold">
                            <p:stCondLst>
                              <p:cond delay="980"/>
                            </p:stCondLst>
                            <p:childTnLst>
                              <p:par>
                                <p:cTn id="18" presetID="10" presetClass="entr" presetSubtype="0" fill="hold" grpId="0" nodeType="afterEffect">
                                  <p:stCondLst>
                                    <p:cond delay="0"/>
                                  </p:stCondLst>
                                  <p:childTnLst>
                                    <p:set>
                                      <p:cBhvr>
                                        <p:cTn id="19" dur="1" fill="hold">
                                          <p:stCondLst>
                                            <p:cond delay="0"/>
                                          </p:stCondLst>
                                        </p:cTn>
                                        <p:tgtEl>
                                          <p:spTgt spid="20484"/>
                                        </p:tgtEl>
                                        <p:attrNameLst>
                                          <p:attrName>style.visibility</p:attrName>
                                        </p:attrNameLst>
                                      </p:cBhvr>
                                      <p:to>
                                        <p:strVal val="visible"/>
                                      </p:to>
                                    </p:set>
                                    <p:anim calcmode="lin" valueType="num">
                                      <p:cBhvr>
                                        <p:cTn id="20" dur="1000" fill="hold"/>
                                        <p:tgtEl>
                                          <p:spTgt spid="20484"/>
                                        </p:tgtEl>
                                        <p:attrNameLst>
                                          <p:attrName>ppt_w</p:attrName>
                                        </p:attrNameLst>
                                      </p:cBhvr>
                                      <p:tavLst>
                                        <p:tav tm="0">
                                          <p:val>
                                            <p:fltVal val="0"/>
                                          </p:val>
                                        </p:tav>
                                        <p:tav tm="100000">
                                          <p:val>
                                            <p:strVal val="#ppt_w"/>
                                          </p:val>
                                        </p:tav>
                                      </p:tavLst>
                                    </p:anim>
                                    <p:anim calcmode="lin" valueType="num">
                                      <p:cBhvr>
                                        <p:cTn id="21" dur="1000" fill="hold"/>
                                        <p:tgtEl>
                                          <p:spTgt spid="20484"/>
                                        </p:tgtEl>
                                        <p:attrNameLst>
                                          <p:attrName>ppt_h</p:attrName>
                                        </p:attrNameLst>
                                      </p:cBhvr>
                                      <p:tavLst>
                                        <p:tav tm="0">
                                          <p:val>
                                            <p:fltVal val="0"/>
                                          </p:val>
                                        </p:tav>
                                        <p:tav tm="100000">
                                          <p:val>
                                            <p:strVal val="#ppt_h"/>
                                          </p:val>
                                        </p:tav>
                                      </p:tavLst>
                                    </p:anim>
                                    <p:animEffect transition="in" filter="fade">
                                      <p:cBhvr>
                                        <p:cTn id="22" dur="1000"/>
                                        <p:tgtEl>
                                          <p:spTgt spid="20484"/>
                                        </p:tgtEl>
                                      </p:cBhvr>
                                    </p:animEffect>
                                  </p:childTnLst>
                                </p:cTn>
                              </p:par>
                              <p:par>
                                <p:cTn id="23" presetID="8" presetClass="emph" presetSubtype="0" fill="hold" grpId="1" nodeType="withEffect">
                                  <p:stCondLst>
                                    <p:cond delay="0"/>
                                  </p:stCondLst>
                                  <p:childTnLst>
                                    <p:animRot by="21600000">
                                      <p:cBhvr>
                                        <p:cTn id="24" dur="1000" fill="hold"/>
                                        <p:tgtEl>
                                          <p:spTgt spid="20484"/>
                                        </p:tgtEl>
                                        <p:attrNameLst>
                                          <p:attrName>r</p:attrName>
                                        </p:attrNameLst>
                                      </p:cBhvr>
                                    </p:animRot>
                                  </p:childTnLst>
                                </p:cTn>
                              </p:par>
                            </p:childTnLst>
                          </p:cTn>
                        </p:par>
                        <p:par>
                          <p:cTn id="25" fill="hold">
                            <p:stCondLst>
                              <p:cond delay="1980"/>
                            </p:stCondLst>
                            <p:childTnLst>
                              <p:par>
                                <p:cTn id="26" presetID="1" presetClass="entr" presetSubtype="0" fill="hold" grpId="0" nodeType="afterEffect">
                                  <p:stCondLst>
                                    <p:cond delay="0"/>
                                  </p:stCondLst>
                                  <p:childTnLst>
                                    <p:set>
                                      <p:cBhvr>
                                        <p:cTn id="27" dur="1" fill="hold">
                                          <p:stCondLst>
                                            <p:cond delay="0"/>
                                          </p:stCondLst>
                                        </p:cTn>
                                        <p:tgtEl>
                                          <p:spTgt spid="20485"/>
                                        </p:tgtEl>
                                        <p:attrNameLst>
                                          <p:attrName>style.visibility</p:attrName>
                                        </p:attrNameLst>
                                      </p:cBhvr>
                                      <p:to>
                                        <p:strVal val="visible"/>
                                      </p:to>
                                    </p:set>
                                  </p:childTnLst>
                                </p:cTn>
                              </p:par>
                              <p:par>
                                <p:cTn id="28" presetID="10" presetClass="entr" presetSubtype="0" fill="hold" grpId="1" nodeType="withEffect">
                                  <p:stCondLst>
                                    <p:cond delay="0"/>
                                  </p:stCondLst>
                                  <p:childTnLst>
                                    <p:set>
                                      <p:cBhvr>
                                        <p:cTn id="29" dur="1" fill="hold">
                                          <p:stCondLst>
                                            <p:cond delay="0"/>
                                          </p:stCondLst>
                                        </p:cTn>
                                        <p:tgtEl>
                                          <p:spTgt spid="20485"/>
                                        </p:tgtEl>
                                        <p:attrNameLst>
                                          <p:attrName>style.visibility</p:attrName>
                                        </p:attrNameLst>
                                      </p:cBhvr>
                                      <p:to>
                                        <p:strVal val="visible"/>
                                      </p:to>
                                    </p:set>
                                    <p:anim calcmode="lin" valueType="num">
                                      <p:cBhvr>
                                        <p:cTn id="30" dur="500" fill="hold"/>
                                        <p:tgtEl>
                                          <p:spTgt spid="20485"/>
                                        </p:tgtEl>
                                        <p:attrNameLst>
                                          <p:attrName>ppt_w</p:attrName>
                                        </p:attrNameLst>
                                      </p:cBhvr>
                                      <p:tavLst>
                                        <p:tav tm="0">
                                          <p:val>
                                            <p:fltVal val="0"/>
                                          </p:val>
                                        </p:tav>
                                        <p:tav tm="100000">
                                          <p:val>
                                            <p:strVal val="#ppt_w"/>
                                          </p:val>
                                        </p:tav>
                                      </p:tavLst>
                                    </p:anim>
                                    <p:anim calcmode="lin" valueType="num">
                                      <p:cBhvr>
                                        <p:cTn id="31" dur="500" fill="hold"/>
                                        <p:tgtEl>
                                          <p:spTgt spid="20485"/>
                                        </p:tgtEl>
                                        <p:attrNameLst>
                                          <p:attrName>ppt_h</p:attrName>
                                        </p:attrNameLst>
                                      </p:cBhvr>
                                      <p:tavLst>
                                        <p:tav tm="0">
                                          <p:val>
                                            <p:fltVal val="0"/>
                                          </p:val>
                                        </p:tav>
                                        <p:tav tm="100000">
                                          <p:val>
                                            <p:strVal val="#ppt_h"/>
                                          </p:val>
                                        </p:tav>
                                      </p:tavLst>
                                    </p:anim>
                                    <p:animEffect transition="in" filter="fade">
                                      <p:cBhvr>
                                        <p:cTn id="32" dur="500"/>
                                        <p:tgtEl>
                                          <p:spTgt spid="20485"/>
                                        </p:tgtEl>
                                      </p:cBhvr>
                                    </p:animEffect>
                                  </p:childTnLst>
                                </p:cTn>
                              </p:par>
                              <p:par>
                                <p:cTn id="33" presetID="49" presetClass="path" presetSubtype="0" accel="50000" decel="50000" fill="hold" grpId="2" nodeType="withEffect">
                                  <p:stCondLst>
                                    <p:cond delay="0"/>
                                  </p:stCondLst>
                                  <p:childTnLst>
                                    <p:animMotion origin="layout" path="M 1.38889E-6 -1.9334E-6 L 0.09358 0.12188 " pathEditMode="relative" rAng="0" ptsTypes="AA">
                                      <p:cBhvr>
                                        <p:cTn id="34" dur="500" spd="-99800" fill="hold"/>
                                        <p:tgtEl>
                                          <p:spTgt spid="20485"/>
                                        </p:tgtEl>
                                        <p:attrNameLst>
                                          <p:attrName>ppt_x</p:attrName>
                                          <p:attrName>ppt_y</p:attrName>
                                        </p:attrNameLst>
                                      </p:cBhvr>
                                      <p:rCtr x="4700" y="6100"/>
                                    </p:animMotion>
                                  </p:childTnLst>
                                </p:cTn>
                              </p:par>
                              <p:par>
                                <p:cTn id="35" presetID="1" presetClass="entr" presetSubtype="0" fill="hold" grpId="0" nodeType="withEffect">
                                  <p:stCondLst>
                                    <p:cond delay="0"/>
                                  </p:stCondLst>
                                  <p:childTnLst>
                                    <p:set>
                                      <p:cBhvr>
                                        <p:cTn id="36" dur="1" fill="hold">
                                          <p:stCondLst>
                                            <p:cond delay="0"/>
                                          </p:stCondLst>
                                        </p:cTn>
                                        <p:tgtEl>
                                          <p:spTgt spid="20486"/>
                                        </p:tgtEl>
                                        <p:attrNameLst>
                                          <p:attrName>style.visibility</p:attrName>
                                        </p:attrNameLst>
                                      </p:cBhvr>
                                      <p:to>
                                        <p:strVal val="visible"/>
                                      </p:to>
                                    </p:set>
                                  </p:childTnLst>
                                </p:cTn>
                              </p:par>
                              <p:par>
                                <p:cTn id="37" presetID="10" presetClass="entr" presetSubtype="0" fill="hold" grpId="1" nodeType="withEffect">
                                  <p:stCondLst>
                                    <p:cond delay="0"/>
                                  </p:stCondLst>
                                  <p:childTnLst>
                                    <p:set>
                                      <p:cBhvr>
                                        <p:cTn id="38" dur="1" fill="hold">
                                          <p:stCondLst>
                                            <p:cond delay="0"/>
                                          </p:stCondLst>
                                        </p:cTn>
                                        <p:tgtEl>
                                          <p:spTgt spid="20486"/>
                                        </p:tgtEl>
                                        <p:attrNameLst>
                                          <p:attrName>style.visibility</p:attrName>
                                        </p:attrNameLst>
                                      </p:cBhvr>
                                      <p:to>
                                        <p:strVal val="visible"/>
                                      </p:to>
                                    </p:set>
                                    <p:anim calcmode="lin" valueType="num">
                                      <p:cBhvr>
                                        <p:cTn id="39" dur="500" fill="hold"/>
                                        <p:tgtEl>
                                          <p:spTgt spid="20486"/>
                                        </p:tgtEl>
                                        <p:attrNameLst>
                                          <p:attrName>ppt_w</p:attrName>
                                        </p:attrNameLst>
                                      </p:cBhvr>
                                      <p:tavLst>
                                        <p:tav tm="0">
                                          <p:val>
                                            <p:fltVal val="0"/>
                                          </p:val>
                                        </p:tav>
                                        <p:tav tm="100000">
                                          <p:val>
                                            <p:strVal val="#ppt_w"/>
                                          </p:val>
                                        </p:tav>
                                      </p:tavLst>
                                    </p:anim>
                                    <p:anim calcmode="lin" valueType="num">
                                      <p:cBhvr>
                                        <p:cTn id="40" dur="500" fill="hold"/>
                                        <p:tgtEl>
                                          <p:spTgt spid="20486"/>
                                        </p:tgtEl>
                                        <p:attrNameLst>
                                          <p:attrName>ppt_h</p:attrName>
                                        </p:attrNameLst>
                                      </p:cBhvr>
                                      <p:tavLst>
                                        <p:tav tm="0">
                                          <p:val>
                                            <p:fltVal val="0"/>
                                          </p:val>
                                        </p:tav>
                                        <p:tav tm="100000">
                                          <p:val>
                                            <p:strVal val="#ppt_h"/>
                                          </p:val>
                                        </p:tav>
                                      </p:tavLst>
                                    </p:anim>
                                    <p:animEffect transition="in" filter="fade">
                                      <p:cBhvr>
                                        <p:cTn id="41" dur="500"/>
                                        <p:tgtEl>
                                          <p:spTgt spid="20486"/>
                                        </p:tgtEl>
                                      </p:cBhvr>
                                    </p:animEffect>
                                  </p:childTnLst>
                                </p:cTn>
                              </p:par>
                              <p:par>
                                <p:cTn id="42" presetID="49" presetClass="path" presetSubtype="0" accel="50000" decel="50000" fill="hold" grpId="2" nodeType="withEffect">
                                  <p:stCondLst>
                                    <p:cond delay="0"/>
                                  </p:stCondLst>
                                  <p:childTnLst>
                                    <p:animMotion origin="layout" path="M 1.94444E-6 -1.9334E-6 L -0.09149 0.12188 " pathEditMode="relative" rAng="0" ptsTypes="AA">
                                      <p:cBhvr>
                                        <p:cTn id="43" dur="500" spd="-99800" fill="hold"/>
                                        <p:tgtEl>
                                          <p:spTgt spid="20486"/>
                                        </p:tgtEl>
                                        <p:attrNameLst>
                                          <p:attrName>ppt_x</p:attrName>
                                          <p:attrName>ppt_y</p:attrName>
                                        </p:attrNameLst>
                                      </p:cBhvr>
                                      <p:rCtr x="-4400" y="6100"/>
                                    </p:animMotion>
                                  </p:childTnLst>
                                </p:cTn>
                              </p:par>
                              <p:par>
                                <p:cTn id="44" presetID="1" presetClass="entr" presetSubtype="0" fill="hold" grpId="0" nodeType="withEffect">
                                  <p:stCondLst>
                                    <p:cond delay="0"/>
                                  </p:stCondLst>
                                  <p:childTnLst>
                                    <p:set>
                                      <p:cBhvr>
                                        <p:cTn id="45" dur="1" fill="hold">
                                          <p:stCondLst>
                                            <p:cond delay="0"/>
                                          </p:stCondLst>
                                        </p:cTn>
                                        <p:tgtEl>
                                          <p:spTgt spid="20488"/>
                                        </p:tgtEl>
                                        <p:attrNameLst>
                                          <p:attrName>style.visibility</p:attrName>
                                        </p:attrNameLst>
                                      </p:cBhvr>
                                      <p:to>
                                        <p:strVal val="visible"/>
                                      </p:to>
                                    </p:set>
                                  </p:childTnLst>
                                </p:cTn>
                              </p:par>
                              <p:par>
                                <p:cTn id="46" presetID="10" presetClass="entr" presetSubtype="0" fill="hold" grpId="1" nodeType="withEffect">
                                  <p:stCondLst>
                                    <p:cond delay="0"/>
                                  </p:stCondLst>
                                  <p:childTnLst>
                                    <p:set>
                                      <p:cBhvr>
                                        <p:cTn id="47" dur="1" fill="hold">
                                          <p:stCondLst>
                                            <p:cond delay="0"/>
                                          </p:stCondLst>
                                        </p:cTn>
                                        <p:tgtEl>
                                          <p:spTgt spid="20488"/>
                                        </p:tgtEl>
                                        <p:attrNameLst>
                                          <p:attrName>style.visibility</p:attrName>
                                        </p:attrNameLst>
                                      </p:cBhvr>
                                      <p:to>
                                        <p:strVal val="visible"/>
                                      </p:to>
                                    </p:set>
                                    <p:anim calcmode="lin" valueType="num">
                                      <p:cBhvr>
                                        <p:cTn id="48" dur="500" fill="hold"/>
                                        <p:tgtEl>
                                          <p:spTgt spid="20488"/>
                                        </p:tgtEl>
                                        <p:attrNameLst>
                                          <p:attrName>ppt_w</p:attrName>
                                        </p:attrNameLst>
                                      </p:cBhvr>
                                      <p:tavLst>
                                        <p:tav tm="0">
                                          <p:val>
                                            <p:fltVal val="0"/>
                                          </p:val>
                                        </p:tav>
                                        <p:tav tm="100000">
                                          <p:val>
                                            <p:strVal val="#ppt_w"/>
                                          </p:val>
                                        </p:tav>
                                      </p:tavLst>
                                    </p:anim>
                                    <p:anim calcmode="lin" valueType="num">
                                      <p:cBhvr>
                                        <p:cTn id="49" dur="500" fill="hold"/>
                                        <p:tgtEl>
                                          <p:spTgt spid="20488"/>
                                        </p:tgtEl>
                                        <p:attrNameLst>
                                          <p:attrName>ppt_h</p:attrName>
                                        </p:attrNameLst>
                                      </p:cBhvr>
                                      <p:tavLst>
                                        <p:tav tm="0">
                                          <p:val>
                                            <p:fltVal val="0"/>
                                          </p:val>
                                        </p:tav>
                                        <p:tav tm="100000">
                                          <p:val>
                                            <p:strVal val="#ppt_h"/>
                                          </p:val>
                                        </p:tav>
                                      </p:tavLst>
                                    </p:anim>
                                    <p:animEffect transition="in" filter="fade">
                                      <p:cBhvr>
                                        <p:cTn id="50" dur="500"/>
                                        <p:tgtEl>
                                          <p:spTgt spid="20488"/>
                                        </p:tgtEl>
                                      </p:cBhvr>
                                    </p:animEffect>
                                  </p:childTnLst>
                                </p:cTn>
                              </p:par>
                              <p:par>
                                <p:cTn id="51" presetID="49" presetClass="path" presetSubtype="0" accel="50000" decel="50000" fill="hold" grpId="2" nodeType="withEffect">
                                  <p:stCondLst>
                                    <p:cond delay="0"/>
                                  </p:stCondLst>
                                  <p:childTnLst>
                                    <p:animMotion origin="layout" path="M 1.94444E-6 -1.10083E-6 L -0.09149 -0.11702 " pathEditMode="relative" rAng="0" ptsTypes="AA">
                                      <p:cBhvr>
                                        <p:cTn id="52" dur="500" spd="-99800" fill="hold"/>
                                        <p:tgtEl>
                                          <p:spTgt spid="20488"/>
                                        </p:tgtEl>
                                        <p:attrNameLst>
                                          <p:attrName>ppt_x</p:attrName>
                                          <p:attrName>ppt_y</p:attrName>
                                        </p:attrNameLst>
                                      </p:cBhvr>
                                      <p:rCtr x="-4400" y="-5700"/>
                                    </p:animMotion>
                                  </p:childTnLst>
                                </p:cTn>
                              </p:par>
                              <p:par>
                                <p:cTn id="53" presetID="1" presetClass="entr" presetSubtype="0" fill="hold" grpId="0" nodeType="withEffect">
                                  <p:stCondLst>
                                    <p:cond delay="0"/>
                                  </p:stCondLst>
                                  <p:childTnLst>
                                    <p:set>
                                      <p:cBhvr>
                                        <p:cTn id="54" dur="1" fill="hold">
                                          <p:stCondLst>
                                            <p:cond delay="0"/>
                                          </p:stCondLst>
                                        </p:cTn>
                                        <p:tgtEl>
                                          <p:spTgt spid="20487"/>
                                        </p:tgtEl>
                                        <p:attrNameLst>
                                          <p:attrName>style.visibility</p:attrName>
                                        </p:attrNameLst>
                                      </p:cBhvr>
                                      <p:to>
                                        <p:strVal val="visible"/>
                                      </p:to>
                                    </p:set>
                                  </p:childTnLst>
                                </p:cTn>
                              </p:par>
                              <p:par>
                                <p:cTn id="55" presetID="10" presetClass="entr" presetSubtype="0" fill="hold" grpId="1" nodeType="withEffect">
                                  <p:stCondLst>
                                    <p:cond delay="0"/>
                                  </p:stCondLst>
                                  <p:childTnLst>
                                    <p:set>
                                      <p:cBhvr>
                                        <p:cTn id="56" dur="1" fill="hold">
                                          <p:stCondLst>
                                            <p:cond delay="0"/>
                                          </p:stCondLst>
                                        </p:cTn>
                                        <p:tgtEl>
                                          <p:spTgt spid="20487"/>
                                        </p:tgtEl>
                                        <p:attrNameLst>
                                          <p:attrName>style.visibility</p:attrName>
                                        </p:attrNameLst>
                                      </p:cBhvr>
                                      <p:to>
                                        <p:strVal val="visible"/>
                                      </p:to>
                                    </p:set>
                                    <p:anim calcmode="lin" valueType="num">
                                      <p:cBhvr>
                                        <p:cTn id="57" dur="500" fill="hold"/>
                                        <p:tgtEl>
                                          <p:spTgt spid="20487"/>
                                        </p:tgtEl>
                                        <p:attrNameLst>
                                          <p:attrName>ppt_w</p:attrName>
                                        </p:attrNameLst>
                                      </p:cBhvr>
                                      <p:tavLst>
                                        <p:tav tm="0">
                                          <p:val>
                                            <p:fltVal val="0"/>
                                          </p:val>
                                        </p:tav>
                                        <p:tav tm="100000">
                                          <p:val>
                                            <p:strVal val="#ppt_w"/>
                                          </p:val>
                                        </p:tav>
                                      </p:tavLst>
                                    </p:anim>
                                    <p:anim calcmode="lin" valueType="num">
                                      <p:cBhvr>
                                        <p:cTn id="58" dur="500" fill="hold"/>
                                        <p:tgtEl>
                                          <p:spTgt spid="20487"/>
                                        </p:tgtEl>
                                        <p:attrNameLst>
                                          <p:attrName>ppt_h</p:attrName>
                                        </p:attrNameLst>
                                      </p:cBhvr>
                                      <p:tavLst>
                                        <p:tav tm="0">
                                          <p:val>
                                            <p:fltVal val="0"/>
                                          </p:val>
                                        </p:tav>
                                        <p:tav tm="100000">
                                          <p:val>
                                            <p:strVal val="#ppt_h"/>
                                          </p:val>
                                        </p:tav>
                                      </p:tavLst>
                                    </p:anim>
                                    <p:animEffect transition="in" filter="fade">
                                      <p:cBhvr>
                                        <p:cTn id="59" dur="500"/>
                                        <p:tgtEl>
                                          <p:spTgt spid="20487"/>
                                        </p:tgtEl>
                                      </p:cBhvr>
                                    </p:animEffect>
                                  </p:childTnLst>
                                </p:cTn>
                              </p:par>
                              <p:par>
                                <p:cTn id="60" presetID="49" presetClass="path" presetSubtype="0" accel="50000" decel="50000" fill="hold" grpId="2" nodeType="withEffect">
                                  <p:stCondLst>
                                    <p:cond delay="0"/>
                                  </p:stCondLst>
                                  <p:childTnLst>
                                    <p:animMotion origin="layout" path="M 1.38889E-6 -1.10083E-6 L 0.09358 -0.11702 " pathEditMode="relative" rAng="0" ptsTypes="AA">
                                      <p:cBhvr>
                                        <p:cTn id="61" dur="500" spd="-99800" fill="hold"/>
                                        <p:tgtEl>
                                          <p:spTgt spid="20487"/>
                                        </p:tgtEl>
                                        <p:attrNameLst>
                                          <p:attrName>ppt_x</p:attrName>
                                          <p:attrName>ppt_y</p:attrName>
                                        </p:attrNameLst>
                                      </p:cBhvr>
                                      <p:rCtr x="4700" y="-5700"/>
                                    </p:animMotion>
                                  </p:childTnLst>
                                </p:cTn>
                              </p:par>
                            </p:childTnLst>
                          </p:cTn>
                        </p:par>
                        <p:par>
                          <p:cTn id="62" fill="hold">
                            <p:stCondLst>
                              <p:cond delay="1980"/>
                            </p:stCondLst>
                            <p:childTnLst>
                              <p:par>
                                <p:cTn id="63" presetID="31" presetClass="entr" presetSubtype="0" fill="hold" grpId="0" nodeType="afterEffect">
                                  <p:stCondLst>
                                    <p:cond delay="0"/>
                                  </p:stCondLst>
                                  <p:childTnLst>
                                    <p:set>
                                      <p:cBhvr>
                                        <p:cTn id="64" dur="1" fill="hold">
                                          <p:stCondLst>
                                            <p:cond delay="0"/>
                                          </p:stCondLst>
                                        </p:cTn>
                                        <p:tgtEl>
                                          <p:spTgt spid="20489"/>
                                        </p:tgtEl>
                                        <p:attrNameLst>
                                          <p:attrName>style.visibility</p:attrName>
                                        </p:attrNameLst>
                                      </p:cBhvr>
                                      <p:to>
                                        <p:strVal val="visible"/>
                                      </p:to>
                                    </p:set>
                                    <p:anim calcmode="lin" valueType="num">
                                      <p:cBhvr>
                                        <p:cTn id="65" dur="500" fill="hold"/>
                                        <p:tgtEl>
                                          <p:spTgt spid="20489"/>
                                        </p:tgtEl>
                                        <p:attrNameLst>
                                          <p:attrName>ppt_w</p:attrName>
                                        </p:attrNameLst>
                                      </p:cBhvr>
                                      <p:tavLst>
                                        <p:tav tm="0">
                                          <p:val>
                                            <p:fltVal val="0"/>
                                          </p:val>
                                        </p:tav>
                                        <p:tav tm="100000">
                                          <p:val>
                                            <p:strVal val="#ppt_w"/>
                                          </p:val>
                                        </p:tav>
                                      </p:tavLst>
                                    </p:anim>
                                    <p:anim calcmode="lin" valueType="num">
                                      <p:cBhvr>
                                        <p:cTn id="66" dur="500" fill="hold"/>
                                        <p:tgtEl>
                                          <p:spTgt spid="20489"/>
                                        </p:tgtEl>
                                        <p:attrNameLst>
                                          <p:attrName>ppt_h</p:attrName>
                                        </p:attrNameLst>
                                      </p:cBhvr>
                                      <p:tavLst>
                                        <p:tav tm="0">
                                          <p:val>
                                            <p:fltVal val="0"/>
                                          </p:val>
                                        </p:tav>
                                        <p:tav tm="100000">
                                          <p:val>
                                            <p:strVal val="#ppt_h"/>
                                          </p:val>
                                        </p:tav>
                                      </p:tavLst>
                                    </p:anim>
                                    <p:anim calcmode="lin" valueType="num">
                                      <p:cBhvr>
                                        <p:cTn id="67" dur="500" fill="hold"/>
                                        <p:tgtEl>
                                          <p:spTgt spid="20489"/>
                                        </p:tgtEl>
                                        <p:attrNameLst>
                                          <p:attrName>style.rotation</p:attrName>
                                        </p:attrNameLst>
                                      </p:cBhvr>
                                      <p:tavLst>
                                        <p:tav tm="0">
                                          <p:val>
                                            <p:fltVal val="90"/>
                                          </p:val>
                                        </p:tav>
                                        <p:tav tm="100000">
                                          <p:val>
                                            <p:fltVal val="0"/>
                                          </p:val>
                                        </p:tav>
                                      </p:tavLst>
                                    </p:anim>
                                    <p:animEffect transition="in" filter="fade">
                                      <p:cBhvr>
                                        <p:cTn id="68" dur="500"/>
                                        <p:tgtEl>
                                          <p:spTgt spid="20489"/>
                                        </p:tgtEl>
                                      </p:cBhvr>
                                    </p:animEffect>
                                  </p:childTnLst>
                                </p:cTn>
                              </p:par>
                            </p:childTnLst>
                          </p:cTn>
                        </p:par>
                        <p:par>
                          <p:cTn id="69" fill="hold">
                            <p:stCondLst>
                              <p:cond delay="2480"/>
                            </p:stCondLst>
                            <p:childTnLst>
                              <p:par>
                                <p:cTn id="70" presetID="22" presetClass="entr" presetSubtype="2" fill="hold" grpId="0" nodeType="afterEffect">
                                  <p:stCondLst>
                                    <p:cond delay="0"/>
                                  </p:stCondLst>
                                  <p:childTnLst>
                                    <p:set>
                                      <p:cBhvr>
                                        <p:cTn id="71" dur="1" fill="hold">
                                          <p:stCondLst>
                                            <p:cond delay="0"/>
                                          </p:stCondLst>
                                        </p:cTn>
                                        <p:tgtEl>
                                          <p:spTgt spid="20495"/>
                                        </p:tgtEl>
                                        <p:attrNameLst>
                                          <p:attrName>style.visibility</p:attrName>
                                        </p:attrNameLst>
                                      </p:cBhvr>
                                      <p:to>
                                        <p:strVal val="visible"/>
                                      </p:to>
                                    </p:set>
                                    <p:animEffect transition="in" filter="wipe(right)">
                                      <p:cBhvr>
                                        <p:cTn id="72" dur="500"/>
                                        <p:tgtEl>
                                          <p:spTgt spid="20495"/>
                                        </p:tgtEl>
                                      </p:cBhvr>
                                    </p:animEffect>
                                  </p:childTnLst>
                                </p:cTn>
                              </p:par>
                            </p:childTnLst>
                          </p:cTn>
                        </p:par>
                        <p:par>
                          <p:cTn id="73" fill="hold">
                            <p:stCondLst>
                              <p:cond delay="2980"/>
                            </p:stCondLst>
                            <p:childTnLst>
                              <p:par>
                                <p:cTn id="74" presetID="31" presetClass="entr" presetSubtype="0" fill="hold" grpId="0" nodeType="afterEffect">
                                  <p:stCondLst>
                                    <p:cond delay="0"/>
                                  </p:stCondLst>
                                  <p:childTnLst>
                                    <p:set>
                                      <p:cBhvr>
                                        <p:cTn id="75" dur="1" fill="hold">
                                          <p:stCondLst>
                                            <p:cond delay="0"/>
                                          </p:stCondLst>
                                        </p:cTn>
                                        <p:tgtEl>
                                          <p:spTgt spid="20490"/>
                                        </p:tgtEl>
                                        <p:attrNameLst>
                                          <p:attrName>style.visibility</p:attrName>
                                        </p:attrNameLst>
                                      </p:cBhvr>
                                      <p:to>
                                        <p:strVal val="visible"/>
                                      </p:to>
                                    </p:set>
                                    <p:anim calcmode="lin" valueType="num">
                                      <p:cBhvr>
                                        <p:cTn id="76" dur="500" fill="hold"/>
                                        <p:tgtEl>
                                          <p:spTgt spid="20490"/>
                                        </p:tgtEl>
                                        <p:attrNameLst>
                                          <p:attrName>ppt_w</p:attrName>
                                        </p:attrNameLst>
                                      </p:cBhvr>
                                      <p:tavLst>
                                        <p:tav tm="0">
                                          <p:val>
                                            <p:fltVal val="0"/>
                                          </p:val>
                                        </p:tav>
                                        <p:tav tm="100000">
                                          <p:val>
                                            <p:strVal val="#ppt_w"/>
                                          </p:val>
                                        </p:tav>
                                      </p:tavLst>
                                    </p:anim>
                                    <p:anim calcmode="lin" valueType="num">
                                      <p:cBhvr>
                                        <p:cTn id="77" dur="500" fill="hold"/>
                                        <p:tgtEl>
                                          <p:spTgt spid="20490"/>
                                        </p:tgtEl>
                                        <p:attrNameLst>
                                          <p:attrName>ppt_h</p:attrName>
                                        </p:attrNameLst>
                                      </p:cBhvr>
                                      <p:tavLst>
                                        <p:tav tm="0">
                                          <p:val>
                                            <p:fltVal val="0"/>
                                          </p:val>
                                        </p:tav>
                                        <p:tav tm="100000">
                                          <p:val>
                                            <p:strVal val="#ppt_h"/>
                                          </p:val>
                                        </p:tav>
                                      </p:tavLst>
                                    </p:anim>
                                    <p:anim calcmode="lin" valueType="num">
                                      <p:cBhvr>
                                        <p:cTn id="78" dur="500" fill="hold"/>
                                        <p:tgtEl>
                                          <p:spTgt spid="20490"/>
                                        </p:tgtEl>
                                        <p:attrNameLst>
                                          <p:attrName>style.rotation</p:attrName>
                                        </p:attrNameLst>
                                      </p:cBhvr>
                                      <p:tavLst>
                                        <p:tav tm="0">
                                          <p:val>
                                            <p:fltVal val="90"/>
                                          </p:val>
                                        </p:tav>
                                        <p:tav tm="100000">
                                          <p:val>
                                            <p:fltVal val="0"/>
                                          </p:val>
                                        </p:tav>
                                      </p:tavLst>
                                    </p:anim>
                                    <p:animEffect transition="in" filter="fade">
                                      <p:cBhvr>
                                        <p:cTn id="79" dur="500"/>
                                        <p:tgtEl>
                                          <p:spTgt spid="20490"/>
                                        </p:tgtEl>
                                      </p:cBhvr>
                                    </p:animEffect>
                                  </p:childTnLst>
                                </p:cTn>
                              </p:par>
                            </p:childTnLst>
                          </p:cTn>
                        </p:par>
                        <p:par>
                          <p:cTn id="80" fill="hold">
                            <p:stCondLst>
                              <p:cond delay="3480"/>
                            </p:stCondLst>
                            <p:childTnLst>
                              <p:par>
                                <p:cTn id="81" presetID="22" presetClass="entr" presetSubtype="8" fill="hold" grpId="0" nodeType="afterEffect">
                                  <p:stCondLst>
                                    <p:cond delay="0"/>
                                  </p:stCondLst>
                                  <p:childTnLst>
                                    <p:set>
                                      <p:cBhvr>
                                        <p:cTn id="82" dur="1" fill="hold">
                                          <p:stCondLst>
                                            <p:cond delay="0"/>
                                          </p:stCondLst>
                                        </p:cTn>
                                        <p:tgtEl>
                                          <p:spTgt spid="20493"/>
                                        </p:tgtEl>
                                        <p:attrNameLst>
                                          <p:attrName>style.visibility</p:attrName>
                                        </p:attrNameLst>
                                      </p:cBhvr>
                                      <p:to>
                                        <p:strVal val="visible"/>
                                      </p:to>
                                    </p:set>
                                    <p:animEffect transition="in" filter="wipe(left)">
                                      <p:cBhvr>
                                        <p:cTn id="83" dur="500"/>
                                        <p:tgtEl>
                                          <p:spTgt spid="20493"/>
                                        </p:tgtEl>
                                      </p:cBhvr>
                                    </p:animEffect>
                                  </p:childTnLst>
                                </p:cTn>
                              </p:par>
                            </p:childTnLst>
                          </p:cTn>
                        </p:par>
                        <p:par>
                          <p:cTn id="84" fill="hold">
                            <p:stCondLst>
                              <p:cond delay="3980"/>
                            </p:stCondLst>
                            <p:childTnLst>
                              <p:par>
                                <p:cTn id="85" presetID="31" presetClass="entr" presetSubtype="0" fill="hold" grpId="0" nodeType="afterEffect">
                                  <p:stCondLst>
                                    <p:cond delay="0"/>
                                  </p:stCondLst>
                                  <p:childTnLst>
                                    <p:set>
                                      <p:cBhvr>
                                        <p:cTn id="86" dur="1" fill="hold">
                                          <p:stCondLst>
                                            <p:cond delay="0"/>
                                          </p:stCondLst>
                                        </p:cTn>
                                        <p:tgtEl>
                                          <p:spTgt spid="20491"/>
                                        </p:tgtEl>
                                        <p:attrNameLst>
                                          <p:attrName>style.visibility</p:attrName>
                                        </p:attrNameLst>
                                      </p:cBhvr>
                                      <p:to>
                                        <p:strVal val="visible"/>
                                      </p:to>
                                    </p:set>
                                    <p:anim calcmode="lin" valueType="num">
                                      <p:cBhvr>
                                        <p:cTn id="87" dur="500" fill="hold"/>
                                        <p:tgtEl>
                                          <p:spTgt spid="20491"/>
                                        </p:tgtEl>
                                        <p:attrNameLst>
                                          <p:attrName>ppt_w</p:attrName>
                                        </p:attrNameLst>
                                      </p:cBhvr>
                                      <p:tavLst>
                                        <p:tav tm="0">
                                          <p:val>
                                            <p:fltVal val="0"/>
                                          </p:val>
                                        </p:tav>
                                        <p:tav tm="100000">
                                          <p:val>
                                            <p:strVal val="#ppt_w"/>
                                          </p:val>
                                        </p:tav>
                                      </p:tavLst>
                                    </p:anim>
                                    <p:anim calcmode="lin" valueType="num">
                                      <p:cBhvr>
                                        <p:cTn id="88" dur="500" fill="hold"/>
                                        <p:tgtEl>
                                          <p:spTgt spid="20491"/>
                                        </p:tgtEl>
                                        <p:attrNameLst>
                                          <p:attrName>ppt_h</p:attrName>
                                        </p:attrNameLst>
                                      </p:cBhvr>
                                      <p:tavLst>
                                        <p:tav tm="0">
                                          <p:val>
                                            <p:fltVal val="0"/>
                                          </p:val>
                                        </p:tav>
                                        <p:tav tm="100000">
                                          <p:val>
                                            <p:strVal val="#ppt_h"/>
                                          </p:val>
                                        </p:tav>
                                      </p:tavLst>
                                    </p:anim>
                                    <p:anim calcmode="lin" valueType="num">
                                      <p:cBhvr>
                                        <p:cTn id="89" dur="500" fill="hold"/>
                                        <p:tgtEl>
                                          <p:spTgt spid="20491"/>
                                        </p:tgtEl>
                                        <p:attrNameLst>
                                          <p:attrName>style.rotation</p:attrName>
                                        </p:attrNameLst>
                                      </p:cBhvr>
                                      <p:tavLst>
                                        <p:tav tm="0">
                                          <p:val>
                                            <p:fltVal val="90"/>
                                          </p:val>
                                        </p:tav>
                                        <p:tav tm="100000">
                                          <p:val>
                                            <p:fltVal val="0"/>
                                          </p:val>
                                        </p:tav>
                                      </p:tavLst>
                                    </p:anim>
                                    <p:animEffect transition="in" filter="fade">
                                      <p:cBhvr>
                                        <p:cTn id="90" dur="500"/>
                                        <p:tgtEl>
                                          <p:spTgt spid="20491"/>
                                        </p:tgtEl>
                                      </p:cBhvr>
                                    </p:animEffect>
                                  </p:childTnLst>
                                </p:cTn>
                              </p:par>
                            </p:childTnLst>
                          </p:cTn>
                        </p:par>
                        <p:par>
                          <p:cTn id="91" fill="hold">
                            <p:stCondLst>
                              <p:cond delay="4480"/>
                            </p:stCondLst>
                            <p:childTnLst>
                              <p:par>
                                <p:cTn id="92" presetID="22" presetClass="entr" presetSubtype="2" fill="hold" grpId="0" nodeType="afterEffect">
                                  <p:stCondLst>
                                    <p:cond delay="0"/>
                                  </p:stCondLst>
                                  <p:childTnLst>
                                    <p:set>
                                      <p:cBhvr>
                                        <p:cTn id="93" dur="1" fill="hold">
                                          <p:stCondLst>
                                            <p:cond delay="0"/>
                                          </p:stCondLst>
                                        </p:cTn>
                                        <p:tgtEl>
                                          <p:spTgt spid="20496"/>
                                        </p:tgtEl>
                                        <p:attrNameLst>
                                          <p:attrName>style.visibility</p:attrName>
                                        </p:attrNameLst>
                                      </p:cBhvr>
                                      <p:to>
                                        <p:strVal val="visible"/>
                                      </p:to>
                                    </p:set>
                                    <p:animEffect transition="in" filter="wipe(right)">
                                      <p:cBhvr>
                                        <p:cTn id="94" dur="500"/>
                                        <p:tgtEl>
                                          <p:spTgt spid="20496"/>
                                        </p:tgtEl>
                                      </p:cBhvr>
                                    </p:animEffect>
                                  </p:childTnLst>
                                </p:cTn>
                              </p:par>
                            </p:childTnLst>
                          </p:cTn>
                        </p:par>
                        <p:par>
                          <p:cTn id="95" fill="hold">
                            <p:stCondLst>
                              <p:cond delay="4980"/>
                            </p:stCondLst>
                            <p:childTnLst>
                              <p:par>
                                <p:cTn id="96" presetID="31" presetClass="entr" presetSubtype="0" fill="hold" grpId="0" nodeType="afterEffect">
                                  <p:stCondLst>
                                    <p:cond delay="0"/>
                                  </p:stCondLst>
                                  <p:childTnLst>
                                    <p:set>
                                      <p:cBhvr>
                                        <p:cTn id="97" dur="1" fill="hold">
                                          <p:stCondLst>
                                            <p:cond delay="0"/>
                                          </p:stCondLst>
                                        </p:cTn>
                                        <p:tgtEl>
                                          <p:spTgt spid="20492"/>
                                        </p:tgtEl>
                                        <p:attrNameLst>
                                          <p:attrName>style.visibility</p:attrName>
                                        </p:attrNameLst>
                                      </p:cBhvr>
                                      <p:to>
                                        <p:strVal val="visible"/>
                                      </p:to>
                                    </p:set>
                                    <p:anim calcmode="lin" valueType="num">
                                      <p:cBhvr>
                                        <p:cTn id="98" dur="500" fill="hold"/>
                                        <p:tgtEl>
                                          <p:spTgt spid="20492"/>
                                        </p:tgtEl>
                                        <p:attrNameLst>
                                          <p:attrName>ppt_w</p:attrName>
                                        </p:attrNameLst>
                                      </p:cBhvr>
                                      <p:tavLst>
                                        <p:tav tm="0">
                                          <p:val>
                                            <p:fltVal val="0"/>
                                          </p:val>
                                        </p:tav>
                                        <p:tav tm="100000">
                                          <p:val>
                                            <p:strVal val="#ppt_w"/>
                                          </p:val>
                                        </p:tav>
                                      </p:tavLst>
                                    </p:anim>
                                    <p:anim calcmode="lin" valueType="num">
                                      <p:cBhvr>
                                        <p:cTn id="99" dur="500" fill="hold"/>
                                        <p:tgtEl>
                                          <p:spTgt spid="20492"/>
                                        </p:tgtEl>
                                        <p:attrNameLst>
                                          <p:attrName>ppt_h</p:attrName>
                                        </p:attrNameLst>
                                      </p:cBhvr>
                                      <p:tavLst>
                                        <p:tav tm="0">
                                          <p:val>
                                            <p:fltVal val="0"/>
                                          </p:val>
                                        </p:tav>
                                        <p:tav tm="100000">
                                          <p:val>
                                            <p:strVal val="#ppt_h"/>
                                          </p:val>
                                        </p:tav>
                                      </p:tavLst>
                                    </p:anim>
                                    <p:anim calcmode="lin" valueType="num">
                                      <p:cBhvr>
                                        <p:cTn id="100" dur="500" fill="hold"/>
                                        <p:tgtEl>
                                          <p:spTgt spid="20492"/>
                                        </p:tgtEl>
                                        <p:attrNameLst>
                                          <p:attrName>style.rotation</p:attrName>
                                        </p:attrNameLst>
                                      </p:cBhvr>
                                      <p:tavLst>
                                        <p:tav tm="0">
                                          <p:val>
                                            <p:fltVal val="90"/>
                                          </p:val>
                                        </p:tav>
                                        <p:tav tm="100000">
                                          <p:val>
                                            <p:fltVal val="0"/>
                                          </p:val>
                                        </p:tav>
                                      </p:tavLst>
                                    </p:anim>
                                    <p:animEffect transition="in" filter="fade">
                                      <p:cBhvr>
                                        <p:cTn id="101" dur="500"/>
                                        <p:tgtEl>
                                          <p:spTgt spid="20492"/>
                                        </p:tgtEl>
                                      </p:cBhvr>
                                    </p:animEffect>
                                  </p:childTnLst>
                                </p:cTn>
                              </p:par>
                            </p:childTnLst>
                          </p:cTn>
                        </p:par>
                        <p:par>
                          <p:cTn id="102" fill="hold">
                            <p:stCondLst>
                              <p:cond delay="5480"/>
                            </p:stCondLst>
                            <p:childTnLst>
                              <p:par>
                                <p:cTn id="103" presetID="22" presetClass="entr" presetSubtype="8" fill="hold" grpId="0" nodeType="afterEffect">
                                  <p:stCondLst>
                                    <p:cond delay="0"/>
                                  </p:stCondLst>
                                  <p:childTnLst>
                                    <p:set>
                                      <p:cBhvr>
                                        <p:cTn id="104" dur="1" fill="hold">
                                          <p:stCondLst>
                                            <p:cond delay="0"/>
                                          </p:stCondLst>
                                        </p:cTn>
                                        <p:tgtEl>
                                          <p:spTgt spid="20494"/>
                                        </p:tgtEl>
                                        <p:attrNameLst>
                                          <p:attrName>style.visibility</p:attrName>
                                        </p:attrNameLst>
                                      </p:cBhvr>
                                      <p:to>
                                        <p:strVal val="visible"/>
                                      </p:to>
                                    </p:set>
                                    <p:animEffect transition="in" filter="wipe(left)">
                                      <p:cBhvr>
                                        <p:cTn id="105"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nimBg="1"/>
      <p:bldP spid="20484" grpId="0" animBg="1" autoUpdateAnimBg="0"/>
      <p:bldP spid="20484" grpId="1" animBg="1" autoUpdateAnimBg="0"/>
      <p:bldP spid="20485" grpId="0" animBg="1" autoUpdateAnimBg="0"/>
      <p:bldP spid="20485" grpId="1" animBg="1" autoUpdateAnimBg="0"/>
      <p:bldP spid="20485" grpId="2" animBg="1" autoUpdateAnimBg="0"/>
      <p:bldP spid="20486" grpId="0" animBg="1" autoUpdateAnimBg="0"/>
      <p:bldP spid="20486" grpId="1" animBg="1" autoUpdateAnimBg="0"/>
      <p:bldP spid="20486" grpId="2" animBg="1" autoUpdateAnimBg="0"/>
      <p:bldP spid="20487" grpId="0" animBg="1" autoUpdateAnimBg="0"/>
      <p:bldP spid="20487" grpId="1" animBg="1" autoUpdateAnimBg="0"/>
      <p:bldP spid="20487" grpId="2" animBg="1" autoUpdateAnimBg="0"/>
      <p:bldP spid="20488" grpId="0" animBg="1" autoUpdateAnimBg="0"/>
      <p:bldP spid="20488" grpId="1" animBg="1" autoUpdateAnimBg="0"/>
      <p:bldP spid="20488" grpId="2" animBg="1" autoUpdateAnimBg="0"/>
      <p:bldP spid="20489" grpId="0" autoUpdateAnimBg="0"/>
      <p:bldP spid="20490" grpId="0" autoUpdateAnimBg="0"/>
      <p:bldP spid="20491" grpId="0" autoUpdateAnimBg="0"/>
      <p:bldP spid="20492" grpId="0" autoUpdateAnimBg="0"/>
      <p:bldP spid="20493" grpId="0" autoUpdateAnimBg="0"/>
      <p:bldP spid="20494" grpId="0" autoUpdateAnimBg="0"/>
      <p:bldP spid="20495" grpId="0" autoUpdateAnimBg="0"/>
      <p:bldP spid="2049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1506" name="Freeform 5"/>
          <p:cNvSpPr/>
          <p:nvPr/>
        </p:nvSpPr>
        <p:spPr bwMode="auto">
          <a:xfrm>
            <a:off x="771525" y="1754188"/>
            <a:ext cx="2936875" cy="48736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 name="T10" fmla="*/ 0 60000 65536"/>
              <a:gd name="T11" fmla="*/ 0 60000 65536"/>
              <a:gd name="T12" fmla="*/ 0 60000 65536"/>
              <a:gd name="T13" fmla="*/ 0 60000 65536"/>
              <a:gd name="T14" fmla="*/ 0 60000 65536"/>
              <a:gd name="T15" fmla="*/ 0 w 3851"/>
              <a:gd name="T16" fmla="*/ 0 h 633"/>
              <a:gd name="T17" fmla="*/ 3851 w 3851"/>
              <a:gd name="T18" fmla="*/ 633 h 633"/>
            </a:gdLst>
            <a:ahLst/>
            <a:cxnLst>
              <a:cxn ang="T10">
                <a:pos x="T0" y="T1"/>
              </a:cxn>
              <a:cxn ang="T11">
                <a:pos x="T2" y="T3"/>
              </a:cxn>
              <a:cxn ang="T12">
                <a:pos x="T4" y="T5"/>
              </a:cxn>
              <a:cxn ang="T13">
                <a:pos x="T6" y="T7"/>
              </a:cxn>
              <a:cxn ang="T14">
                <a:pos x="T8" y="T9"/>
              </a:cxn>
            </a:cxnLst>
            <a:rect l="T15" t="T16" r="T17" b="T18"/>
            <a:pathLst>
              <a:path w="3851" h="633">
                <a:moveTo>
                  <a:pt x="275" y="0"/>
                </a:moveTo>
                <a:lnTo>
                  <a:pt x="3575" y="0"/>
                </a:lnTo>
                <a:lnTo>
                  <a:pt x="3851" y="633"/>
                </a:lnTo>
                <a:lnTo>
                  <a:pt x="0" y="633"/>
                </a:lnTo>
                <a:lnTo>
                  <a:pt x="2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07" name="Rectangle 6"/>
          <p:cNvSpPr>
            <a:spLocks noChangeArrowheads="1"/>
          </p:cNvSpPr>
          <p:nvPr/>
        </p:nvSpPr>
        <p:spPr bwMode="auto">
          <a:xfrm>
            <a:off x="0" y="2244725"/>
            <a:ext cx="12196763" cy="2443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1508" name="Rectangle 7"/>
          <p:cNvSpPr>
            <a:spLocks noChangeArrowheads="1"/>
          </p:cNvSpPr>
          <p:nvPr/>
        </p:nvSpPr>
        <p:spPr bwMode="auto">
          <a:xfrm>
            <a:off x="981075" y="1754188"/>
            <a:ext cx="2514600" cy="2687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1509" name="TextBox 23"/>
          <p:cNvSpPr txBox="1">
            <a:spLocks noChangeArrowheads="1"/>
          </p:cNvSpPr>
          <p:nvPr/>
        </p:nvSpPr>
        <p:spPr bwMode="auto">
          <a:xfrm>
            <a:off x="3794125" y="3063875"/>
            <a:ext cx="56165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小节标题一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小节标题二  </a:t>
            </a:r>
            <a:endParaRPr lang="en-US" sz="260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小节标题三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小节标题四</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21510" name="TextBox 25"/>
          <p:cNvSpPr txBox="1">
            <a:spLocks noChangeArrowheads="1"/>
          </p:cNvSpPr>
          <p:nvPr/>
        </p:nvSpPr>
        <p:spPr bwMode="auto">
          <a:xfrm>
            <a:off x="3779838" y="2349500"/>
            <a:ext cx="551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FDCB34"/>
                </a:solidFill>
                <a:latin typeface="微软雅黑" panose="020B0503020204020204" pitchFamily="34" charset="-122"/>
                <a:ea typeface="微软雅黑" panose="020B0503020204020204" pitchFamily="34" charset="-122"/>
              </a:rPr>
              <a:t>这里输入第三部分标题</a:t>
            </a:r>
            <a:endParaRPr lang="zh-CN" altLang="en-US" sz="4000" b="1">
              <a:solidFill>
                <a:srgbClr val="FDCB34"/>
              </a:solidFill>
              <a:latin typeface="微软雅黑" panose="020B0503020204020204" pitchFamily="34" charset="-122"/>
              <a:ea typeface="微软雅黑" panose="020B0503020204020204" pitchFamily="34" charset="-122"/>
            </a:endParaRPr>
          </a:p>
        </p:txBody>
      </p:sp>
      <p:sp>
        <p:nvSpPr>
          <p:cNvPr id="21511" name="TextBox 26"/>
          <p:cNvSpPr txBox="1">
            <a:spLocks noChangeArrowheads="1"/>
          </p:cNvSpPr>
          <p:nvPr/>
        </p:nvSpPr>
        <p:spPr bwMode="auto">
          <a:xfrm>
            <a:off x="1198563" y="2244725"/>
            <a:ext cx="208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0" b="1">
                <a:solidFill>
                  <a:srgbClr val="FFFFFF"/>
                </a:solidFill>
                <a:latin typeface="微软雅黑" panose="020B0503020204020204" pitchFamily="34" charset="-122"/>
                <a:ea typeface="微软雅黑" panose="020B0503020204020204" pitchFamily="34" charset="-122"/>
              </a:rPr>
              <a:t>03</a:t>
            </a:r>
            <a:endParaRPr lang="zh-CN" altLang="en-US" sz="12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left)">
                                      <p:cBhvr>
                                        <p:cTn id="7" dur="500"/>
                                        <p:tgtEl>
                                          <p:spTgt spid="2150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wipe(down)">
                                      <p:cBhvr>
                                        <p:cTn id="11" dur="300"/>
                                        <p:tgtEl>
                                          <p:spTgt spid="2150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wipe(up)">
                                      <p:cBhvr>
                                        <p:cTn id="15" dur="500"/>
                                        <p:tgtEl>
                                          <p:spTgt spid="2150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1511"/>
                                        </p:tgtEl>
                                        <p:attrNameLst>
                                          <p:attrName>style.visibility</p:attrName>
                                        </p:attrNameLst>
                                      </p:cBhvr>
                                      <p:to>
                                        <p:strVal val="visible"/>
                                      </p:to>
                                    </p:set>
                                    <p:anim calcmode="lin" valueType="num">
                                      <p:cBhvr>
                                        <p:cTn id="19" dur="400" fill="hold"/>
                                        <p:tgtEl>
                                          <p:spTgt spid="21511"/>
                                        </p:tgtEl>
                                        <p:attrNameLst>
                                          <p:attrName>ppt_w</p:attrName>
                                        </p:attrNameLst>
                                      </p:cBhvr>
                                      <p:tavLst>
                                        <p:tav tm="0">
                                          <p:val>
                                            <p:fltVal val="0"/>
                                          </p:val>
                                        </p:tav>
                                        <p:tav tm="100000">
                                          <p:val>
                                            <p:strVal val="#ppt_w"/>
                                          </p:val>
                                        </p:tav>
                                      </p:tavLst>
                                    </p:anim>
                                    <p:anim calcmode="lin" valueType="num">
                                      <p:cBhvr>
                                        <p:cTn id="20" dur="400" fill="hold"/>
                                        <p:tgtEl>
                                          <p:spTgt spid="21511"/>
                                        </p:tgtEl>
                                        <p:attrNameLst>
                                          <p:attrName>ppt_h</p:attrName>
                                        </p:attrNameLst>
                                      </p:cBhvr>
                                      <p:tavLst>
                                        <p:tav tm="0">
                                          <p:val>
                                            <p:fltVal val="0"/>
                                          </p:val>
                                        </p:tav>
                                        <p:tav tm="100000">
                                          <p:val>
                                            <p:strVal val="#ppt_h"/>
                                          </p:val>
                                        </p:tav>
                                      </p:tavLst>
                                    </p:anim>
                                    <p:anim calcmode="lin" valueType="num">
                                      <p:cBhvr>
                                        <p:cTn id="21" dur="400" fill="hold"/>
                                        <p:tgtEl>
                                          <p:spTgt spid="21511"/>
                                        </p:tgtEl>
                                        <p:attrNameLst>
                                          <p:attrName>style.rotation</p:attrName>
                                        </p:attrNameLst>
                                      </p:cBhvr>
                                      <p:tavLst>
                                        <p:tav tm="0">
                                          <p:val>
                                            <p:fltVal val="90"/>
                                          </p:val>
                                        </p:tav>
                                        <p:tav tm="100000">
                                          <p:val>
                                            <p:fltVal val="0"/>
                                          </p:val>
                                        </p:tav>
                                      </p:tavLst>
                                    </p:anim>
                                    <p:animEffect transition="in" filter="fade">
                                      <p:cBhvr>
                                        <p:cTn id="22" dur="400"/>
                                        <p:tgtEl>
                                          <p:spTgt spid="215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1510"/>
                                        </p:tgtEl>
                                        <p:attrNameLst>
                                          <p:attrName>style.visibility</p:attrName>
                                        </p:attrNameLst>
                                      </p:cBhvr>
                                      <p:to>
                                        <p:strVal val="visible"/>
                                      </p:to>
                                    </p:set>
                                    <p:anim calcmode="lin" valueType="num">
                                      <p:cBhvr>
                                        <p:cTn id="26" dur="5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1510"/>
                                        </p:tgtEl>
                                        <p:attrNameLst>
                                          <p:attrName>ppt_y</p:attrName>
                                        </p:attrNameLst>
                                      </p:cBhvr>
                                      <p:tavLst>
                                        <p:tav tm="0">
                                          <p:val>
                                            <p:strVal val="#ppt_y"/>
                                          </p:val>
                                        </p:tav>
                                        <p:tav tm="100000">
                                          <p:val>
                                            <p:strVal val="#ppt_y"/>
                                          </p:val>
                                        </p:tav>
                                      </p:tavLst>
                                    </p:anim>
                                    <p:anim calcmode="lin" valueType="num">
                                      <p:cBhvr>
                                        <p:cTn id="28" dur="5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15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151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509"/>
                                        </p:tgtEl>
                                        <p:attrNameLst>
                                          <p:attrName>style.visibility</p:attrName>
                                        </p:attrNameLst>
                                      </p:cBhvr>
                                      <p:to>
                                        <p:strVal val="visible"/>
                                      </p:to>
                                    </p:set>
                                    <p:animEffect transition="in" filter="wipe(up)">
                                      <p:cBhvr>
                                        <p:cTn id="33"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autoUpdateAnimBg="0"/>
      <p:bldP spid="21508" grpId="0" animBg="1" autoUpdateAnimBg="0"/>
      <p:bldP spid="21509" grpId="0" autoUpdateAnimBg="0"/>
      <p:bldP spid="21510" grpId="0" autoUpdateAnimBg="0"/>
      <p:bldP spid="215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2531"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2" name="Oval 6"/>
          <p:cNvSpPr>
            <a:spLocks noChangeArrowheads="1"/>
          </p:cNvSpPr>
          <p:nvPr/>
        </p:nvSpPr>
        <p:spPr bwMode="auto">
          <a:xfrm>
            <a:off x="792163" y="3355975"/>
            <a:ext cx="2617787" cy="26177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3" name="Oval 7"/>
          <p:cNvSpPr>
            <a:spLocks noChangeArrowheads="1"/>
          </p:cNvSpPr>
          <p:nvPr/>
        </p:nvSpPr>
        <p:spPr bwMode="auto">
          <a:xfrm>
            <a:off x="4256088" y="3719513"/>
            <a:ext cx="2149475" cy="2146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4" name="Oval 8"/>
          <p:cNvSpPr>
            <a:spLocks noChangeArrowheads="1"/>
          </p:cNvSpPr>
          <p:nvPr/>
        </p:nvSpPr>
        <p:spPr bwMode="auto">
          <a:xfrm>
            <a:off x="7253288" y="4051300"/>
            <a:ext cx="1738312" cy="1738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5" name="Oval 9"/>
          <p:cNvSpPr>
            <a:spLocks noChangeArrowheads="1"/>
          </p:cNvSpPr>
          <p:nvPr/>
        </p:nvSpPr>
        <p:spPr bwMode="auto">
          <a:xfrm>
            <a:off x="9839325" y="4283075"/>
            <a:ext cx="1528763" cy="15287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6" name="Freeform 10"/>
          <p:cNvSpPr/>
          <p:nvPr/>
        </p:nvSpPr>
        <p:spPr bwMode="auto">
          <a:xfrm>
            <a:off x="2368550" y="2714625"/>
            <a:ext cx="2803525" cy="895350"/>
          </a:xfrm>
          <a:custGeom>
            <a:avLst/>
            <a:gdLst>
              <a:gd name="T0" fmla="*/ 0 w 3292"/>
              <a:gd name="T1" fmla="*/ 650 h 1052"/>
              <a:gd name="T2" fmla="*/ 1668 w 3292"/>
              <a:gd name="T3" fmla="*/ 55 h 1052"/>
              <a:gd name="T4" fmla="*/ 3292 w 3292"/>
              <a:gd name="T5" fmla="*/ 1052 h 1052"/>
              <a:gd name="T6" fmla="*/ 0 60000 65536"/>
              <a:gd name="T7" fmla="*/ 0 60000 65536"/>
              <a:gd name="T8" fmla="*/ 0 60000 65536"/>
              <a:gd name="T9" fmla="*/ 0 w 3292"/>
              <a:gd name="T10" fmla="*/ 0 h 1052"/>
              <a:gd name="T11" fmla="*/ 3292 w 3292"/>
              <a:gd name="T12" fmla="*/ 1052 h 1052"/>
            </a:gdLst>
            <a:ahLst/>
            <a:cxnLst>
              <a:cxn ang="T6">
                <a:pos x="T0" y="T1"/>
              </a:cxn>
              <a:cxn ang="T7">
                <a:pos x="T2" y="T3"/>
              </a:cxn>
              <a:cxn ang="T8">
                <a:pos x="T4" y="T5"/>
              </a:cxn>
            </a:cxnLst>
            <a:rect l="T9" t="T10" r="T11" b="T12"/>
            <a:pathLst>
              <a:path w="3292" h="1052">
                <a:moveTo>
                  <a:pt x="0" y="650"/>
                </a:moveTo>
                <a:cubicBezTo>
                  <a:pt x="428" y="234"/>
                  <a:pt x="1027" y="0"/>
                  <a:pt x="1668" y="55"/>
                </a:cubicBezTo>
                <a:cubicBezTo>
                  <a:pt x="2362" y="115"/>
                  <a:pt x="2949" y="502"/>
                  <a:pt x="3292" y="1052"/>
                </a:cubicBezTo>
              </a:path>
            </a:pathLst>
          </a:custGeom>
          <a:noFill/>
          <a:ln w="11">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7" name="Freeform 11"/>
          <p:cNvSpPr/>
          <p:nvPr/>
        </p:nvSpPr>
        <p:spPr bwMode="auto">
          <a:xfrm>
            <a:off x="5688013" y="3208338"/>
            <a:ext cx="2489200" cy="765175"/>
          </a:xfrm>
          <a:custGeom>
            <a:avLst/>
            <a:gdLst>
              <a:gd name="T0" fmla="*/ 0 w 2923"/>
              <a:gd name="T1" fmla="*/ 592 h 899"/>
              <a:gd name="T2" fmla="*/ 1469 w 2923"/>
              <a:gd name="T3" fmla="*/ 40 h 899"/>
              <a:gd name="T4" fmla="*/ 2923 w 2923"/>
              <a:gd name="T5" fmla="*/ 899 h 899"/>
              <a:gd name="T6" fmla="*/ 0 60000 65536"/>
              <a:gd name="T7" fmla="*/ 0 60000 65536"/>
              <a:gd name="T8" fmla="*/ 0 60000 65536"/>
              <a:gd name="T9" fmla="*/ 0 w 2923"/>
              <a:gd name="T10" fmla="*/ 0 h 899"/>
              <a:gd name="T11" fmla="*/ 2923 w 2923"/>
              <a:gd name="T12" fmla="*/ 899 h 899"/>
            </a:gdLst>
            <a:ahLst/>
            <a:cxnLst>
              <a:cxn ang="T6">
                <a:pos x="T0" y="T1"/>
              </a:cxn>
              <a:cxn ang="T7">
                <a:pos x="T2" y="T3"/>
              </a:cxn>
              <a:cxn ang="T8">
                <a:pos x="T4" y="T5"/>
              </a:cxn>
            </a:cxnLst>
            <a:rect l="T9" t="T10" r="T11" b="T12"/>
            <a:pathLst>
              <a:path w="2923" h="899">
                <a:moveTo>
                  <a:pt x="0" y="592"/>
                </a:moveTo>
                <a:cubicBezTo>
                  <a:pt x="373" y="217"/>
                  <a:pt x="900" y="0"/>
                  <a:pt x="1469" y="40"/>
                </a:cubicBezTo>
                <a:cubicBezTo>
                  <a:pt x="2085" y="83"/>
                  <a:pt x="2611" y="417"/>
                  <a:pt x="2923" y="899"/>
                </a:cubicBezTo>
              </a:path>
            </a:pathLst>
          </a:custGeom>
          <a:noFill/>
          <a:ln w="11">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8" name="Freeform 12"/>
          <p:cNvSpPr/>
          <p:nvPr/>
        </p:nvSpPr>
        <p:spPr bwMode="auto">
          <a:xfrm>
            <a:off x="8609013" y="3605213"/>
            <a:ext cx="2160587" cy="606425"/>
          </a:xfrm>
          <a:custGeom>
            <a:avLst/>
            <a:gdLst>
              <a:gd name="T0" fmla="*/ 0 w 2537"/>
              <a:gd name="T1" fmla="*/ 540 h 712"/>
              <a:gd name="T2" fmla="*/ 1252 w 2537"/>
              <a:gd name="T3" fmla="*/ 16 h 712"/>
              <a:gd name="T4" fmla="*/ 2537 w 2537"/>
              <a:gd name="T5" fmla="*/ 712 h 712"/>
              <a:gd name="T6" fmla="*/ 0 60000 65536"/>
              <a:gd name="T7" fmla="*/ 0 60000 65536"/>
              <a:gd name="T8" fmla="*/ 0 60000 65536"/>
              <a:gd name="T9" fmla="*/ 0 w 2537"/>
              <a:gd name="T10" fmla="*/ 0 h 712"/>
              <a:gd name="T11" fmla="*/ 2537 w 2537"/>
              <a:gd name="T12" fmla="*/ 712 h 712"/>
            </a:gdLst>
            <a:ahLst/>
            <a:cxnLst>
              <a:cxn ang="T6">
                <a:pos x="T0" y="T1"/>
              </a:cxn>
              <a:cxn ang="T7">
                <a:pos x="T2" y="T3"/>
              </a:cxn>
              <a:cxn ang="T8">
                <a:pos x="T4" y="T5"/>
              </a:cxn>
            </a:cxnLst>
            <a:rect l="T9" t="T10" r="T11" b="T12"/>
            <a:pathLst>
              <a:path w="2537" h="712">
                <a:moveTo>
                  <a:pt x="0" y="540"/>
                </a:moveTo>
                <a:cubicBezTo>
                  <a:pt x="310" y="204"/>
                  <a:pt x="759" y="0"/>
                  <a:pt x="1252" y="16"/>
                </a:cubicBezTo>
                <a:cubicBezTo>
                  <a:pt x="1787" y="33"/>
                  <a:pt x="2253" y="306"/>
                  <a:pt x="2537" y="712"/>
                </a:cubicBezTo>
              </a:path>
            </a:pathLst>
          </a:custGeom>
          <a:noFill/>
          <a:ln w="11">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9" name="TextBox 10"/>
          <p:cNvSpPr txBox="1">
            <a:spLocks noChangeArrowheads="1"/>
          </p:cNvSpPr>
          <p:nvPr/>
        </p:nvSpPr>
        <p:spPr bwMode="auto">
          <a:xfrm>
            <a:off x="3409950" y="1608138"/>
            <a:ext cx="579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2540" name="单圆角矩形 11"/>
          <p:cNvSpPr/>
          <p:nvPr/>
        </p:nvSpPr>
        <p:spPr bwMode="auto">
          <a:xfrm>
            <a:off x="2892425" y="1681163"/>
            <a:ext cx="381000" cy="511175"/>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 name="T12" fmla="*/ 0 60000 65536"/>
              <a:gd name="T13" fmla="*/ 0 60000 65536"/>
              <a:gd name="T14" fmla="*/ 0 60000 65536"/>
              <a:gd name="T15" fmla="*/ 0 60000 65536"/>
              <a:gd name="T16" fmla="*/ 0 60000 65536"/>
              <a:gd name="T17" fmla="*/ 0 60000 65536"/>
              <a:gd name="T18" fmla="*/ 0 w 380640"/>
              <a:gd name="T19" fmla="*/ 0 h 510062"/>
              <a:gd name="T20" fmla="*/ 380640 w 380640"/>
              <a:gd name="T21" fmla="*/ 510062 h 510062"/>
            </a:gdLst>
            <a:ahLst/>
            <a:cxnLst>
              <a:cxn ang="T12">
                <a:pos x="T0" y="T1"/>
              </a:cxn>
              <a:cxn ang="T13">
                <a:pos x="T2" y="T3"/>
              </a:cxn>
              <a:cxn ang="T14">
                <a:pos x="T4" y="T5"/>
              </a:cxn>
              <a:cxn ang="T15">
                <a:pos x="T6" y="T7"/>
              </a:cxn>
              <a:cxn ang="T16">
                <a:pos x="T8" y="T9"/>
              </a:cxn>
              <a:cxn ang="T17">
                <a:pos x="T10" y="T11"/>
              </a:cxn>
            </a:cxnLst>
            <a:rect l="T18" t="T19" r="T20" b="T21"/>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41" name="TextBox 12"/>
          <p:cNvSpPr txBox="1">
            <a:spLocks noChangeArrowheads="1"/>
          </p:cNvSpPr>
          <p:nvPr/>
        </p:nvSpPr>
        <p:spPr bwMode="auto">
          <a:xfrm>
            <a:off x="4541838" y="4392613"/>
            <a:ext cx="16335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600" b="1">
                <a:solidFill>
                  <a:schemeClr val="accent2"/>
                </a:solidFill>
                <a:latin typeface="微软雅黑" panose="020B0503020204020204" pitchFamily="34" charset="-122"/>
                <a:ea typeface="微软雅黑" panose="020B0503020204020204" pitchFamily="34" charset="-122"/>
              </a:rPr>
              <a:t>56%</a:t>
            </a:r>
            <a:endParaRPr lang="zh-CN" altLang="en-US" sz="4600" b="1">
              <a:solidFill>
                <a:schemeClr val="accent2"/>
              </a:solidFill>
              <a:latin typeface="微软雅黑" panose="020B0503020204020204" pitchFamily="34" charset="-122"/>
              <a:ea typeface="微软雅黑" panose="020B0503020204020204" pitchFamily="34" charset="-122"/>
            </a:endParaRPr>
          </a:p>
        </p:txBody>
      </p:sp>
      <p:sp>
        <p:nvSpPr>
          <p:cNvPr id="22542" name="TextBox 14"/>
          <p:cNvSpPr txBox="1">
            <a:spLocks noChangeArrowheads="1"/>
          </p:cNvSpPr>
          <p:nvPr/>
        </p:nvSpPr>
        <p:spPr bwMode="auto">
          <a:xfrm>
            <a:off x="1220788" y="4186238"/>
            <a:ext cx="17605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000" b="1">
                <a:solidFill>
                  <a:schemeClr val="accent2"/>
                </a:solidFill>
                <a:latin typeface="微软雅黑" panose="020B0503020204020204" pitchFamily="34" charset="-122"/>
                <a:ea typeface="微软雅黑" panose="020B0503020204020204" pitchFamily="34" charset="-122"/>
              </a:rPr>
              <a:t>72%</a:t>
            </a:r>
            <a:endParaRPr lang="zh-CN" altLang="en-US" sz="5000" b="1">
              <a:solidFill>
                <a:schemeClr val="accent2"/>
              </a:solidFill>
              <a:latin typeface="微软雅黑" panose="020B0503020204020204" pitchFamily="34" charset="-122"/>
              <a:ea typeface="微软雅黑" panose="020B0503020204020204" pitchFamily="34" charset="-122"/>
            </a:endParaRPr>
          </a:p>
        </p:txBody>
      </p:sp>
      <p:sp>
        <p:nvSpPr>
          <p:cNvPr id="22543" name="TextBox 15"/>
          <p:cNvSpPr txBox="1">
            <a:spLocks noChangeArrowheads="1"/>
          </p:cNvSpPr>
          <p:nvPr/>
        </p:nvSpPr>
        <p:spPr bwMode="auto">
          <a:xfrm>
            <a:off x="7305675" y="4565650"/>
            <a:ext cx="1633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accent2"/>
                </a:solidFill>
                <a:latin typeface="微软雅黑" panose="020B0503020204020204" pitchFamily="34" charset="-122"/>
                <a:ea typeface="微软雅黑" panose="020B0503020204020204" pitchFamily="34" charset="-122"/>
              </a:rPr>
              <a:t>38%</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
        <p:nvSpPr>
          <p:cNvPr id="22544" name="TextBox 16"/>
          <p:cNvSpPr txBox="1">
            <a:spLocks noChangeArrowheads="1"/>
          </p:cNvSpPr>
          <p:nvPr/>
        </p:nvSpPr>
        <p:spPr bwMode="auto">
          <a:xfrm>
            <a:off x="9786938" y="4716463"/>
            <a:ext cx="1633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accent2"/>
                </a:solidFill>
                <a:latin typeface="微软雅黑" panose="020B0503020204020204" pitchFamily="34" charset="-122"/>
                <a:ea typeface="微软雅黑" panose="020B0503020204020204" pitchFamily="34" charset="-122"/>
              </a:rPr>
              <a:t>28%</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2530"/>
                                        </p:tgtEl>
                                        <p:attrNameLst>
                                          <p:attrName>style.visibility</p:attrName>
                                        </p:attrNameLst>
                                      </p:cBhvr>
                                      <p:to>
                                        <p:strVal val="visible"/>
                                      </p:to>
                                    </p:set>
                                    <p:anim calcmode="lin" valueType="num">
                                      <p:cBhvr>
                                        <p:cTn id="12" dur="3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2530"/>
                                        </p:tgtEl>
                                        <p:attrNameLst>
                                          <p:attrName>ppt_y</p:attrName>
                                        </p:attrNameLst>
                                      </p:cBhvr>
                                      <p:tavLst>
                                        <p:tav tm="0">
                                          <p:val>
                                            <p:strVal val="#ppt_y"/>
                                          </p:val>
                                        </p:tav>
                                        <p:tav tm="100000">
                                          <p:val>
                                            <p:strVal val="#ppt_y"/>
                                          </p:val>
                                        </p:tav>
                                      </p:tavLst>
                                    </p:anim>
                                    <p:anim calcmode="lin" valueType="num">
                                      <p:cBhvr>
                                        <p:cTn id="14" dur="3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2530"/>
                                        </p:tgtEl>
                                      </p:cBhvr>
                                    </p:animEffect>
                                  </p:childTnLst>
                                </p:cTn>
                              </p:par>
                            </p:childTnLst>
                          </p:cTn>
                        </p:par>
                        <p:par>
                          <p:cTn id="17" fill="hold">
                            <p:stCondLst>
                              <p:cond delay="980"/>
                            </p:stCondLst>
                            <p:childTnLst>
                              <p:par>
                                <p:cTn id="18" presetID="26" presetClass="entr" presetSubtype="0" fill="hold" grpId="0" nodeType="after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wipe(down)">
                                      <p:cBhvr>
                                        <p:cTn id="20" dur="290">
                                          <p:stCondLst>
                                            <p:cond delay="0"/>
                                          </p:stCondLst>
                                        </p:cTn>
                                        <p:tgtEl>
                                          <p:spTgt spid="22532"/>
                                        </p:tgtEl>
                                      </p:cBhvr>
                                    </p:animEffect>
                                    <p:anim calcmode="lin" valueType="num">
                                      <p:cBhvr>
                                        <p:cTn id="21" dur="911"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22532"/>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22532"/>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22532"/>
                                        </p:tgtEl>
                                        <p:attrNameLst>
                                          <p:attrName>ppt_y</p:attrName>
                                        </p:attrNameLst>
                                      </p:cBhvr>
                                      <p:tavLst>
                                        <p:tav tm="0" fmla="#ppt_y-sin(pi*$)/81">
                                          <p:val>
                                            <p:fltVal val="0"/>
                                          </p:val>
                                        </p:tav>
                                        <p:tav tm="100000">
                                          <p:val>
                                            <p:fltVal val="1"/>
                                          </p:val>
                                        </p:tav>
                                      </p:tavLst>
                                    </p:anim>
                                    <p:animScale>
                                      <p:cBhvr>
                                        <p:cTn id="26" dur="13">
                                          <p:stCondLst>
                                            <p:cond delay="325"/>
                                          </p:stCondLst>
                                        </p:cTn>
                                        <p:tgtEl>
                                          <p:spTgt spid="22532"/>
                                        </p:tgtEl>
                                      </p:cBhvr>
                                      <p:to x="100000" y="60000"/>
                                    </p:animScale>
                                    <p:animScale>
                                      <p:cBhvr>
                                        <p:cTn id="27" dur="83" decel="50000">
                                          <p:stCondLst>
                                            <p:cond delay="338"/>
                                          </p:stCondLst>
                                        </p:cTn>
                                        <p:tgtEl>
                                          <p:spTgt spid="22532"/>
                                        </p:tgtEl>
                                      </p:cBhvr>
                                      <p:to x="100000" y="100000"/>
                                    </p:animScale>
                                    <p:animScale>
                                      <p:cBhvr>
                                        <p:cTn id="28" dur="13">
                                          <p:stCondLst>
                                            <p:cond delay="656"/>
                                          </p:stCondLst>
                                        </p:cTn>
                                        <p:tgtEl>
                                          <p:spTgt spid="22532"/>
                                        </p:tgtEl>
                                      </p:cBhvr>
                                      <p:to x="100000" y="80000"/>
                                    </p:animScale>
                                    <p:animScale>
                                      <p:cBhvr>
                                        <p:cTn id="29" dur="83" decel="50000">
                                          <p:stCondLst>
                                            <p:cond delay="669"/>
                                          </p:stCondLst>
                                        </p:cTn>
                                        <p:tgtEl>
                                          <p:spTgt spid="22532"/>
                                        </p:tgtEl>
                                      </p:cBhvr>
                                      <p:to x="100000" y="100000"/>
                                    </p:animScale>
                                    <p:animScale>
                                      <p:cBhvr>
                                        <p:cTn id="30" dur="13">
                                          <p:stCondLst>
                                            <p:cond delay="821"/>
                                          </p:stCondLst>
                                        </p:cTn>
                                        <p:tgtEl>
                                          <p:spTgt spid="22532"/>
                                        </p:tgtEl>
                                      </p:cBhvr>
                                      <p:to x="100000" y="90000"/>
                                    </p:animScale>
                                    <p:animScale>
                                      <p:cBhvr>
                                        <p:cTn id="31" dur="83" decel="50000">
                                          <p:stCondLst>
                                            <p:cond delay="834"/>
                                          </p:stCondLst>
                                        </p:cTn>
                                        <p:tgtEl>
                                          <p:spTgt spid="22532"/>
                                        </p:tgtEl>
                                      </p:cBhvr>
                                      <p:to x="100000" y="100000"/>
                                    </p:animScale>
                                    <p:animScale>
                                      <p:cBhvr>
                                        <p:cTn id="32" dur="13">
                                          <p:stCondLst>
                                            <p:cond delay="904"/>
                                          </p:stCondLst>
                                        </p:cTn>
                                        <p:tgtEl>
                                          <p:spTgt spid="22532"/>
                                        </p:tgtEl>
                                      </p:cBhvr>
                                      <p:to x="100000" y="95000"/>
                                    </p:animScale>
                                    <p:animScale>
                                      <p:cBhvr>
                                        <p:cTn id="33" dur="83" decel="50000">
                                          <p:stCondLst>
                                            <p:cond delay="917"/>
                                          </p:stCondLst>
                                        </p:cTn>
                                        <p:tgtEl>
                                          <p:spTgt spid="22532"/>
                                        </p:tgtEl>
                                      </p:cBhvr>
                                      <p:to x="100000" y="100000"/>
                                    </p:animScale>
                                  </p:childTnLst>
                                </p:cTn>
                              </p:par>
                              <p:par>
                                <p:cTn id="34" presetID="26" presetClass="entr" presetSubtype="0" fill="hold" grpId="0" nodeType="withEffect">
                                  <p:stCondLst>
                                    <p:cond delay="200"/>
                                  </p:stCondLst>
                                  <p:childTnLst>
                                    <p:set>
                                      <p:cBhvr>
                                        <p:cTn id="35" dur="1" fill="hold">
                                          <p:stCondLst>
                                            <p:cond delay="0"/>
                                          </p:stCondLst>
                                        </p:cTn>
                                        <p:tgtEl>
                                          <p:spTgt spid="22533"/>
                                        </p:tgtEl>
                                        <p:attrNameLst>
                                          <p:attrName>style.visibility</p:attrName>
                                        </p:attrNameLst>
                                      </p:cBhvr>
                                      <p:to>
                                        <p:strVal val="visible"/>
                                      </p:to>
                                    </p:set>
                                    <p:animEffect transition="in" filter="wipe(down)">
                                      <p:cBhvr>
                                        <p:cTn id="36" dur="290">
                                          <p:stCondLst>
                                            <p:cond delay="0"/>
                                          </p:stCondLst>
                                        </p:cTn>
                                        <p:tgtEl>
                                          <p:spTgt spid="22533"/>
                                        </p:tgtEl>
                                      </p:cBhvr>
                                    </p:animEffect>
                                    <p:anim calcmode="lin" valueType="num">
                                      <p:cBhvr>
                                        <p:cTn id="37" dur="911" tmFilter="0,0; 0.14,0.36; 0.43,0.73; 0.71,0.91; 1.0,1.0">
                                          <p:stCondLst>
                                            <p:cond delay="0"/>
                                          </p:stCondLst>
                                        </p:cTn>
                                        <p:tgtEl>
                                          <p:spTgt spid="22533"/>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22533"/>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22533"/>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22533"/>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22533"/>
                                        </p:tgtEl>
                                        <p:attrNameLst>
                                          <p:attrName>ppt_y</p:attrName>
                                        </p:attrNameLst>
                                      </p:cBhvr>
                                      <p:tavLst>
                                        <p:tav tm="0" fmla="#ppt_y-sin(pi*$)/81">
                                          <p:val>
                                            <p:fltVal val="0"/>
                                          </p:val>
                                        </p:tav>
                                        <p:tav tm="100000">
                                          <p:val>
                                            <p:fltVal val="1"/>
                                          </p:val>
                                        </p:tav>
                                      </p:tavLst>
                                    </p:anim>
                                    <p:animScale>
                                      <p:cBhvr>
                                        <p:cTn id="42" dur="13">
                                          <p:stCondLst>
                                            <p:cond delay="325"/>
                                          </p:stCondLst>
                                        </p:cTn>
                                        <p:tgtEl>
                                          <p:spTgt spid="22533"/>
                                        </p:tgtEl>
                                      </p:cBhvr>
                                      <p:to x="100000" y="60000"/>
                                    </p:animScale>
                                    <p:animScale>
                                      <p:cBhvr>
                                        <p:cTn id="43" dur="83" decel="50000">
                                          <p:stCondLst>
                                            <p:cond delay="338"/>
                                          </p:stCondLst>
                                        </p:cTn>
                                        <p:tgtEl>
                                          <p:spTgt spid="22533"/>
                                        </p:tgtEl>
                                      </p:cBhvr>
                                      <p:to x="100000" y="100000"/>
                                    </p:animScale>
                                    <p:animScale>
                                      <p:cBhvr>
                                        <p:cTn id="44" dur="13">
                                          <p:stCondLst>
                                            <p:cond delay="656"/>
                                          </p:stCondLst>
                                        </p:cTn>
                                        <p:tgtEl>
                                          <p:spTgt spid="22533"/>
                                        </p:tgtEl>
                                      </p:cBhvr>
                                      <p:to x="100000" y="80000"/>
                                    </p:animScale>
                                    <p:animScale>
                                      <p:cBhvr>
                                        <p:cTn id="45" dur="83" decel="50000">
                                          <p:stCondLst>
                                            <p:cond delay="669"/>
                                          </p:stCondLst>
                                        </p:cTn>
                                        <p:tgtEl>
                                          <p:spTgt spid="22533"/>
                                        </p:tgtEl>
                                      </p:cBhvr>
                                      <p:to x="100000" y="100000"/>
                                    </p:animScale>
                                    <p:animScale>
                                      <p:cBhvr>
                                        <p:cTn id="46" dur="13">
                                          <p:stCondLst>
                                            <p:cond delay="821"/>
                                          </p:stCondLst>
                                        </p:cTn>
                                        <p:tgtEl>
                                          <p:spTgt spid="22533"/>
                                        </p:tgtEl>
                                      </p:cBhvr>
                                      <p:to x="100000" y="90000"/>
                                    </p:animScale>
                                    <p:animScale>
                                      <p:cBhvr>
                                        <p:cTn id="47" dur="83" decel="50000">
                                          <p:stCondLst>
                                            <p:cond delay="834"/>
                                          </p:stCondLst>
                                        </p:cTn>
                                        <p:tgtEl>
                                          <p:spTgt spid="22533"/>
                                        </p:tgtEl>
                                      </p:cBhvr>
                                      <p:to x="100000" y="100000"/>
                                    </p:animScale>
                                    <p:animScale>
                                      <p:cBhvr>
                                        <p:cTn id="48" dur="13">
                                          <p:stCondLst>
                                            <p:cond delay="904"/>
                                          </p:stCondLst>
                                        </p:cTn>
                                        <p:tgtEl>
                                          <p:spTgt spid="22533"/>
                                        </p:tgtEl>
                                      </p:cBhvr>
                                      <p:to x="100000" y="95000"/>
                                    </p:animScale>
                                    <p:animScale>
                                      <p:cBhvr>
                                        <p:cTn id="49" dur="83" decel="50000">
                                          <p:stCondLst>
                                            <p:cond delay="917"/>
                                          </p:stCondLst>
                                        </p:cTn>
                                        <p:tgtEl>
                                          <p:spTgt spid="22533"/>
                                        </p:tgtEl>
                                      </p:cBhvr>
                                      <p:to x="100000" y="100000"/>
                                    </p:animScale>
                                  </p:childTnLst>
                                </p:cTn>
                              </p:par>
                              <p:par>
                                <p:cTn id="50" presetID="26" presetClass="entr" presetSubtype="0" fill="hold" grpId="0" nodeType="withEffect">
                                  <p:stCondLst>
                                    <p:cond delay="400"/>
                                  </p:stCondLst>
                                  <p:childTnLst>
                                    <p:set>
                                      <p:cBhvr>
                                        <p:cTn id="51" dur="1" fill="hold">
                                          <p:stCondLst>
                                            <p:cond delay="0"/>
                                          </p:stCondLst>
                                        </p:cTn>
                                        <p:tgtEl>
                                          <p:spTgt spid="22534"/>
                                        </p:tgtEl>
                                        <p:attrNameLst>
                                          <p:attrName>style.visibility</p:attrName>
                                        </p:attrNameLst>
                                      </p:cBhvr>
                                      <p:to>
                                        <p:strVal val="visible"/>
                                      </p:to>
                                    </p:set>
                                    <p:animEffect transition="in" filter="wipe(down)">
                                      <p:cBhvr>
                                        <p:cTn id="52" dur="290">
                                          <p:stCondLst>
                                            <p:cond delay="0"/>
                                          </p:stCondLst>
                                        </p:cTn>
                                        <p:tgtEl>
                                          <p:spTgt spid="22534"/>
                                        </p:tgtEl>
                                      </p:cBhvr>
                                    </p:animEffect>
                                    <p:anim calcmode="lin" valueType="num">
                                      <p:cBhvr>
                                        <p:cTn id="53" dur="911"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2534"/>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2534"/>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2534"/>
                                        </p:tgtEl>
                                        <p:attrNameLst>
                                          <p:attrName>ppt_y</p:attrName>
                                        </p:attrNameLst>
                                      </p:cBhvr>
                                      <p:tavLst>
                                        <p:tav tm="0" fmla="#ppt_y-sin(pi*$)/81">
                                          <p:val>
                                            <p:fltVal val="0"/>
                                          </p:val>
                                        </p:tav>
                                        <p:tav tm="100000">
                                          <p:val>
                                            <p:fltVal val="1"/>
                                          </p:val>
                                        </p:tav>
                                      </p:tavLst>
                                    </p:anim>
                                    <p:animScale>
                                      <p:cBhvr>
                                        <p:cTn id="58" dur="13">
                                          <p:stCondLst>
                                            <p:cond delay="325"/>
                                          </p:stCondLst>
                                        </p:cTn>
                                        <p:tgtEl>
                                          <p:spTgt spid="22534"/>
                                        </p:tgtEl>
                                      </p:cBhvr>
                                      <p:to x="100000" y="60000"/>
                                    </p:animScale>
                                    <p:animScale>
                                      <p:cBhvr>
                                        <p:cTn id="59" dur="83" decel="50000">
                                          <p:stCondLst>
                                            <p:cond delay="338"/>
                                          </p:stCondLst>
                                        </p:cTn>
                                        <p:tgtEl>
                                          <p:spTgt spid="22534"/>
                                        </p:tgtEl>
                                      </p:cBhvr>
                                      <p:to x="100000" y="100000"/>
                                    </p:animScale>
                                    <p:animScale>
                                      <p:cBhvr>
                                        <p:cTn id="60" dur="13">
                                          <p:stCondLst>
                                            <p:cond delay="656"/>
                                          </p:stCondLst>
                                        </p:cTn>
                                        <p:tgtEl>
                                          <p:spTgt spid="22534"/>
                                        </p:tgtEl>
                                      </p:cBhvr>
                                      <p:to x="100000" y="80000"/>
                                    </p:animScale>
                                    <p:animScale>
                                      <p:cBhvr>
                                        <p:cTn id="61" dur="83" decel="50000">
                                          <p:stCondLst>
                                            <p:cond delay="669"/>
                                          </p:stCondLst>
                                        </p:cTn>
                                        <p:tgtEl>
                                          <p:spTgt spid="22534"/>
                                        </p:tgtEl>
                                      </p:cBhvr>
                                      <p:to x="100000" y="100000"/>
                                    </p:animScale>
                                    <p:animScale>
                                      <p:cBhvr>
                                        <p:cTn id="62" dur="13">
                                          <p:stCondLst>
                                            <p:cond delay="821"/>
                                          </p:stCondLst>
                                        </p:cTn>
                                        <p:tgtEl>
                                          <p:spTgt spid="22534"/>
                                        </p:tgtEl>
                                      </p:cBhvr>
                                      <p:to x="100000" y="90000"/>
                                    </p:animScale>
                                    <p:animScale>
                                      <p:cBhvr>
                                        <p:cTn id="63" dur="83" decel="50000">
                                          <p:stCondLst>
                                            <p:cond delay="834"/>
                                          </p:stCondLst>
                                        </p:cTn>
                                        <p:tgtEl>
                                          <p:spTgt spid="22534"/>
                                        </p:tgtEl>
                                      </p:cBhvr>
                                      <p:to x="100000" y="100000"/>
                                    </p:animScale>
                                    <p:animScale>
                                      <p:cBhvr>
                                        <p:cTn id="64" dur="13">
                                          <p:stCondLst>
                                            <p:cond delay="904"/>
                                          </p:stCondLst>
                                        </p:cTn>
                                        <p:tgtEl>
                                          <p:spTgt spid="22534"/>
                                        </p:tgtEl>
                                      </p:cBhvr>
                                      <p:to x="100000" y="95000"/>
                                    </p:animScale>
                                    <p:animScale>
                                      <p:cBhvr>
                                        <p:cTn id="65" dur="83" decel="50000">
                                          <p:stCondLst>
                                            <p:cond delay="917"/>
                                          </p:stCondLst>
                                        </p:cTn>
                                        <p:tgtEl>
                                          <p:spTgt spid="22534"/>
                                        </p:tgtEl>
                                      </p:cBhvr>
                                      <p:to x="100000" y="100000"/>
                                    </p:animScale>
                                  </p:childTnLst>
                                </p:cTn>
                              </p:par>
                              <p:par>
                                <p:cTn id="66" presetID="26" presetClass="entr" presetSubtype="0" fill="hold" grpId="0" nodeType="withEffect">
                                  <p:stCondLst>
                                    <p:cond delay="600"/>
                                  </p:stCondLst>
                                  <p:childTnLst>
                                    <p:set>
                                      <p:cBhvr>
                                        <p:cTn id="67" dur="1" fill="hold">
                                          <p:stCondLst>
                                            <p:cond delay="0"/>
                                          </p:stCondLst>
                                        </p:cTn>
                                        <p:tgtEl>
                                          <p:spTgt spid="22535"/>
                                        </p:tgtEl>
                                        <p:attrNameLst>
                                          <p:attrName>style.visibility</p:attrName>
                                        </p:attrNameLst>
                                      </p:cBhvr>
                                      <p:to>
                                        <p:strVal val="visible"/>
                                      </p:to>
                                    </p:set>
                                    <p:animEffect transition="in" filter="wipe(down)">
                                      <p:cBhvr>
                                        <p:cTn id="68" dur="290">
                                          <p:stCondLst>
                                            <p:cond delay="0"/>
                                          </p:stCondLst>
                                        </p:cTn>
                                        <p:tgtEl>
                                          <p:spTgt spid="22535"/>
                                        </p:tgtEl>
                                      </p:cBhvr>
                                    </p:animEffect>
                                    <p:anim calcmode="lin" valueType="num">
                                      <p:cBhvr>
                                        <p:cTn id="69" dur="911" tmFilter="0,0; 0.14,0.36; 0.43,0.73; 0.71,0.91; 1.0,1.0">
                                          <p:stCondLst>
                                            <p:cond delay="0"/>
                                          </p:stCondLst>
                                        </p:cTn>
                                        <p:tgtEl>
                                          <p:spTgt spid="22535"/>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22535"/>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22535"/>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22535"/>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22535"/>
                                        </p:tgtEl>
                                        <p:attrNameLst>
                                          <p:attrName>ppt_y</p:attrName>
                                        </p:attrNameLst>
                                      </p:cBhvr>
                                      <p:tavLst>
                                        <p:tav tm="0" fmla="#ppt_y-sin(pi*$)/81">
                                          <p:val>
                                            <p:fltVal val="0"/>
                                          </p:val>
                                        </p:tav>
                                        <p:tav tm="100000">
                                          <p:val>
                                            <p:fltVal val="1"/>
                                          </p:val>
                                        </p:tav>
                                      </p:tavLst>
                                    </p:anim>
                                    <p:animScale>
                                      <p:cBhvr>
                                        <p:cTn id="74" dur="13">
                                          <p:stCondLst>
                                            <p:cond delay="325"/>
                                          </p:stCondLst>
                                        </p:cTn>
                                        <p:tgtEl>
                                          <p:spTgt spid="22535"/>
                                        </p:tgtEl>
                                      </p:cBhvr>
                                      <p:to x="100000" y="60000"/>
                                    </p:animScale>
                                    <p:animScale>
                                      <p:cBhvr>
                                        <p:cTn id="75" dur="83" decel="50000">
                                          <p:stCondLst>
                                            <p:cond delay="338"/>
                                          </p:stCondLst>
                                        </p:cTn>
                                        <p:tgtEl>
                                          <p:spTgt spid="22535"/>
                                        </p:tgtEl>
                                      </p:cBhvr>
                                      <p:to x="100000" y="100000"/>
                                    </p:animScale>
                                    <p:animScale>
                                      <p:cBhvr>
                                        <p:cTn id="76" dur="13">
                                          <p:stCondLst>
                                            <p:cond delay="656"/>
                                          </p:stCondLst>
                                        </p:cTn>
                                        <p:tgtEl>
                                          <p:spTgt spid="22535"/>
                                        </p:tgtEl>
                                      </p:cBhvr>
                                      <p:to x="100000" y="80000"/>
                                    </p:animScale>
                                    <p:animScale>
                                      <p:cBhvr>
                                        <p:cTn id="77" dur="83" decel="50000">
                                          <p:stCondLst>
                                            <p:cond delay="669"/>
                                          </p:stCondLst>
                                        </p:cTn>
                                        <p:tgtEl>
                                          <p:spTgt spid="22535"/>
                                        </p:tgtEl>
                                      </p:cBhvr>
                                      <p:to x="100000" y="100000"/>
                                    </p:animScale>
                                    <p:animScale>
                                      <p:cBhvr>
                                        <p:cTn id="78" dur="13">
                                          <p:stCondLst>
                                            <p:cond delay="821"/>
                                          </p:stCondLst>
                                        </p:cTn>
                                        <p:tgtEl>
                                          <p:spTgt spid="22535"/>
                                        </p:tgtEl>
                                      </p:cBhvr>
                                      <p:to x="100000" y="90000"/>
                                    </p:animScale>
                                    <p:animScale>
                                      <p:cBhvr>
                                        <p:cTn id="79" dur="83" decel="50000">
                                          <p:stCondLst>
                                            <p:cond delay="834"/>
                                          </p:stCondLst>
                                        </p:cTn>
                                        <p:tgtEl>
                                          <p:spTgt spid="22535"/>
                                        </p:tgtEl>
                                      </p:cBhvr>
                                      <p:to x="100000" y="100000"/>
                                    </p:animScale>
                                    <p:animScale>
                                      <p:cBhvr>
                                        <p:cTn id="80" dur="13">
                                          <p:stCondLst>
                                            <p:cond delay="904"/>
                                          </p:stCondLst>
                                        </p:cTn>
                                        <p:tgtEl>
                                          <p:spTgt spid="22535"/>
                                        </p:tgtEl>
                                      </p:cBhvr>
                                      <p:to x="100000" y="95000"/>
                                    </p:animScale>
                                    <p:animScale>
                                      <p:cBhvr>
                                        <p:cTn id="81" dur="83" decel="50000">
                                          <p:stCondLst>
                                            <p:cond delay="917"/>
                                          </p:stCondLst>
                                        </p:cTn>
                                        <p:tgtEl>
                                          <p:spTgt spid="22535"/>
                                        </p:tgtEl>
                                      </p:cBhvr>
                                      <p:to x="100000" y="100000"/>
                                    </p:animScale>
                                  </p:childTnLst>
                                </p:cTn>
                              </p:par>
                            </p:childTnLst>
                          </p:cTn>
                        </p:par>
                        <p:par>
                          <p:cTn id="82" fill="hold">
                            <p:stCondLst>
                              <p:cond delay="198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22542"/>
                                        </p:tgtEl>
                                        <p:attrNameLst>
                                          <p:attrName>style.visibility</p:attrName>
                                        </p:attrNameLst>
                                      </p:cBhvr>
                                      <p:to>
                                        <p:strVal val="visible"/>
                                      </p:to>
                                    </p:set>
                                    <p:anim by="(-#ppt_w*2)" calcmode="lin" valueType="num">
                                      <p:cBhvr rctx="PPT">
                                        <p:cTn id="85" dur="250" autoRev="1" fill="hold">
                                          <p:stCondLst>
                                            <p:cond delay="0"/>
                                          </p:stCondLst>
                                        </p:cTn>
                                        <p:tgtEl>
                                          <p:spTgt spid="22542"/>
                                        </p:tgtEl>
                                        <p:attrNameLst>
                                          <p:attrName>ppt_w</p:attrName>
                                        </p:attrNameLst>
                                      </p:cBhvr>
                                    </p:anim>
                                    <p:anim by="(#ppt_w*0.50)" calcmode="lin" valueType="num">
                                      <p:cBhvr>
                                        <p:cTn id="86" dur="250" decel="50000" autoRev="1" fill="hold">
                                          <p:stCondLst>
                                            <p:cond delay="0"/>
                                          </p:stCondLst>
                                        </p:cTn>
                                        <p:tgtEl>
                                          <p:spTgt spid="22542"/>
                                        </p:tgtEl>
                                        <p:attrNameLst>
                                          <p:attrName>ppt_x</p:attrName>
                                        </p:attrNameLst>
                                      </p:cBhvr>
                                    </p:anim>
                                    <p:anim from="(-#ppt_h/2)" to="(#ppt_y)" calcmode="lin" valueType="num">
                                      <p:cBhvr>
                                        <p:cTn id="87" dur="500" fill="hold">
                                          <p:stCondLst>
                                            <p:cond delay="0"/>
                                          </p:stCondLst>
                                        </p:cTn>
                                        <p:tgtEl>
                                          <p:spTgt spid="22542"/>
                                        </p:tgtEl>
                                        <p:attrNameLst>
                                          <p:attrName>ppt_y</p:attrName>
                                        </p:attrNameLst>
                                      </p:cBhvr>
                                    </p:anim>
                                    <p:animRot by="21600000">
                                      <p:cBhvr>
                                        <p:cTn id="88" dur="500" fill="hold">
                                          <p:stCondLst>
                                            <p:cond delay="0"/>
                                          </p:stCondLst>
                                        </p:cTn>
                                        <p:tgtEl>
                                          <p:spTgt spid="22542"/>
                                        </p:tgtEl>
                                        <p:attrNameLst>
                                          <p:attrName>r</p:attrName>
                                        </p:attrNameLst>
                                      </p:cBhvr>
                                    </p:animRot>
                                  </p:childTnLst>
                                </p:cTn>
                              </p:par>
                            </p:childTnLst>
                          </p:cTn>
                        </p:par>
                        <p:par>
                          <p:cTn id="89" fill="hold">
                            <p:stCondLst>
                              <p:cond delay="3180"/>
                            </p:stCondLst>
                            <p:childTnLst>
                              <p:par>
                                <p:cTn id="90" presetID="22" presetClass="entr" presetSubtype="8" fill="hold" grpId="0" nodeType="afterEffect">
                                  <p:stCondLst>
                                    <p:cond delay="0"/>
                                  </p:stCondLst>
                                  <p:childTnLst>
                                    <p:set>
                                      <p:cBhvr>
                                        <p:cTn id="91" dur="1" fill="hold">
                                          <p:stCondLst>
                                            <p:cond delay="0"/>
                                          </p:stCondLst>
                                        </p:cTn>
                                        <p:tgtEl>
                                          <p:spTgt spid="22536"/>
                                        </p:tgtEl>
                                        <p:attrNameLst>
                                          <p:attrName>style.visibility</p:attrName>
                                        </p:attrNameLst>
                                      </p:cBhvr>
                                      <p:to>
                                        <p:strVal val="visible"/>
                                      </p:to>
                                    </p:set>
                                    <p:animEffect transition="in" filter="wipe(left)">
                                      <p:cBhvr>
                                        <p:cTn id="92" dur="500"/>
                                        <p:tgtEl>
                                          <p:spTgt spid="22536"/>
                                        </p:tgtEl>
                                      </p:cBhvr>
                                    </p:animEffect>
                                  </p:childTnLst>
                                </p:cTn>
                              </p:par>
                            </p:childTnLst>
                          </p:cTn>
                        </p:par>
                        <p:par>
                          <p:cTn id="93" fill="hold">
                            <p:stCondLst>
                              <p:cond delay="3680"/>
                            </p:stCondLst>
                            <p:childTnLst>
                              <p:par>
                                <p:cTn id="94" presetID="56" presetClass="entr" presetSubtype="0" fill="hold" grpId="0" nodeType="afterEffect">
                                  <p:stCondLst>
                                    <p:cond delay="0"/>
                                  </p:stCondLst>
                                  <p:iterate type="lt">
                                    <p:tmPct val="10000"/>
                                  </p:iterate>
                                  <p:childTnLst>
                                    <p:set>
                                      <p:cBhvr>
                                        <p:cTn id="95" dur="1" fill="hold">
                                          <p:stCondLst>
                                            <p:cond delay="0"/>
                                          </p:stCondLst>
                                        </p:cTn>
                                        <p:tgtEl>
                                          <p:spTgt spid="22541"/>
                                        </p:tgtEl>
                                        <p:attrNameLst>
                                          <p:attrName>style.visibility</p:attrName>
                                        </p:attrNameLst>
                                      </p:cBhvr>
                                      <p:to>
                                        <p:strVal val="visible"/>
                                      </p:to>
                                    </p:set>
                                    <p:anim by="(-#ppt_w*2)" calcmode="lin" valueType="num">
                                      <p:cBhvr rctx="PPT">
                                        <p:cTn id="96" dur="250" autoRev="1" fill="hold">
                                          <p:stCondLst>
                                            <p:cond delay="0"/>
                                          </p:stCondLst>
                                        </p:cTn>
                                        <p:tgtEl>
                                          <p:spTgt spid="22541"/>
                                        </p:tgtEl>
                                        <p:attrNameLst>
                                          <p:attrName>ppt_w</p:attrName>
                                        </p:attrNameLst>
                                      </p:cBhvr>
                                    </p:anim>
                                    <p:anim by="(#ppt_w*0.50)" calcmode="lin" valueType="num">
                                      <p:cBhvr>
                                        <p:cTn id="97" dur="250" decel="50000" autoRev="1" fill="hold">
                                          <p:stCondLst>
                                            <p:cond delay="0"/>
                                          </p:stCondLst>
                                        </p:cTn>
                                        <p:tgtEl>
                                          <p:spTgt spid="22541"/>
                                        </p:tgtEl>
                                        <p:attrNameLst>
                                          <p:attrName>ppt_x</p:attrName>
                                        </p:attrNameLst>
                                      </p:cBhvr>
                                    </p:anim>
                                    <p:anim from="(-#ppt_h/2)" to="(#ppt_y)" calcmode="lin" valueType="num">
                                      <p:cBhvr>
                                        <p:cTn id="98" dur="500" fill="hold">
                                          <p:stCondLst>
                                            <p:cond delay="0"/>
                                          </p:stCondLst>
                                        </p:cTn>
                                        <p:tgtEl>
                                          <p:spTgt spid="22541"/>
                                        </p:tgtEl>
                                        <p:attrNameLst>
                                          <p:attrName>ppt_y</p:attrName>
                                        </p:attrNameLst>
                                      </p:cBhvr>
                                    </p:anim>
                                    <p:animRot by="21600000">
                                      <p:cBhvr>
                                        <p:cTn id="99" dur="500" fill="hold">
                                          <p:stCondLst>
                                            <p:cond delay="0"/>
                                          </p:stCondLst>
                                        </p:cTn>
                                        <p:tgtEl>
                                          <p:spTgt spid="22541"/>
                                        </p:tgtEl>
                                        <p:attrNameLst>
                                          <p:attrName>r</p:attrName>
                                        </p:attrNameLst>
                                      </p:cBhvr>
                                    </p:animRot>
                                  </p:childTnLst>
                                </p:cTn>
                              </p:par>
                            </p:childTnLst>
                          </p:cTn>
                        </p:par>
                        <p:par>
                          <p:cTn id="100" fill="hold">
                            <p:stCondLst>
                              <p:cond delay="4280"/>
                            </p:stCondLst>
                            <p:childTnLst>
                              <p:par>
                                <p:cTn id="101" presetID="22" presetClass="entr" presetSubtype="8" fill="hold" grpId="0" nodeType="afterEffect">
                                  <p:stCondLst>
                                    <p:cond delay="0"/>
                                  </p:stCondLst>
                                  <p:childTnLst>
                                    <p:set>
                                      <p:cBhvr>
                                        <p:cTn id="102" dur="1" fill="hold">
                                          <p:stCondLst>
                                            <p:cond delay="0"/>
                                          </p:stCondLst>
                                        </p:cTn>
                                        <p:tgtEl>
                                          <p:spTgt spid="22537"/>
                                        </p:tgtEl>
                                        <p:attrNameLst>
                                          <p:attrName>style.visibility</p:attrName>
                                        </p:attrNameLst>
                                      </p:cBhvr>
                                      <p:to>
                                        <p:strVal val="visible"/>
                                      </p:to>
                                    </p:set>
                                    <p:animEffect transition="in" filter="wipe(left)">
                                      <p:cBhvr>
                                        <p:cTn id="103" dur="500"/>
                                        <p:tgtEl>
                                          <p:spTgt spid="22537"/>
                                        </p:tgtEl>
                                      </p:cBhvr>
                                    </p:animEffect>
                                  </p:childTnLst>
                                </p:cTn>
                              </p:par>
                            </p:childTnLst>
                          </p:cTn>
                        </p:par>
                        <p:par>
                          <p:cTn id="104" fill="hold">
                            <p:stCondLst>
                              <p:cond delay="4780"/>
                            </p:stCondLst>
                            <p:childTnLst>
                              <p:par>
                                <p:cTn id="105" presetID="56" presetClass="entr" presetSubtype="0" fill="hold" grpId="0" nodeType="afterEffect">
                                  <p:stCondLst>
                                    <p:cond delay="0"/>
                                  </p:stCondLst>
                                  <p:iterate type="lt">
                                    <p:tmPct val="10000"/>
                                  </p:iterate>
                                  <p:childTnLst>
                                    <p:set>
                                      <p:cBhvr>
                                        <p:cTn id="106" dur="1" fill="hold">
                                          <p:stCondLst>
                                            <p:cond delay="0"/>
                                          </p:stCondLst>
                                        </p:cTn>
                                        <p:tgtEl>
                                          <p:spTgt spid="22543"/>
                                        </p:tgtEl>
                                        <p:attrNameLst>
                                          <p:attrName>style.visibility</p:attrName>
                                        </p:attrNameLst>
                                      </p:cBhvr>
                                      <p:to>
                                        <p:strVal val="visible"/>
                                      </p:to>
                                    </p:set>
                                    <p:anim by="(-#ppt_w*2)" calcmode="lin" valueType="num">
                                      <p:cBhvr rctx="PPT">
                                        <p:cTn id="107" dur="250" autoRev="1" fill="hold">
                                          <p:stCondLst>
                                            <p:cond delay="0"/>
                                          </p:stCondLst>
                                        </p:cTn>
                                        <p:tgtEl>
                                          <p:spTgt spid="22543"/>
                                        </p:tgtEl>
                                        <p:attrNameLst>
                                          <p:attrName>ppt_w</p:attrName>
                                        </p:attrNameLst>
                                      </p:cBhvr>
                                    </p:anim>
                                    <p:anim by="(#ppt_w*0.50)" calcmode="lin" valueType="num">
                                      <p:cBhvr>
                                        <p:cTn id="108" dur="250" decel="50000" autoRev="1" fill="hold">
                                          <p:stCondLst>
                                            <p:cond delay="0"/>
                                          </p:stCondLst>
                                        </p:cTn>
                                        <p:tgtEl>
                                          <p:spTgt spid="22543"/>
                                        </p:tgtEl>
                                        <p:attrNameLst>
                                          <p:attrName>ppt_x</p:attrName>
                                        </p:attrNameLst>
                                      </p:cBhvr>
                                    </p:anim>
                                    <p:anim from="(-#ppt_h/2)" to="(#ppt_y)" calcmode="lin" valueType="num">
                                      <p:cBhvr>
                                        <p:cTn id="109" dur="500" fill="hold">
                                          <p:stCondLst>
                                            <p:cond delay="0"/>
                                          </p:stCondLst>
                                        </p:cTn>
                                        <p:tgtEl>
                                          <p:spTgt spid="22543"/>
                                        </p:tgtEl>
                                        <p:attrNameLst>
                                          <p:attrName>ppt_y</p:attrName>
                                        </p:attrNameLst>
                                      </p:cBhvr>
                                    </p:anim>
                                    <p:animRot by="21600000">
                                      <p:cBhvr>
                                        <p:cTn id="110" dur="500" fill="hold">
                                          <p:stCondLst>
                                            <p:cond delay="0"/>
                                          </p:stCondLst>
                                        </p:cTn>
                                        <p:tgtEl>
                                          <p:spTgt spid="22543"/>
                                        </p:tgtEl>
                                        <p:attrNameLst>
                                          <p:attrName>r</p:attrName>
                                        </p:attrNameLst>
                                      </p:cBhvr>
                                    </p:animRot>
                                  </p:childTnLst>
                                </p:cTn>
                              </p:par>
                            </p:childTnLst>
                          </p:cTn>
                        </p:par>
                        <p:par>
                          <p:cTn id="111" fill="hold">
                            <p:stCondLst>
                              <p:cond delay="5380"/>
                            </p:stCondLst>
                            <p:childTnLst>
                              <p:par>
                                <p:cTn id="112" presetID="22" presetClass="entr" presetSubtype="8" fill="hold" grpId="0" nodeType="afterEffect">
                                  <p:stCondLst>
                                    <p:cond delay="0"/>
                                  </p:stCondLst>
                                  <p:childTnLst>
                                    <p:set>
                                      <p:cBhvr>
                                        <p:cTn id="113" dur="1" fill="hold">
                                          <p:stCondLst>
                                            <p:cond delay="0"/>
                                          </p:stCondLst>
                                        </p:cTn>
                                        <p:tgtEl>
                                          <p:spTgt spid="22538"/>
                                        </p:tgtEl>
                                        <p:attrNameLst>
                                          <p:attrName>style.visibility</p:attrName>
                                        </p:attrNameLst>
                                      </p:cBhvr>
                                      <p:to>
                                        <p:strVal val="visible"/>
                                      </p:to>
                                    </p:set>
                                    <p:animEffect transition="in" filter="wipe(left)">
                                      <p:cBhvr>
                                        <p:cTn id="114" dur="500"/>
                                        <p:tgtEl>
                                          <p:spTgt spid="22538"/>
                                        </p:tgtEl>
                                      </p:cBhvr>
                                    </p:animEffect>
                                  </p:childTnLst>
                                </p:cTn>
                              </p:par>
                            </p:childTnLst>
                          </p:cTn>
                        </p:par>
                        <p:par>
                          <p:cTn id="115" fill="hold">
                            <p:stCondLst>
                              <p:cond delay="5880"/>
                            </p:stCondLst>
                            <p:childTnLst>
                              <p:par>
                                <p:cTn id="116" presetID="56" presetClass="entr" presetSubtype="0" fill="hold" grpId="0" nodeType="afterEffect">
                                  <p:stCondLst>
                                    <p:cond delay="0"/>
                                  </p:stCondLst>
                                  <p:iterate type="lt">
                                    <p:tmPct val="10000"/>
                                  </p:iterate>
                                  <p:childTnLst>
                                    <p:set>
                                      <p:cBhvr>
                                        <p:cTn id="117" dur="1" fill="hold">
                                          <p:stCondLst>
                                            <p:cond delay="0"/>
                                          </p:stCondLst>
                                        </p:cTn>
                                        <p:tgtEl>
                                          <p:spTgt spid="22544"/>
                                        </p:tgtEl>
                                        <p:attrNameLst>
                                          <p:attrName>style.visibility</p:attrName>
                                        </p:attrNameLst>
                                      </p:cBhvr>
                                      <p:to>
                                        <p:strVal val="visible"/>
                                      </p:to>
                                    </p:set>
                                    <p:anim by="(-#ppt_w*2)" calcmode="lin" valueType="num">
                                      <p:cBhvr rctx="PPT">
                                        <p:cTn id="118" dur="250" autoRev="1" fill="hold">
                                          <p:stCondLst>
                                            <p:cond delay="0"/>
                                          </p:stCondLst>
                                        </p:cTn>
                                        <p:tgtEl>
                                          <p:spTgt spid="22544"/>
                                        </p:tgtEl>
                                        <p:attrNameLst>
                                          <p:attrName>ppt_w</p:attrName>
                                        </p:attrNameLst>
                                      </p:cBhvr>
                                    </p:anim>
                                    <p:anim by="(#ppt_w*0.50)" calcmode="lin" valueType="num">
                                      <p:cBhvr>
                                        <p:cTn id="119" dur="250" decel="50000" autoRev="1" fill="hold">
                                          <p:stCondLst>
                                            <p:cond delay="0"/>
                                          </p:stCondLst>
                                        </p:cTn>
                                        <p:tgtEl>
                                          <p:spTgt spid="22544"/>
                                        </p:tgtEl>
                                        <p:attrNameLst>
                                          <p:attrName>ppt_x</p:attrName>
                                        </p:attrNameLst>
                                      </p:cBhvr>
                                    </p:anim>
                                    <p:anim from="(-#ppt_h/2)" to="(#ppt_y)" calcmode="lin" valueType="num">
                                      <p:cBhvr>
                                        <p:cTn id="120" dur="500" fill="hold">
                                          <p:stCondLst>
                                            <p:cond delay="0"/>
                                          </p:stCondLst>
                                        </p:cTn>
                                        <p:tgtEl>
                                          <p:spTgt spid="22544"/>
                                        </p:tgtEl>
                                        <p:attrNameLst>
                                          <p:attrName>ppt_y</p:attrName>
                                        </p:attrNameLst>
                                      </p:cBhvr>
                                    </p:anim>
                                    <p:animRot by="21600000">
                                      <p:cBhvr>
                                        <p:cTn id="121" dur="500" fill="hold">
                                          <p:stCondLst>
                                            <p:cond delay="0"/>
                                          </p:stCondLst>
                                        </p:cTn>
                                        <p:tgtEl>
                                          <p:spTgt spid="22544"/>
                                        </p:tgtEl>
                                        <p:attrNameLst>
                                          <p:attrName>r</p:attrName>
                                        </p:attrNameLst>
                                      </p:cBhvr>
                                    </p:animRot>
                                  </p:childTnLst>
                                </p:cTn>
                              </p:par>
                            </p:childTnLst>
                          </p:cTn>
                        </p:par>
                        <p:par>
                          <p:cTn id="122" fill="hold">
                            <p:stCondLst>
                              <p:cond delay="6480"/>
                            </p:stCondLst>
                            <p:childTnLst>
                              <p:par>
                                <p:cTn id="123" presetID="31" presetClass="entr" presetSubtype="0" fill="hold" grpId="0" nodeType="afterEffect">
                                  <p:stCondLst>
                                    <p:cond delay="0"/>
                                  </p:stCondLst>
                                  <p:childTnLst>
                                    <p:set>
                                      <p:cBhvr>
                                        <p:cTn id="124" dur="1" fill="hold">
                                          <p:stCondLst>
                                            <p:cond delay="0"/>
                                          </p:stCondLst>
                                        </p:cTn>
                                        <p:tgtEl>
                                          <p:spTgt spid="22540"/>
                                        </p:tgtEl>
                                        <p:attrNameLst>
                                          <p:attrName>style.visibility</p:attrName>
                                        </p:attrNameLst>
                                      </p:cBhvr>
                                      <p:to>
                                        <p:strVal val="visible"/>
                                      </p:to>
                                    </p:set>
                                    <p:anim calcmode="lin" valueType="num">
                                      <p:cBhvr>
                                        <p:cTn id="125" dur="1000" fill="hold"/>
                                        <p:tgtEl>
                                          <p:spTgt spid="22540"/>
                                        </p:tgtEl>
                                        <p:attrNameLst>
                                          <p:attrName>ppt_w</p:attrName>
                                        </p:attrNameLst>
                                      </p:cBhvr>
                                      <p:tavLst>
                                        <p:tav tm="0">
                                          <p:val>
                                            <p:fltVal val="0"/>
                                          </p:val>
                                        </p:tav>
                                        <p:tav tm="100000">
                                          <p:val>
                                            <p:strVal val="#ppt_w"/>
                                          </p:val>
                                        </p:tav>
                                      </p:tavLst>
                                    </p:anim>
                                    <p:anim calcmode="lin" valueType="num">
                                      <p:cBhvr>
                                        <p:cTn id="126" dur="1000" fill="hold"/>
                                        <p:tgtEl>
                                          <p:spTgt spid="22540"/>
                                        </p:tgtEl>
                                        <p:attrNameLst>
                                          <p:attrName>ppt_h</p:attrName>
                                        </p:attrNameLst>
                                      </p:cBhvr>
                                      <p:tavLst>
                                        <p:tav tm="0">
                                          <p:val>
                                            <p:fltVal val="0"/>
                                          </p:val>
                                        </p:tav>
                                        <p:tav tm="100000">
                                          <p:val>
                                            <p:strVal val="#ppt_h"/>
                                          </p:val>
                                        </p:tav>
                                      </p:tavLst>
                                    </p:anim>
                                    <p:anim calcmode="lin" valueType="num">
                                      <p:cBhvr>
                                        <p:cTn id="127" dur="1000" fill="hold"/>
                                        <p:tgtEl>
                                          <p:spTgt spid="22540"/>
                                        </p:tgtEl>
                                        <p:attrNameLst>
                                          <p:attrName>style.rotation</p:attrName>
                                        </p:attrNameLst>
                                      </p:cBhvr>
                                      <p:tavLst>
                                        <p:tav tm="0">
                                          <p:val>
                                            <p:fltVal val="90"/>
                                          </p:val>
                                        </p:tav>
                                        <p:tav tm="100000">
                                          <p:val>
                                            <p:fltVal val="0"/>
                                          </p:val>
                                        </p:tav>
                                      </p:tavLst>
                                    </p:anim>
                                    <p:animEffect transition="in" filter="fade">
                                      <p:cBhvr>
                                        <p:cTn id="128" dur="1000"/>
                                        <p:tgtEl>
                                          <p:spTgt spid="22540"/>
                                        </p:tgtEl>
                                      </p:cBhvr>
                                    </p:animEffect>
                                  </p:childTnLst>
                                </p:cTn>
                              </p:par>
                            </p:childTnLst>
                          </p:cTn>
                        </p:par>
                        <p:par>
                          <p:cTn id="129" fill="hold">
                            <p:stCondLst>
                              <p:cond delay="7480"/>
                            </p:stCondLst>
                            <p:childTnLst>
                              <p:par>
                                <p:cTn id="130" presetID="22" presetClass="entr" presetSubtype="8" fill="hold" grpId="0" nodeType="afterEffect">
                                  <p:stCondLst>
                                    <p:cond delay="0"/>
                                  </p:stCondLst>
                                  <p:childTnLst>
                                    <p:set>
                                      <p:cBhvr>
                                        <p:cTn id="131" dur="1" fill="hold">
                                          <p:stCondLst>
                                            <p:cond delay="0"/>
                                          </p:stCondLst>
                                        </p:cTn>
                                        <p:tgtEl>
                                          <p:spTgt spid="22539"/>
                                        </p:tgtEl>
                                        <p:attrNameLst>
                                          <p:attrName>style.visibility</p:attrName>
                                        </p:attrNameLst>
                                      </p:cBhvr>
                                      <p:to>
                                        <p:strVal val="visible"/>
                                      </p:to>
                                    </p:set>
                                    <p:animEffect transition="in" filter="wipe(left)">
                                      <p:cBhvr>
                                        <p:cTn id="132"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nimBg="1"/>
      <p:bldP spid="22532" grpId="0" animBg="1" autoUpdateAnimBg="0"/>
      <p:bldP spid="22533" grpId="0" animBg="1" autoUpdateAnimBg="0"/>
      <p:bldP spid="22534" grpId="0" animBg="1" autoUpdateAnimBg="0"/>
      <p:bldP spid="22535" grpId="0" animBg="1" autoUpdateAnimBg="0"/>
      <p:bldP spid="22536" grpId="0" animBg="1"/>
      <p:bldP spid="22537" grpId="0" animBg="1"/>
      <p:bldP spid="22538" grpId="0" animBg="1"/>
      <p:bldP spid="22539" grpId="0" autoUpdateAnimBg="0"/>
      <p:bldP spid="22540" grpId="0" animBg="1"/>
      <p:bldP spid="22541" grpId="0" autoUpdateAnimBg="0"/>
      <p:bldP spid="22542" grpId="0" autoUpdateAnimBg="0"/>
      <p:bldP spid="22543" grpId="0" autoUpdateAnimBg="0"/>
      <p:bldP spid="2254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3555"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6" name="Freeform 6"/>
          <p:cNvSpPr/>
          <p:nvPr/>
        </p:nvSpPr>
        <p:spPr bwMode="auto">
          <a:xfrm>
            <a:off x="1724025" y="4578350"/>
            <a:ext cx="2725738" cy="1271588"/>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7" name="Freeform 7"/>
          <p:cNvSpPr/>
          <p:nvPr/>
        </p:nvSpPr>
        <p:spPr bwMode="auto">
          <a:xfrm>
            <a:off x="1724025" y="1236663"/>
            <a:ext cx="2725738" cy="3440112"/>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8" name="Freeform 6"/>
          <p:cNvSpPr/>
          <p:nvPr/>
        </p:nvSpPr>
        <p:spPr bwMode="auto">
          <a:xfrm>
            <a:off x="4749800" y="4578350"/>
            <a:ext cx="2725738" cy="1271588"/>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9" name="Freeform 7"/>
          <p:cNvSpPr/>
          <p:nvPr/>
        </p:nvSpPr>
        <p:spPr bwMode="auto">
          <a:xfrm>
            <a:off x="4749800" y="1236663"/>
            <a:ext cx="2725738" cy="3440112"/>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60" name="Freeform 6"/>
          <p:cNvSpPr/>
          <p:nvPr/>
        </p:nvSpPr>
        <p:spPr bwMode="auto">
          <a:xfrm>
            <a:off x="7826375" y="4578350"/>
            <a:ext cx="2725738" cy="1271588"/>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61" name="Freeform 7"/>
          <p:cNvSpPr/>
          <p:nvPr/>
        </p:nvSpPr>
        <p:spPr bwMode="auto">
          <a:xfrm>
            <a:off x="7826375" y="1236663"/>
            <a:ext cx="2725738" cy="3440112"/>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62" name="TextBox 9"/>
          <p:cNvSpPr txBox="1">
            <a:spLocks noChangeArrowheads="1"/>
          </p:cNvSpPr>
          <p:nvPr/>
        </p:nvSpPr>
        <p:spPr bwMode="auto">
          <a:xfrm>
            <a:off x="1787525" y="4886325"/>
            <a:ext cx="255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请在这里输入图片的说明文字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563" name="TextBox 10"/>
          <p:cNvSpPr txBox="1">
            <a:spLocks noChangeArrowheads="1"/>
          </p:cNvSpPr>
          <p:nvPr/>
        </p:nvSpPr>
        <p:spPr bwMode="auto">
          <a:xfrm>
            <a:off x="4800600" y="4886325"/>
            <a:ext cx="2551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请在这里输入图片的说明文字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564" name="TextBox 11"/>
          <p:cNvSpPr txBox="1">
            <a:spLocks noChangeArrowheads="1"/>
          </p:cNvSpPr>
          <p:nvPr/>
        </p:nvSpPr>
        <p:spPr bwMode="auto">
          <a:xfrm>
            <a:off x="7889875" y="4886325"/>
            <a:ext cx="255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请在这里输入图片的说明文字</a:t>
            </a:r>
            <a:endParaRPr lang="zh-CN" altLang="en-US">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3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3554"/>
                                        </p:tgtEl>
                                        <p:attrNameLst>
                                          <p:attrName>ppt_y</p:attrName>
                                        </p:attrNameLst>
                                      </p:cBhvr>
                                      <p:tavLst>
                                        <p:tav tm="0">
                                          <p:val>
                                            <p:strVal val="#ppt_y"/>
                                          </p:val>
                                        </p:tav>
                                        <p:tav tm="100000">
                                          <p:val>
                                            <p:strVal val="#ppt_y"/>
                                          </p:val>
                                        </p:tav>
                                      </p:tavLst>
                                    </p:anim>
                                    <p:anim calcmode="lin" valueType="num">
                                      <p:cBhvr>
                                        <p:cTn id="14" dur="3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3554"/>
                                        </p:tgtEl>
                                      </p:cBhvr>
                                    </p:animEffect>
                                  </p:childTnLst>
                                </p:cTn>
                              </p:par>
                            </p:childTnLst>
                          </p:cTn>
                        </p:par>
                        <p:par>
                          <p:cTn id="17" fill="hold">
                            <p:stCondLst>
                              <p:cond delay="980"/>
                            </p:stCondLst>
                            <p:childTnLst>
                              <p:par>
                                <p:cTn id="18" presetID="47" presetClass="entr" presetSubtype="0"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fade">
                                      <p:cBhvr>
                                        <p:cTn id="20" dur="1000"/>
                                        <p:tgtEl>
                                          <p:spTgt spid="23557"/>
                                        </p:tgtEl>
                                      </p:cBhvr>
                                    </p:animEffect>
                                    <p:anim calcmode="lin" valueType="num">
                                      <p:cBhvr>
                                        <p:cTn id="21" dur="1000" fill="hold"/>
                                        <p:tgtEl>
                                          <p:spTgt spid="23557"/>
                                        </p:tgtEl>
                                        <p:attrNameLst>
                                          <p:attrName>ppt_x</p:attrName>
                                        </p:attrNameLst>
                                      </p:cBhvr>
                                      <p:tavLst>
                                        <p:tav tm="0">
                                          <p:val>
                                            <p:strVal val="#ppt_x"/>
                                          </p:val>
                                        </p:tav>
                                        <p:tav tm="100000">
                                          <p:val>
                                            <p:strVal val="#ppt_x"/>
                                          </p:val>
                                        </p:tav>
                                      </p:tavLst>
                                    </p:anim>
                                    <p:anim calcmode="lin" valueType="num">
                                      <p:cBhvr>
                                        <p:cTn id="22" dur="1000" fill="hold"/>
                                        <p:tgtEl>
                                          <p:spTgt spid="2355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00"/>
                                  </p:stCondLst>
                                  <p:childTnLst>
                                    <p:set>
                                      <p:cBhvr>
                                        <p:cTn id="24" dur="1" fill="hold">
                                          <p:stCondLst>
                                            <p:cond delay="0"/>
                                          </p:stCondLst>
                                        </p:cTn>
                                        <p:tgtEl>
                                          <p:spTgt spid="23559"/>
                                        </p:tgtEl>
                                        <p:attrNameLst>
                                          <p:attrName>style.visibility</p:attrName>
                                        </p:attrNameLst>
                                      </p:cBhvr>
                                      <p:to>
                                        <p:strVal val="visible"/>
                                      </p:to>
                                    </p:set>
                                    <p:animEffect transition="in" filter="fade">
                                      <p:cBhvr>
                                        <p:cTn id="25" dur="1000"/>
                                        <p:tgtEl>
                                          <p:spTgt spid="23559"/>
                                        </p:tgtEl>
                                      </p:cBhvr>
                                    </p:animEffect>
                                    <p:anim calcmode="lin" valueType="num">
                                      <p:cBhvr>
                                        <p:cTn id="26" dur="1000" fill="hold"/>
                                        <p:tgtEl>
                                          <p:spTgt spid="23559"/>
                                        </p:tgtEl>
                                        <p:attrNameLst>
                                          <p:attrName>ppt_x</p:attrName>
                                        </p:attrNameLst>
                                      </p:cBhvr>
                                      <p:tavLst>
                                        <p:tav tm="0">
                                          <p:val>
                                            <p:strVal val="#ppt_x"/>
                                          </p:val>
                                        </p:tav>
                                        <p:tav tm="100000">
                                          <p:val>
                                            <p:strVal val="#ppt_x"/>
                                          </p:val>
                                        </p:tav>
                                      </p:tavLst>
                                    </p:anim>
                                    <p:anim calcmode="lin" valueType="num">
                                      <p:cBhvr>
                                        <p:cTn id="27" dur="1000" fill="hold"/>
                                        <p:tgtEl>
                                          <p:spTgt spid="2355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400"/>
                                  </p:stCondLst>
                                  <p:childTnLst>
                                    <p:set>
                                      <p:cBhvr>
                                        <p:cTn id="29" dur="1" fill="hold">
                                          <p:stCondLst>
                                            <p:cond delay="0"/>
                                          </p:stCondLst>
                                        </p:cTn>
                                        <p:tgtEl>
                                          <p:spTgt spid="23561"/>
                                        </p:tgtEl>
                                        <p:attrNameLst>
                                          <p:attrName>style.visibility</p:attrName>
                                        </p:attrNameLst>
                                      </p:cBhvr>
                                      <p:to>
                                        <p:strVal val="visible"/>
                                      </p:to>
                                    </p:set>
                                    <p:animEffect transition="in" filter="fade">
                                      <p:cBhvr>
                                        <p:cTn id="30" dur="1000"/>
                                        <p:tgtEl>
                                          <p:spTgt spid="23561"/>
                                        </p:tgtEl>
                                      </p:cBhvr>
                                    </p:animEffect>
                                    <p:anim calcmode="lin" valueType="num">
                                      <p:cBhvr>
                                        <p:cTn id="31" dur="1000" fill="hold"/>
                                        <p:tgtEl>
                                          <p:spTgt spid="23561"/>
                                        </p:tgtEl>
                                        <p:attrNameLst>
                                          <p:attrName>ppt_x</p:attrName>
                                        </p:attrNameLst>
                                      </p:cBhvr>
                                      <p:tavLst>
                                        <p:tav tm="0">
                                          <p:val>
                                            <p:strVal val="#ppt_x"/>
                                          </p:val>
                                        </p:tav>
                                        <p:tav tm="100000">
                                          <p:val>
                                            <p:strVal val="#ppt_x"/>
                                          </p:val>
                                        </p:tav>
                                      </p:tavLst>
                                    </p:anim>
                                    <p:anim calcmode="lin" valueType="num">
                                      <p:cBhvr>
                                        <p:cTn id="32" dur="1000" fill="hold"/>
                                        <p:tgtEl>
                                          <p:spTgt spid="23561"/>
                                        </p:tgtEl>
                                        <p:attrNameLst>
                                          <p:attrName>ppt_y</p:attrName>
                                        </p:attrNameLst>
                                      </p:cBhvr>
                                      <p:tavLst>
                                        <p:tav tm="0">
                                          <p:val>
                                            <p:strVal val="#ppt_y-.1"/>
                                          </p:val>
                                        </p:tav>
                                        <p:tav tm="100000">
                                          <p:val>
                                            <p:strVal val="#ppt_y"/>
                                          </p:val>
                                        </p:tav>
                                      </p:tavLst>
                                    </p:anim>
                                  </p:childTnLst>
                                </p:cTn>
                              </p:par>
                            </p:childTnLst>
                          </p:cTn>
                        </p:par>
                        <p:par>
                          <p:cTn id="33" fill="hold">
                            <p:stCondLst>
                              <p:cond delay="1980"/>
                            </p:stCondLst>
                            <p:childTnLst>
                              <p:par>
                                <p:cTn id="34" presetID="42" presetClass="entr" presetSubtype="0" fill="hold" grpId="0" nodeType="afterEffect">
                                  <p:stCondLst>
                                    <p:cond delay="0"/>
                                  </p:stCondLst>
                                  <p:childTnLst>
                                    <p:set>
                                      <p:cBhvr>
                                        <p:cTn id="35" dur="1" fill="hold">
                                          <p:stCondLst>
                                            <p:cond delay="0"/>
                                          </p:stCondLst>
                                        </p:cTn>
                                        <p:tgtEl>
                                          <p:spTgt spid="23556"/>
                                        </p:tgtEl>
                                        <p:attrNameLst>
                                          <p:attrName>style.visibility</p:attrName>
                                        </p:attrNameLst>
                                      </p:cBhvr>
                                      <p:to>
                                        <p:strVal val="visible"/>
                                      </p:to>
                                    </p:set>
                                    <p:animEffect transition="in" filter="fade">
                                      <p:cBhvr>
                                        <p:cTn id="36" dur="1000"/>
                                        <p:tgtEl>
                                          <p:spTgt spid="23556"/>
                                        </p:tgtEl>
                                      </p:cBhvr>
                                    </p:animEffect>
                                    <p:anim calcmode="lin" valueType="num">
                                      <p:cBhvr>
                                        <p:cTn id="37" dur="1000" fill="hold"/>
                                        <p:tgtEl>
                                          <p:spTgt spid="23556"/>
                                        </p:tgtEl>
                                        <p:attrNameLst>
                                          <p:attrName>ppt_x</p:attrName>
                                        </p:attrNameLst>
                                      </p:cBhvr>
                                      <p:tavLst>
                                        <p:tav tm="0">
                                          <p:val>
                                            <p:strVal val="#ppt_x"/>
                                          </p:val>
                                        </p:tav>
                                        <p:tav tm="100000">
                                          <p:val>
                                            <p:strVal val="#ppt_x"/>
                                          </p:val>
                                        </p:tav>
                                      </p:tavLst>
                                    </p:anim>
                                    <p:anim calcmode="lin" valueType="num">
                                      <p:cBhvr>
                                        <p:cTn id="38" dur="1000" fill="hold"/>
                                        <p:tgtEl>
                                          <p:spTgt spid="235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3558"/>
                                        </p:tgtEl>
                                        <p:attrNameLst>
                                          <p:attrName>style.visibility</p:attrName>
                                        </p:attrNameLst>
                                      </p:cBhvr>
                                      <p:to>
                                        <p:strVal val="visible"/>
                                      </p:to>
                                    </p:set>
                                    <p:animEffect transition="in" filter="fade">
                                      <p:cBhvr>
                                        <p:cTn id="41" dur="1000"/>
                                        <p:tgtEl>
                                          <p:spTgt spid="23558"/>
                                        </p:tgtEl>
                                      </p:cBhvr>
                                    </p:animEffect>
                                    <p:anim calcmode="lin" valueType="num">
                                      <p:cBhvr>
                                        <p:cTn id="42" dur="1000" fill="hold"/>
                                        <p:tgtEl>
                                          <p:spTgt spid="23558"/>
                                        </p:tgtEl>
                                        <p:attrNameLst>
                                          <p:attrName>ppt_x</p:attrName>
                                        </p:attrNameLst>
                                      </p:cBhvr>
                                      <p:tavLst>
                                        <p:tav tm="0">
                                          <p:val>
                                            <p:strVal val="#ppt_x"/>
                                          </p:val>
                                        </p:tav>
                                        <p:tav tm="100000">
                                          <p:val>
                                            <p:strVal val="#ppt_x"/>
                                          </p:val>
                                        </p:tav>
                                      </p:tavLst>
                                    </p:anim>
                                    <p:anim calcmode="lin" valueType="num">
                                      <p:cBhvr>
                                        <p:cTn id="43" dur="1000" fill="hold"/>
                                        <p:tgtEl>
                                          <p:spTgt spid="2355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400"/>
                                  </p:stCondLst>
                                  <p:childTnLst>
                                    <p:set>
                                      <p:cBhvr>
                                        <p:cTn id="45" dur="1" fill="hold">
                                          <p:stCondLst>
                                            <p:cond delay="0"/>
                                          </p:stCondLst>
                                        </p:cTn>
                                        <p:tgtEl>
                                          <p:spTgt spid="23560"/>
                                        </p:tgtEl>
                                        <p:attrNameLst>
                                          <p:attrName>style.visibility</p:attrName>
                                        </p:attrNameLst>
                                      </p:cBhvr>
                                      <p:to>
                                        <p:strVal val="visible"/>
                                      </p:to>
                                    </p:set>
                                    <p:animEffect transition="in" filter="fade">
                                      <p:cBhvr>
                                        <p:cTn id="46" dur="1000"/>
                                        <p:tgtEl>
                                          <p:spTgt spid="23560"/>
                                        </p:tgtEl>
                                      </p:cBhvr>
                                    </p:animEffect>
                                    <p:anim calcmode="lin" valueType="num">
                                      <p:cBhvr>
                                        <p:cTn id="47" dur="1000" fill="hold"/>
                                        <p:tgtEl>
                                          <p:spTgt spid="23560"/>
                                        </p:tgtEl>
                                        <p:attrNameLst>
                                          <p:attrName>ppt_x</p:attrName>
                                        </p:attrNameLst>
                                      </p:cBhvr>
                                      <p:tavLst>
                                        <p:tav tm="0">
                                          <p:val>
                                            <p:strVal val="#ppt_x"/>
                                          </p:val>
                                        </p:tav>
                                        <p:tav tm="100000">
                                          <p:val>
                                            <p:strVal val="#ppt_x"/>
                                          </p:val>
                                        </p:tav>
                                      </p:tavLst>
                                    </p:anim>
                                    <p:anim calcmode="lin" valueType="num">
                                      <p:cBhvr>
                                        <p:cTn id="48" dur="1000" fill="hold"/>
                                        <p:tgtEl>
                                          <p:spTgt spid="23560"/>
                                        </p:tgtEl>
                                        <p:attrNameLst>
                                          <p:attrName>ppt_y</p:attrName>
                                        </p:attrNameLst>
                                      </p:cBhvr>
                                      <p:tavLst>
                                        <p:tav tm="0">
                                          <p:val>
                                            <p:strVal val="#ppt_y+.1"/>
                                          </p:val>
                                        </p:tav>
                                        <p:tav tm="100000">
                                          <p:val>
                                            <p:strVal val="#ppt_y"/>
                                          </p:val>
                                        </p:tav>
                                      </p:tavLst>
                                    </p:anim>
                                  </p:childTnLst>
                                </p:cTn>
                              </p:par>
                            </p:childTnLst>
                          </p:cTn>
                        </p:par>
                        <p:par>
                          <p:cTn id="49" fill="hold">
                            <p:stCondLst>
                              <p:cond delay="2980"/>
                            </p:stCondLst>
                            <p:childTnLst>
                              <p:par>
                                <p:cTn id="50" presetID="22" presetClass="entr" presetSubtype="1" fill="hold" grpId="0" nodeType="afterEffect">
                                  <p:stCondLst>
                                    <p:cond delay="0"/>
                                  </p:stCondLst>
                                  <p:childTnLst>
                                    <p:set>
                                      <p:cBhvr>
                                        <p:cTn id="51" dur="1" fill="hold">
                                          <p:stCondLst>
                                            <p:cond delay="0"/>
                                          </p:stCondLst>
                                        </p:cTn>
                                        <p:tgtEl>
                                          <p:spTgt spid="23562"/>
                                        </p:tgtEl>
                                        <p:attrNameLst>
                                          <p:attrName>style.visibility</p:attrName>
                                        </p:attrNameLst>
                                      </p:cBhvr>
                                      <p:to>
                                        <p:strVal val="visible"/>
                                      </p:to>
                                    </p:set>
                                    <p:animEffect transition="in" filter="wipe(up)">
                                      <p:cBhvr>
                                        <p:cTn id="52" dur="500"/>
                                        <p:tgtEl>
                                          <p:spTgt spid="23562"/>
                                        </p:tgtEl>
                                      </p:cBhvr>
                                    </p:animEffect>
                                  </p:childTnLst>
                                </p:cTn>
                              </p:par>
                            </p:childTnLst>
                          </p:cTn>
                        </p:par>
                        <p:par>
                          <p:cTn id="53" fill="hold">
                            <p:stCondLst>
                              <p:cond delay="3480"/>
                            </p:stCondLst>
                            <p:childTnLst>
                              <p:par>
                                <p:cTn id="54" presetID="22" presetClass="entr" presetSubtype="1" fill="hold" grpId="0" nodeType="afterEffect">
                                  <p:stCondLst>
                                    <p:cond delay="0"/>
                                  </p:stCondLst>
                                  <p:childTnLst>
                                    <p:set>
                                      <p:cBhvr>
                                        <p:cTn id="55" dur="1" fill="hold">
                                          <p:stCondLst>
                                            <p:cond delay="0"/>
                                          </p:stCondLst>
                                        </p:cTn>
                                        <p:tgtEl>
                                          <p:spTgt spid="23563"/>
                                        </p:tgtEl>
                                        <p:attrNameLst>
                                          <p:attrName>style.visibility</p:attrName>
                                        </p:attrNameLst>
                                      </p:cBhvr>
                                      <p:to>
                                        <p:strVal val="visible"/>
                                      </p:to>
                                    </p:set>
                                    <p:animEffect transition="in" filter="wipe(up)">
                                      <p:cBhvr>
                                        <p:cTn id="56" dur="500"/>
                                        <p:tgtEl>
                                          <p:spTgt spid="23563"/>
                                        </p:tgtEl>
                                      </p:cBhvr>
                                    </p:animEffect>
                                  </p:childTnLst>
                                </p:cTn>
                              </p:par>
                            </p:childTnLst>
                          </p:cTn>
                        </p:par>
                        <p:par>
                          <p:cTn id="57" fill="hold">
                            <p:stCondLst>
                              <p:cond delay="3980"/>
                            </p:stCondLst>
                            <p:childTnLst>
                              <p:par>
                                <p:cTn id="58" presetID="22" presetClass="entr" presetSubtype="1" fill="hold" grpId="0" nodeType="afterEffect">
                                  <p:stCondLst>
                                    <p:cond delay="0"/>
                                  </p:stCondLst>
                                  <p:childTnLst>
                                    <p:set>
                                      <p:cBhvr>
                                        <p:cTn id="59" dur="1" fill="hold">
                                          <p:stCondLst>
                                            <p:cond delay="0"/>
                                          </p:stCondLst>
                                        </p:cTn>
                                        <p:tgtEl>
                                          <p:spTgt spid="23564"/>
                                        </p:tgtEl>
                                        <p:attrNameLst>
                                          <p:attrName>style.visibility</p:attrName>
                                        </p:attrNameLst>
                                      </p:cBhvr>
                                      <p:to>
                                        <p:strVal val="visible"/>
                                      </p:to>
                                    </p:set>
                                    <p:animEffect transition="in" filter="wipe(up)">
                                      <p:cBhvr>
                                        <p:cTn id="60"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6" grpId="0" animBg="1"/>
      <p:bldP spid="23557" grpId="0" animBg="1"/>
      <p:bldP spid="23558" grpId="0" animBg="1"/>
      <p:bldP spid="23559" grpId="0" animBg="1"/>
      <p:bldP spid="23560" grpId="0" animBg="1"/>
      <p:bldP spid="23561" grpId="0" animBg="1"/>
      <p:bldP spid="23562" grpId="0" autoUpdateAnimBg="0"/>
      <p:bldP spid="23563" grpId="0" autoUpdateAnimBg="0"/>
      <p:bldP spid="235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4578" name="Freeform 5"/>
          <p:cNvSpPr/>
          <p:nvPr/>
        </p:nvSpPr>
        <p:spPr bwMode="auto">
          <a:xfrm>
            <a:off x="771525" y="1754188"/>
            <a:ext cx="2936875" cy="48736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 name="T10" fmla="*/ 0 60000 65536"/>
              <a:gd name="T11" fmla="*/ 0 60000 65536"/>
              <a:gd name="T12" fmla="*/ 0 60000 65536"/>
              <a:gd name="T13" fmla="*/ 0 60000 65536"/>
              <a:gd name="T14" fmla="*/ 0 60000 65536"/>
              <a:gd name="T15" fmla="*/ 0 w 3851"/>
              <a:gd name="T16" fmla="*/ 0 h 633"/>
              <a:gd name="T17" fmla="*/ 3851 w 3851"/>
              <a:gd name="T18" fmla="*/ 633 h 633"/>
            </a:gdLst>
            <a:ahLst/>
            <a:cxnLst>
              <a:cxn ang="T10">
                <a:pos x="T0" y="T1"/>
              </a:cxn>
              <a:cxn ang="T11">
                <a:pos x="T2" y="T3"/>
              </a:cxn>
              <a:cxn ang="T12">
                <a:pos x="T4" y="T5"/>
              </a:cxn>
              <a:cxn ang="T13">
                <a:pos x="T6" y="T7"/>
              </a:cxn>
              <a:cxn ang="T14">
                <a:pos x="T8" y="T9"/>
              </a:cxn>
            </a:cxnLst>
            <a:rect l="T15" t="T16" r="T17" b="T18"/>
            <a:pathLst>
              <a:path w="3851" h="633">
                <a:moveTo>
                  <a:pt x="275" y="0"/>
                </a:moveTo>
                <a:lnTo>
                  <a:pt x="3575" y="0"/>
                </a:lnTo>
                <a:lnTo>
                  <a:pt x="3851" y="633"/>
                </a:lnTo>
                <a:lnTo>
                  <a:pt x="0" y="633"/>
                </a:lnTo>
                <a:lnTo>
                  <a:pt x="2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79" name="Rectangle 6"/>
          <p:cNvSpPr>
            <a:spLocks noChangeArrowheads="1"/>
          </p:cNvSpPr>
          <p:nvPr/>
        </p:nvSpPr>
        <p:spPr bwMode="auto">
          <a:xfrm>
            <a:off x="0" y="2244725"/>
            <a:ext cx="12196763" cy="2443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4580" name="Rectangle 7"/>
          <p:cNvSpPr>
            <a:spLocks noChangeArrowheads="1"/>
          </p:cNvSpPr>
          <p:nvPr/>
        </p:nvSpPr>
        <p:spPr bwMode="auto">
          <a:xfrm>
            <a:off x="981075" y="1754188"/>
            <a:ext cx="2514600" cy="2687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4581" name="TextBox 23"/>
          <p:cNvSpPr txBox="1">
            <a:spLocks noChangeArrowheads="1"/>
          </p:cNvSpPr>
          <p:nvPr/>
        </p:nvSpPr>
        <p:spPr bwMode="auto">
          <a:xfrm>
            <a:off x="3794125" y="3063875"/>
            <a:ext cx="56165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小节标题一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小节标题二  </a:t>
            </a:r>
            <a:endParaRPr lang="en-US" sz="260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小节标题三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小节标题四</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24582" name="TextBox 25"/>
          <p:cNvSpPr txBox="1">
            <a:spLocks noChangeArrowheads="1"/>
          </p:cNvSpPr>
          <p:nvPr/>
        </p:nvSpPr>
        <p:spPr bwMode="auto">
          <a:xfrm>
            <a:off x="3779838" y="2349500"/>
            <a:ext cx="551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FDCB34"/>
                </a:solidFill>
                <a:latin typeface="微软雅黑" panose="020B0503020204020204" pitchFamily="34" charset="-122"/>
                <a:ea typeface="微软雅黑" panose="020B0503020204020204" pitchFamily="34" charset="-122"/>
              </a:rPr>
              <a:t>这里输入第四部分标题</a:t>
            </a:r>
            <a:endParaRPr lang="zh-CN" altLang="en-US" sz="4000" b="1">
              <a:solidFill>
                <a:srgbClr val="FDCB34"/>
              </a:solidFill>
              <a:latin typeface="微软雅黑" panose="020B0503020204020204" pitchFamily="34" charset="-122"/>
              <a:ea typeface="微软雅黑" panose="020B0503020204020204" pitchFamily="34" charset="-122"/>
            </a:endParaRPr>
          </a:p>
        </p:txBody>
      </p:sp>
      <p:sp>
        <p:nvSpPr>
          <p:cNvPr id="24583" name="TextBox 26"/>
          <p:cNvSpPr txBox="1">
            <a:spLocks noChangeArrowheads="1"/>
          </p:cNvSpPr>
          <p:nvPr/>
        </p:nvSpPr>
        <p:spPr bwMode="auto">
          <a:xfrm>
            <a:off x="1198563" y="2244725"/>
            <a:ext cx="208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0" b="1">
                <a:solidFill>
                  <a:srgbClr val="FFFFFF"/>
                </a:solidFill>
                <a:latin typeface="微软雅黑" panose="020B0503020204020204" pitchFamily="34" charset="-122"/>
                <a:ea typeface="微软雅黑" panose="020B0503020204020204" pitchFamily="34" charset="-122"/>
              </a:rPr>
              <a:t>04</a:t>
            </a:r>
            <a:endParaRPr lang="zh-CN" altLang="en-US" sz="12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500"/>
                                        <p:tgtEl>
                                          <p:spTgt spid="245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wipe(down)">
                                      <p:cBhvr>
                                        <p:cTn id="11" dur="300"/>
                                        <p:tgtEl>
                                          <p:spTgt spid="2457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wipe(up)">
                                      <p:cBhvr>
                                        <p:cTn id="15" dur="500"/>
                                        <p:tgtEl>
                                          <p:spTgt spid="2458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400" fill="hold"/>
                                        <p:tgtEl>
                                          <p:spTgt spid="24583"/>
                                        </p:tgtEl>
                                        <p:attrNameLst>
                                          <p:attrName>ppt_w</p:attrName>
                                        </p:attrNameLst>
                                      </p:cBhvr>
                                      <p:tavLst>
                                        <p:tav tm="0">
                                          <p:val>
                                            <p:fltVal val="0"/>
                                          </p:val>
                                        </p:tav>
                                        <p:tav tm="100000">
                                          <p:val>
                                            <p:strVal val="#ppt_w"/>
                                          </p:val>
                                        </p:tav>
                                      </p:tavLst>
                                    </p:anim>
                                    <p:anim calcmode="lin" valueType="num">
                                      <p:cBhvr>
                                        <p:cTn id="20" dur="400" fill="hold"/>
                                        <p:tgtEl>
                                          <p:spTgt spid="24583"/>
                                        </p:tgtEl>
                                        <p:attrNameLst>
                                          <p:attrName>ppt_h</p:attrName>
                                        </p:attrNameLst>
                                      </p:cBhvr>
                                      <p:tavLst>
                                        <p:tav tm="0">
                                          <p:val>
                                            <p:fltVal val="0"/>
                                          </p:val>
                                        </p:tav>
                                        <p:tav tm="100000">
                                          <p:val>
                                            <p:strVal val="#ppt_h"/>
                                          </p:val>
                                        </p:tav>
                                      </p:tavLst>
                                    </p:anim>
                                    <p:anim calcmode="lin" valueType="num">
                                      <p:cBhvr>
                                        <p:cTn id="21" dur="400" fill="hold"/>
                                        <p:tgtEl>
                                          <p:spTgt spid="24583"/>
                                        </p:tgtEl>
                                        <p:attrNameLst>
                                          <p:attrName>style.rotation</p:attrName>
                                        </p:attrNameLst>
                                      </p:cBhvr>
                                      <p:tavLst>
                                        <p:tav tm="0">
                                          <p:val>
                                            <p:fltVal val="90"/>
                                          </p:val>
                                        </p:tav>
                                        <p:tav tm="100000">
                                          <p:val>
                                            <p:fltVal val="0"/>
                                          </p:val>
                                        </p:tav>
                                      </p:tavLst>
                                    </p:anim>
                                    <p:animEffect transition="in" filter="fade">
                                      <p:cBhvr>
                                        <p:cTn id="22" dur="400"/>
                                        <p:tgtEl>
                                          <p:spTgt spid="2458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4582"/>
                                        </p:tgtEl>
                                        <p:attrNameLst>
                                          <p:attrName>style.visibility</p:attrName>
                                        </p:attrNameLst>
                                      </p:cBhvr>
                                      <p:to>
                                        <p:strVal val="visible"/>
                                      </p:to>
                                    </p:set>
                                    <p:anim calcmode="lin" valueType="num">
                                      <p:cBhvr>
                                        <p:cTn id="26" dur="500" fill="hold"/>
                                        <p:tgtEl>
                                          <p:spTgt spid="2458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4582"/>
                                        </p:tgtEl>
                                        <p:attrNameLst>
                                          <p:attrName>ppt_y</p:attrName>
                                        </p:attrNameLst>
                                      </p:cBhvr>
                                      <p:tavLst>
                                        <p:tav tm="0">
                                          <p:val>
                                            <p:strVal val="#ppt_y"/>
                                          </p:val>
                                        </p:tav>
                                        <p:tav tm="100000">
                                          <p:val>
                                            <p:strVal val="#ppt_y"/>
                                          </p:val>
                                        </p:tav>
                                      </p:tavLst>
                                    </p:anim>
                                    <p:anim calcmode="lin" valueType="num">
                                      <p:cBhvr>
                                        <p:cTn id="28" dur="500" fill="hold"/>
                                        <p:tgtEl>
                                          <p:spTgt spid="2458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458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458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4581"/>
                                        </p:tgtEl>
                                        <p:attrNameLst>
                                          <p:attrName>style.visibility</p:attrName>
                                        </p:attrNameLst>
                                      </p:cBhvr>
                                      <p:to>
                                        <p:strVal val="visible"/>
                                      </p:to>
                                    </p:set>
                                    <p:animEffect transition="in" filter="wipe(up)">
                                      <p:cBhvr>
                                        <p:cTn id="33"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autoUpdateAnimBg="0"/>
      <p:bldP spid="24580" grpId="0" animBg="1" autoUpdateAnimBg="0"/>
      <p:bldP spid="24581" grpId="0" autoUpdateAnimBg="0"/>
      <p:bldP spid="24582" grpId="0" autoUpdateAnimBg="0"/>
      <p:bldP spid="2458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5603"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4" name="椭圆 3"/>
          <p:cNvSpPr>
            <a:spLocks noChangeArrowheads="1"/>
          </p:cNvSpPr>
          <p:nvPr/>
        </p:nvSpPr>
        <p:spPr bwMode="auto">
          <a:xfrm>
            <a:off x="1306513" y="1333500"/>
            <a:ext cx="4443412" cy="4441825"/>
          </a:xfrm>
          <a:prstGeom prst="ellipse">
            <a:avLst/>
          </a:prstGeom>
          <a:noFill/>
          <a:ln w="9525">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5" name="Oval 13"/>
          <p:cNvSpPr>
            <a:spLocks noChangeArrowheads="1"/>
          </p:cNvSpPr>
          <p:nvPr/>
        </p:nvSpPr>
        <p:spPr bwMode="auto">
          <a:xfrm>
            <a:off x="1947863" y="3403600"/>
            <a:ext cx="1685925" cy="1684338"/>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6" name="Oval 14"/>
          <p:cNvSpPr>
            <a:spLocks noChangeArrowheads="1"/>
          </p:cNvSpPr>
          <p:nvPr/>
        </p:nvSpPr>
        <p:spPr bwMode="auto">
          <a:xfrm>
            <a:off x="2089150" y="3544888"/>
            <a:ext cx="1387475" cy="138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7" name="Oval 18"/>
          <p:cNvSpPr>
            <a:spLocks noChangeArrowheads="1"/>
          </p:cNvSpPr>
          <p:nvPr/>
        </p:nvSpPr>
        <p:spPr bwMode="auto">
          <a:xfrm>
            <a:off x="3622675" y="3127375"/>
            <a:ext cx="1685925"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8" name="Oval 19"/>
          <p:cNvSpPr>
            <a:spLocks noChangeArrowheads="1"/>
          </p:cNvSpPr>
          <p:nvPr/>
        </p:nvSpPr>
        <p:spPr bwMode="auto">
          <a:xfrm>
            <a:off x="3763963" y="3268663"/>
            <a:ext cx="1387475" cy="13874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9" name="Oval 23"/>
          <p:cNvSpPr>
            <a:spLocks noChangeArrowheads="1"/>
          </p:cNvSpPr>
          <p:nvPr/>
        </p:nvSpPr>
        <p:spPr bwMode="auto">
          <a:xfrm>
            <a:off x="2501900" y="1849438"/>
            <a:ext cx="1684338"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0" name="Oval 24"/>
          <p:cNvSpPr>
            <a:spLocks noChangeArrowheads="1"/>
          </p:cNvSpPr>
          <p:nvPr/>
        </p:nvSpPr>
        <p:spPr bwMode="auto">
          <a:xfrm>
            <a:off x="2643188" y="1990725"/>
            <a:ext cx="1387475" cy="13874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1" name="TextBox 10"/>
          <p:cNvSpPr txBox="1">
            <a:spLocks noChangeArrowheads="1"/>
          </p:cNvSpPr>
          <p:nvPr/>
        </p:nvSpPr>
        <p:spPr bwMode="auto">
          <a:xfrm>
            <a:off x="6242050" y="136842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标题文本一</a:t>
            </a:r>
            <a:endParaRPr lang="zh-CN" altLang="en-US" sz="2000" b="1">
              <a:latin typeface="微软雅黑" panose="020B0503020204020204" pitchFamily="34" charset="-122"/>
              <a:ea typeface="微软雅黑" panose="020B0503020204020204" pitchFamily="34" charset="-122"/>
            </a:endParaRPr>
          </a:p>
        </p:txBody>
      </p:sp>
      <p:sp>
        <p:nvSpPr>
          <p:cNvPr id="25612" name="TextBox 11"/>
          <p:cNvSpPr txBox="1">
            <a:spLocks noChangeArrowheads="1"/>
          </p:cNvSpPr>
          <p:nvPr/>
        </p:nvSpPr>
        <p:spPr bwMode="auto">
          <a:xfrm>
            <a:off x="6242050" y="1735138"/>
            <a:ext cx="489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613" name="TextBox 12"/>
          <p:cNvSpPr txBox="1">
            <a:spLocks noChangeArrowheads="1"/>
          </p:cNvSpPr>
          <p:nvPr/>
        </p:nvSpPr>
        <p:spPr bwMode="auto">
          <a:xfrm>
            <a:off x="2887663" y="2330450"/>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5614" name="TextBox 14"/>
          <p:cNvSpPr txBox="1">
            <a:spLocks noChangeArrowheads="1"/>
          </p:cNvSpPr>
          <p:nvPr/>
        </p:nvSpPr>
        <p:spPr bwMode="auto">
          <a:xfrm>
            <a:off x="2300288" y="3927475"/>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5615" name="TextBox 15"/>
          <p:cNvSpPr txBox="1">
            <a:spLocks noChangeArrowheads="1"/>
          </p:cNvSpPr>
          <p:nvPr/>
        </p:nvSpPr>
        <p:spPr bwMode="auto">
          <a:xfrm>
            <a:off x="4033838" y="3586163"/>
            <a:ext cx="919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5616" name="TextBox 16"/>
          <p:cNvSpPr txBox="1">
            <a:spLocks noChangeArrowheads="1"/>
          </p:cNvSpPr>
          <p:nvPr/>
        </p:nvSpPr>
        <p:spPr bwMode="auto">
          <a:xfrm>
            <a:off x="6242050" y="293687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标题文本二</a:t>
            </a:r>
            <a:endParaRPr lang="zh-CN" altLang="en-US" sz="2000" b="1">
              <a:latin typeface="微软雅黑" panose="020B0503020204020204" pitchFamily="34" charset="-122"/>
              <a:ea typeface="微软雅黑" panose="020B0503020204020204" pitchFamily="34" charset="-122"/>
            </a:endParaRPr>
          </a:p>
        </p:txBody>
      </p:sp>
      <p:sp>
        <p:nvSpPr>
          <p:cNvPr id="25617" name="TextBox 17"/>
          <p:cNvSpPr txBox="1">
            <a:spLocks noChangeArrowheads="1"/>
          </p:cNvSpPr>
          <p:nvPr/>
        </p:nvSpPr>
        <p:spPr bwMode="auto">
          <a:xfrm>
            <a:off x="6242050" y="3303588"/>
            <a:ext cx="489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618" name="TextBox 18"/>
          <p:cNvSpPr txBox="1">
            <a:spLocks noChangeArrowheads="1"/>
          </p:cNvSpPr>
          <p:nvPr/>
        </p:nvSpPr>
        <p:spPr bwMode="auto">
          <a:xfrm>
            <a:off x="6242050" y="449262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标题文本三</a:t>
            </a:r>
            <a:endParaRPr lang="zh-CN" altLang="en-US" sz="2000" b="1">
              <a:latin typeface="微软雅黑" panose="020B0503020204020204" pitchFamily="34" charset="-122"/>
              <a:ea typeface="微软雅黑" panose="020B0503020204020204" pitchFamily="34" charset="-122"/>
            </a:endParaRPr>
          </a:p>
        </p:txBody>
      </p:sp>
      <p:sp>
        <p:nvSpPr>
          <p:cNvPr id="25619" name="TextBox 19"/>
          <p:cNvSpPr txBox="1">
            <a:spLocks noChangeArrowheads="1"/>
          </p:cNvSpPr>
          <p:nvPr/>
        </p:nvSpPr>
        <p:spPr bwMode="auto">
          <a:xfrm>
            <a:off x="6242050" y="4859338"/>
            <a:ext cx="489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5602"/>
                                        </p:tgtEl>
                                        <p:attrNameLst>
                                          <p:attrName>style.visibility</p:attrName>
                                        </p:attrNameLst>
                                      </p:cBhvr>
                                      <p:to>
                                        <p:strVal val="visible"/>
                                      </p:to>
                                    </p:set>
                                    <p:anim calcmode="lin" valueType="num">
                                      <p:cBhvr>
                                        <p:cTn id="12" dur="3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5602"/>
                                        </p:tgtEl>
                                        <p:attrNameLst>
                                          <p:attrName>ppt_y</p:attrName>
                                        </p:attrNameLst>
                                      </p:cBhvr>
                                      <p:tavLst>
                                        <p:tav tm="0">
                                          <p:val>
                                            <p:strVal val="#ppt_y"/>
                                          </p:val>
                                        </p:tav>
                                        <p:tav tm="100000">
                                          <p:val>
                                            <p:strVal val="#ppt_y"/>
                                          </p:val>
                                        </p:tav>
                                      </p:tavLst>
                                    </p:anim>
                                    <p:anim calcmode="lin" valueType="num">
                                      <p:cBhvr>
                                        <p:cTn id="14" dur="3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5602"/>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wheel(1)">
                                      <p:cBhvr>
                                        <p:cTn id="20" dur="1000"/>
                                        <p:tgtEl>
                                          <p:spTgt spid="25604"/>
                                        </p:tgtEl>
                                      </p:cBhvr>
                                    </p:animEffect>
                                  </p:childTnLst>
                                </p:cTn>
                              </p:par>
                            </p:childTnLst>
                          </p:cTn>
                        </p:par>
                        <p:par>
                          <p:cTn id="21" fill="hold">
                            <p:stCondLst>
                              <p:cond delay="1980"/>
                            </p:stCondLst>
                            <p:childTnLst>
                              <p:par>
                                <p:cTn id="22" presetID="52" presetClass="entr" presetSubtype="0" fill="hold" grpId="0" nodeType="afterEffect">
                                  <p:stCondLst>
                                    <p:cond delay="0"/>
                                  </p:stCondLst>
                                  <p:childTnLst>
                                    <p:set>
                                      <p:cBhvr>
                                        <p:cTn id="23" dur="1" fill="hold">
                                          <p:stCondLst>
                                            <p:cond delay="0"/>
                                          </p:stCondLst>
                                        </p:cTn>
                                        <p:tgtEl>
                                          <p:spTgt spid="25609"/>
                                        </p:tgtEl>
                                        <p:attrNameLst>
                                          <p:attrName>style.visibility</p:attrName>
                                        </p:attrNameLst>
                                      </p:cBhvr>
                                      <p:to>
                                        <p:strVal val="visible"/>
                                      </p:to>
                                    </p:set>
                                    <p:animScale>
                                      <p:cBhvr>
                                        <p:cTn id="24" dur="1000" decel="50000" fill="hold">
                                          <p:stCondLst>
                                            <p:cond delay="0"/>
                                          </p:stCondLst>
                                        </p:cTn>
                                        <p:tgtEl>
                                          <p:spTgt spid="256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25609"/>
                                        </p:tgtEl>
                                        <p:attrNameLst>
                                          <p:attrName>ppt_x</p:attrName>
                                          <p:attrName>ppt_y</p:attrName>
                                        </p:attrNameLst>
                                      </p:cBhvr>
                                      <p:rCtr x="0" y="0"/>
                                    </p:animMotion>
                                    <p:animEffect transition="in" filter="fade">
                                      <p:cBhvr>
                                        <p:cTn id="26" dur="1000"/>
                                        <p:tgtEl>
                                          <p:spTgt spid="25609"/>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5610"/>
                                        </p:tgtEl>
                                        <p:attrNameLst>
                                          <p:attrName>style.visibility</p:attrName>
                                        </p:attrNameLst>
                                      </p:cBhvr>
                                      <p:to>
                                        <p:strVal val="visible"/>
                                      </p:to>
                                    </p:set>
                                    <p:animScale>
                                      <p:cBhvr>
                                        <p:cTn id="29" dur="1000" decel="50000" fill="hold">
                                          <p:stCondLst>
                                            <p:cond delay="0"/>
                                          </p:stCondLst>
                                        </p:cTn>
                                        <p:tgtEl>
                                          <p:spTgt spid="256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25610"/>
                                        </p:tgtEl>
                                        <p:attrNameLst>
                                          <p:attrName>ppt_x</p:attrName>
                                          <p:attrName>ppt_y</p:attrName>
                                        </p:attrNameLst>
                                      </p:cBhvr>
                                      <p:rCtr x="0" y="0"/>
                                    </p:animMotion>
                                    <p:animEffect transition="in" filter="fade">
                                      <p:cBhvr>
                                        <p:cTn id="31" dur="1000"/>
                                        <p:tgtEl>
                                          <p:spTgt spid="256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25613"/>
                                        </p:tgtEl>
                                        <p:attrNameLst>
                                          <p:attrName>style.visibility</p:attrName>
                                        </p:attrNameLst>
                                      </p:cBhvr>
                                      <p:to>
                                        <p:strVal val="visible"/>
                                      </p:to>
                                    </p:set>
                                    <p:animScale>
                                      <p:cBhvr>
                                        <p:cTn id="34" dur="1000" decel="50000" fill="hold">
                                          <p:stCondLst>
                                            <p:cond delay="0"/>
                                          </p:stCondLst>
                                        </p:cTn>
                                        <p:tgtEl>
                                          <p:spTgt spid="256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25613"/>
                                        </p:tgtEl>
                                        <p:attrNameLst>
                                          <p:attrName>ppt_x</p:attrName>
                                          <p:attrName>ppt_y</p:attrName>
                                        </p:attrNameLst>
                                      </p:cBhvr>
                                      <p:rCtr x="0" y="0"/>
                                    </p:animMotion>
                                    <p:animEffect transition="in" filter="fade">
                                      <p:cBhvr>
                                        <p:cTn id="36" dur="1000"/>
                                        <p:tgtEl>
                                          <p:spTgt spid="25613"/>
                                        </p:tgtEl>
                                      </p:cBhvr>
                                    </p:animEffect>
                                  </p:childTnLst>
                                </p:cTn>
                              </p:par>
                            </p:childTnLst>
                          </p:cTn>
                        </p:par>
                        <p:par>
                          <p:cTn id="37" fill="hold">
                            <p:stCondLst>
                              <p:cond delay="2980"/>
                            </p:stCondLst>
                            <p:childTnLst>
                              <p:par>
                                <p:cTn id="38" presetID="52" presetClass="entr" presetSubtype="0" fill="hold" grpId="0" nodeType="afterEffect">
                                  <p:stCondLst>
                                    <p:cond delay="0"/>
                                  </p:stCondLst>
                                  <p:childTnLst>
                                    <p:set>
                                      <p:cBhvr>
                                        <p:cTn id="39" dur="1" fill="hold">
                                          <p:stCondLst>
                                            <p:cond delay="0"/>
                                          </p:stCondLst>
                                        </p:cTn>
                                        <p:tgtEl>
                                          <p:spTgt spid="25605"/>
                                        </p:tgtEl>
                                        <p:attrNameLst>
                                          <p:attrName>style.visibility</p:attrName>
                                        </p:attrNameLst>
                                      </p:cBhvr>
                                      <p:to>
                                        <p:strVal val="visible"/>
                                      </p:to>
                                    </p:set>
                                    <p:animScale>
                                      <p:cBhvr>
                                        <p:cTn id="40" dur="1000" decel="50000" fill="hold">
                                          <p:stCondLst>
                                            <p:cond delay="0"/>
                                          </p:stCondLst>
                                        </p:cTn>
                                        <p:tgtEl>
                                          <p:spTgt spid="256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5605"/>
                                        </p:tgtEl>
                                        <p:attrNameLst>
                                          <p:attrName>ppt_x</p:attrName>
                                          <p:attrName>ppt_y</p:attrName>
                                        </p:attrNameLst>
                                      </p:cBhvr>
                                      <p:rCtr x="0" y="0"/>
                                    </p:animMotion>
                                    <p:animEffect transition="in" filter="fade">
                                      <p:cBhvr>
                                        <p:cTn id="42" dur="1000"/>
                                        <p:tgtEl>
                                          <p:spTgt spid="25605"/>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5606"/>
                                        </p:tgtEl>
                                        <p:attrNameLst>
                                          <p:attrName>style.visibility</p:attrName>
                                        </p:attrNameLst>
                                      </p:cBhvr>
                                      <p:to>
                                        <p:strVal val="visible"/>
                                      </p:to>
                                    </p:set>
                                    <p:animScale>
                                      <p:cBhvr>
                                        <p:cTn id="45" dur="1000" decel="50000" fill="hold">
                                          <p:stCondLst>
                                            <p:cond delay="0"/>
                                          </p:stCondLst>
                                        </p:cTn>
                                        <p:tgtEl>
                                          <p:spTgt spid="256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5606"/>
                                        </p:tgtEl>
                                        <p:attrNameLst>
                                          <p:attrName>ppt_x</p:attrName>
                                          <p:attrName>ppt_y</p:attrName>
                                        </p:attrNameLst>
                                      </p:cBhvr>
                                      <p:rCtr x="0" y="0"/>
                                    </p:animMotion>
                                    <p:animEffect transition="in" filter="fade">
                                      <p:cBhvr>
                                        <p:cTn id="47" dur="1000"/>
                                        <p:tgtEl>
                                          <p:spTgt spid="2560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5614"/>
                                        </p:tgtEl>
                                        <p:attrNameLst>
                                          <p:attrName>style.visibility</p:attrName>
                                        </p:attrNameLst>
                                      </p:cBhvr>
                                      <p:to>
                                        <p:strVal val="visible"/>
                                      </p:to>
                                    </p:set>
                                    <p:animScale>
                                      <p:cBhvr>
                                        <p:cTn id="50" dur="1000" decel="50000" fill="hold">
                                          <p:stCondLst>
                                            <p:cond delay="0"/>
                                          </p:stCondLst>
                                        </p:cTn>
                                        <p:tgtEl>
                                          <p:spTgt spid="256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5614"/>
                                        </p:tgtEl>
                                        <p:attrNameLst>
                                          <p:attrName>ppt_x</p:attrName>
                                          <p:attrName>ppt_y</p:attrName>
                                        </p:attrNameLst>
                                      </p:cBhvr>
                                      <p:rCtr x="0" y="0"/>
                                    </p:animMotion>
                                    <p:animEffect transition="in" filter="fade">
                                      <p:cBhvr>
                                        <p:cTn id="52" dur="1000"/>
                                        <p:tgtEl>
                                          <p:spTgt spid="25614"/>
                                        </p:tgtEl>
                                      </p:cBhvr>
                                    </p:animEffect>
                                  </p:childTnLst>
                                </p:cTn>
                              </p:par>
                            </p:childTnLst>
                          </p:cTn>
                        </p:par>
                        <p:par>
                          <p:cTn id="53" fill="hold">
                            <p:stCondLst>
                              <p:cond delay="3980"/>
                            </p:stCondLst>
                            <p:childTnLst>
                              <p:par>
                                <p:cTn id="54" presetID="52" presetClass="entr" presetSubtype="0" fill="hold" grpId="0" nodeType="afterEffect">
                                  <p:stCondLst>
                                    <p:cond delay="0"/>
                                  </p:stCondLst>
                                  <p:childTnLst>
                                    <p:set>
                                      <p:cBhvr>
                                        <p:cTn id="55" dur="1" fill="hold">
                                          <p:stCondLst>
                                            <p:cond delay="0"/>
                                          </p:stCondLst>
                                        </p:cTn>
                                        <p:tgtEl>
                                          <p:spTgt spid="25607"/>
                                        </p:tgtEl>
                                        <p:attrNameLst>
                                          <p:attrName>style.visibility</p:attrName>
                                        </p:attrNameLst>
                                      </p:cBhvr>
                                      <p:to>
                                        <p:strVal val="visible"/>
                                      </p:to>
                                    </p:set>
                                    <p:animScale>
                                      <p:cBhvr>
                                        <p:cTn id="56" dur="1000" decel="50000" fill="hold">
                                          <p:stCondLst>
                                            <p:cond delay="0"/>
                                          </p:stCondLst>
                                        </p:cTn>
                                        <p:tgtEl>
                                          <p:spTgt spid="256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7" dur="1000" decel="50000" fill="hold">
                                          <p:stCondLst>
                                            <p:cond delay="0"/>
                                          </p:stCondLst>
                                        </p:cTn>
                                        <p:tgtEl>
                                          <p:spTgt spid="25607"/>
                                        </p:tgtEl>
                                        <p:attrNameLst>
                                          <p:attrName>ppt_x</p:attrName>
                                          <p:attrName>ppt_y</p:attrName>
                                        </p:attrNameLst>
                                      </p:cBhvr>
                                      <p:rCtr x="0" y="0"/>
                                    </p:animMotion>
                                    <p:animEffect transition="in" filter="fade">
                                      <p:cBhvr>
                                        <p:cTn id="58" dur="1000"/>
                                        <p:tgtEl>
                                          <p:spTgt spid="25607"/>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25608"/>
                                        </p:tgtEl>
                                        <p:attrNameLst>
                                          <p:attrName>style.visibility</p:attrName>
                                        </p:attrNameLst>
                                      </p:cBhvr>
                                      <p:to>
                                        <p:strVal val="visible"/>
                                      </p:to>
                                    </p:set>
                                    <p:animScale>
                                      <p:cBhvr>
                                        <p:cTn id="61" dur="1000" decel="50000" fill="hold">
                                          <p:stCondLst>
                                            <p:cond delay="0"/>
                                          </p:stCondLst>
                                        </p:cTn>
                                        <p:tgtEl>
                                          <p:spTgt spid="256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25608"/>
                                        </p:tgtEl>
                                        <p:attrNameLst>
                                          <p:attrName>ppt_x</p:attrName>
                                          <p:attrName>ppt_y</p:attrName>
                                        </p:attrNameLst>
                                      </p:cBhvr>
                                      <p:rCtr x="0" y="0"/>
                                    </p:animMotion>
                                    <p:animEffect transition="in" filter="fade">
                                      <p:cBhvr>
                                        <p:cTn id="63" dur="1000"/>
                                        <p:tgtEl>
                                          <p:spTgt spid="25608"/>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5615"/>
                                        </p:tgtEl>
                                        <p:attrNameLst>
                                          <p:attrName>style.visibility</p:attrName>
                                        </p:attrNameLst>
                                      </p:cBhvr>
                                      <p:to>
                                        <p:strVal val="visible"/>
                                      </p:to>
                                    </p:set>
                                    <p:animScale>
                                      <p:cBhvr>
                                        <p:cTn id="66" dur="1000" decel="50000" fill="hold">
                                          <p:stCondLst>
                                            <p:cond delay="0"/>
                                          </p:stCondLst>
                                        </p:cTn>
                                        <p:tgtEl>
                                          <p:spTgt spid="256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25615"/>
                                        </p:tgtEl>
                                        <p:attrNameLst>
                                          <p:attrName>ppt_x</p:attrName>
                                          <p:attrName>ppt_y</p:attrName>
                                        </p:attrNameLst>
                                      </p:cBhvr>
                                      <p:rCtr x="0" y="0"/>
                                    </p:animMotion>
                                    <p:animEffect transition="in" filter="fade">
                                      <p:cBhvr>
                                        <p:cTn id="68" dur="1000"/>
                                        <p:tgtEl>
                                          <p:spTgt spid="25615"/>
                                        </p:tgtEl>
                                      </p:cBhvr>
                                    </p:animEffect>
                                  </p:childTnLst>
                                </p:cTn>
                              </p:par>
                            </p:childTnLst>
                          </p:cTn>
                        </p:par>
                        <p:par>
                          <p:cTn id="69" fill="hold">
                            <p:stCondLst>
                              <p:cond delay="4980"/>
                            </p:stCondLst>
                            <p:childTnLst>
                              <p:par>
                                <p:cTn id="70" presetID="2" presetClass="entr" presetSubtype="6" fill="hold" grpId="0" nodeType="afterEffect">
                                  <p:stCondLst>
                                    <p:cond delay="0"/>
                                  </p:stCondLst>
                                  <p:childTnLst>
                                    <p:set>
                                      <p:cBhvr>
                                        <p:cTn id="71" dur="1" fill="hold">
                                          <p:stCondLst>
                                            <p:cond delay="0"/>
                                          </p:stCondLst>
                                        </p:cTn>
                                        <p:tgtEl>
                                          <p:spTgt spid="25611"/>
                                        </p:tgtEl>
                                        <p:attrNameLst>
                                          <p:attrName>style.visibility</p:attrName>
                                        </p:attrNameLst>
                                      </p:cBhvr>
                                      <p:to>
                                        <p:strVal val="visible"/>
                                      </p:to>
                                    </p:set>
                                    <p:anim calcmode="lin" valueType="num">
                                      <p:cBhvr additive="base">
                                        <p:cTn id="72" dur="500" fill="hold"/>
                                        <p:tgtEl>
                                          <p:spTgt spid="25611"/>
                                        </p:tgtEl>
                                        <p:attrNameLst>
                                          <p:attrName>ppt_x</p:attrName>
                                        </p:attrNameLst>
                                      </p:cBhvr>
                                      <p:tavLst>
                                        <p:tav tm="0">
                                          <p:val>
                                            <p:strVal val="1+#ppt_w/2"/>
                                          </p:val>
                                        </p:tav>
                                        <p:tav tm="100000">
                                          <p:val>
                                            <p:strVal val="#ppt_x"/>
                                          </p:val>
                                        </p:tav>
                                      </p:tavLst>
                                    </p:anim>
                                    <p:anim calcmode="lin" valueType="num">
                                      <p:cBhvr additive="base">
                                        <p:cTn id="73" dur="500" fill="hold"/>
                                        <p:tgtEl>
                                          <p:spTgt spid="25611"/>
                                        </p:tgtEl>
                                        <p:attrNameLst>
                                          <p:attrName>ppt_y</p:attrName>
                                        </p:attrNameLst>
                                      </p:cBhvr>
                                      <p:tavLst>
                                        <p:tav tm="0">
                                          <p:val>
                                            <p:strVal val="1+#ppt_h/2"/>
                                          </p:val>
                                        </p:tav>
                                        <p:tav tm="100000">
                                          <p:val>
                                            <p:strVal val="#ppt_y"/>
                                          </p:val>
                                        </p:tav>
                                      </p:tavLst>
                                    </p:anim>
                                  </p:childTnLst>
                                </p:cTn>
                              </p:par>
                              <p:par>
                                <p:cTn id="74" presetID="2" presetClass="entr" presetSubtype="6" fill="hold" grpId="0" nodeType="withEffect">
                                  <p:stCondLst>
                                    <p:cond delay="0"/>
                                  </p:stCondLst>
                                  <p:childTnLst>
                                    <p:set>
                                      <p:cBhvr>
                                        <p:cTn id="75" dur="1" fill="hold">
                                          <p:stCondLst>
                                            <p:cond delay="0"/>
                                          </p:stCondLst>
                                        </p:cTn>
                                        <p:tgtEl>
                                          <p:spTgt spid="25616"/>
                                        </p:tgtEl>
                                        <p:attrNameLst>
                                          <p:attrName>style.visibility</p:attrName>
                                        </p:attrNameLst>
                                      </p:cBhvr>
                                      <p:to>
                                        <p:strVal val="visible"/>
                                      </p:to>
                                    </p:set>
                                    <p:anim calcmode="lin" valueType="num">
                                      <p:cBhvr additive="base">
                                        <p:cTn id="76" dur="500" fill="hold"/>
                                        <p:tgtEl>
                                          <p:spTgt spid="25616"/>
                                        </p:tgtEl>
                                        <p:attrNameLst>
                                          <p:attrName>ppt_x</p:attrName>
                                        </p:attrNameLst>
                                      </p:cBhvr>
                                      <p:tavLst>
                                        <p:tav tm="0">
                                          <p:val>
                                            <p:strVal val="1+#ppt_w/2"/>
                                          </p:val>
                                        </p:tav>
                                        <p:tav tm="100000">
                                          <p:val>
                                            <p:strVal val="#ppt_x"/>
                                          </p:val>
                                        </p:tav>
                                      </p:tavLst>
                                    </p:anim>
                                    <p:anim calcmode="lin" valueType="num">
                                      <p:cBhvr additive="base">
                                        <p:cTn id="77" dur="500" fill="hold"/>
                                        <p:tgtEl>
                                          <p:spTgt spid="25616"/>
                                        </p:tgtEl>
                                        <p:attrNameLst>
                                          <p:attrName>ppt_y</p:attrName>
                                        </p:attrNameLst>
                                      </p:cBhvr>
                                      <p:tavLst>
                                        <p:tav tm="0">
                                          <p:val>
                                            <p:strVal val="1+#ppt_h/2"/>
                                          </p:val>
                                        </p:tav>
                                        <p:tav tm="100000">
                                          <p:val>
                                            <p:strVal val="#ppt_y"/>
                                          </p:val>
                                        </p:tav>
                                      </p:tavLst>
                                    </p:anim>
                                  </p:childTnLst>
                                </p:cTn>
                              </p:par>
                              <p:par>
                                <p:cTn id="78" presetID="2" presetClass="entr" presetSubtype="6"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 calcmode="lin" valueType="num">
                                      <p:cBhvr additive="base">
                                        <p:cTn id="80" dur="500" fill="hold"/>
                                        <p:tgtEl>
                                          <p:spTgt spid="25618"/>
                                        </p:tgtEl>
                                        <p:attrNameLst>
                                          <p:attrName>ppt_x</p:attrName>
                                        </p:attrNameLst>
                                      </p:cBhvr>
                                      <p:tavLst>
                                        <p:tav tm="0">
                                          <p:val>
                                            <p:strVal val="1+#ppt_w/2"/>
                                          </p:val>
                                        </p:tav>
                                        <p:tav tm="100000">
                                          <p:val>
                                            <p:strVal val="#ppt_x"/>
                                          </p:val>
                                        </p:tav>
                                      </p:tavLst>
                                    </p:anim>
                                    <p:anim calcmode="lin" valueType="num">
                                      <p:cBhvr additive="base">
                                        <p:cTn id="81" dur="500" fill="hold"/>
                                        <p:tgtEl>
                                          <p:spTgt spid="25618"/>
                                        </p:tgtEl>
                                        <p:attrNameLst>
                                          <p:attrName>ppt_y</p:attrName>
                                        </p:attrNameLst>
                                      </p:cBhvr>
                                      <p:tavLst>
                                        <p:tav tm="0">
                                          <p:val>
                                            <p:strVal val="1+#ppt_h/2"/>
                                          </p:val>
                                        </p:tav>
                                        <p:tav tm="100000">
                                          <p:val>
                                            <p:strVal val="#ppt_y"/>
                                          </p:val>
                                        </p:tav>
                                      </p:tavLst>
                                    </p:anim>
                                  </p:childTnLst>
                                </p:cTn>
                              </p:par>
                            </p:childTnLst>
                          </p:cTn>
                        </p:par>
                        <p:par>
                          <p:cTn id="82" fill="hold">
                            <p:stCondLst>
                              <p:cond delay="5480"/>
                            </p:stCondLst>
                            <p:childTnLst>
                              <p:par>
                                <p:cTn id="83" presetID="22" presetClass="entr" presetSubtype="1" fill="hold" grpId="0" nodeType="afterEffect">
                                  <p:stCondLst>
                                    <p:cond delay="0"/>
                                  </p:stCondLst>
                                  <p:childTnLst>
                                    <p:set>
                                      <p:cBhvr>
                                        <p:cTn id="84" dur="1" fill="hold">
                                          <p:stCondLst>
                                            <p:cond delay="0"/>
                                          </p:stCondLst>
                                        </p:cTn>
                                        <p:tgtEl>
                                          <p:spTgt spid="25612"/>
                                        </p:tgtEl>
                                        <p:attrNameLst>
                                          <p:attrName>style.visibility</p:attrName>
                                        </p:attrNameLst>
                                      </p:cBhvr>
                                      <p:to>
                                        <p:strVal val="visible"/>
                                      </p:to>
                                    </p:set>
                                    <p:animEffect transition="in" filter="wipe(up)">
                                      <p:cBhvr>
                                        <p:cTn id="85" dur="500"/>
                                        <p:tgtEl>
                                          <p:spTgt spid="25612"/>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5617"/>
                                        </p:tgtEl>
                                        <p:attrNameLst>
                                          <p:attrName>style.visibility</p:attrName>
                                        </p:attrNameLst>
                                      </p:cBhvr>
                                      <p:to>
                                        <p:strVal val="visible"/>
                                      </p:to>
                                    </p:set>
                                    <p:animEffect transition="in" filter="wipe(up)">
                                      <p:cBhvr>
                                        <p:cTn id="88" dur="500"/>
                                        <p:tgtEl>
                                          <p:spTgt spid="2561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25619"/>
                                        </p:tgtEl>
                                        <p:attrNameLst>
                                          <p:attrName>style.visibility</p:attrName>
                                        </p:attrNameLst>
                                      </p:cBhvr>
                                      <p:to>
                                        <p:strVal val="visible"/>
                                      </p:to>
                                    </p:set>
                                    <p:animEffect transition="in" filter="wipe(up)">
                                      <p:cBhvr>
                                        <p:cTn id="91"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p:bldP spid="25604" grpId="0" animBg="1" autoUpdateAnimBg="0"/>
      <p:bldP spid="25605" grpId="0" animBg="1" autoUpdateAnimBg="0"/>
      <p:bldP spid="25606" grpId="0" animBg="1" autoUpdateAnimBg="0"/>
      <p:bldP spid="25607" grpId="0" animBg="1" autoUpdateAnimBg="0"/>
      <p:bldP spid="25608" grpId="0" animBg="1" autoUpdateAnimBg="0"/>
      <p:bldP spid="25609" grpId="0" animBg="1" autoUpdateAnimBg="0"/>
      <p:bldP spid="25610" grpId="0" animBg="1" autoUpdateAnimBg="0"/>
      <p:bldP spid="25611" grpId="0" autoUpdateAnimBg="0"/>
      <p:bldP spid="25612" grpId="0" autoUpdateAnimBg="0"/>
      <p:bldP spid="25613" grpId="0" autoUpdateAnimBg="0"/>
      <p:bldP spid="25614" grpId="0" autoUpdateAnimBg="0"/>
      <p:bldP spid="25615" grpId="0" autoUpdateAnimBg="0"/>
      <p:bldP spid="25616" grpId="0" autoUpdateAnimBg="0"/>
      <p:bldP spid="25617" grpId="0" autoUpdateAnimBg="0"/>
      <p:bldP spid="25618" grpId="0" autoUpdateAnimBg="0"/>
      <p:bldP spid="2561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6627"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6628" name="Picture 2" descr="C:\Documents and Settings\Administrator\My Documents\商务图片\Nipic_2457331_2011011322490893400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3850" y="784225"/>
            <a:ext cx="47307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reeform 7"/>
          <p:cNvSpPr/>
          <p:nvPr/>
        </p:nvSpPr>
        <p:spPr bwMode="auto">
          <a:xfrm>
            <a:off x="3716338" y="2482850"/>
            <a:ext cx="3106737" cy="2836863"/>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37"/>
              <a:gd name="T28" fmla="*/ 0 h 3776"/>
              <a:gd name="T29" fmla="*/ 4137 w 4137"/>
              <a:gd name="T30" fmla="*/ 3776 h 3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0" name="Freeform 8"/>
          <p:cNvSpPr/>
          <p:nvPr/>
        </p:nvSpPr>
        <p:spPr bwMode="auto">
          <a:xfrm>
            <a:off x="1100138" y="3659188"/>
            <a:ext cx="3095625" cy="2619375"/>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2"/>
              <a:gd name="T28" fmla="*/ 0 h 3487"/>
              <a:gd name="T29" fmla="*/ 4122 w 4122"/>
              <a:gd name="T30" fmla="*/ 3487 h 34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1" name="Freeform 9"/>
          <p:cNvSpPr/>
          <p:nvPr/>
        </p:nvSpPr>
        <p:spPr bwMode="auto">
          <a:xfrm>
            <a:off x="1536700" y="901700"/>
            <a:ext cx="2943225" cy="2833688"/>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9"/>
              <a:gd name="T28" fmla="*/ 0 h 3773"/>
              <a:gd name="T29" fmla="*/ 3919 w 3919"/>
              <a:gd name="T30" fmla="*/ 3773 h 3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2" name="Oval 10"/>
          <p:cNvSpPr>
            <a:spLocks noChangeArrowheads="1"/>
          </p:cNvSpPr>
          <p:nvPr/>
        </p:nvSpPr>
        <p:spPr bwMode="auto">
          <a:xfrm>
            <a:off x="1416050" y="1333500"/>
            <a:ext cx="873125" cy="8715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3" name="Oval 11"/>
          <p:cNvSpPr>
            <a:spLocks noChangeArrowheads="1"/>
          </p:cNvSpPr>
          <p:nvPr/>
        </p:nvSpPr>
        <p:spPr bwMode="auto">
          <a:xfrm>
            <a:off x="2419350" y="5640388"/>
            <a:ext cx="871538" cy="8715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4" name="Oval 12"/>
          <p:cNvSpPr>
            <a:spLocks noChangeArrowheads="1"/>
          </p:cNvSpPr>
          <p:nvPr/>
        </p:nvSpPr>
        <p:spPr bwMode="auto">
          <a:xfrm>
            <a:off x="6110288" y="3875088"/>
            <a:ext cx="871537" cy="8715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5" name="TextBox 28"/>
          <p:cNvSpPr txBox="1">
            <a:spLocks noChangeArrowheads="1"/>
          </p:cNvSpPr>
          <p:nvPr/>
        </p:nvSpPr>
        <p:spPr bwMode="auto">
          <a:xfrm>
            <a:off x="1439863" y="1395413"/>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
        <p:nvSpPr>
          <p:cNvPr id="26636" name="TextBox 29"/>
          <p:cNvSpPr txBox="1">
            <a:spLocks noChangeArrowheads="1"/>
          </p:cNvSpPr>
          <p:nvPr/>
        </p:nvSpPr>
        <p:spPr bwMode="auto">
          <a:xfrm>
            <a:off x="1633538" y="4224338"/>
            <a:ext cx="18002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37" name="TextBox 30"/>
          <p:cNvSpPr txBox="1">
            <a:spLocks noChangeArrowheads="1"/>
          </p:cNvSpPr>
          <p:nvPr/>
        </p:nvSpPr>
        <p:spPr bwMode="auto">
          <a:xfrm>
            <a:off x="2166938" y="1754188"/>
            <a:ext cx="17986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38" name="TextBox 31"/>
          <p:cNvSpPr txBox="1">
            <a:spLocks noChangeArrowheads="1"/>
          </p:cNvSpPr>
          <p:nvPr/>
        </p:nvSpPr>
        <p:spPr bwMode="auto">
          <a:xfrm>
            <a:off x="4335463" y="3173413"/>
            <a:ext cx="18002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6639" name="TextBox 32"/>
          <p:cNvSpPr txBox="1">
            <a:spLocks noChangeArrowheads="1"/>
          </p:cNvSpPr>
          <p:nvPr/>
        </p:nvSpPr>
        <p:spPr bwMode="auto">
          <a:xfrm>
            <a:off x="2451100" y="5749925"/>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
        <p:nvSpPr>
          <p:cNvPr id="26640" name="TextBox 33"/>
          <p:cNvSpPr txBox="1">
            <a:spLocks noChangeArrowheads="1"/>
          </p:cNvSpPr>
          <p:nvPr/>
        </p:nvSpPr>
        <p:spPr bwMode="auto">
          <a:xfrm>
            <a:off x="6176963" y="4002088"/>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6626"/>
                                        </p:tgtEl>
                                        <p:attrNameLst>
                                          <p:attrName>style.visibility</p:attrName>
                                        </p:attrNameLst>
                                      </p:cBhvr>
                                      <p:to>
                                        <p:strVal val="visible"/>
                                      </p:to>
                                    </p:set>
                                    <p:anim calcmode="lin" valueType="num">
                                      <p:cBhvr>
                                        <p:cTn id="12" dur="3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6626"/>
                                        </p:tgtEl>
                                        <p:attrNameLst>
                                          <p:attrName>ppt_y</p:attrName>
                                        </p:attrNameLst>
                                      </p:cBhvr>
                                      <p:tavLst>
                                        <p:tav tm="0">
                                          <p:val>
                                            <p:strVal val="#ppt_y"/>
                                          </p:val>
                                        </p:tav>
                                        <p:tav tm="100000">
                                          <p:val>
                                            <p:strVal val="#ppt_y"/>
                                          </p:val>
                                        </p:tav>
                                      </p:tavLst>
                                    </p:anim>
                                    <p:anim calcmode="lin" valueType="num">
                                      <p:cBhvr>
                                        <p:cTn id="14" dur="3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6626"/>
                                        </p:tgtEl>
                                      </p:cBhvr>
                                    </p:animEffect>
                                  </p:childTnLst>
                                </p:cTn>
                              </p:par>
                            </p:childTnLst>
                          </p:cTn>
                        </p:par>
                        <p:par>
                          <p:cTn id="17" fill="hold">
                            <p:stCondLst>
                              <p:cond delay="980"/>
                            </p:stCondLst>
                            <p:childTnLst>
                              <p:par>
                                <p:cTn id="18" presetID="31" presetClass="entr" presetSubtype="0" fill="hold" grpId="0" nodeType="afterEffect">
                                  <p:stCondLst>
                                    <p:cond delay="0"/>
                                  </p:stCondLst>
                                  <p:childTnLst>
                                    <p:set>
                                      <p:cBhvr>
                                        <p:cTn id="19" dur="1" fill="hold">
                                          <p:stCondLst>
                                            <p:cond delay="0"/>
                                          </p:stCondLst>
                                        </p:cTn>
                                        <p:tgtEl>
                                          <p:spTgt spid="26631"/>
                                        </p:tgtEl>
                                        <p:attrNameLst>
                                          <p:attrName>style.visibility</p:attrName>
                                        </p:attrNameLst>
                                      </p:cBhvr>
                                      <p:to>
                                        <p:strVal val="visible"/>
                                      </p:to>
                                    </p:set>
                                    <p:anim calcmode="lin" valueType="num">
                                      <p:cBhvr>
                                        <p:cTn id="20" dur="500" fill="hold"/>
                                        <p:tgtEl>
                                          <p:spTgt spid="26631"/>
                                        </p:tgtEl>
                                        <p:attrNameLst>
                                          <p:attrName>ppt_w</p:attrName>
                                        </p:attrNameLst>
                                      </p:cBhvr>
                                      <p:tavLst>
                                        <p:tav tm="0">
                                          <p:val>
                                            <p:fltVal val="0"/>
                                          </p:val>
                                        </p:tav>
                                        <p:tav tm="100000">
                                          <p:val>
                                            <p:strVal val="#ppt_w"/>
                                          </p:val>
                                        </p:tav>
                                      </p:tavLst>
                                    </p:anim>
                                    <p:anim calcmode="lin" valueType="num">
                                      <p:cBhvr>
                                        <p:cTn id="21" dur="500" fill="hold"/>
                                        <p:tgtEl>
                                          <p:spTgt spid="26631"/>
                                        </p:tgtEl>
                                        <p:attrNameLst>
                                          <p:attrName>ppt_h</p:attrName>
                                        </p:attrNameLst>
                                      </p:cBhvr>
                                      <p:tavLst>
                                        <p:tav tm="0">
                                          <p:val>
                                            <p:fltVal val="0"/>
                                          </p:val>
                                        </p:tav>
                                        <p:tav tm="100000">
                                          <p:val>
                                            <p:strVal val="#ppt_h"/>
                                          </p:val>
                                        </p:tav>
                                      </p:tavLst>
                                    </p:anim>
                                    <p:anim calcmode="lin" valueType="num">
                                      <p:cBhvr>
                                        <p:cTn id="22" dur="500" fill="hold"/>
                                        <p:tgtEl>
                                          <p:spTgt spid="26631"/>
                                        </p:tgtEl>
                                        <p:attrNameLst>
                                          <p:attrName>style.rotation</p:attrName>
                                        </p:attrNameLst>
                                      </p:cBhvr>
                                      <p:tavLst>
                                        <p:tav tm="0">
                                          <p:val>
                                            <p:fltVal val="90"/>
                                          </p:val>
                                        </p:tav>
                                        <p:tav tm="100000">
                                          <p:val>
                                            <p:fltVal val="0"/>
                                          </p:val>
                                        </p:tav>
                                      </p:tavLst>
                                    </p:anim>
                                    <p:animEffect transition="in" filter="fade">
                                      <p:cBhvr>
                                        <p:cTn id="23" dur="500"/>
                                        <p:tgtEl>
                                          <p:spTgt spid="26631"/>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6629"/>
                                        </p:tgtEl>
                                        <p:attrNameLst>
                                          <p:attrName>style.visibility</p:attrName>
                                        </p:attrNameLst>
                                      </p:cBhvr>
                                      <p:to>
                                        <p:strVal val="visible"/>
                                      </p:to>
                                    </p:set>
                                    <p:anim calcmode="lin" valueType="num">
                                      <p:cBhvr>
                                        <p:cTn id="26" dur="500" fill="hold"/>
                                        <p:tgtEl>
                                          <p:spTgt spid="26629"/>
                                        </p:tgtEl>
                                        <p:attrNameLst>
                                          <p:attrName>ppt_w</p:attrName>
                                        </p:attrNameLst>
                                      </p:cBhvr>
                                      <p:tavLst>
                                        <p:tav tm="0">
                                          <p:val>
                                            <p:fltVal val="0"/>
                                          </p:val>
                                        </p:tav>
                                        <p:tav tm="100000">
                                          <p:val>
                                            <p:strVal val="#ppt_w"/>
                                          </p:val>
                                        </p:tav>
                                      </p:tavLst>
                                    </p:anim>
                                    <p:anim calcmode="lin" valueType="num">
                                      <p:cBhvr>
                                        <p:cTn id="27" dur="500" fill="hold"/>
                                        <p:tgtEl>
                                          <p:spTgt spid="26629"/>
                                        </p:tgtEl>
                                        <p:attrNameLst>
                                          <p:attrName>ppt_h</p:attrName>
                                        </p:attrNameLst>
                                      </p:cBhvr>
                                      <p:tavLst>
                                        <p:tav tm="0">
                                          <p:val>
                                            <p:fltVal val="0"/>
                                          </p:val>
                                        </p:tav>
                                        <p:tav tm="100000">
                                          <p:val>
                                            <p:strVal val="#ppt_h"/>
                                          </p:val>
                                        </p:tav>
                                      </p:tavLst>
                                    </p:anim>
                                    <p:anim calcmode="lin" valueType="num">
                                      <p:cBhvr>
                                        <p:cTn id="28" dur="500" fill="hold"/>
                                        <p:tgtEl>
                                          <p:spTgt spid="26629"/>
                                        </p:tgtEl>
                                        <p:attrNameLst>
                                          <p:attrName>style.rotation</p:attrName>
                                        </p:attrNameLst>
                                      </p:cBhvr>
                                      <p:tavLst>
                                        <p:tav tm="0">
                                          <p:val>
                                            <p:fltVal val="90"/>
                                          </p:val>
                                        </p:tav>
                                        <p:tav tm="100000">
                                          <p:val>
                                            <p:fltVal val="0"/>
                                          </p:val>
                                        </p:tav>
                                      </p:tavLst>
                                    </p:anim>
                                    <p:animEffect transition="in" filter="fade">
                                      <p:cBhvr>
                                        <p:cTn id="29" dur="500"/>
                                        <p:tgtEl>
                                          <p:spTgt spid="26629"/>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6630"/>
                                        </p:tgtEl>
                                        <p:attrNameLst>
                                          <p:attrName>style.visibility</p:attrName>
                                        </p:attrNameLst>
                                      </p:cBhvr>
                                      <p:to>
                                        <p:strVal val="visible"/>
                                      </p:to>
                                    </p:set>
                                    <p:anim calcmode="lin" valueType="num">
                                      <p:cBhvr>
                                        <p:cTn id="32" dur="500" fill="hold"/>
                                        <p:tgtEl>
                                          <p:spTgt spid="26630"/>
                                        </p:tgtEl>
                                        <p:attrNameLst>
                                          <p:attrName>ppt_w</p:attrName>
                                        </p:attrNameLst>
                                      </p:cBhvr>
                                      <p:tavLst>
                                        <p:tav tm="0">
                                          <p:val>
                                            <p:fltVal val="0"/>
                                          </p:val>
                                        </p:tav>
                                        <p:tav tm="100000">
                                          <p:val>
                                            <p:strVal val="#ppt_w"/>
                                          </p:val>
                                        </p:tav>
                                      </p:tavLst>
                                    </p:anim>
                                    <p:anim calcmode="lin" valueType="num">
                                      <p:cBhvr>
                                        <p:cTn id="33" dur="500" fill="hold"/>
                                        <p:tgtEl>
                                          <p:spTgt spid="26630"/>
                                        </p:tgtEl>
                                        <p:attrNameLst>
                                          <p:attrName>ppt_h</p:attrName>
                                        </p:attrNameLst>
                                      </p:cBhvr>
                                      <p:tavLst>
                                        <p:tav tm="0">
                                          <p:val>
                                            <p:fltVal val="0"/>
                                          </p:val>
                                        </p:tav>
                                        <p:tav tm="100000">
                                          <p:val>
                                            <p:strVal val="#ppt_h"/>
                                          </p:val>
                                        </p:tav>
                                      </p:tavLst>
                                    </p:anim>
                                    <p:anim calcmode="lin" valueType="num">
                                      <p:cBhvr>
                                        <p:cTn id="34" dur="500" fill="hold"/>
                                        <p:tgtEl>
                                          <p:spTgt spid="26630"/>
                                        </p:tgtEl>
                                        <p:attrNameLst>
                                          <p:attrName>style.rotation</p:attrName>
                                        </p:attrNameLst>
                                      </p:cBhvr>
                                      <p:tavLst>
                                        <p:tav tm="0">
                                          <p:val>
                                            <p:fltVal val="90"/>
                                          </p:val>
                                        </p:tav>
                                        <p:tav tm="100000">
                                          <p:val>
                                            <p:fltVal val="0"/>
                                          </p:val>
                                        </p:tav>
                                      </p:tavLst>
                                    </p:anim>
                                    <p:animEffect transition="in" filter="fade">
                                      <p:cBhvr>
                                        <p:cTn id="35" dur="500"/>
                                        <p:tgtEl>
                                          <p:spTgt spid="26630"/>
                                        </p:tgtEl>
                                      </p:cBhvr>
                                    </p:animEffect>
                                  </p:childTnLst>
                                </p:cTn>
                              </p:par>
                            </p:childTnLst>
                          </p:cTn>
                        </p:par>
                        <p:par>
                          <p:cTn id="36" fill="hold">
                            <p:stCondLst>
                              <p:cond delay="1480"/>
                            </p:stCondLst>
                            <p:childTnLst>
                              <p:par>
                                <p:cTn id="37" presetID="52" presetClass="entr" presetSubtype="0" fill="hold" grpId="0" nodeType="afterEffect">
                                  <p:stCondLst>
                                    <p:cond delay="0"/>
                                  </p:stCondLst>
                                  <p:childTnLst>
                                    <p:set>
                                      <p:cBhvr>
                                        <p:cTn id="38" dur="1" fill="hold">
                                          <p:stCondLst>
                                            <p:cond delay="0"/>
                                          </p:stCondLst>
                                        </p:cTn>
                                        <p:tgtEl>
                                          <p:spTgt spid="26632"/>
                                        </p:tgtEl>
                                        <p:attrNameLst>
                                          <p:attrName>style.visibility</p:attrName>
                                        </p:attrNameLst>
                                      </p:cBhvr>
                                      <p:to>
                                        <p:strVal val="visible"/>
                                      </p:to>
                                    </p:set>
                                    <p:animScale>
                                      <p:cBhvr>
                                        <p:cTn id="39" dur="1000" decel="50000" fill="hold">
                                          <p:stCondLst>
                                            <p:cond delay="0"/>
                                          </p:stCondLst>
                                        </p:cTn>
                                        <p:tgtEl>
                                          <p:spTgt spid="266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26632"/>
                                        </p:tgtEl>
                                        <p:attrNameLst>
                                          <p:attrName>ppt_x</p:attrName>
                                          <p:attrName>ppt_y</p:attrName>
                                        </p:attrNameLst>
                                      </p:cBhvr>
                                      <p:rCtr x="0" y="0"/>
                                    </p:animMotion>
                                    <p:animEffect transition="in" filter="fade">
                                      <p:cBhvr>
                                        <p:cTn id="41" dur="1000"/>
                                        <p:tgtEl>
                                          <p:spTgt spid="2663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26635"/>
                                        </p:tgtEl>
                                        <p:attrNameLst>
                                          <p:attrName>style.visibility</p:attrName>
                                        </p:attrNameLst>
                                      </p:cBhvr>
                                      <p:to>
                                        <p:strVal val="visible"/>
                                      </p:to>
                                    </p:set>
                                    <p:animScale>
                                      <p:cBhvr>
                                        <p:cTn id="44" dur="1000" decel="50000" fill="hold">
                                          <p:stCondLst>
                                            <p:cond delay="0"/>
                                          </p:stCondLst>
                                        </p:cTn>
                                        <p:tgtEl>
                                          <p:spTgt spid="266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26635"/>
                                        </p:tgtEl>
                                        <p:attrNameLst>
                                          <p:attrName>ppt_x</p:attrName>
                                          <p:attrName>ppt_y</p:attrName>
                                        </p:attrNameLst>
                                      </p:cBhvr>
                                      <p:rCtr x="0" y="0"/>
                                    </p:animMotion>
                                    <p:animEffect transition="in" filter="fade">
                                      <p:cBhvr>
                                        <p:cTn id="46" dur="1000"/>
                                        <p:tgtEl>
                                          <p:spTgt spid="26635"/>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26634"/>
                                        </p:tgtEl>
                                        <p:attrNameLst>
                                          <p:attrName>style.visibility</p:attrName>
                                        </p:attrNameLst>
                                      </p:cBhvr>
                                      <p:to>
                                        <p:strVal val="visible"/>
                                      </p:to>
                                    </p:set>
                                    <p:animScale>
                                      <p:cBhvr>
                                        <p:cTn id="49" dur="1000" decel="50000" fill="hold">
                                          <p:stCondLst>
                                            <p:cond delay="0"/>
                                          </p:stCondLst>
                                        </p:cTn>
                                        <p:tgtEl>
                                          <p:spTgt spid="266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26634"/>
                                        </p:tgtEl>
                                        <p:attrNameLst>
                                          <p:attrName>ppt_x</p:attrName>
                                          <p:attrName>ppt_y</p:attrName>
                                        </p:attrNameLst>
                                      </p:cBhvr>
                                      <p:rCtr x="0" y="0"/>
                                    </p:animMotion>
                                    <p:animEffect transition="in" filter="fade">
                                      <p:cBhvr>
                                        <p:cTn id="51" dur="1000"/>
                                        <p:tgtEl>
                                          <p:spTgt spid="26634"/>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26640"/>
                                        </p:tgtEl>
                                        <p:attrNameLst>
                                          <p:attrName>style.visibility</p:attrName>
                                        </p:attrNameLst>
                                      </p:cBhvr>
                                      <p:to>
                                        <p:strVal val="visible"/>
                                      </p:to>
                                    </p:set>
                                    <p:animScale>
                                      <p:cBhvr>
                                        <p:cTn id="54" dur="1000" decel="50000" fill="hold">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6640"/>
                                        </p:tgtEl>
                                        <p:attrNameLst>
                                          <p:attrName>ppt_x</p:attrName>
                                          <p:attrName>ppt_y</p:attrName>
                                        </p:attrNameLst>
                                      </p:cBhvr>
                                      <p:rCtr x="0" y="0"/>
                                    </p:animMotion>
                                    <p:animEffect transition="in" filter="fade">
                                      <p:cBhvr>
                                        <p:cTn id="56" dur="1000"/>
                                        <p:tgtEl>
                                          <p:spTgt spid="26640"/>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26633"/>
                                        </p:tgtEl>
                                        <p:attrNameLst>
                                          <p:attrName>style.visibility</p:attrName>
                                        </p:attrNameLst>
                                      </p:cBhvr>
                                      <p:to>
                                        <p:strVal val="visible"/>
                                      </p:to>
                                    </p:set>
                                    <p:animScale>
                                      <p:cBhvr>
                                        <p:cTn id="59" dur="1000" decel="50000" fill="hold">
                                          <p:stCondLst>
                                            <p:cond delay="0"/>
                                          </p:stCondLst>
                                        </p:cTn>
                                        <p:tgtEl>
                                          <p:spTgt spid="266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26633"/>
                                        </p:tgtEl>
                                        <p:attrNameLst>
                                          <p:attrName>ppt_x</p:attrName>
                                          <p:attrName>ppt_y</p:attrName>
                                        </p:attrNameLst>
                                      </p:cBhvr>
                                      <p:rCtr x="0" y="0"/>
                                    </p:animMotion>
                                    <p:animEffect transition="in" filter="fade">
                                      <p:cBhvr>
                                        <p:cTn id="61" dur="1000"/>
                                        <p:tgtEl>
                                          <p:spTgt spid="26633"/>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26639"/>
                                        </p:tgtEl>
                                        <p:attrNameLst>
                                          <p:attrName>style.visibility</p:attrName>
                                        </p:attrNameLst>
                                      </p:cBhvr>
                                      <p:to>
                                        <p:strVal val="visible"/>
                                      </p:to>
                                    </p:set>
                                    <p:animScale>
                                      <p:cBhvr>
                                        <p:cTn id="64" dur="1000" decel="50000" fill="hold">
                                          <p:stCondLst>
                                            <p:cond delay="0"/>
                                          </p:stCondLst>
                                        </p:cTn>
                                        <p:tgtEl>
                                          <p:spTgt spid="26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26639"/>
                                        </p:tgtEl>
                                        <p:attrNameLst>
                                          <p:attrName>ppt_x</p:attrName>
                                          <p:attrName>ppt_y</p:attrName>
                                        </p:attrNameLst>
                                      </p:cBhvr>
                                      <p:rCtr x="0" y="0"/>
                                    </p:animMotion>
                                    <p:animEffect transition="in" filter="fade">
                                      <p:cBhvr>
                                        <p:cTn id="66" dur="1000"/>
                                        <p:tgtEl>
                                          <p:spTgt spid="26639"/>
                                        </p:tgtEl>
                                      </p:cBhvr>
                                    </p:animEffect>
                                  </p:childTnLst>
                                </p:cTn>
                              </p:par>
                            </p:childTnLst>
                          </p:cTn>
                        </p:par>
                        <p:par>
                          <p:cTn id="67" fill="hold">
                            <p:stCondLst>
                              <p:cond delay="2480"/>
                            </p:stCondLst>
                            <p:childTnLst>
                              <p:par>
                                <p:cTn id="68" presetID="22" presetClass="entr" presetSubtype="8" fill="hold" grpId="0" nodeType="afterEffect">
                                  <p:stCondLst>
                                    <p:cond delay="0"/>
                                  </p:stCondLst>
                                  <p:childTnLst>
                                    <p:set>
                                      <p:cBhvr>
                                        <p:cTn id="69" dur="1" fill="hold">
                                          <p:stCondLst>
                                            <p:cond delay="0"/>
                                          </p:stCondLst>
                                        </p:cTn>
                                        <p:tgtEl>
                                          <p:spTgt spid="26637"/>
                                        </p:tgtEl>
                                        <p:attrNameLst>
                                          <p:attrName>style.visibility</p:attrName>
                                        </p:attrNameLst>
                                      </p:cBhvr>
                                      <p:to>
                                        <p:strVal val="visible"/>
                                      </p:to>
                                    </p:set>
                                    <p:animEffect transition="in" filter="wipe(left)">
                                      <p:cBhvr>
                                        <p:cTn id="70" dur="500"/>
                                        <p:tgtEl>
                                          <p:spTgt spid="266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636"/>
                                        </p:tgtEl>
                                        <p:attrNameLst>
                                          <p:attrName>style.visibility</p:attrName>
                                        </p:attrNameLst>
                                      </p:cBhvr>
                                      <p:to>
                                        <p:strVal val="visible"/>
                                      </p:to>
                                    </p:set>
                                    <p:animEffect transition="in" filter="wipe(down)">
                                      <p:cBhvr>
                                        <p:cTn id="73" dur="500"/>
                                        <p:tgtEl>
                                          <p:spTgt spid="2663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6638"/>
                                        </p:tgtEl>
                                        <p:attrNameLst>
                                          <p:attrName>style.visibility</p:attrName>
                                        </p:attrNameLst>
                                      </p:cBhvr>
                                      <p:to>
                                        <p:strVal val="visible"/>
                                      </p:to>
                                    </p:set>
                                    <p:animEffect transition="in" filter="wipe(right)">
                                      <p:cBhvr>
                                        <p:cTn id="76" dur="500"/>
                                        <p:tgtEl>
                                          <p:spTgt spid="26638"/>
                                        </p:tgtEl>
                                      </p:cBhvr>
                                    </p:animEffect>
                                  </p:childTnLst>
                                </p:cTn>
                              </p:par>
                            </p:childTnLst>
                          </p:cTn>
                        </p:par>
                        <p:par>
                          <p:cTn id="77" fill="hold">
                            <p:stCondLst>
                              <p:cond delay="2980"/>
                            </p:stCondLst>
                            <p:childTnLst>
                              <p:par>
                                <p:cTn id="78" presetID="42" presetClass="entr" presetSubtype="0" fill="hold" nodeType="afterEffect">
                                  <p:stCondLst>
                                    <p:cond delay="0"/>
                                  </p:stCondLst>
                                  <p:childTnLst>
                                    <p:set>
                                      <p:cBhvr>
                                        <p:cTn id="79" dur="1" fill="hold">
                                          <p:stCondLst>
                                            <p:cond delay="0"/>
                                          </p:stCondLst>
                                        </p:cTn>
                                        <p:tgtEl>
                                          <p:spTgt spid="26628"/>
                                        </p:tgtEl>
                                        <p:attrNameLst>
                                          <p:attrName>style.visibility</p:attrName>
                                        </p:attrNameLst>
                                      </p:cBhvr>
                                      <p:to>
                                        <p:strVal val="visible"/>
                                      </p:to>
                                    </p:set>
                                    <p:animEffect transition="in" filter="fade">
                                      <p:cBhvr>
                                        <p:cTn id="80" dur="1000"/>
                                        <p:tgtEl>
                                          <p:spTgt spid="26628"/>
                                        </p:tgtEl>
                                      </p:cBhvr>
                                    </p:animEffect>
                                    <p:anim calcmode="lin" valueType="num">
                                      <p:cBhvr>
                                        <p:cTn id="81" dur="1000" fill="hold"/>
                                        <p:tgtEl>
                                          <p:spTgt spid="26628"/>
                                        </p:tgtEl>
                                        <p:attrNameLst>
                                          <p:attrName>ppt_x</p:attrName>
                                        </p:attrNameLst>
                                      </p:cBhvr>
                                      <p:tavLst>
                                        <p:tav tm="0">
                                          <p:val>
                                            <p:strVal val="#ppt_x"/>
                                          </p:val>
                                        </p:tav>
                                        <p:tav tm="100000">
                                          <p:val>
                                            <p:strVal val="#ppt_x"/>
                                          </p:val>
                                        </p:tav>
                                      </p:tavLst>
                                    </p:anim>
                                    <p:anim calcmode="lin" valueType="num">
                                      <p:cBhvr>
                                        <p:cTn id="82"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nimBg="1"/>
      <p:bldP spid="26629" grpId="0" animBg="1"/>
      <p:bldP spid="26630" grpId="0" animBg="1"/>
      <p:bldP spid="26631" grpId="0" animBg="1"/>
      <p:bldP spid="26632" grpId="0" animBg="1" autoUpdateAnimBg="0"/>
      <p:bldP spid="26633" grpId="0" animBg="1" autoUpdateAnimBg="0"/>
      <p:bldP spid="26634" grpId="0" animBg="1" autoUpdateAnimBg="0"/>
      <p:bldP spid="26635" grpId="0" autoUpdateAnimBg="0"/>
      <p:bldP spid="26636" grpId="0" autoUpdateAnimBg="0"/>
      <p:bldP spid="26637" grpId="0" autoUpdateAnimBg="0"/>
      <p:bldP spid="26638" grpId="0" autoUpdateAnimBg="0"/>
      <p:bldP spid="26639" grpId="0" autoUpdateAnimBg="0"/>
      <p:bldP spid="2664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2727325"/>
            <a:ext cx="325438" cy="781050"/>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19" name="Rectangle 6"/>
          <p:cNvSpPr>
            <a:spLocks noChangeArrowheads="1"/>
          </p:cNvSpPr>
          <p:nvPr/>
        </p:nvSpPr>
        <p:spPr bwMode="auto">
          <a:xfrm>
            <a:off x="0" y="3508375"/>
            <a:ext cx="325438" cy="596900"/>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0" name="Rectangle 7"/>
          <p:cNvSpPr>
            <a:spLocks noChangeArrowheads="1"/>
          </p:cNvSpPr>
          <p:nvPr/>
        </p:nvSpPr>
        <p:spPr bwMode="auto">
          <a:xfrm>
            <a:off x="446088" y="2727325"/>
            <a:ext cx="1106487" cy="1377950"/>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1" name="Freeform 8"/>
          <p:cNvSpPr/>
          <p:nvPr/>
        </p:nvSpPr>
        <p:spPr bwMode="auto">
          <a:xfrm>
            <a:off x="1552575" y="1095375"/>
            <a:ext cx="512763" cy="4640263"/>
          </a:xfrm>
          <a:custGeom>
            <a:avLst/>
            <a:gdLst>
              <a:gd name="T0" fmla="*/ 672 w 672"/>
              <a:gd name="T1" fmla="*/ 0 h 6067"/>
              <a:gd name="T2" fmla="*/ 0 w 672"/>
              <a:gd name="T3" fmla="*/ 2132 h 6067"/>
              <a:gd name="T4" fmla="*/ 0 w 672"/>
              <a:gd name="T5" fmla="*/ 3934 h 6067"/>
              <a:gd name="T6" fmla="*/ 672 w 672"/>
              <a:gd name="T7" fmla="*/ 6067 h 6067"/>
              <a:gd name="T8" fmla="*/ 672 w 672"/>
              <a:gd name="T9" fmla="*/ 0 h 6067"/>
              <a:gd name="T10" fmla="*/ 0 60000 65536"/>
              <a:gd name="T11" fmla="*/ 0 60000 65536"/>
              <a:gd name="T12" fmla="*/ 0 60000 65536"/>
              <a:gd name="T13" fmla="*/ 0 60000 65536"/>
              <a:gd name="T14" fmla="*/ 0 60000 65536"/>
              <a:gd name="T15" fmla="*/ 0 w 672"/>
              <a:gd name="T16" fmla="*/ 0 h 6067"/>
              <a:gd name="T17" fmla="*/ 672 w 672"/>
              <a:gd name="T18" fmla="*/ 6067 h 6067"/>
            </a:gdLst>
            <a:ahLst/>
            <a:cxnLst>
              <a:cxn ang="T10">
                <a:pos x="T0" y="T1"/>
              </a:cxn>
              <a:cxn ang="T11">
                <a:pos x="T2" y="T3"/>
              </a:cxn>
              <a:cxn ang="T12">
                <a:pos x="T4" y="T5"/>
              </a:cxn>
              <a:cxn ang="T13">
                <a:pos x="T6" y="T7"/>
              </a:cxn>
              <a:cxn ang="T14">
                <a:pos x="T8" y="T9"/>
              </a:cxn>
            </a:cxnLst>
            <a:rect l="T15" t="T16" r="T17" b="T18"/>
            <a:pathLst>
              <a:path w="672" h="6067">
                <a:moveTo>
                  <a:pt x="672" y="0"/>
                </a:moveTo>
                <a:lnTo>
                  <a:pt x="0" y="2132"/>
                </a:lnTo>
                <a:lnTo>
                  <a:pt x="0" y="3934"/>
                </a:lnTo>
                <a:lnTo>
                  <a:pt x="672" y="6067"/>
                </a:lnTo>
                <a:lnTo>
                  <a:pt x="672"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2" name="Rectangle 9"/>
          <p:cNvSpPr>
            <a:spLocks noChangeArrowheads="1"/>
          </p:cNvSpPr>
          <p:nvPr/>
        </p:nvSpPr>
        <p:spPr bwMode="auto">
          <a:xfrm>
            <a:off x="2065338" y="1095375"/>
            <a:ext cx="8066087" cy="4640263"/>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3" name="Freeform 10"/>
          <p:cNvSpPr/>
          <p:nvPr/>
        </p:nvSpPr>
        <p:spPr bwMode="auto">
          <a:xfrm>
            <a:off x="10131425" y="1095375"/>
            <a:ext cx="512763" cy="4640263"/>
          </a:xfrm>
          <a:custGeom>
            <a:avLst/>
            <a:gdLst>
              <a:gd name="T0" fmla="*/ 0 w 672"/>
              <a:gd name="T1" fmla="*/ 0 h 6067"/>
              <a:gd name="T2" fmla="*/ 672 w 672"/>
              <a:gd name="T3" fmla="*/ 2132 h 6067"/>
              <a:gd name="T4" fmla="*/ 672 w 672"/>
              <a:gd name="T5" fmla="*/ 3934 h 6067"/>
              <a:gd name="T6" fmla="*/ 0 w 672"/>
              <a:gd name="T7" fmla="*/ 6067 h 6067"/>
              <a:gd name="T8" fmla="*/ 0 w 672"/>
              <a:gd name="T9" fmla="*/ 0 h 6067"/>
              <a:gd name="T10" fmla="*/ 0 60000 65536"/>
              <a:gd name="T11" fmla="*/ 0 60000 65536"/>
              <a:gd name="T12" fmla="*/ 0 60000 65536"/>
              <a:gd name="T13" fmla="*/ 0 60000 65536"/>
              <a:gd name="T14" fmla="*/ 0 60000 65536"/>
              <a:gd name="T15" fmla="*/ 0 w 672"/>
              <a:gd name="T16" fmla="*/ 0 h 6067"/>
              <a:gd name="T17" fmla="*/ 672 w 672"/>
              <a:gd name="T18" fmla="*/ 6067 h 6067"/>
            </a:gdLst>
            <a:ahLst/>
            <a:cxnLst>
              <a:cxn ang="T10">
                <a:pos x="T0" y="T1"/>
              </a:cxn>
              <a:cxn ang="T11">
                <a:pos x="T2" y="T3"/>
              </a:cxn>
              <a:cxn ang="T12">
                <a:pos x="T4" y="T5"/>
              </a:cxn>
              <a:cxn ang="T13">
                <a:pos x="T6" y="T7"/>
              </a:cxn>
              <a:cxn ang="T14">
                <a:pos x="T8" y="T9"/>
              </a:cxn>
            </a:cxnLst>
            <a:rect l="T15" t="T16" r="T17" b="T18"/>
            <a:pathLst>
              <a:path w="672" h="6067">
                <a:moveTo>
                  <a:pt x="0" y="0"/>
                </a:moveTo>
                <a:lnTo>
                  <a:pt x="672" y="2132"/>
                </a:lnTo>
                <a:lnTo>
                  <a:pt x="672" y="3934"/>
                </a:lnTo>
                <a:lnTo>
                  <a:pt x="0" y="6067"/>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4" name="Rectangle 11"/>
          <p:cNvSpPr>
            <a:spLocks noChangeArrowheads="1"/>
          </p:cNvSpPr>
          <p:nvPr/>
        </p:nvSpPr>
        <p:spPr bwMode="auto">
          <a:xfrm>
            <a:off x="10644188" y="2727325"/>
            <a:ext cx="1103312" cy="1377950"/>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5" name="Rectangle 12"/>
          <p:cNvSpPr>
            <a:spLocks noChangeArrowheads="1"/>
          </p:cNvSpPr>
          <p:nvPr/>
        </p:nvSpPr>
        <p:spPr bwMode="auto">
          <a:xfrm>
            <a:off x="11871325" y="2730500"/>
            <a:ext cx="325438" cy="781050"/>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6" name="Rectangle 13"/>
          <p:cNvSpPr>
            <a:spLocks noChangeArrowheads="1"/>
          </p:cNvSpPr>
          <p:nvPr/>
        </p:nvSpPr>
        <p:spPr bwMode="auto">
          <a:xfrm>
            <a:off x="11871325" y="3511550"/>
            <a:ext cx="325438" cy="596900"/>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7" name="Freeform 14"/>
          <p:cNvSpPr/>
          <p:nvPr/>
        </p:nvSpPr>
        <p:spPr bwMode="auto">
          <a:xfrm>
            <a:off x="3305175" y="1411288"/>
            <a:ext cx="5818188" cy="606425"/>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63"/>
              <a:gd name="T28" fmla="*/ 0 h 794"/>
              <a:gd name="T29" fmla="*/ 6963 w 6963"/>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a:solidFill>
              <a:srgbClr val="DFDFE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8" name="Freeform 15"/>
          <p:cNvSpPr/>
          <p:nvPr/>
        </p:nvSpPr>
        <p:spPr bwMode="auto">
          <a:xfrm>
            <a:off x="3449638" y="1304925"/>
            <a:ext cx="792162" cy="98425"/>
          </a:xfrm>
          <a:custGeom>
            <a:avLst/>
            <a:gdLst>
              <a:gd name="T0" fmla="*/ 100 w 1038"/>
              <a:gd name="T1" fmla="*/ 0 h 127"/>
              <a:gd name="T2" fmla="*/ 938 w 1038"/>
              <a:gd name="T3" fmla="*/ 0 h 127"/>
              <a:gd name="T4" fmla="*/ 1038 w 1038"/>
              <a:gd name="T5" fmla="*/ 127 h 127"/>
              <a:gd name="T6" fmla="*/ 0 w 1038"/>
              <a:gd name="T7" fmla="*/ 127 h 127"/>
              <a:gd name="T8" fmla="*/ 100 w 1038"/>
              <a:gd name="T9" fmla="*/ 0 h 127"/>
              <a:gd name="T10" fmla="*/ 0 60000 65536"/>
              <a:gd name="T11" fmla="*/ 0 60000 65536"/>
              <a:gd name="T12" fmla="*/ 0 60000 65536"/>
              <a:gd name="T13" fmla="*/ 0 60000 65536"/>
              <a:gd name="T14" fmla="*/ 0 60000 65536"/>
              <a:gd name="T15" fmla="*/ 0 w 1038"/>
              <a:gd name="T16" fmla="*/ 0 h 127"/>
              <a:gd name="T17" fmla="*/ 1038 w 1038"/>
              <a:gd name="T18" fmla="*/ 127 h 127"/>
            </a:gdLst>
            <a:ahLst/>
            <a:cxnLst>
              <a:cxn ang="T10">
                <a:pos x="T0" y="T1"/>
              </a:cxn>
              <a:cxn ang="T11">
                <a:pos x="T2" y="T3"/>
              </a:cxn>
              <a:cxn ang="T12">
                <a:pos x="T4" y="T5"/>
              </a:cxn>
              <a:cxn ang="T13">
                <a:pos x="T6" y="T7"/>
              </a:cxn>
              <a:cxn ang="T14">
                <a:pos x="T8" y="T9"/>
              </a:cxn>
            </a:cxnLst>
            <a:rect l="T15" t="T16" r="T17" b="T18"/>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9" name="Rectangle 16"/>
          <p:cNvSpPr>
            <a:spLocks noChangeArrowheads="1"/>
          </p:cNvSpPr>
          <p:nvPr/>
        </p:nvSpPr>
        <p:spPr bwMode="auto">
          <a:xfrm>
            <a:off x="3525838" y="1304925"/>
            <a:ext cx="638175" cy="636588"/>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0" name="Freeform 17"/>
          <p:cNvSpPr/>
          <p:nvPr/>
        </p:nvSpPr>
        <p:spPr bwMode="auto">
          <a:xfrm>
            <a:off x="3305175" y="2322513"/>
            <a:ext cx="5818188" cy="606425"/>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63"/>
              <a:gd name="T28" fmla="*/ 0 h 794"/>
              <a:gd name="T29" fmla="*/ 6963 w 6963"/>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a:solidFill>
              <a:srgbClr val="DFDFE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1" name="Freeform 18"/>
          <p:cNvSpPr/>
          <p:nvPr/>
        </p:nvSpPr>
        <p:spPr bwMode="auto">
          <a:xfrm>
            <a:off x="3449638" y="2216150"/>
            <a:ext cx="792162" cy="98425"/>
          </a:xfrm>
          <a:custGeom>
            <a:avLst/>
            <a:gdLst>
              <a:gd name="T0" fmla="*/ 100 w 1038"/>
              <a:gd name="T1" fmla="*/ 0 h 127"/>
              <a:gd name="T2" fmla="*/ 938 w 1038"/>
              <a:gd name="T3" fmla="*/ 0 h 127"/>
              <a:gd name="T4" fmla="*/ 1038 w 1038"/>
              <a:gd name="T5" fmla="*/ 127 h 127"/>
              <a:gd name="T6" fmla="*/ 0 w 1038"/>
              <a:gd name="T7" fmla="*/ 127 h 127"/>
              <a:gd name="T8" fmla="*/ 100 w 1038"/>
              <a:gd name="T9" fmla="*/ 0 h 127"/>
              <a:gd name="T10" fmla="*/ 0 60000 65536"/>
              <a:gd name="T11" fmla="*/ 0 60000 65536"/>
              <a:gd name="T12" fmla="*/ 0 60000 65536"/>
              <a:gd name="T13" fmla="*/ 0 60000 65536"/>
              <a:gd name="T14" fmla="*/ 0 60000 65536"/>
              <a:gd name="T15" fmla="*/ 0 w 1038"/>
              <a:gd name="T16" fmla="*/ 0 h 127"/>
              <a:gd name="T17" fmla="*/ 1038 w 1038"/>
              <a:gd name="T18" fmla="*/ 127 h 127"/>
            </a:gdLst>
            <a:ahLst/>
            <a:cxnLst>
              <a:cxn ang="T10">
                <a:pos x="T0" y="T1"/>
              </a:cxn>
              <a:cxn ang="T11">
                <a:pos x="T2" y="T3"/>
              </a:cxn>
              <a:cxn ang="T12">
                <a:pos x="T4" y="T5"/>
              </a:cxn>
              <a:cxn ang="T13">
                <a:pos x="T6" y="T7"/>
              </a:cxn>
              <a:cxn ang="T14">
                <a:pos x="T8" y="T9"/>
              </a:cxn>
            </a:cxnLst>
            <a:rect l="T15" t="T16" r="T17" b="T18"/>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2" name="Rectangle 19"/>
          <p:cNvSpPr>
            <a:spLocks noChangeArrowheads="1"/>
          </p:cNvSpPr>
          <p:nvPr/>
        </p:nvSpPr>
        <p:spPr bwMode="auto">
          <a:xfrm>
            <a:off x="3525838" y="2216150"/>
            <a:ext cx="638175" cy="636588"/>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3" name="Freeform 20"/>
          <p:cNvSpPr/>
          <p:nvPr/>
        </p:nvSpPr>
        <p:spPr bwMode="auto">
          <a:xfrm>
            <a:off x="3305175" y="3163888"/>
            <a:ext cx="5818188" cy="606425"/>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63"/>
              <a:gd name="T28" fmla="*/ 0 h 794"/>
              <a:gd name="T29" fmla="*/ 6963 w 6963"/>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a:solidFill>
              <a:srgbClr val="DFDFE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4" name="Freeform 21"/>
          <p:cNvSpPr/>
          <p:nvPr/>
        </p:nvSpPr>
        <p:spPr bwMode="auto">
          <a:xfrm>
            <a:off x="3449638" y="3055938"/>
            <a:ext cx="792162" cy="100012"/>
          </a:xfrm>
          <a:custGeom>
            <a:avLst/>
            <a:gdLst>
              <a:gd name="T0" fmla="*/ 100 w 1038"/>
              <a:gd name="T1" fmla="*/ 0 h 128"/>
              <a:gd name="T2" fmla="*/ 938 w 1038"/>
              <a:gd name="T3" fmla="*/ 0 h 128"/>
              <a:gd name="T4" fmla="*/ 1038 w 1038"/>
              <a:gd name="T5" fmla="*/ 128 h 128"/>
              <a:gd name="T6" fmla="*/ 0 w 1038"/>
              <a:gd name="T7" fmla="*/ 128 h 128"/>
              <a:gd name="T8" fmla="*/ 100 w 1038"/>
              <a:gd name="T9" fmla="*/ 0 h 128"/>
              <a:gd name="T10" fmla="*/ 0 60000 65536"/>
              <a:gd name="T11" fmla="*/ 0 60000 65536"/>
              <a:gd name="T12" fmla="*/ 0 60000 65536"/>
              <a:gd name="T13" fmla="*/ 0 60000 65536"/>
              <a:gd name="T14" fmla="*/ 0 60000 65536"/>
              <a:gd name="T15" fmla="*/ 0 w 1038"/>
              <a:gd name="T16" fmla="*/ 0 h 128"/>
              <a:gd name="T17" fmla="*/ 1038 w 1038"/>
              <a:gd name="T18" fmla="*/ 128 h 128"/>
            </a:gdLst>
            <a:ahLst/>
            <a:cxnLst>
              <a:cxn ang="T10">
                <a:pos x="T0" y="T1"/>
              </a:cxn>
              <a:cxn ang="T11">
                <a:pos x="T2" y="T3"/>
              </a:cxn>
              <a:cxn ang="T12">
                <a:pos x="T4" y="T5"/>
              </a:cxn>
              <a:cxn ang="T13">
                <a:pos x="T6" y="T7"/>
              </a:cxn>
              <a:cxn ang="T14">
                <a:pos x="T8" y="T9"/>
              </a:cxn>
            </a:cxnLst>
            <a:rect l="T15" t="T16" r="T17" b="T18"/>
            <a:pathLst>
              <a:path w="1038" h="128">
                <a:moveTo>
                  <a:pt x="100" y="0"/>
                </a:moveTo>
                <a:lnTo>
                  <a:pt x="938" y="0"/>
                </a:lnTo>
                <a:lnTo>
                  <a:pt x="1038" y="128"/>
                </a:lnTo>
                <a:lnTo>
                  <a:pt x="0" y="128"/>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5" name="Rectangle 22"/>
          <p:cNvSpPr>
            <a:spLocks noChangeArrowheads="1"/>
          </p:cNvSpPr>
          <p:nvPr/>
        </p:nvSpPr>
        <p:spPr bwMode="auto">
          <a:xfrm>
            <a:off x="3525838" y="3055938"/>
            <a:ext cx="638175" cy="638175"/>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6" name="Freeform 23"/>
          <p:cNvSpPr/>
          <p:nvPr/>
        </p:nvSpPr>
        <p:spPr bwMode="auto">
          <a:xfrm>
            <a:off x="3305175" y="4075113"/>
            <a:ext cx="5818188" cy="606425"/>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63"/>
              <a:gd name="T28" fmla="*/ 0 h 794"/>
              <a:gd name="T29" fmla="*/ 6963 w 6963"/>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a:solidFill>
              <a:srgbClr val="DFDFE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7" name="Freeform 24"/>
          <p:cNvSpPr/>
          <p:nvPr/>
        </p:nvSpPr>
        <p:spPr bwMode="auto">
          <a:xfrm>
            <a:off x="3449638" y="3967163"/>
            <a:ext cx="792162" cy="100012"/>
          </a:xfrm>
          <a:custGeom>
            <a:avLst/>
            <a:gdLst>
              <a:gd name="T0" fmla="*/ 100 w 1038"/>
              <a:gd name="T1" fmla="*/ 0 h 128"/>
              <a:gd name="T2" fmla="*/ 938 w 1038"/>
              <a:gd name="T3" fmla="*/ 0 h 128"/>
              <a:gd name="T4" fmla="*/ 1038 w 1038"/>
              <a:gd name="T5" fmla="*/ 128 h 128"/>
              <a:gd name="T6" fmla="*/ 0 w 1038"/>
              <a:gd name="T7" fmla="*/ 128 h 128"/>
              <a:gd name="T8" fmla="*/ 100 w 1038"/>
              <a:gd name="T9" fmla="*/ 0 h 128"/>
              <a:gd name="T10" fmla="*/ 0 60000 65536"/>
              <a:gd name="T11" fmla="*/ 0 60000 65536"/>
              <a:gd name="T12" fmla="*/ 0 60000 65536"/>
              <a:gd name="T13" fmla="*/ 0 60000 65536"/>
              <a:gd name="T14" fmla="*/ 0 60000 65536"/>
              <a:gd name="T15" fmla="*/ 0 w 1038"/>
              <a:gd name="T16" fmla="*/ 0 h 128"/>
              <a:gd name="T17" fmla="*/ 1038 w 1038"/>
              <a:gd name="T18" fmla="*/ 128 h 128"/>
            </a:gdLst>
            <a:ahLst/>
            <a:cxnLst>
              <a:cxn ang="T10">
                <a:pos x="T0" y="T1"/>
              </a:cxn>
              <a:cxn ang="T11">
                <a:pos x="T2" y="T3"/>
              </a:cxn>
              <a:cxn ang="T12">
                <a:pos x="T4" y="T5"/>
              </a:cxn>
              <a:cxn ang="T13">
                <a:pos x="T6" y="T7"/>
              </a:cxn>
              <a:cxn ang="T14">
                <a:pos x="T8" y="T9"/>
              </a:cxn>
            </a:cxnLst>
            <a:rect l="T15" t="T16" r="T17" b="T18"/>
            <a:pathLst>
              <a:path w="1038" h="128">
                <a:moveTo>
                  <a:pt x="100" y="0"/>
                </a:moveTo>
                <a:lnTo>
                  <a:pt x="938" y="0"/>
                </a:lnTo>
                <a:lnTo>
                  <a:pt x="1038" y="128"/>
                </a:lnTo>
                <a:lnTo>
                  <a:pt x="0" y="128"/>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8" name="Rectangle 25"/>
          <p:cNvSpPr>
            <a:spLocks noChangeArrowheads="1"/>
          </p:cNvSpPr>
          <p:nvPr/>
        </p:nvSpPr>
        <p:spPr bwMode="auto">
          <a:xfrm>
            <a:off x="3525838" y="3967163"/>
            <a:ext cx="638175" cy="638175"/>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39" name="Freeform 26"/>
          <p:cNvSpPr/>
          <p:nvPr/>
        </p:nvSpPr>
        <p:spPr bwMode="auto">
          <a:xfrm>
            <a:off x="3305175" y="4927600"/>
            <a:ext cx="5818188" cy="606425"/>
          </a:xfrm>
          <a:custGeom>
            <a:avLst/>
            <a:gdLst>
              <a:gd name="T0" fmla="*/ 87 w 6963"/>
              <a:gd name="T1" fmla="*/ 0 h 794"/>
              <a:gd name="T2" fmla="*/ 6876 w 6963"/>
              <a:gd name="T3" fmla="*/ 0 h 794"/>
              <a:gd name="T4" fmla="*/ 6963 w 6963"/>
              <a:gd name="T5" fmla="*/ 86 h 794"/>
              <a:gd name="T6" fmla="*/ 6963 w 6963"/>
              <a:gd name="T7" fmla="*/ 707 h 794"/>
              <a:gd name="T8" fmla="*/ 6876 w 6963"/>
              <a:gd name="T9" fmla="*/ 794 h 794"/>
              <a:gd name="T10" fmla="*/ 87 w 6963"/>
              <a:gd name="T11" fmla="*/ 794 h 794"/>
              <a:gd name="T12" fmla="*/ 0 w 6963"/>
              <a:gd name="T13" fmla="*/ 707 h 794"/>
              <a:gd name="T14" fmla="*/ 0 w 6963"/>
              <a:gd name="T15" fmla="*/ 86 h 794"/>
              <a:gd name="T16" fmla="*/ 87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63"/>
              <a:gd name="T28" fmla="*/ 0 h 794"/>
              <a:gd name="T29" fmla="*/ 6963 w 6963"/>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63" h="794">
                <a:moveTo>
                  <a:pt x="87" y="0"/>
                </a:moveTo>
                <a:lnTo>
                  <a:pt x="6876" y="0"/>
                </a:lnTo>
                <a:cubicBezTo>
                  <a:pt x="6924" y="0"/>
                  <a:pt x="6963" y="39"/>
                  <a:pt x="6963" y="86"/>
                </a:cubicBezTo>
                <a:lnTo>
                  <a:pt x="6963" y="707"/>
                </a:lnTo>
                <a:cubicBezTo>
                  <a:pt x="6963" y="754"/>
                  <a:pt x="6924" y="794"/>
                  <a:pt x="6876" y="794"/>
                </a:cubicBezTo>
                <a:lnTo>
                  <a:pt x="87" y="794"/>
                </a:lnTo>
                <a:cubicBezTo>
                  <a:pt x="39" y="794"/>
                  <a:pt x="0" y="754"/>
                  <a:pt x="0" y="707"/>
                </a:cubicBezTo>
                <a:lnTo>
                  <a:pt x="0" y="86"/>
                </a:lnTo>
                <a:cubicBezTo>
                  <a:pt x="0" y="39"/>
                  <a:pt x="39" y="0"/>
                  <a:pt x="87" y="0"/>
                </a:cubicBezTo>
                <a:close/>
              </a:path>
            </a:pathLst>
          </a:custGeom>
          <a:solidFill>
            <a:srgbClr val="FFFFFF"/>
          </a:solidFill>
          <a:ln w="10">
            <a:solidFill>
              <a:srgbClr val="DFDFE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40" name="Freeform 27"/>
          <p:cNvSpPr/>
          <p:nvPr/>
        </p:nvSpPr>
        <p:spPr bwMode="auto">
          <a:xfrm>
            <a:off x="3449638" y="4821238"/>
            <a:ext cx="792162" cy="96837"/>
          </a:xfrm>
          <a:custGeom>
            <a:avLst/>
            <a:gdLst>
              <a:gd name="T0" fmla="*/ 100 w 1038"/>
              <a:gd name="T1" fmla="*/ 0 h 127"/>
              <a:gd name="T2" fmla="*/ 938 w 1038"/>
              <a:gd name="T3" fmla="*/ 0 h 127"/>
              <a:gd name="T4" fmla="*/ 1038 w 1038"/>
              <a:gd name="T5" fmla="*/ 127 h 127"/>
              <a:gd name="T6" fmla="*/ 0 w 1038"/>
              <a:gd name="T7" fmla="*/ 127 h 127"/>
              <a:gd name="T8" fmla="*/ 100 w 1038"/>
              <a:gd name="T9" fmla="*/ 0 h 127"/>
              <a:gd name="T10" fmla="*/ 0 60000 65536"/>
              <a:gd name="T11" fmla="*/ 0 60000 65536"/>
              <a:gd name="T12" fmla="*/ 0 60000 65536"/>
              <a:gd name="T13" fmla="*/ 0 60000 65536"/>
              <a:gd name="T14" fmla="*/ 0 60000 65536"/>
              <a:gd name="T15" fmla="*/ 0 w 1038"/>
              <a:gd name="T16" fmla="*/ 0 h 127"/>
              <a:gd name="T17" fmla="*/ 1038 w 1038"/>
              <a:gd name="T18" fmla="*/ 127 h 127"/>
            </a:gdLst>
            <a:ahLst/>
            <a:cxnLst>
              <a:cxn ang="T10">
                <a:pos x="T0" y="T1"/>
              </a:cxn>
              <a:cxn ang="T11">
                <a:pos x="T2" y="T3"/>
              </a:cxn>
              <a:cxn ang="T12">
                <a:pos x="T4" y="T5"/>
              </a:cxn>
              <a:cxn ang="T13">
                <a:pos x="T6" y="T7"/>
              </a:cxn>
              <a:cxn ang="T14">
                <a:pos x="T8" y="T9"/>
              </a:cxn>
            </a:cxnLst>
            <a:rect l="T15" t="T16" r="T17" b="T18"/>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41" name="Rectangle 28"/>
          <p:cNvSpPr>
            <a:spLocks noChangeArrowheads="1"/>
          </p:cNvSpPr>
          <p:nvPr/>
        </p:nvSpPr>
        <p:spPr bwMode="auto">
          <a:xfrm>
            <a:off x="3525838" y="4821238"/>
            <a:ext cx="638175" cy="635000"/>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42" name="TextBox 63"/>
          <p:cNvSpPr txBox="1">
            <a:spLocks noChangeArrowheads="1"/>
          </p:cNvSpPr>
          <p:nvPr/>
        </p:nvSpPr>
        <p:spPr bwMode="auto">
          <a:xfrm>
            <a:off x="4268788" y="1443038"/>
            <a:ext cx="38528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1"/>
                </a:solidFill>
                <a:latin typeface="微软雅黑" panose="020B0503020204020204" pitchFamily="34" charset="-122"/>
                <a:ea typeface="微软雅黑" panose="020B0503020204020204" pitchFamily="34" charset="-122"/>
              </a:rPr>
              <a:t>请在此输入第一部分标题</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9243" name="TextBox 81"/>
          <p:cNvSpPr txBox="1">
            <a:spLocks noChangeArrowheads="1"/>
          </p:cNvSpPr>
          <p:nvPr/>
        </p:nvSpPr>
        <p:spPr bwMode="auto">
          <a:xfrm>
            <a:off x="3611563" y="1292225"/>
            <a:ext cx="46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accent1"/>
                </a:solidFill>
                <a:latin typeface="微软雅黑" panose="020B0503020204020204" pitchFamily="34" charset="-122"/>
                <a:ea typeface="微软雅黑" panose="020B0503020204020204" pitchFamily="34" charset="-122"/>
              </a:rPr>
              <a:t>1</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9244" name="TextBox 82"/>
          <p:cNvSpPr txBox="1">
            <a:spLocks noChangeArrowheads="1"/>
          </p:cNvSpPr>
          <p:nvPr/>
        </p:nvSpPr>
        <p:spPr bwMode="auto">
          <a:xfrm>
            <a:off x="4268788" y="2384425"/>
            <a:ext cx="38528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1"/>
                </a:solidFill>
                <a:latin typeface="微软雅黑" panose="020B0503020204020204" pitchFamily="34" charset="-122"/>
                <a:ea typeface="微软雅黑" panose="020B0503020204020204" pitchFamily="34" charset="-122"/>
              </a:rPr>
              <a:t>请在此输入第二部分标题</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9245" name="TextBox 83"/>
          <p:cNvSpPr txBox="1">
            <a:spLocks noChangeArrowheads="1"/>
          </p:cNvSpPr>
          <p:nvPr/>
        </p:nvSpPr>
        <p:spPr bwMode="auto">
          <a:xfrm>
            <a:off x="3611563" y="2233613"/>
            <a:ext cx="46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accent1"/>
                </a:solidFill>
                <a:latin typeface="微软雅黑" panose="020B0503020204020204" pitchFamily="34" charset="-122"/>
                <a:ea typeface="微软雅黑" panose="020B0503020204020204" pitchFamily="34" charset="-122"/>
              </a:rPr>
              <a:t>2</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9246" name="TextBox 84"/>
          <p:cNvSpPr txBox="1">
            <a:spLocks noChangeArrowheads="1"/>
          </p:cNvSpPr>
          <p:nvPr/>
        </p:nvSpPr>
        <p:spPr bwMode="auto">
          <a:xfrm>
            <a:off x="4268788" y="3203575"/>
            <a:ext cx="38528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1"/>
                </a:solidFill>
                <a:latin typeface="微软雅黑" panose="020B0503020204020204" pitchFamily="34" charset="-122"/>
                <a:ea typeface="微软雅黑" panose="020B0503020204020204" pitchFamily="34" charset="-122"/>
              </a:rPr>
              <a:t>请在此输入第三部分标题</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9247" name="TextBox 85"/>
          <p:cNvSpPr txBox="1">
            <a:spLocks noChangeArrowheads="1"/>
          </p:cNvSpPr>
          <p:nvPr/>
        </p:nvSpPr>
        <p:spPr bwMode="auto">
          <a:xfrm>
            <a:off x="3611563" y="3052763"/>
            <a:ext cx="46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accent1"/>
                </a:solidFill>
                <a:latin typeface="微软雅黑" panose="020B0503020204020204" pitchFamily="34" charset="-122"/>
                <a:ea typeface="微软雅黑" panose="020B0503020204020204" pitchFamily="34" charset="-122"/>
              </a:rPr>
              <a:t>3</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9248" name="TextBox 86"/>
          <p:cNvSpPr txBox="1">
            <a:spLocks noChangeArrowheads="1"/>
          </p:cNvSpPr>
          <p:nvPr/>
        </p:nvSpPr>
        <p:spPr bwMode="auto">
          <a:xfrm>
            <a:off x="4268788" y="4144963"/>
            <a:ext cx="38528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1"/>
                </a:solidFill>
                <a:latin typeface="微软雅黑" panose="020B0503020204020204" pitchFamily="34" charset="-122"/>
                <a:ea typeface="微软雅黑" panose="020B0503020204020204" pitchFamily="34" charset="-122"/>
              </a:rPr>
              <a:t>请在此输入第四部分标题</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9249" name="TextBox 87"/>
          <p:cNvSpPr txBox="1">
            <a:spLocks noChangeArrowheads="1"/>
          </p:cNvSpPr>
          <p:nvPr/>
        </p:nvSpPr>
        <p:spPr bwMode="auto">
          <a:xfrm>
            <a:off x="3611563" y="3994150"/>
            <a:ext cx="46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accent1"/>
                </a:solidFill>
                <a:latin typeface="微软雅黑" panose="020B0503020204020204" pitchFamily="34" charset="-122"/>
                <a:ea typeface="微软雅黑" panose="020B0503020204020204" pitchFamily="34" charset="-122"/>
              </a:rPr>
              <a:t>4</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9250" name="TextBox 88"/>
          <p:cNvSpPr txBox="1">
            <a:spLocks noChangeArrowheads="1"/>
          </p:cNvSpPr>
          <p:nvPr/>
        </p:nvSpPr>
        <p:spPr bwMode="auto">
          <a:xfrm>
            <a:off x="4268788" y="4991100"/>
            <a:ext cx="38528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1"/>
                </a:solidFill>
                <a:latin typeface="微软雅黑" panose="020B0503020204020204" pitchFamily="34" charset="-122"/>
                <a:ea typeface="微软雅黑" panose="020B0503020204020204" pitchFamily="34" charset="-122"/>
              </a:rPr>
              <a:t>请在此输入第五部分标题</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9251" name="TextBox 89"/>
          <p:cNvSpPr txBox="1">
            <a:spLocks noChangeArrowheads="1"/>
          </p:cNvSpPr>
          <p:nvPr/>
        </p:nvSpPr>
        <p:spPr bwMode="auto">
          <a:xfrm>
            <a:off x="3611563" y="4840288"/>
            <a:ext cx="46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accent1"/>
                </a:solidFill>
                <a:latin typeface="微软雅黑" panose="020B0503020204020204" pitchFamily="34" charset="-122"/>
                <a:ea typeface="微软雅黑" panose="020B0503020204020204" pitchFamily="34" charset="-122"/>
              </a:rPr>
              <a:t>5</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left)">
                                      <p:cBhvr>
                                        <p:cTn id="10" dur="500"/>
                                        <p:tgtEl>
                                          <p:spTgt spid="92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ipe(left)">
                                      <p:cBhvr>
                                        <p:cTn id="14" dur="500"/>
                                        <p:tgtEl>
                                          <p:spTgt spid="92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wipe(left)">
                                      <p:cBhvr>
                                        <p:cTn id="18" dur="300"/>
                                        <p:tgtEl>
                                          <p:spTgt spid="922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wipe(left)">
                                      <p:cBhvr>
                                        <p:cTn id="22" dur="700"/>
                                        <p:tgtEl>
                                          <p:spTgt spid="9222"/>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wipe(left)">
                                      <p:cBhvr>
                                        <p:cTn id="26" dur="300"/>
                                        <p:tgtEl>
                                          <p:spTgt spid="9223"/>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224"/>
                                        </p:tgtEl>
                                        <p:attrNameLst>
                                          <p:attrName>style.visibility</p:attrName>
                                        </p:attrNameLst>
                                      </p:cBhvr>
                                      <p:to>
                                        <p:strVal val="visible"/>
                                      </p:to>
                                    </p:set>
                                    <p:animEffect transition="in" filter="wipe(left)">
                                      <p:cBhvr>
                                        <p:cTn id="30" dur="500"/>
                                        <p:tgtEl>
                                          <p:spTgt spid="9224"/>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9225"/>
                                        </p:tgtEl>
                                        <p:attrNameLst>
                                          <p:attrName>style.visibility</p:attrName>
                                        </p:attrNameLst>
                                      </p:cBhvr>
                                      <p:to>
                                        <p:strVal val="visible"/>
                                      </p:to>
                                    </p:set>
                                    <p:animEffect transition="in" filter="wipe(left)">
                                      <p:cBhvr>
                                        <p:cTn id="34" dur="300"/>
                                        <p:tgtEl>
                                          <p:spTgt spid="922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226"/>
                                        </p:tgtEl>
                                        <p:attrNameLst>
                                          <p:attrName>style.visibility</p:attrName>
                                        </p:attrNameLst>
                                      </p:cBhvr>
                                      <p:to>
                                        <p:strVal val="visible"/>
                                      </p:to>
                                    </p:set>
                                    <p:animEffect transition="in" filter="wipe(left)">
                                      <p:cBhvr>
                                        <p:cTn id="37" dur="300"/>
                                        <p:tgtEl>
                                          <p:spTgt spid="9226"/>
                                        </p:tgtEl>
                                      </p:cBhvr>
                                    </p:animEffect>
                                  </p:childTnLst>
                                </p:cTn>
                              </p:par>
                            </p:childTnLst>
                          </p:cTn>
                        </p:par>
                        <p:par>
                          <p:cTn id="38" fill="hold">
                            <p:stCondLst>
                              <p:cond delay="4000"/>
                            </p:stCondLst>
                            <p:childTnLst>
                              <p:par>
                                <p:cTn id="39" presetID="2" presetClass="entr" presetSubtype="6" fill="hold" grpId="0" nodeType="afterEffect">
                                  <p:stCondLst>
                                    <p:cond delay="0"/>
                                  </p:stCondLst>
                                  <p:childTnLst>
                                    <p:set>
                                      <p:cBhvr>
                                        <p:cTn id="40" dur="1" fill="hold">
                                          <p:stCondLst>
                                            <p:cond delay="0"/>
                                          </p:stCondLst>
                                        </p:cTn>
                                        <p:tgtEl>
                                          <p:spTgt spid="9227"/>
                                        </p:tgtEl>
                                        <p:attrNameLst>
                                          <p:attrName>style.visibility</p:attrName>
                                        </p:attrNameLst>
                                      </p:cBhvr>
                                      <p:to>
                                        <p:strVal val="visible"/>
                                      </p:to>
                                    </p:set>
                                    <p:anim calcmode="lin" valueType="num">
                                      <p:cBhvr additive="base">
                                        <p:cTn id="41" dur="500" fill="hold"/>
                                        <p:tgtEl>
                                          <p:spTgt spid="9227"/>
                                        </p:tgtEl>
                                        <p:attrNameLst>
                                          <p:attrName>ppt_x</p:attrName>
                                        </p:attrNameLst>
                                      </p:cBhvr>
                                      <p:tavLst>
                                        <p:tav tm="0">
                                          <p:val>
                                            <p:strVal val="1+#ppt_w/2"/>
                                          </p:val>
                                        </p:tav>
                                        <p:tav tm="100000">
                                          <p:val>
                                            <p:strVal val="#ppt_x"/>
                                          </p:val>
                                        </p:tav>
                                      </p:tavLst>
                                    </p:anim>
                                    <p:anim calcmode="lin" valueType="num">
                                      <p:cBhvr additive="base">
                                        <p:cTn id="42" dur="500" fill="hold"/>
                                        <p:tgtEl>
                                          <p:spTgt spid="922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100"/>
                                  </p:stCondLst>
                                  <p:childTnLst>
                                    <p:set>
                                      <p:cBhvr>
                                        <p:cTn id="44" dur="1" fill="hold">
                                          <p:stCondLst>
                                            <p:cond delay="0"/>
                                          </p:stCondLst>
                                        </p:cTn>
                                        <p:tgtEl>
                                          <p:spTgt spid="9230"/>
                                        </p:tgtEl>
                                        <p:attrNameLst>
                                          <p:attrName>style.visibility</p:attrName>
                                        </p:attrNameLst>
                                      </p:cBhvr>
                                      <p:to>
                                        <p:strVal val="visible"/>
                                      </p:to>
                                    </p:set>
                                    <p:anim calcmode="lin" valueType="num">
                                      <p:cBhvr additive="base">
                                        <p:cTn id="45" dur="500" fill="hold"/>
                                        <p:tgtEl>
                                          <p:spTgt spid="9230"/>
                                        </p:tgtEl>
                                        <p:attrNameLst>
                                          <p:attrName>ppt_x</p:attrName>
                                        </p:attrNameLst>
                                      </p:cBhvr>
                                      <p:tavLst>
                                        <p:tav tm="0">
                                          <p:val>
                                            <p:strVal val="1+#ppt_w/2"/>
                                          </p:val>
                                        </p:tav>
                                        <p:tav tm="100000">
                                          <p:val>
                                            <p:strVal val="#ppt_x"/>
                                          </p:val>
                                        </p:tav>
                                      </p:tavLst>
                                    </p:anim>
                                    <p:anim calcmode="lin" valueType="num">
                                      <p:cBhvr additive="base">
                                        <p:cTn id="46" dur="500" fill="hold"/>
                                        <p:tgtEl>
                                          <p:spTgt spid="9230"/>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200"/>
                                  </p:stCondLst>
                                  <p:childTnLst>
                                    <p:set>
                                      <p:cBhvr>
                                        <p:cTn id="48" dur="1" fill="hold">
                                          <p:stCondLst>
                                            <p:cond delay="0"/>
                                          </p:stCondLst>
                                        </p:cTn>
                                        <p:tgtEl>
                                          <p:spTgt spid="9233"/>
                                        </p:tgtEl>
                                        <p:attrNameLst>
                                          <p:attrName>style.visibility</p:attrName>
                                        </p:attrNameLst>
                                      </p:cBhvr>
                                      <p:to>
                                        <p:strVal val="visible"/>
                                      </p:to>
                                    </p:set>
                                    <p:anim calcmode="lin" valueType="num">
                                      <p:cBhvr additive="base">
                                        <p:cTn id="49" dur="500" fill="hold"/>
                                        <p:tgtEl>
                                          <p:spTgt spid="9233"/>
                                        </p:tgtEl>
                                        <p:attrNameLst>
                                          <p:attrName>ppt_x</p:attrName>
                                        </p:attrNameLst>
                                      </p:cBhvr>
                                      <p:tavLst>
                                        <p:tav tm="0">
                                          <p:val>
                                            <p:strVal val="1+#ppt_w/2"/>
                                          </p:val>
                                        </p:tav>
                                        <p:tav tm="100000">
                                          <p:val>
                                            <p:strVal val="#ppt_x"/>
                                          </p:val>
                                        </p:tav>
                                      </p:tavLst>
                                    </p:anim>
                                    <p:anim calcmode="lin" valueType="num">
                                      <p:cBhvr additive="base">
                                        <p:cTn id="50" dur="500" fill="hold"/>
                                        <p:tgtEl>
                                          <p:spTgt spid="9233"/>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300"/>
                                  </p:stCondLst>
                                  <p:childTnLst>
                                    <p:set>
                                      <p:cBhvr>
                                        <p:cTn id="52" dur="1" fill="hold">
                                          <p:stCondLst>
                                            <p:cond delay="0"/>
                                          </p:stCondLst>
                                        </p:cTn>
                                        <p:tgtEl>
                                          <p:spTgt spid="9236"/>
                                        </p:tgtEl>
                                        <p:attrNameLst>
                                          <p:attrName>style.visibility</p:attrName>
                                        </p:attrNameLst>
                                      </p:cBhvr>
                                      <p:to>
                                        <p:strVal val="visible"/>
                                      </p:to>
                                    </p:set>
                                    <p:anim calcmode="lin" valueType="num">
                                      <p:cBhvr additive="base">
                                        <p:cTn id="53" dur="500" fill="hold"/>
                                        <p:tgtEl>
                                          <p:spTgt spid="9236"/>
                                        </p:tgtEl>
                                        <p:attrNameLst>
                                          <p:attrName>ppt_x</p:attrName>
                                        </p:attrNameLst>
                                      </p:cBhvr>
                                      <p:tavLst>
                                        <p:tav tm="0">
                                          <p:val>
                                            <p:strVal val="1+#ppt_w/2"/>
                                          </p:val>
                                        </p:tav>
                                        <p:tav tm="100000">
                                          <p:val>
                                            <p:strVal val="#ppt_x"/>
                                          </p:val>
                                        </p:tav>
                                      </p:tavLst>
                                    </p:anim>
                                    <p:anim calcmode="lin" valueType="num">
                                      <p:cBhvr additive="base">
                                        <p:cTn id="54" dur="500" fill="hold"/>
                                        <p:tgtEl>
                                          <p:spTgt spid="9236"/>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400"/>
                                  </p:stCondLst>
                                  <p:childTnLst>
                                    <p:set>
                                      <p:cBhvr>
                                        <p:cTn id="56" dur="1" fill="hold">
                                          <p:stCondLst>
                                            <p:cond delay="0"/>
                                          </p:stCondLst>
                                        </p:cTn>
                                        <p:tgtEl>
                                          <p:spTgt spid="9239"/>
                                        </p:tgtEl>
                                        <p:attrNameLst>
                                          <p:attrName>style.visibility</p:attrName>
                                        </p:attrNameLst>
                                      </p:cBhvr>
                                      <p:to>
                                        <p:strVal val="visible"/>
                                      </p:to>
                                    </p:set>
                                    <p:anim calcmode="lin" valueType="num">
                                      <p:cBhvr additive="base">
                                        <p:cTn id="57" dur="500" fill="hold"/>
                                        <p:tgtEl>
                                          <p:spTgt spid="9239"/>
                                        </p:tgtEl>
                                        <p:attrNameLst>
                                          <p:attrName>ppt_x</p:attrName>
                                        </p:attrNameLst>
                                      </p:cBhvr>
                                      <p:tavLst>
                                        <p:tav tm="0">
                                          <p:val>
                                            <p:strVal val="1+#ppt_w/2"/>
                                          </p:val>
                                        </p:tav>
                                        <p:tav tm="100000">
                                          <p:val>
                                            <p:strVal val="#ppt_x"/>
                                          </p:val>
                                        </p:tav>
                                      </p:tavLst>
                                    </p:anim>
                                    <p:anim calcmode="lin" valueType="num">
                                      <p:cBhvr additive="base">
                                        <p:cTn id="58" dur="500" fill="hold"/>
                                        <p:tgtEl>
                                          <p:spTgt spid="9239"/>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9228"/>
                                        </p:tgtEl>
                                        <p:attrNameLst>
                                          <p:attrName>style.visibility</p:attrName>
                                        </p:attrNameLst>
                                      </p:cBhvr>
                                      <p:to>
                                        <p:strVal val="visible"/>
                                      </p:to>
                                    </p:set>
                                    <p:animEffect transition="in" filter="wipe(down)">
                                      <p:cBhvr>
                                        <p:cTn id="62" dur="300"/>
                                        <p:tgtEl>
                                          <p:spTgt spid="9228"/>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9229"/>
                                        </p:tgtEl>
                                        <p:attrNameLst>
                                          <p:attrName>style.visibility</p:attrName>
                                        </p:attrNameLst>
                                      </p:cBhvr>
                                      <p:to>
                                        <p:strVal val="visible"/>
                                      </p:to>
                                    </p:set>
                                    <p:animEffect transition="in" filter="wipe(up)">
                                      <p:cBhvr>
                                        <p:cTn id="66" dur="500"/>
                                        <p:tgtEl>
                                          <p:spTgt spid="9229"/>
                                        </p:tgtEl>
                                      </p:cBhvr>
                                    </p:animEffect>
                                  </p:childTnLst>
                                </p:cTn>
                              </p:par>
                            </p:childTnLst>
                          </p:cTn>
                        </p:par>
                        <p:par>
                          <p:cTn id="67" fill="hold">
                            <p:stCondLst>
                              <p:cond delay="5500"/>
                            </p:stCondLst>
                            <p:childTnLst>
                              <p:par>
                                <p:cTn id="68" presetID="31" presetClass="entr" presetSubtype="0" fill="hold" grpId="0" nodeType="afterEffect">
                                  <p:stCondLst>
                                    <p:cond delay="0"/>
                                  </p:stCondLst>
                                  <p:childTnLst>
                                    <p:set>
                                      <p:cBhvr>
                                        <p:cTn id="69" dur="1" fill="hold">
                                          <p:stCondLst>
                                            <p:cond delay="0"/>
                                          </p:stCondLst>
                                        </p:cTn>
                                        <p:tgtEl>
                                          <p:spTgt spid="9243"/>
                                        </p:tgtEl>
                                        <p:attrNameLst>
                                          <p:attrName>style.visibility</p:attrName>
                                        </p:attrNameLst>
                                      </p:cBhvr>
                                      <p:to>
                                        <p:strVal val="visible"/>
                                      </p:to>
                                    </p:set>
                                    <p:anim calcmode="lin" valueType="num">
                                      <p:cBhvr>
                                        <p:cTn id="70" dur="400" fill="hold"/>
                                        <p:tgtEl>
                                          <p:spTgt spid="9243"/>
                                        </p:tgtEl>
                                        <p:attrNameLst>
                                          <p:attrName>ppt_w</p:attrName>
                                        </p:attrNameLst>
                                      </p:cBhvr>
                                      <p:tavLst>
                                        <p:tav tm="0">
                                          <p:val>
                                            <p:fltVal val="0"/>
                                          </p:val>
                                        </p:tav>
                                        <p:tav tm="100000">
                                          <p:val>
                                            <p:strVal val="#ppt_w"/>
                                          </p:val>
                                        </p:tav>
                                      </p:tavLst>
                                    </p:anim>
                                    <p:anim calcmode="lin" valueType="num">
                                      <p:cBhvr>
                                        <p:cTn id="71" dur="400" fill="hold"/>
                                        <p:tgtEl>
                                          <p:spTgt spid="9243"/>
                                        </p:tgtEl>
                                        <p:attrNameLst>
                                          <p:attrName>ppt_h</p:attrName>
                                        </p:attrNameLst>
                                      </p:cBhvr>
                                      <p:tavLst>
                                        <p:tav tm="0">
                                          <p:val>
                                            <p:fltVal val="0"/>
                                          </p:val>
                                        </p:tav>
                                        <p:tav tm="100000">
                                          <p:val>
                                            <p:strVal val="#ppt_h"/>
                                          </p:val>
                                        </p:tav>
                                      </p:tavLst>
                                    </p:anim>
                                    <p:anim calcmode="lin" valueType="num">
                                      <p:cBhvr>
                                        <p:cTn id="72" dur="400" fill="hold"/>
                                        <p:tgtEl>
                                          <p:spTgt spid="9243"/>
                                        </p:tgtEl>
                                        <p:attrNameLst>
                                          <p:attrName>style.rotation</p:attrName>
                                        </p:attrNameLst>
                                      </p:cBhvr>
                                      <p:tavLst>
                                        <p:tav tm="0">
                                          <p:val>
                                            <p:fltVal val="90"/>
                                          </p:val>
                                        </p:tav>
                                        <p:tav tm="100000">
                                          <p:val>
                                            <p:fltVal val="0"/>
                                          </p:val>
                                        </p:tav>
                                      </p:tavLst>
                                    </p:anim>
                                    <p:animEffect transition="in" filter="fade">
                                      <p:cBhvr>
                                        <p:cTn id="73" dur="400"/>
                                        <p:tgtEl>
                                          <p:spTgt spid="9243"/>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9242"/>
                                        </p:tgtEl>
                                        <p:attrNameLst>
                                          <p:attrName>style.visibility</p:attrName>
                                        </p:attrNameLst>
                                      </p:cBhvr>
                                      <p:to>
                                        <p:strVal val="visible"/>
                                      </p:to>
                                    </p:set>
                                    <p:animEffect transition="in" filter="wipe(left)">
                                      <p:cBhvr>
                                        <p:cTn id="77" dur="500"/>
                                        <p:tgtEl>
                                          <p:spTgt spid="9242"/>
                                        </p:tgtEl>
                                      </p:cBhvr>
                                    </p:animEffect>
                                  </p:childTnLst>
                                </p:cTn>
                              </p:par>
                            </p:childTnLst>
                          </p:cTn>
                        </p:par>
                        <p:par>
                          <p:cTn id="78" fill="hold">
                            <p:stCondLst>
                              <p:cond delay="6500"/>
                            </p:stCondLst>
                            <p:childTnLst>
                              <p:par>
                                <p:cTn id="79" presetID="22" presetClass="entr" presetSubtype="4" fill="hold" grpId="0" nodeType="afterEffect">
                                  <p:stCondLst>
                                    <p:cond delay="0"/>
                                  </p:stCondLst>
                                  <p:childTnLst>
                                    <p:set>
                                      <p:cBhvr>
                                        <p:cTn id="80" dur="1" fill="hold">
                                          <p:stCondLst>
                                            <p:cond delay="0"/>
                                          </p:stCondLst>
                                        </p:cTn>
                                        <p:tgtEl>
                                          <p:spTgt spid="9231"/>
                                        </p:tgtEl>
                                        <p:attrNameLst>
                                          <p:attrName>style.visibility</p:attrName>
                                        </p:attrNameLst>
                                      </p:cBhvr>
                                      <p:to>
                                        <p:strVal val="visible"/>
                                      </p:to>
                                    </p:set>
                                    <p:animEffect transition="in" filter="wipe(down)">
                                      <p:cBhvr>
                                        <p:cTn id="81" dur="300"/>
                                        <p:tgtEl>
                                          <p:spTgt spid="9231"/>
                                        </p:tgtEl>
                                      </p:cBhvr>
                                    </p:animEffect>
                                  </p:childTnLst>
                                </p:cTn>
                              </p:par>
                            </p:childTnLst>
                          </p:cTn>
                        </p:par>
                        <p:par>
                          <p:cTn id="82" fill="hold">
                            <p:stCondLst>
                              <p:cond delay="7000"/>
                            </p:stCondLst>
                            <p:childTnLst>
                              <p:par>
                                <p:cTn id="83" presetID="22" presetClass="entr" presetSubtype="1" fill="hold" grpId="0" nodeType="afterEffect">
                                  <p:stCondLst>
                                    <p:cond delay="0"/>
                                  </p:stCondLst>
                                  <p:childTnLst>
                                    <p:set>
                                      <p:cBhvr>
                                        <p:cTn id="84" dur="1" fill="hold">
                                          <p:stCondLst>
                                            <p:cond delay="0"/>
                                          </p:stCondLst>
                                        </p:cTn>
                                        <p:tgtEl>
                                          <p:spTgt spid="9232"/>
                                        </p:tgtEl>
                                        <p:attrNameLst>
                                          <p:attrName>style.visibility</p:attrName>
                                        </p:attrNameLst>
                                      </p:cBhvr>
                                      <p:to>
                                        <p:strVal val="visible"/>
                                      </p:to>
                                    </p:set>
                                    <p:animEffect transition="in" filter="wipe(up)">
                                      <p:cBhvr>
                                        <p:cTn id="85" dur="500"/>
                                        <p:tgtEl>
                                          <p:spTgt spid="9232"/>
                                        </p:tgtEl>
                                      </p:cBhvr>
                                    </p:animEffect>
                                  </p:childTnLst>
                                </p:cTn>
                              </p:par>
                            </p:childTnLst>
                          </p:cTn>
                        </p:par>
                        <p:par>
                          <p:cTn id="86" fill="hold">
                            <p:stCondLst>
                              <p:cond delay="7500"/>
                            </p:stCondLst>
                            <p:childTnLst>
                              <p:par>
                                <p:cTn id="87" presetID="31" presetClass="entr" presetSubtype="0" fill="hold" grpId="0" nodeType="afterEffect">
                                  <p:stCondLst>
                                    <p:cond delay="0"/>
                                  </p:stCondLst>
                                  <p:childTnLst>
                                    <p:set>
                                      <p:cBhvr>
                                        <p:cTn id="88" dur="1" fill="hold">
                                          <p:stCondLst>
                                            <p:cond delay="0"/>
                                          </p:stCondLst>
                                        </p:cTn>
                                        <p:tgtEl>
                                          <p:spTgt spid="9245"/>
                                        </p:tgtEl>
                                        <p:attrNameLst>
                                          <p:attrName>style.visibility</p:attrName>
                                        </p:attrNameLst>
                                      </p:cBhvr>
                                      <p:to>
                                        <p:strVal val="visible"/>
                                      </p:to>
                                    </p:set>
                                    <p:anim calcmode="lin" valueType="num">
                                      <p:cBhvr>
                                        <p:cTn id="89" dur="400" fill="hold"/>
                                        <p:tgtEl>
                                          <p:spTgt spid="9245"/>
                                        </p:tgtEl>
                                        <p:attrNameLst>
                                          <p:attrName>ppt_w</p:attrName>
                                        </p:attrNameLst>
                                      </p:cBhvr>
                                      <p:tavLst>
                                        <p:tav tm="0">
                                          <p:val>
                                            <p:fltVal val="0"/>
                                          </p:val>
                                        </p:tav>
                                        <p:tav tm="100000">
                                          <p:val>
                                            <p:strVal val="#ppt_w"/>
                                          </p:val>
                                        </p:tav>
                                      </p:tavLst>
                                    </p:anim>
                                    <p:anim calcmode="lin" valueType="num">
                                      <p:cBhvr>
                                        <p:cTn id="90" dur="400" fill="hold"/>
                                        <p:tgtEl>
                                          <p:spTgt spid="9245"/>
                                        </p:tgtEl>
                                        <p:attrNameLst>
                                          <p:attrName>ppt_h</p:attrName>
                                        </p:attrNameLst>
                                      </p:cBhvr>
                                      <p:tavLst>
                                        <p:tav tm="0">
                                          <p:val>
                                            <p:fltVal val="0"/>
                                          </p:val>
                                        </p:tav>
                                        <p:tav tm="100000">
                                          <p:val>
                                            <p:strVal val="#ppt_h"/>
                                          </p:val>
                                        </p:tav>
                                      </p:tavLst>
                                    </p:anim>
                                    <p:anim calcmode="lin" valueType="num">
                                      <p:cBhvr>
                                        <p:cTn id="91" dur="400" fill="hold"/>
                                        <p:tgtEl>
                                          <p:spTgt spid="9245"/>
                                        </p:tgtEl>
                                        <p:attrNameLst>
                                          <p:attrName>style.rotation</p:attrName>
                                        </p:attrNameLst>
                                      </p:cBhvr>
                                      <p:tavLst>
                                        <p:tav tm="0">
                                          <p:val>
                                            <p:fltVal val="90"/>
                                          </p:val>
                                        </p:tav>
                                        <p:tav tm="100000">
                                          <p:val>
                                            <p:fltVal val="0"/>
                                          </p:val>
                                        </p:tav>
                                      </p:tavLst>
                                    </p:anim>
                                    <p:animEffect transition="in" filter="fade">
                                      <p:cBhvr>
                                        <p:cTn id="92" dur="400"/>
                                        <p:tgtEl>
                                          <p:spTgt spid="9245"/>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9244"/>
                                        </p:tgtEl>
                                        <p:attrNameLst>
                                          <p:attrName>style.visibility</p:attrName>
                                        </p:attrNameLst>
                                      </p:cBhvr>
                                      <p:to>
                                        <p:strVal val="visible"/>
                                      </p:to>
                                    </p:set>
                                    <p:animEffect transition="in" filter="wipe(left)">
                                      <p:cBhvr>
                                        <p:cTn id="96" dur="500"/>
                                        <p:tgtEl>
                                          <p:spTgt spid="9244"/>
                                        </p:tgtEl>
                                      </p:cBhvr>
                                    </p:animEffect>
                                  </p:childTnLst>
                                </p:cTn>
                              </p:par>
                            </p:childTnLst>
                          </p:cTn>
                        </p:par>
                        <p:par>
                          <p:cTn id="97" fill="hold">
                            <p:stCondLst>
                              <p:cond delay="8500"/>
                            </p:stCondLst>
                            <p:childTnLst>
                              <p:par>
                                <p:cTn id="98" presetID="22" presetClass="entr" presetSubtype="4" fill="hold" grpId="0" nodeType="afterEffect">
                                  <p:stCondLst>
                                    <p:cond delay="0"/>
                                  </p:stCondLst>
                                  <p:childTnLst>
                                    <p:set>
                                      <p:cBhvr>
                                        <p:cTn id="99" dur="1" fill="hold">
                                          <p:stCondLst>
                                            <p:cond delay="0"/>
                                          </p:stCondLst>
                                        </p:cTn>
                                        <p:tgtEl>
                                          <p:spTgt spid="9234"/>
                                        </p:tgtEl>
                                        <p:attrNameLst>
                                          <p:attrName>style.visibility</p:attrName>
                                        </p:attrNameLst>
                                      </p:cBhvr>
                                      <p:to>
                                        <p:strVal val="visible"/>
                                      </p:to>
                                    </p:set>
                                    <p:animEffect transition="in" filter="wipe(down)">
                                      <p:cBhvr>
                                        <p:cTn id="100" dur="300"/>
                                        <p:tgtEl>
                                          <p:spTgt spid="9234"/>
                                        </p:tgtEl>
                                      </p:cBhvr>
                                    </p:animEffect>
                                  </p:childTnLst>
                                </p:cTn>
                              </p:par>
                            </p:childTnLst>
                          </p:cTn>
                        </p:par>
                        <p:par>
                          <p:cTn id="101" fill="hold">
                            <p:stCondLst>
                              <p:cond delay="9000"/>
                            </p:stCondLst>
                            <p:childTnLst>
                              <p:par>
                                <p:cTn id="102" presetID="22" presetClass="entr" presetSubtype="1" fill="hold" grpId="0" nodeType="afterEffect">
                                  <p:stCondLst>
                                    <p:cond delay="0"/>
                                  </p:stCondLst>
                                  <p:childTnLst>
                                    <p:set>
                                      <p:cBhvr>
                                        <p:cTn id="103" dur="1" fill="hold">
                                          <p:stCondLst>
                                            <p:cond delay="0"/>
                                          </p:stCondLst>
                                        </p:cTn>
                                        <p:tgtEl>
                                          <p:spTgt spid="9235"/>
                                        </p:tgtEl>
                                        <p:attrNameLst>
                                          <p:attrName>style.visibility</p:attrName>
                                        </p:attrNameLst>
                                      </p:cBhvr>
                                      <p:to>
                                        <p:strVal val="visible"/>
                                      </p:to>
                                    </p:set>
                                    <p:animEffect transition="in" filter="wipe(up)">
                                      <p:cBhvr>
                                        <p:cTn id="104" dur="500"/>
                                        <p:tgtEl>
                                          <p:spTgt spid="9235"/>
                                        </p:tgtEl>
                                      </p:cBhvr>
                                    </p:animEffect>
                                  </p:childTnLst>
                                </p:cTn>
                              </p:par>
                            </p:childTnLst>
                          </p:cTn>
                        </p:par>
                        <p:par>
                          <p:cTn id="105" fill="hold">
                            <p:stCondLst>
                              <p:cond delay="9500"/>
                            </p:stCondLst>
                            <p:childTnLst>
                              <p:par>
                                <p:cTn id="106" presetID="31" presetClass="entr" presetSubtype="0" fill="hold" grpId="0" nodeType="afterEffect">
                                  <p:stCondLst>
                                    <p:cond delay="0"/>
                                  </p:stCondLst>
                                  <p:childTnLst>
                                    <p:set>
                                      <p:cBhvr>
                                        <p:cTn id="107" dur="1" fill="hold">
                                          <p:stCondLst>
                                            <p:cond delay="0"/>
                                          </p:stCondLst>
                                        </p:cTn>
                                        <p:tgtEl>
                                          <p:spTgt spid="9247"/>
                                        </p:tgtEl>
                                        <p:attrNameLst>
                                          <p:attrName>style.visibility</p:attrName>
                                        </p:attrNameLst>
                                      </p:cBhvr>
                                      <p:to>
                                        <p:strVal val="visible"/>
                                      </p:to>
                                    </p:set>
                                    <p:anim calcmode="lin" valueType="num">
                                      <p:cBhvr>
                                        <p:cTn id="108" dur="400" fill="hold"/>
                                        <p:tgtEl>
                                          <p:spTgt spid="9247"/>
                                        </p:tgtEl>
                                        <p:attrNameLst>
                                          <p:attrName>ppt_w</p:attrName>
                                        </p:attrNameLst>
                                      </p:cBhvr>
                                      <p:tavLst>
                                        <p:tav tm="0">
                                          <p:val>
                                            <p:fltVal val="0"/>
                                          </p:val>
                                        </p:tav>
                                        <p:tav tm="100000">
                                          <p:val>
                                            <p:strVal val="#ppt_w"/>
                                          </p:val>
                                        </p:tav>
                                      </p:tavLst>
                                    </p:anim>
                                    <p:anim calcmode="lin" valueType="num">
                                      <p:cBhvr>
                                        <p:cTn id="109" dur="400" fill="hold"/>
                                        <p:tgtEl>
                                          <p:spTgt spid="9247"/>
                                        </p:tgtEl>
                                        <p:attrNameLst>
                                          <p:attrName>ppt_h</p:attrName>
                                        </p:attrNameLst>
                                      </p:cBhvr>
                                      <p:tavLst>
                                        <p:tav tm="0">
                                          <p:val>
                                            <p:fltVal val="0"/>
                                          </p:val>
                                        </p:tav>
                                        <p:tav tm="100000">
                                          <p:val>
                                            <p:strVal val="#ppt_h"/>
                                          </p:val>
                                        </p:tav>
                                      </p:tavLst>
                                    </p:anim>
                                    <p:anim calcmode="lin" valueType="num">
                                      <p:cBhvr>
                                        <p:cTn id="110" dur="400" fill="hold"/>
                                        <p:tgtEl>
                                          <p:spTgt spid="9247"/>
                                        </p:tgtEl>
                                        <p:attrNameLst>
                                          <p:attrName>style.rotation</p:attrName>
                                        </p:attrNameLst>
                                      </p:cBhvr>
                                      <p:tavLst>
                                        <p:tav tm="0">
                                          <p:val>
                                            <p:fltVal val="90"/>
                                          </p:val>
                                        </p:tav>
                                        <p:tav tm="100000">
                                          <p:val>
                                            <p:fltVal val="0"/>
                                          </p:val>
                                        </p:tav>
                                      </p:tavLst>
                                    </p:anim>
                                    <p:animEffect transition="in" filter="fade">
                                      <p:cBhvr>
                                        <p:cTn id="111" dur="400"/>
                                        <p:tgtEl>
                                          <p:spTgt spid="9247"/>
                                        </p:tgtEl>
                                      </p:cBhvr>
                                    </p:animEffect>
                                  </p:childTnLst>
                                </p:cTn>
                              </p:par>
                            </p:childTnLst>
                          </p:cTn>
                        </p:par>
                        <p:par>
                          <p:cTn id="112" fill="hold">
                            <p:stCondLst>
                              <p:cond delay="10000"/>
                            </p:stCondLst>
                            <p:childTnLst>
                              <p:par>
                                <p:cTn id="113" presetID="22" presetClass="entr" presetSubtype="8" fill="hold" grpId="0" nodeType="afterEffect">
                                  <p:stCondLst>
                                    <p:cond delay="0"/>
                                  </p:stCondLst>
                                  <p:childTnLst>
                                    <p:set>
                                      <p:cBhvr>
                                        <p:cTn id="114" dur="1" fill="hold">
                                          <p:stCondLst>
                                            <p:cond delay="0"/>
                                          </p:stCondLst>
                                        </p:cTn>
                                        <p:tgtEl>
                                          <p:spTgt spid="9246"/>
                                        </p:tgtEl>
                                        <p:attrNameLst>
                                          <p:attrName>style.visibility</p:attrName>
                                        </p:attrNameLst>
                                      </p:cBhvr>
                                      <p:to>
                                        <p:strVal val="visible"/>
                                      </p:to>
                                    </p:set>
                                    <p:animEffect transition="in" filter="wipe(left)">
                                      <p:cBhvr>
                                        <p:cTn id="115" dur="500"/>
                                        <p:tgtEl>
                                          <p:spTgt spid="9246"/>
                                        </p:tgtEl>
                                      </p:cBhvr>
                                    </p:animEffect>
                                  </p:childTnLst>
                                </p:cTn>
                              </p:par>
                            </p:childTnLst>
                          </p:cTn>
                        </p:par>
                        <p:par>
                          <p:cTn id="116" fill="hold">
                            <p:stCondLst>
                              <p:cond delay="10500"/>
                            </p:stCondLst>
                            <p:childTnLst>
                              <p:par>
                                <p:cTn id="117" presetID="22" presetClass="entr" presetSubtype="4" fill="hold" grpId="0" nodeType="afterEffect">
                                  <p:stCondLst>
                                    <p:cond delay="0"/>
                                  </p:stCondLst>
                                  <p:childTnLst>
                                    <p:set>
                                      <p:cBhvr>
                                        <p:cTn id="118" dur="1" fill="hold">
                                          <p:stCondLst>
                                            <p:cond delay="0"/>
                                          </p:stCondLst>
                                        </p:cTn>
                                        <p:tgtEl>
                                          <p:spTgt spid="9237"/>
                                        </p:tgtEl>
                                        <p:attrNameLst>
                                          <p:attrName>style.visibility</p:attrName>
                                        </p:attrNameLst>
                                      </p:cBhvr>
                                      <p:to>
                                        <p:strVal val="visible"/>
                                      </p:to>
                                    </p:set>
                                    <p:animEffect transition="in" filter="wipe(down)">
                                      <p:cBhvr>
                                        <p:cTn id="119" dur="300"/>
                                        <p:tgtEl>
                                          <p:spTgt spid="9237"/>
                                        </p:tgtEl>
                                      </p:cBhvr>
                                    </p:animEffect>
                                  </p:childTnLst>
                                </p:cTn>
                              </p:par>
                            </p:childTnLst>
                          </p:cTn>
                        </p:par>
                        <p:par>
                          <p:cTn id="120" fill="hold">
                            <p:stCondLst>
                              <p:cond delay="11000"/>
                            </p:stCondLst>
                            <p:childTnLst>
                              <p:par>
                                <p:cTn id="121" presetID="22" presetClass="entr" presetSubtype="1" fill="hold" grpId="0" nodeType="afterEffect">
                                  <p:stCondLst>
                                    <p:cond delay="0"/>
                                  </p:stCondLst>
                                  <p:childTnLst>
                                    <p:set>
                                      <p:cBhvr>
                                        <p:cTn id="122" dur="1" fill="hold">
                                          <p:stCondLst>
                                            <p:cond delay="0"/>
                                          </p:stCondLst>
                                        </p:cTn>
                                        <p:tgtEl>
                                          <p:spTgt spid="9238"/>
                                        </p:tgtEl>
                                        <p:attrNameLst>
                                          <p:attrName>style.visibility</p:attrName>
                                        </p:attrNameLst>
                                      </p:cBhvr>
                                      <p:to>
                                        <p:strVal val="visible"/>
                                      </p:to>
                                    </p:set>
                                    <p:animEffect transition="in" filter="wipe(up)">
                                      <p:cBhvr>
                                        <p:cTn id="123" dur="500"/>
                                        <p:tgtEl>
                                          <p:spTgt spid="9238"/>
                                        </p:tgtEl>
                                      </p:cBhvr>
                                    </p:animEffect>
                                  </p:childTnLst>
                                </p:cTn>
                              </p:par>
                            </p:childTnLst>
                          </p:cTn>
                        </p:par>
                        <p:par>
                          <p:cTn id="124" fill="hold">
                            <p:stCondLst>
                              <p:cond delay="11500"/>
                            </p:stCondLst>
                            <p:childTnLst>
                              <p:par>
                                <p:cTn id="125" presetID="31" presetClass="entr" presetSubtype="0" fill="hold" grpId="0" nodeType="afterEffect">
                                  <p:stCondLst>
                                    <p:cond delay="0"/>
                                  </p:stCondLst>
                                  <p:childTnLst>
                                    <p:set>
                                      <p:cBhvr>
                                        <p:cTn id="126" dur="1" fill="hold">
                                          <p:stCondLst>
                                            <p:cond delay="0"/>
                                          </p:stCondLst>
                                        </p:cTn>
                                        <p:tgtEl>
                                          <p:spTgt spid="9249"/>
                                        </p:tgtEl>
                                        <p:attrNameLst>
                                          <p:attrName>style.visibility</p:attrName>
                                        </p:attrNameLst>
                                      </p:cBhvr>
                                      <p:to>
                                        <p:strVal val="visible"/>
                                      </p:to>
                                    </p:set>
                                    <p:anim calcmode="lin" valueType="num">
                                      <p:cBhvr>
                                        <p:cTn id="127" dur="400" fill="hold"/>
                                        <p:tgtEl>
                                          <p:spTgt spid="9249"/>
                                        </p:tgtEl>
                                        <p:attrNameLst>
                                          <p:attrName>ppt_w</p:attrName>
                                        </p:attrNameLst>
                                      </p:cBhvr>
                                      <p:tavLst>
                                        <p:tav tm="0">
                                          <p:val>
                                            <p:fltVal val="0"/>
                                          </p:val>
                                        </p:tav>
                                        <p:tav tm="100000">
                                          <p:val>
                                            <p:strVal val="#ppt_w"/>
                                          </p:val>
                                        </p:tav>
                                      </p:tavLst>
                                    </p:anim>
                                    <p:anim calcmode="lin" valueType="num">
                                      <p:cBhvr>
                                        <p:cTn id="128" dur="400" fill="hold"/>
                                        <p:tgtEl>
                                          <p:spTgt spid="9249"/>
                                        </p:tgtEl>
                                        <p:attrNameLst>
                                          <p:attrName>ppt_h</p:attrName>
                                        </p:attrNameLst>
                                      </p:cBhvr>
                                      <p:tavLst>
                                        <p:tav tm="0">
                                          <p:val>
                                            <p:fltVal val="0"/>
                                          </p:val>
                                        </p:tav>
                                        <p:tav tm="100000">
                                          <p:val>
                                            <p:strVal val="#ppt_h"/>
                                          </p:val>
                                        </p:tav>
                                      </p:tavLst>
                                    </p:anim>
                                    <p:anim calcmode="lin" valueType="num">
                                      <p:cBhvr>
                                        <p:cTn id="129" dur="400" fill="hold"/>
                                        <p:tgtEl>
                                          <p:spTgt spid="9249"/>
                                        </p:tgtEl>
                                        <p:attrNameLst>
                                          <p:attrName>style.rotation</p:attrName>
                                        </p:attrNameLst>
                                      </p:cBhvr>
                                      <p:tavLst>
                                        <p:tav tm="0">
                                          <p:val>
                                            <p:fltVal val="90"/>
                                          </p:val>
                                        </p:tav>
                                        <p:tav tm="100000">
                                          <p:val>
                                            <p:fltVal val="0"/>
                                          </p:val>
                                        </p:tav>
                                      </p:tavLst>
                                    </p:anim>
                                    <p:animEffect transition="in" filter="fade">
                                      <p:cBhvr>
                                        <p:cTn id="130" dur="400"/>
                                        <p:tgtEl>
                                          <p:spTgt spid="9249"/>
                                        </p:tgtEl>
                                      </p:cBhvr>
                                    </p:animEffect>
                                  </p:childTnLst>
                                </p:cTn>
                              </p:par>
                            </p:childTnLst>
                          </p:cTn>
                        </p:par>
                        <p:par>
                          <p:cTn id="131" fill="hold">
                            <p:stCondLst>
                              <p:cond delay="12000"/>
                            </p:stCondLst>
                            <p:childTnLst>
                              <p:par>
                                <p:cTn id="132" presetID="22" presetClass="entr" presetSubtype="8" fill="hold" grpId="0" nodeType="afterEffect">
                                  <p:stCondLst>
                                    <p:cond delay="0"/>
                                  </p:stCondLst>
                                  <p:childTnLst>
                                    <p:set>
                                      <p:cBhvr>
                                        <p:cTn id="133" dur="1" fill="hold">
                                          <p:stCondLst>
                                            <p:cond delay="0"/>
                                          </p:stCondLst>
                                        </p:cTn>
                                        <p:tgtEl>
                                          <p:spTgt spid="9248"/>
                                        </p:tgtEl>
                                        <p:attrNameLst>
                                          <p:attrName>style.visibility</p:attrName>
                                        </p:attrNameLst>
                                      </p:cBhvr>
                                      <p:to>
                                        <p:strVal val="visible"/>
                                      </p:to>
                                    </p:set>
                                    <p:animEffect transition="in" filter="wipe(left)">
                                      <p:cBhvr>
                                        <p:cTn id="134" dur="500"/>
                                        <p:tgtEl>
                                          <p:spTgt spid="9248"/>
                                        </p:tgtEl>
                                      </p:cBhvr>
                                    </p:animEffect>
                                  </p:childTnLst>
                                </p:cTn>
                              </p:par>
                            </p:childTnLst>
                          </p:cTn>
                        </p:par>
                        <p:par>
                          <p:cTn id="135" fill="hold">
                            <p:stCondLst>
                              <p:cond delay="12500"/>
                            </p:stCondLst>
                            <p:childTnLst>
                              <p:par>
                                <p:cTn id="136" presetID="22" presetClass="entr" presetSubtype="4" fill="hold" grpId="0" nodeType="afterEffect">
                                  <p:stCondLst>
                                    <p:cond delay="0"/>
                                  </p:stCondLst>
                                  <p:childTnLst>
                                    <p:set>
                                      <p:cBhvr>
                                        <p:cTn id="137" dur="1" fill="hold">
                                          <p:stCondLst>
                                            <p:cond delay="0"/>
                                          </p:stCondLst>
                                        </p:cTn>
                                        <p:tgtEl>
                                          <p:spTgt spid="9240"/>
                                        </p:tgtEl>
                                        <p:attrNameLst>
                                          <p:attrName>style.visibility</p:attrName>
                                        </p:attrNameLst>
                                      </p:cBhvr>
                                      <p:to>
                                        <p:strVal val="visible"/>
                                      </p:to>
                                    </p:set>
                                    <p:animEffect transition="in" filter="wipe(down)">
                                      <p:cBhvr>
                                        <p:cTn id="138" dur="300"/>
                                        <p:tgtEl>
                                          <p:spTgt spid="9240"/>
                                        </p:tgtEl>
                                      </p:cBhvr>
                                    </p:animEffect>
                                  </p:childTnLst>
                                </p:cTn>
                              </p:par>
                            </p:childTnLst>
                          </p:cTn>
                        </p:par>
                        <p:par>
                          <p:cTn id="139" fill="hold">
                            <p:stCondLst>
                              <p:cond delay="13000"/>
                            </p:stCondLst>
                            <p:childTnLst>
                              <p:par>
                                <p:cTn id="140" presetID="22" presetClass="entr" presetSubtype="1" fill="hold" grpId="0" nodeType="afterEffect">
                                  <p:stCondLst>
                                    <p:cond delay="0"/>
                                  </p:stCondLst>
                                  <p:childTnLst>
                                    <p:set>
                                      <p:cBhvr>
                                        <p:cTn id="141" dur="1" fill="hold">
                                          <p:stCondLst>
                                            <p:cond delay="0"/>
                                          </p:stCondLst>
                                        </p:cTn>
                                        <p:tgtEl>
                                          <p:spTgt spid="9241"/>
                                        </p:tgtEl>
                                        <p:attrNameLst>
                                          <p:attrName>style.visibility</p:attrName>
                                        </p:attrNameLst>
                                      </p:cBhvr>
                                      <p:to>
                                        <p:strVal val="visible"/>
                                      </p:to>
                                    </p:set>
                                    <p:animEffect transition="in" filter="wipe(up)">
                                      <p:cBhvr>
                                        <p:cTn id="142" dur="500"/>
                                        <p:tgtEl>
                                          <p:spTgt spid="9241"/>
                                        </p:tgtEl>
                                      </p:cBhvr>
                                    </p:animEffect>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9251"/>
                                        </p:tgtEl>
                                        <p:attrNameLst>
                                          <p:attrName>style.visibility</p:attrName>
                                        </p:attrNameLst>
                                      </p:cBhvr>
                                      <p:to>
                                        <p:strVal val="visible"/>
                                      </p:to>
                                    </p:set>
                                    <p:anim calcmode="lin" valueType="num">
                                      <p:cBhvr>
                                        <p:cTn id="146" dur="400" fill="hold"/>
                                        <p:tgtEl>
                                          <p:spTgt spid="9251"/>
                                        </p:tgtEl>
                                        <p:attrNameLst>
                                          <p:attrName>ppt_w</p:attrName>
                                        </p:attrNameLst>
                                      </p:cBhvr>
                                      <p:tavLst>
                                        <p:tav tm="0">
                                          <p:val>
                                            <p:fltVal val="0"/>
                                          </p:val>
                                        </p:tav>
                                        <p:tav tm="100000">
                                          <p:val>
                                            <p:strVal val="#ppt_w"/>
                                          </p:val>
                                        </p:tav>
                                      </p:tavLst>
                                    </p:anim>
                                    <p:anim calcmode="lin" valueType="num">
                                      <p:cBhvr>
                                        <p:cTn id="147" dur="400" fill="hold"/>
                                        <p:tgtEl>
                                          <p:spTgt spid="9251"/>
                                        </p:tgtEl>
                                        <p:attrNameLst>
                                          <p:attrName>ppt_h</p:attrName>
                                        </p:attrNameLst>
                                      </p:cBhvr>
                                      <p:tavLst>
                                        <p:tav tm="0">
                                          <p:val>
                                            <p:fltVal val="0"/>
                                          </p:val>
                                        </p:tav>
                                        <p:tav tm="100000">
                                          <p:val>
                                            <p:strVal val="#ppt_h"/>
                                          </p:val>
                                        </p:tav>
                                      </p:tavLst>
                                    </p:anim>
                                    <p:anim calcmode="lin" valueType="num">
                                      <p:cBhvr>
                                        <p:cTn id="148" dur="400" fill="hold"/>
                                        <p:tgtEl>
                                          <p:spTgt spid="9251"/>
                                        </p:tgtEl>
                                        <p:attrNameLst>
                                          <p:attrName>style.rotation</p:attrName>
                                        </p:attrNameLst>
                                      </p:cBhvr>
                                      <p:tavLst>
                                        <p:tav tm="0">
                                          <p:val>
                                            <p:fltVal val="90"/>
                                          </p:val>
                                        </p:tav>
                                        <p:tav tm="100000">
                                          <p:val>
                                            <p:fltVal val="0"/>
                                          </p:val>
                                        </p:tav>
                                      </p:tavLst>
                                    </p:anim>
                                    <p:animEffect transition="in" filter="fade">
                                      <p:cBhvr>
                                        <p:cTn id="149" dur="400"/>
                                        <p:tgtEl>
                                          <p:spTgt spid="9251"/>
                                        </p:tgtEl>
                                      </p:cBhvr>
                                    </p:animEffect>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9250"/>
                                        </p:tgtEl>
                                        <p:attrNameLst>
                                          <p:attrName>style.visibility</p:attrName>
                                        </p:attrNameLst>
                                      </p:cBhvr>
                                      <p:to>
                                        <p:strVal val="visible"/>
                                      </p:to>
                                    </p:set>
                                    <p:animEffect transition="in" filter="wipe(left)">
                                      <p:cBhvr>
                                        <p:cTn id="153" dur="500"/>
                                        <p:tgtEl>
                                          <p:spTgt spid="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animBg="1" autoUpdateAnimBg="0"/>
      <p:bldP spid="9221" grpId="0" animBg="1"/>
      <p:bldP spid="9222" grpId="0" animBg="1" autoUpdateAnimBg="0"/>
      <p:bldP spid="9223" grpId="0" animBg="1"/>
      <p:bldP spid="9224" grpId="0" animBg="1" autoUpdateAnimBg="0"/>
      <p:bldP spid="9225" grpId="0" animBg="1" autoUpdateAnimBg="0"/>
      <p:bldP spid="9226" grpId="0" animBg="1" autoUpdateAnimBg="0"/>
      <p:bldP spid="9227" grpId="0" animBg="1"/>
      <p:bldP spid="9228" grpId="0" animBg="1"/>
      <p:bldP spid="9229" grpId="0" animBg="1" autoUpdateAnimBg="0"/>
      <p:bldP spid="9230" grpId="0" animBg="1"/>
      <p:bldP spid="9231" grpId="0" animBg="1"/>
      <p:bldP spid="9232" grpId="0" animBg="1" autoUpdateAnimBg="0"/>
      <p:bldP spid="9233" grpId="0" animBg="1"/>
      <p:bldP spid="9234" grpId="0" animBg="1"/>
      <p:bldP spid="9235" grpId="0" animBg="1" autoUpdateAnimBg="0"/>
      <p:bldP spid="9236" grpId="0" animBg="1"/>
      <p:bldP spid="9237" grpId="0" animBg="1"/>
      <p:bldP spid="9238" grpId="0" animBg="1" autoUpdateAnimBg="0"/>
      <p:bldP spid="9239" grpId="0" animBg="1"/>
      <p:bldP spid="9240" grpId="0" animBg="1"/>
      <p:bldP spid="9241" grpId="0" animBg="1" autoUpdateAnimBg="0"/>
      <p:bldP spid="9242" grpId="0" autoUpdateAnimBg="0"/>
      <p:bldP spid="9243" grpId="0" autoUpdateAnimBg="0"/>
      <p:bldP spid="9244" grpId="0" autoUpdateAnimBg="0"/>
      <p:bldP spid="9245" grpId="0" autoUpdateAnimBg="0"/>
      <p:bldP spid="9246" grpId="0" autoUpdateAnimBg="0"/>
      <p:bldP spid="9247" grpId="0" autoUpdateAnimBg="0"/>
      <p:bldP spid="9248" grpId="0" autoUpdateAnimBg="0"/>
      <p:bldP spid="9249" grpId="0" autoUpdateAnimBg="0"/>
      <p:bldP spid="9250" grpId="0" autoUpdateAnimBg="0"/>
      <p:bldP spid="925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7651"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2" name="Freeform 6"/>
          <p:cNvSpPr/>
          <p:nvPr/>
        </p:nvSpPr>
        <p:spPr bwMode="auto">
          <a:xfrm>
            <a:off x="1065213" y="4070350"/>
            <a:ext cx="1663700" cy="1897063"/>
          </a:xfrm>
          <a:custGeom>
            <a:avLst/>
            <a:gdLst>
              <a:gd name="T0" fmla="*/ 1375 w 2201"/>
              <a:gd name="T1" fmla="*/ 342 h 2508"/>
              <a:gd name="T2" fmla="*/ 2201 w 2201"/>
              <a:gd name="T3" fmla="*/ 1408 h 2508"/>
              <a:gd name="T4" fmla="*/ 1100 w 2201"/>
              <a:gd name="T5" fmla="*/ 2508 h 2508"/>
              <a:gd name="T6" fmla="*/ 0 w 2201"/>
              <a:gd name="T7" fmla="*/ 1408 h 2508"/>
              <a:gd name="T8" fmla="*/ 826 w 2201"/>
              <a:gd name="T9" fmla="*/ 342 h 2508"/>
              <a:gd name="T10" fmla="*/ 954 w 2201"/>
              <a:gd name="T11" fmla="*/ 183 h 2508"/>
              <a:gd name="T12" fmla="*/ 1100 w 2201"/>
              <a:gd name="T13" fmla="*/ 0 h 2508"/>
              <a:gd name="T14" fmla="*/ 1247 w 2201"/>
              <a:gd name="T15" fmla="*/ 183 h 2508"/>
              <a:gd name="T16" fmla="*/ 1375 w 2201"/>
              <a:gd name="T17" fmla="*/ 342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3" name="Freeform 8"/>
          <p:cNvSpPr/>
          <p:nvPr/>
        </p:nvSpPr>
        <p:spPr bwMode="auto">
          <a:xfrm>
            <a:off x="3130550" y="1708150"/>
            <a:ext cx="1665288" cy="1897063"/>
          </a:xfrm>
          <a:custGeom>
            <a:avLst/>
            <a:gdLst>
              <a:gd name="T0" fmla="*/ 1374 w 2201"/>
              <a:gd name="T1" fmla="*/ 2167 h 2508"/>
              <a:gd name="T2" fmla="*/ 2201 w 2201"/>
              <a:gd name="T3" fmla="*/ 1100 h 2508"/>
              <a:gd name="T4" fmla="*/ 1100 w 2201"/>
              <a:gd name="T5" fmla="*/ 0 h 2508"/>
              <a:gd name="T6" fmla="*/ 0 w 2201"/>
              <a:gd name="T7" fmla="*/ 1100 h 2508"/>
              <a:gd name="T8" fmla="*/ 826 w 2201"/>
              <a:gd name="T9" fmla="*/ 2167 h 2508"/>
              <a:gd name="T10" fmla="*/ 954 w 2201"/>
              <a:gd name="T11" fmla="*/ 2325 h 2508"/>
              <a:gd name="T12" fmla="*/ 1100 w 2201"/>
              <a:gd name="T13" fmla="*/ 2508 h 2508"/>
              <a:gd name="T14" fmla="*/ 1247 w 2201"/>
              <a:gd name="T15" fmla="*/ 2325 h 2508"/>
              <a:gd name="T16" fmla="*/ 1374 w 2201"/>
              <a:gd name="T17" fmla="*/ 216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chemeClr val="accent2"/>
          </a:solidFill>
          <a:ln w="10">
            <a:solidFill>
              <a:schemeClr val="bg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4" name="Oval 9"/>
          <p:cNvSpPr>
            <a:spLocks noChangeArrowheads="1"/>
          </p:cNvSpPr>
          <p:nvPr/>
        </p:nvSpPr>
        <p:spPr bwMode="auto">
          <a:xfrm>
            <a:off x="3228975" y="1806575"/>
            <a:ext cx="1468438" cy="14668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5" name="Freeform 10"/>
          <p:cNvSpPr/>
          <p:nvPr/>
        </p:nvSpPr>
        <p:spPr bwMode="auto">
          <a:xfrm>
            <a:off x="5195888" y="4070350"/>
            <a:ext cx="1663700"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chemeClr val="accent2"/>
          </a:solidFill>
          <a:ln w="10">
            <a:solidFill>
              <a:schemeClr val="bg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6" name="Oval 11"/>
          <p:cNvSpPr>
            <a:spLocks noChangeArrowheads="1"/>
          </p:cNvSpPr>
          <p:nvPr/>
        </p:nvSpPr>
        <p:spPr bwMode="auto">
          <a:xfrm>
            <a:off x="5294313" y="4402138"/>
            <a:ext cx="1466850" cy="14668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7" name="Freeform 12"/>
          <p:cNvSpPr/>
          <p:nvPr/>
        </p:nvSpPr>
        <p:spPr bwMode="auto">
          <a:xfrm>
            <a:off x="9301163" y="4070350"/>
            <a:ext cx="1665287"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chemeClr val="accent2"/>
          </a:solidFill>
          <a:ln w="10">
            <a:solidFill>
              <a:schemeClr val="bg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8" name="Oval 13"/>
          <p:cNvSpPr>
            <a:spLocks noChangeArrowheads="1"/>
          </p:cNvSpPr>
          <p:nvPr/>
        </p:nvSpPr>
        <p:spPr bwMode="auto">
          <a:xfrm>
            <a:off x="9401175" y="4402138"/>
            <a:ext cx="1466850" cy="14668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9" name="Line 14"/>
          <p:cNvSpPr>
            <a:spLocks noChangeShapeType="1"/>
          </p:cNvSpPr>
          <p:nvPr/>
        </p:nvSpPr>
        <p:spPr bwMode="auto">
          <a:xfrm>
            <a:off x="2014538" y="3792538"/>
            <a:ext cx="1839912"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60" name="Oval 15"/>
          <p:cNvSpPr>
            <a:spLocks noChangeArrowheads="1"/>
          </p:cNvSpPr>
          <p:nvPr/>
        </p:nvSpPr>
        <p:spPr bwMode="auto">
          <a:xfrm>
            <a:off x="1801813" y="3694113"/>
            <a:ext cx="209550"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1" name="Oval 16"/>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2" name="Oval 17"/>
          <p:cNvSpPr>
            <a:spLocks noChangeArrowheads="1"/>
          </p:cNvSpPr>
          <p:nvPr/>
        </p:nvSpPr>
        <p:spPr bwMode="auto">
          <a:xfrm>
            <a:off x="38623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3" name="Oval 18"/>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4" name="Line 19"/>
          <p:cNvSpPr>
            <a:spLocks noChangeShapeType="1"/>
          </p:cNvSpPr>
          <p:nvPr/>
        </p:nvSpPr>
        <p:spPr bwMode="auto">
          <a:xfrm>
            <a:off x="4067175" y="3792538"/>
            <a:ext cx="1839913"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65" name="Oval 20"/>
          <p:cNvSpPr>
            <a:spLocks noChangeArrowheads="1"/>
          </p:cNvSpPr>
          <p:nvPr/>
        </p:nvSpPr>
        <p:spPr bwMode="auto">
          <a:xfrm>
            <a:off x="59070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6" name="Oval 21"/>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7" name="Line 22"/>
          <p:cNvSpPr>
            <a:spLocks noChangeShapeType="1"/>
          </p:cNvSpPr>
          <p:nvPr/>
        </p:nvSpPr>
        <p:spPr bwMode="auto">
          <a:xfrm>
            <a:off x="6113463" y="3792538"/>
            <a:ext cx="1839912"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68" name="Oval 23"/>
          <p:cNvSpPr>
            <a:spLocks noChangeArrowheads="1"/>
          </p:cNvSpPr>
          <p:nvPr/>
        </p:nvSpPr>
        <p:spPr bwMode="auto">
          <a:xfrm>
            <a:off x="7953375"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9" name="Oval 24"/>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0" name="Line 25"/>
          <p:cNvSpPr>
            <a:spLocks noChangeShapeType="1"/>
          </p:cNvSpPr>
          <p:nvPr/>
        </p:nvSpPr>
        <p:spPr bwMode="auto">
          <a:xfrm>
            <a:off x="8167688" y="3792538"/>
            <a:ext cx="1839912"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71" name="Oval 26"/>
          <p:cNvSpPr>
            <a:spLocks noChangeArrowheads="1"/>
          </p:cNvSpPr>
          <p:nvPr/>
        </p:nvSpPr>
        <p:spPr bwMode="auto">
          <a:xfrm>
            <a:off x="10007600"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2" name="Oval 27"/>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3" name="Freeform 28"/>
          <p:cNvSpPr/>
          <p:nvPr/>
        </p:nvSpPr>
        <p:spPr bwMode="auto">
          <a:xfrm>
            <a:off x="7210425" y="1708150"/>
            <a:ext cx="1663700" cy="1897063"/>
          </a:xfrm>
          <a:custGeom>
            <a:avLst/>
            <a:gdLst>
              <a:gd name="T0" fmla="*/ 1375 w 2201"/>
              <a:gd name="T1" fmla="*/ 2167 h 2508"/>
              <a:gd name="T2" fmla="*/ 2201 w 2201"/>
              <a:gd name="T3" fmla="*/ 1100 h 2508"/>
              <a:gd name="T4" fmla="*/ 1101 w 2201"/>
              <a:gd name="T5" fmla="*/ 0 h 2508"/>
              <a:gd name="T6" fmla="*/ 0 w 2201"/>
              <a:gd name="T7" fmla="*/ 1100 h 2508"/>
              <a:gd name="T8" fmla="*/ 827 w 2201"/>
              <a:gd name="T9" fmla="*/ 2167 h 2508"/>
              <a:gd name="T10" fmla="*/ 954 w 2201"/>
              <a:gd name="T11" fmla="*/ 2325 h 2508"/>
              <a:gd name="T12" fmla="*/ 1101 w 2201"/>
              <a:gd name="T13" fmla="*/ 2508 h 2508"/>
              <a:gd name="T14" fmla="*/ 1247 w 2201"/>
              <a:gd name="T15" fmla="*/ 2325 h 2508"/>
              <a:gd name="T16" fmla="*/ 1375 w 2201"/>
              <a:gd name="T17" fmla="*/ 216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chemeClr val="accent2"/>
          </a:solidFill>
          <a:ln w="10">
            <a:solidFill>
              <a:schemeClr val="bg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4" name="Oval 29"/>
          <p:cNvSpPr>
            <a:spLocks noChangeArrowheads="1"/>
          </p:cNvSpPr>
          <p:nvPr/>
        </p:nvSpPr>
        <p:spPr bwMode="auto">
          <a:xfrm>
            <a:off x="7308850" y="1806575"/>
            <a:ext cx="1466850" cy="14668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5" name="Line 14"/>
          <p:cNvSpPr>
            <a:spLocks noChangeShapeType="1"/>
          </p:cNvSpPr>
          <p:nvPr/>
        </p:nvSpPr>
        <p:spPr bwMode="auto">
          <a:xfrm>
            <a:off x="614363" y="3792538"/>
            <a:ext cx="1173162"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76" name="Line 14"/>
          <p:cNvSpPr>
            <a:spLocks noChangeShapeType="1"/>
          </p:cNvSpPr>
          <p:nvPr/>
        </p:nvSpPr>
        <p:spPr bwMode="auto">
          <a:xfrm>
            <a:off x="10215563" y="3792538"/>
            <a:ext cx="1174750"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77" name="TextBox 30"/>
          <p:cNvSpPr txBox="1">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添加文本</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27678" name="TextBox 31"/>
          <p:cNvSpPr txBox="1">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添加文本</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27679" name="TextBox 32"/>
          <p:cNvSpPr txBox="1">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添加文本</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27680" name="TextBox 33"/>
          <p:cNvSpPr txBox="1">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添加文本</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27681" name="TextBox 34"/>
          <p:cNvSpPr txBox="1">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添加文本</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27682" name="TextBox 35"/>
          <p:cNvSpPr txBox="1">
            <a:spLocks noChangeArrowheads="1"/>
          </p:cNvSpPr>
          <p:nvPr/>
        </p:nvSpPr>
        <p:spPr bwMode="auto">
          <a:xfrm>
            <a:off x="1163638" y="3241675"/>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accent1"/>
                </a:solidFill>
                <a:latin typeface="微软雅黑" panose="020B0503020204020204" pitchFamily="34" charset="-122"/>
                <a:ea typeface="微软雅黑" panose="020B0503020204020204" pitchFamily="34" charset="-122"/>
              </a:rPr>
              <a:t>2010</a:t>
            </a:r>
            <a:r>
              <a:rPr lang="zh-CN" altLang="en-US" sz="2000">
                <a:solidFill>
                  <a:schemeClr val="accent1"/>
                </a:solidFill>
                <a:latin typeface="微软雅黑" panose="020B0503020204020204" pitchFamily="34" charset="-122"/>
                <a:ea typeface="微软雅黑" panose="020B0503020204020204" pitchFamily="34" charset="-122"/>
              </a:rPr>
              <a:t>年</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7683" name="TextBox 36"/>
          <p:cNvSpPr txBox="1">
            <a:spLocks noChangeArrowheads="1"/>
          </p:cNvSpPr>
          <p:nvPr/>
        </p:nvSpPr>
        <p:spPr bwMode="auto">
          <a:xfrm>
            <a:off x="3211513" y="4005263"/>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accent1"/>
                </a:solidFill>
                <a:latin typeface="微软雅黑" panose="020B0503020204020204" pitchFamily="34" charset="-122"/>
                <a:ea typeface="微软雅黑" panose="020B0503020204020204" pitchFamily="34" charset="-122"/>
              </a:rPr>
              <a:t>2011</a:t>
            </a:r>
            <a:r>
              <a:rPr lang="zh-CN" altLang="en-US" sz="2000">
                <a:solidFill>
                  <a:schemeClr val="accent1"/>
                </a:solidFill>
                <a:latin typeface="微软雅黑" panose="020B0503020204020204" pitchFamily="34" charset="-122"/>
                <a:ea typeface="微软雅黑" panose="020B0503020204020204" pitchFamily="34" charset="-122"/>
              </a:rPr>
              <a:t>年</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7684" name="TextBox 37"/>
          <p:cNvSpPr txBox="1">
            <a:spLocks noChangeArrowheads="1"/>
          </p:cNvSpPr>
          <p:nvPr/>
        </p:nvSpPr>
        <p:spPr bwMode="auto">
          <a:xfrm>
            <a:off x="5272088" y="3241675"/>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accent1"/>
                </a:solidFill>
                <a:latin typeface="微软雅黑" panose="020B0503020204020204" pitchFamily="34" charset="-122"/>
                <a:ea typeface="微软雅黑" panose="020B0503020204020204" pitchFamily="34" charset="-122"/>
              </a:rPr>
              <a:t>2012</a:t>
            </a:r>
            <a:r>
              <a:rPr lang="zh-CN" altLang="en-US" sz="2000">
                <a:solidFill>
                  <a:schemeClr val="accent1"/>
                </a:solidFill>
                <a:latin typeface="微软雅黑" panose="020B0503020204020204" pitchFamily="34" charset="-122"/>
                <a:ea typeface="微软雅黑" panose="020B0503020204020204" pitchFamily="34" charset="-122"/>
              </a:rPr>
              <a:t>年</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7685" name="TextBox 38"/>
          <p:cNvSpPr txBox="1">
            <a:spLocks noChangeArrowheads="1"/>
          </p:cNvSpPr>
          <p:nvPr/>
        </p:nvSpPr>
        <p:spPr bwMode="auto">
          <a:xfrm>
            <a:off x="7400925" y="40052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accent1"/>
                </a:solidFill>
                <a:latin typeface="微软雅黑" panose="020B0503020204020204" pitchFamily="34" charset="-122"/>
                <a:ea typeface="微软雅黑" panose="020B0503020204020204" pitchFamily="34" charset="-122"/>
              </a:rPr>
              <a:t>2013</a:t>
            </a:r>
            <a:r>
              <a:rPr lang="zh-CN" altLang="en-US" sz="2000">
                <a:solidFill>
                  <a:schemeClr val="accent1"/>
                </a:solidFill>
                <a:latin typeface="微软雅黑" panose="020B0503020204020204" pitchFamily="34" charset="-122"/>
                <a:ea typeface="微软雅黑" panose="020B0503020204020204" pitchFamily="34" charset="-122"/>
              </a:rPr>
              <a:t>年</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7686" name="TextBox 39"/>
          <p:cNvSpPr txBox="1">
            <a:spLocks noChangeArrowheads="1"/>
          </p:cNvSpPr>
          <p:nvPr/>
        </p:nvSpPr>
        <p:spPr bwMode="auto">
          <a:xfrm>
            <a:off x="9339263" y="3241675"/>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accent1"/>
                </a:solidFill>
                <a:latin typeface="微软雅黑" panose="020B0503020204020204" pitchFamily="34" charset="-122"/>
                <a:ea typeface="微软雅黑" panose="020B0503020204020204" pitchFamily="34" charset="-122"/>
              </a:rPr>
              <a:t>2014</a:t>
            </a:r>
            <a:r>
              <a:rPr lang="zh-CN" altLang="en-US" sz="2000">
                <a:solidFill>
                  <a:schemeClr val="accent1"/>
                </a:solidFill>
                <a:latin typeface="微软雅黑" panose="020B0503020204020204" pitchFamily="34" charset="-122"/>
                <a:ea typeface="微软雅黑" panose="020B0503020204020204" pitchFamily="34" charset="-122"/>
              </a:rPr>
              <a:t>年</a:t>
            </a:r>
            <a:endParaRPr lang="zh-CN" altLang="en-US" sz="20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50"/>
                                        </p:tgtEl>
                                        <p:attrNameLst>
                                          <p:attrName>style.visibility</p:attrName>
                                        </p:attrNameLst>
                                      </p:cBhvr>
                                      <p:to>
                                        <p:strVal val="visible"/>
                                      </p:to>
                                    </p:set>
                                    <p:anim calcmode="lin" valueType="num">
                                      <p:cBhvr>
                                        <p:cTn id="12" dur="3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7650"/>
                                        </p:tgtEl>
                                        <p:attrNameLst>
                                          <p:attrName>ppt_y</p:attrName>
                                        </p:attrNameLst>
                                      </p:cBhvr>
                                      <p:tavLst>
                                        <p:tav tm="0">
                                          <p:val>
                                            <p:strVal val="#ppt_y"/>
                                          </p:val>
                                        </p:tav>
                                        <p:tav tm="100000">
                                          <p:val>
                                            <p:strVal val="#ppt_y"/>
                                          </p:val>
                                        </p:tav>
                                      </p:tavLst>
                                    </p:anim>
                                    <p:anim calcmode="lin" valueType="num">
                                      <p:cBhvr>
                                        <p:cTn id="14" dur="3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7650"/>
                                        </p:tgtEl>
                                      </p:cBhvr>
                                    </p:animEffect>
                                  </p:childTnLst>
                                </p:cTn>
                              </p:par>
                            </p:childTnLst>
                          </p:cTn>
                        </p:par>
                        <p:par>
                          <p:cTn id="17" fill="hold">
                            <p:stCondLst>
                              <p:cond delay="980"/>
                            </p:stCondLst>
                            <p:childTnLst>
                              <p:par>
                                <p:cTn id="18" presetID="22" presetClass="entr" presetSubtype="8" fill="hold" grpId="0" nodeType="afterEffect">
                                  <p:stCondLst>
                                    <p:cond delay="0"/>
                                  </p:stCondLst>
                                  <p:childTnLst>
                                    <p:set>
                                      <p:cBhvr>
                                        <p:cTn id="19" dur="1" fill="hold">
                                          <p:stCondLst>
                                            <p:cond delay="0"/>
                                          </p:stCondLst>
                                        </p:cTn>
                                        <p:tgtEl>
                                          <p:spTgt spid="27675"/>
                                        </p:tgtEl>
                                        <p:attrNameLst>
                                          <p:attrName>style.visibility</p:attrName>
                                        </p:attrNameLst>
                                      </p:cBhvr>
                                      <p:to>
                                        <p:strVal val="visible"/>
                                      </p:to>
                                    </p:set>
                                    <p:animEffect transition="in" filter="wipe(left)">
                                      <p:cBhvr>
                                        <p:cTn id="20" dur="500"/>
                                        <p:tgtEl>
                                          <p:spTgt spid="27675"/>
                                        </p:tgtEl>
                                      </p:cBhvr>
                                    </p:animEffect>
                                  </p:childTnLst>
                                </p:cTn>
                              </p:par>
                            </p:childTnLst>
                          </p:cTn>
                        </p:par>
                        <p:par>
                          <p:cTn id="21" fill="hold">
                            <p:stCondLst>
                              <p:cond delay="1480"/>
                            </p:stCondLst>
                            <p:childTnLst>
                              <p:par>
                                <p:cTn id="22" presetID="10" presetClass="entr" presetSubtype="0" fill="hold" grpId="0" nodeType="afterEffect">
                                  <p:stCondLst>
                                    <p:cond delay="0"/>
                                  </p:stCondLst>
                                  <p:childTnLst>
                                    <p:set>
                                      <p:cBhvr>
                                        <p:cTn id="23" dur="1" fill="hold">
                                          <p:stCondLst>
                                            <p:cond delay="0"/>
                                          </p:stCondLst>
                                        </p:cTn>
                                        <p:tgtEl>
                                          <p:spTgt spid="27660"/>
                                        </p:tgtEl>
                                        <p:attrNameLst>
                                          <p:attrName>style.visibility</p:attrName>
                                        </p:attrNameLst>
                                      </p:cBhvr>
                                      <p:to>
                                        <p:strVal val="visible"/>
                                      </p:to>
                                    </p:set>
                                    <p:anim calcmode="lin" valueType="num">
                                      <p:cBhvr>
                                        <p:cTn id="24" dur="500" fill="hold"/>
                                        <p:tgtEl>
                                          <p:spTgt spid="27660"/>
                                        </p:tgtEl>
                                        <p:attrNameLst>
                                          <p:attrName>ppt_w</p:attrName>
                                        </p:attrNameLst>
                                      </p:cBhvr>
                                      <p:tavLst>
                                        <p:tav tm="0">
                                          <p:val>
                                            <p:fltVal val="0"/>
                                          </p:val>
                                        </p:tav>
                                        <p:tav tm="100000">
                                          <p:val>
                                            <p:strVal val="#ppt_w"/>
                                          </p:val>
                                        </p:tav>
                                      </p:tavLst>
                                    </p:anim>
                                    <p:anim calcmode="lin" valueType="num">
                                      <p:cBhvr>
                                        <p:cTn id="25" dur="500" fill="hold"/>
                                        <p:tgtEl>
                                          <p:spTgt spid="27660"/>
                                        </p:tgtEl>
                                        <p:attrNameLst>
                                          <p:attrName>ppt_h</p:attrName>
                                        </p:attrNameLst>
                                      </p:cBhvr>
                                      <p:tavLst>
                                        <p:tav tm="0">
                                          <p:val>
                                            <p:fltVal val="0"/>
                                          </p:val>
                                        </p:tav>
                                        <p:tav tm="100000">
                                          <p:val>
                                            <p:strVal val="#ppt_h"/>
                                          </p:val>
                                        </p:tav>
                                      </p:tavLst>
                                    </p:anim>
                                    <p:animEffect transition="in" filter="fade">
                                      <p:cBhvr>
                                        <p:cTn id="26" dur="500"/>
                                        <p:tgtEl>
                                          <p:spTgt spid="276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661"/>
                                        </p:tgtEl>
                                        <p:attrNameLst>
                                          <p:attrName>style.visibility</p:attrName>
                                        </p:attrNameLst>
                                      </p:cBhvr>
                                      <p:to>
                                        <p:strVal val="visible"/>
                                      </p:to>
                                    </p:set>
                                    <p:anim calcmode="lin" valueType="num">
                                      <p:cBhvr>
                                        <p:cTn id="29" dur="500" fill="hold"/>
                                        <p:tgtEl>
                                          <p:spTgt spid="27661"/>
                                        </p:tgtEl>
                                        <p:attrNameLst>
                                          <p:attrName>ppt_w</p:attrName>
                                        </p:attrNameLst>
                                      </p:cBhvr>
                                      <p:tavLst>
                                        <p:tav tm="0">
                                          <p:val>
                                            <p:fltVal val="0"/>
                                          </p:val>
                                        </p:tav>
                                        <p:tav tm="100000">
                                          <p:val>
                                            <p:strVal val="#ppt_w"/>
                                          </p:val>
                                        </p:tav>
                                      </p:tavLst>
                                    </p:anim>
                                    <p:anim calcmode="lin" valueType="num">
                                      <p:cBhvr>
                                        <p:cTn id="30" dur="500" fill="hold"/>
                                        <p:tgtEl>
                                          <p:spTgt spid="27661"/>
                                        </p:tgtEl>
                                        <p:attrNameLst>
                                          <p:attrName>ppt_h</p:attrName>
                                        </p:attrNameLst>
                                      </p:cBhvr>
                                      <p:tavLst>
                                        <p:tav tm="0">
                                          <p:val>
                                            <p:fltVal val="0"/>
                                          </p:val>
                                        </p:tav>
                                        <p:tav tm="100000">
                                          <p:val>
                                            <p:strVal val="#ppt_h"/>
                                          </p:val>
                                        </p:tav>
                                      </p:tavLst>
                                    </p:anim>
                                    <p:animEffect transition="in" filter="fade">
                                      <p:cBhvr>
                                        <p:cTn id="31" dur="500"/>
                                        <p:tgtEl>
                                          <p:spTgt spid="27661"/>
                                        </p:tgtEl>
                                      </p:cBhvr>
                                    </p:animEffect>
                                  </p:childTnLst>
                                </p:cTn>
                              </p:par>
                            </p:childTnLst>
                          </p:cTn>
                        </p:par>
                        <p:par>
                          <p:cTn id="32" fill="hold">
                            <p:stCondLst>
                              <p:cond delay="1980"/>
                            </p:stCondLst>
                            <p:childTnLst>
                              <p:par>
                                <p:cTn id="33" presetID="47" presetClass="entr" presetSubtype="0" fill="hold" grpId="0" nodeType="afterEffect">
                                  <p:stCondLst>
                                    <p:cond delay="0"/>
                                  </p:stCondLst>
                                  <p:childTnLst>
                                    <p:set>
                                      <p:cBhvr>
                                        <p:cTn id="34" dur="1" fill="hold">
                                          <p:stCondLst>
                                            <p:cond delay="0"/>
                                          </p:stCondLst>
                                        </p:cTn>
                                        <p:tgtEl>
                                          <p:spTgt spid="27682"/>
                                        </p:tgtEl>
                                        <p:attrNameLst>
                                          <p:attrName>style.visibility</p:attrName>
                                        </p:attrNameLst>
                                      </p:cBhvr>
                                      <p:to>
                                        <p:strVal val="visible"/>
                                      </p:to>
                                    </p:set>
                                    <p:animEffect transition="in" filter="fade">
                                      <p:cBhvr>
                                        <p:cTn id="35" dur="500"/>
                                        <p:tgtEl>
                                          <p:spTgt spid="27682"/>
                                        </p:tgtEl>
                                      </p:cBhvr>
                                    </p:animEffect>
                                    <p:anim calcmode="lin" valueType="num">
                                      <p:cBhvr>
                                        <p:cTn id="36" dur="500" fill="hold"/>
                                        <p:tgtEl>
                                          <p:spTgt spid="27682"/>
                                        </p:tgtEl>
                                        <p:attrNameLst>
                                          <p:attrName>ppt_x</p:attrName>
                                        </p:attrNameLst>
                                      </p:cBhvr>
                                      <p:tavLst>
                                        <p:tav tm="0">
                                          <p:val>
                                            <p:strVal val="#ppt_x"/>
                                          </p:val>
                                        </p:tav>
                                        <p:tav tm="100000">
                                          <p:val>
                                            <p:strVal val="#ppt_x"/>
                                          </p:val>
                                        </p:tav>
                                      </p:tavLst>
                                    </p:anim>
                                    <p:anim calcmode="lin" valueType="num">
                                      <p:cBhvr>
                                        <p:cTn id="37" dur="500" fill="hold"/>
                                        <p:tgtEl>
                                          <p:spTgt spid="2768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652"/>
                                        </p:tgtEl>
                                        <p:attrNameLst>
                                          <p:attrName>style.visibility</p:attrName>
                                        </p:attrNameLst>
                                      </p:cBhvr>
                                      <p:to>
                                        <p:strVal val="visible"/>
                                      </p:to>
                                    </p:set>
                                    <p:animEffect transition="in" filter="fade">
                                      <p:cBhvr>
                                        <p:cTn id="40" dur="500"/>
                                        <p:tgtEl>
                                          <p:spTgt spid="27652"/>
                                        </p:tgtEl>
                                      </p:cBhvr>
                                    </p:animEffect>
                                    <p:anim calcmode="lin" valueType="num">
                                      <p:cBhvr>
                                        <p:cTn id="41" dur="500" fill="hold"/>
                                        <p:tgtEl>
                                          <p:spTgt spid="27652"/>
                                        </p:tgtEl>
                                        <p:attrNameLst>
                                          <p:attrName>ppt_x</p:attrName>
                                        </p:attrNameLst>
                                      </p:cBhvr>
                                      <p:tavLst>
                                        <p:tav tm="0">
                                          <p:val>
                                            <p:strVal val="#ppt_x"/>
                                          </p:val>
                                        </p:tav>
                                        <p:tav tm="100000">
                                          <p:val>
                                            <p:strVal val="#ppt_x"/>
                                          </p:val>
                                        </p:tav>
                                      </p:tavLst>
                                    </p:anim>
                                    <p:anim calcmode="lin" valueType="num">
                                      <p:cBhvr>
                                        <p:cTn id="42" dur="500" fill="hold"/>
                                        <p:tgtEl>
                                          <p:spTgt spid="2765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677"/>
                                        </p:tgtEl>
                                        <p:attrNameLst>
                                          <p:attrName>style.visibility</p:attrName>
                                        </p:attrNameLst>
                                      </p:cBhvr>
                                      <p:to>
                                        <p:strVal val="visible"/>
                                      </p:to>
                                    </p:set>
                                    <p:animEffect transition="in" filter="fade">
                                      <p:cBhvr>
                                        <p:cTn id="45" dur="500"/>
                                        <p:tgtEl>
                                          <p:spTgt spid="27677"/>
                                        </p:tgtEl>
                                      </p:cBhvr>
                                    </p:animEffect>
                                    <p:anim calcmode="lin" valueType="num">
                                      <p:cBhvr>
                                        <p:cTn id="46" dur="500" fill="hold"/>
                                        <p:tgtEl>
                                          <p:spTgt spid="27677"/>
                                        </p:tgtEl>
                                        <p:attrNameLst>
                                          <p:attrName>ppt_x</p:attrName>
                                        </p:attrNameLst>
                                      </p:cBhvr>
                                      <p:tavLst>
                                        <p:tav tm="0">
                                          <p:val>
                                            <p:strVal val="#ppt_x"/>
                                          </p:val>
                                        </p:tav>
                                        <p:tav tm="100000">
                                          <p:val>
                                            <p:strVal val="#ppt_x"/>
                                          </p:val>
                                        </p:tav>
                                      </p:tavLst>
                                    </p:anim>
                                    <p:anim calcmode="lin" valueType="num">
                                      <p:cBhvr>
                                        <p:cTn id="47" dur="500" fill="hold"/>
                                        <p:tgtEl>
                                          <p:spTgt spid="27677"/>
                                        </p:tgtEl>
                                        <p:attrNameLst>
                                          <p:attrName>ppt_y</p:attrName>
                                        </p:attrNameLst>
                                      </p:cBhvr>
                                      <p:tavLst>
                                        <p:tav tm="0">
                                          <p:val>
                                            <p:strVal val="#ppt_y+.1"/>
                                          </p:val>
                                        </p:tav>
                                        <p:tav tm="100000">
                                          <p:val>
                                            <p:strVal val="#ppt_y"/>
                                          </p:val>
                                        </p:tav>
                                      </p:tavLst>
                                    </p:anim>
                                  </p:childTnLst>
                                </p:cTn>
                              </p:par>
                            </p:childTnLst>
                          </p:cTn>
                        </p:par>
                        <p:par>
                          <p:cTn id="48" fill="hold">
                            <p:stCondLst>
                              <p:cond delay="2480"/>
                            </p:stCondLst>
                            <p:childTnLst>
                              <p:par>
                                <p:cTn id="49" presetID="22" presetClass="entr" presetSubtype="8" fill="hold" grpId="0" nodeType="afterEffect">
                                  <p:stCondLst>
                                    <p:cond delay="0"/>
                                  </p:stCondLst>
                                  <p:childTnLst>
                                    <p:set>
                                      <p:cBhvr>
                                        <p:cTn id="50" dur="1" fill="hold">
                                          <p:stCondLst>
                                            <p:cond delay="0"/>
                                          </p:stCondLst>
                                        </p:cTn>
                                        <p:tgtEl>
                                          <p:spTgt spid="27659"/>
                                        </p:tgtEl>
                                        <p:attrNameLst>
                                          <p:attrName>style.visibility</p:attrName>
                                        </p:attrNameLst>
                                      </p:cBhvr>
                                      <p:to>
                                        <p:strVal val="visible"/>
                                      </p:to>
                                    </p:set>
                                    <p:animEffect transition="in" filter="wipe(left)">
                                      <p:cBhvr>
                                        <p:cTn id="51" dur="500"/>
                                        <p:tgtEl>
                                          <p:spTgt spid="27659"/>
                                        </p:tgtEl>
                                      </p:cBhvr>
                                    </p:animEffect>
                                  </p:childTnLst>
                                </p:cTn>
                              </p:par>
                            </p:childTnLst>
                          </p:cTn>
                        </p:par>
                        <p:par>
                          <p:cTn id="52" fill="hold">
                            <p:stCondLst>
                              <p:cond delay="2980"/>
                            </p:stCondLst>
                            <p:childTnLst>
                              <p:par>
                                <p:cTn id="53" presetID="10" presetClass="entr" presetSubtype="0" fill="hold" grpId="0" nodeType="afterEffect">
                                  <p:stCondLst>
                                    <p:cond delay="0"/>
                                  </p:stCondLst>
                                  <p:childTnLst>
                                    <p:set>
                                      <p:cBhvr>
                                        <p:cTn id="54" dur="1" fill="hold">
                                          <p:stCondLst>
                                            <p:cond delay="0"/>
                                          </p:stCondLst>
                                        </p:cTn>
                                        <p:tgtEl>
                                          <p:spTgt spid="27662"/>
                                        </p:tgtEl>
                                        <p:attrNameLst>
                                          <p:attrName>style.visibility</p:attrName>
                                        </p:attrNameLst>
                                      </p:cBhvr>
                                      <p:to>
                                        <p:strVal val="visible"/>
                                      </p:to>
                                    </p:set>
                                    <p:anim calcmode="lin" valueType="num">
                                      <p:cBhvr>
                                        <p:cTn id="55" dur="500" fill="hold"/>
                                        <p:tgtEl>
                                          <p:spTgt spid="27662"/>
                                        </p:tgtEl>
                                        <p:attrNameLst>
                                          <p:attrName>ppt_w</p:attrName>
                                        </p:attrNameLst>
                                      </p:cBhvr>
                                      <p:tavLst>
                                        <p:tav tm="0">
                                          <p:val>
                                            <p:fltVal val="0"/>
                                          </p:val>
                                        </p:tav>
                                        <p:tav tm="100000">
                                          <p:val>
                                            <p:strVal val="#ppt_w"/>
                                          </p:val>
                                        </p:tav>
                                      </p:tavLst>
                                    </p:anim>
                                    <p:anim calcmode="lin" valueType="num">
                                      <p:cBhvr>
                                        <p:cTn id="56" dur="500" fill="hold"/>
                                        <p:tgtEl>
                                          <p:spTgt spid="27662"/>
                                        </p:tgtEl>
                                        <p:attrNameLst>
                                          <p:attrName>ppt_h</p:attrName>
                                        </p:attrNameLst>
                                      </p:cBhvr>
                                      <p:tavLst>
                                        <p:tav tm="0">
                                          <p:val>
                                            <p:fltVal val="0"/>
                                          </p:val>
                                        </p:tav>
                                        <p:tav tm="100000">
                                          <p:val>
                                            <p:strVal val="#ppt_h"/>
                                          </p:val>
                                        </p:tav>
                                      </p:tavLst>
                                    </p:anim>
                                    <p:animEffect transition="in" filter="fade">
                                      <p:cBhvr>
                                        <p:cTn id="57" dur="500"/>
                                        <p:tgtEl>
                                          <p:spTgt spid="2766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663"/>
                                        </p:tgtEl>
                                        <p:attrNameLst>
                                          <p:attrName>style.visibility</p:attrName>
                                        </p:attrNameLst>
                                      </p:cBhvr>
                                      <p:to>
                                        <p:strVal val="visible"/>
                                      </p:to>
                                    </p:set>
                                    <p:anim calcmode="lin" valueType="num">
                                      <p:cBhvr>
                                        <p:cTn id="60" dur="500" fill="hold"/>
                                        <p:tgtEl>
                                          <p:spTgt spid="27663"/>
                                        </p:tgtEl>
                                        <p:attrNameLst>
                                          <p:attrName>ppt_w</p:attrName>
                                        </p:attrNameLst>
                                      </p:cBhvr>
                                      <p:tavLst>
                                        <p:tav tm="0">
                                          <p:val>
                                            <p:fltVal val="0"/>
                                          </p:val>
                                        </p:tav>
                                        <p:tav tm="100000">
                                          <p:val>
                                            <p:strVal val="#ppt_w"/>
                                          </p:val>
                                        </p:tav>
                                      </p:tavLst>
                                    </p:anim>
                                    <p:anim calcmode="lin" valueType="num">
                                      <p:cBhvr>
                                        <p:cTn id="61" dur="500" fill="hold"/>
                                        <p:tgtEl>
                                          <p:spTgt spid="27663"/>
                                        </p:tgtEl>
                                        <p:attrNameLst>
                                          <p:attrName>ppt_h</p:attrName>
                                        </p:attrNameLst>
                                      </p:cBhvr>
                                      <p:tavLst>
                                        <p:tav tm="0">
                                          <p:val>
                                            <p:fltVal val="0"/>
                                          </p:val>
                                        </p:tav>
                                        <p:tav tm="100000">
                                          <p:val>
                                            <p:strVal val="#ppt_h"/>
                                          </p:val>
                                        </p:tav>
                                      </p:tavLst>
                                    </p:anim>
                                    <p:animEffect transition="in" filter="fade">
                                      <p:cBhvr>
                                        <p:cTn id="62" dur="500"/>
                                        <p:tgtEl>
                                          <p:spTgt spid="27663"/>
                                        </p:tgtEl>
                                      </p:cBhvr>
                                    </p:animEffect>
                                  </p:childTnLst>
                                </p:cTn>
                              </p:par>
                            </p:childTnLst>
                          </p:cTn>
                        </p:par>
                        <p:par>
                          <p:cTn id="63" fill="hold">
                            <p:stCondLst>
                              <p:cond delay="3480"/>
                            </p:stCondLst>
                            <p:childTnLst>
                              <p:par>
                                <p:cTn id="64" presetID="47" presetClass="entr" presetSubtype="0" fill="hold" grpId="0" nodeType="afterEffect">
                                  <p:stCondLst>
                                    <p:cond delay="0"/>
                                  </p:stCondLst>
                                  <p:childTnLst>
                                    <p:set>
                                      <p:cBhvr>
                                        <p:cTn id="65" dur="1" fill="hold">
                                          <p:stCondLst>
                                            <p:cond delay="0"/>
                                          </p:stCondLst>
                                        </p:cTn>
                                        <p:tgtEl>
                                          <p:spTgt spid="27653"/>
                                        </p:tgtEl>
                                        <p:attrNameLst>
                                          <p:attrName>style.visibility</p:attrName>
                                        </p:attrNameLst>
                                      </p:cBhvr>
                                      <p:to>
                                        <p:strVal val="visible"/>
                                      </p:to>
                                    </p:set>
                                    <p:animEffect transition="in" filter="fade">
                                      <p:cBhvr>
                                        <p:cTn id="66" dur="500"/>
                                        <p:tgtEl>
                                          <p:spTgt spid="27653"/>
                                        </p:tgtEl>
                                      </p:cBhvr>
                                    </p:animEffect>
                                    <p:anim calcmode="lin" valueType="num">
                                      <p:cBhvr>
                                        <p:cTn id="67" dur="500" fill="hold"/>
                                        <p:tgtEl>
                                          <p:spTgt spid="27653"/>
                                        </p:tgtEl>
                                        <p:attrNameLst>
                                          <p:attrName>ppt_x</p:attrName>
                                        </p:attrNameLst>
                                      </p:cBhvr>
                                      <p:tavLst>
                                        <p:tav tm="0">
                                          <p:val>
                                            <p:strVal val="#ppt_x"/>
                                          </p:val>
                                        </p:tav>
                                        <p:tav tm="100000">
                                          <p:val>
                                            <p:strVal val="#ppt_x"/>
                                          </p:val>
                                        </p:tav>
                                      </p:tavLst>
                                    </p:anim>
                                    <p:anim calcmode="lin" valueType="num">
                                      <p:cBhvr>
                                        <p:cTn id="68" dur="500" fill="hold"/>
                                        <p:tgtEl>
                                          <p:spTgt spid="2765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7654"/>
                                        </p:tgtEl>
                                        <p:attrNameLst>
                                          <p:attrName>style.visibility</p:attrName>
                                        </p:attrNameLst>
                                      </p:cBhvr>
                                      <p:to>
                                        <p:strVal val="visible"/>
                                      </p:to>
                                    </p:set>
                                    <p:animEffect transition="in" filter="fade">
                                      <p:cBhvr>
                                        <p:cTn id="71" dur="500"/>
                                        <p:tgtEl>
                                          <p:spTgt spid="27654"/>
                                        </p:tgtEl>
                                      </p:cBhvr>
                                    </p:animEffect>
                                    <p:anim calcmode="lin" valueType="num">
                                      <p:cBhvr>
                                        <p:cTn id="72" dur="500" fill="hold"/>
                                        <p:tgtEl>
                                          <p:spTgt spid="27654"/>
                                        </p:tgtEl>
                                        <p:attrNameLst>
                                          <p:attrName>ppt_x</p:attrName>
                                        </p:attrNameLst>
                                      </p:cBhvr>
                                      <p:tavLst>
                                        <p:tav tm="0">
                                          <p:val>
                                            <p:strVal val="#ppt_x"/>
                                          </p:val>
                                        </p:tav>
                                        <p:tav tm="100000">
                                          <p:val>
                                            <p:strVal val="#ppt_x"/>
                                          </p:val>
                                        </p:tav>
                                      </p:tavLst>
                                    </p:anim>
                                    <p:anim calcmode="lin" valueType="num">
                                      <p:cBhvr>
                                        <p:cTn id="73" dur="500" fill="hold"/>
                                        <p:tgtEl>
                                          <p:spTgt spid="2765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7681"/>
                                        </p:tgtEl>
                                        <p:attrNameLst>
                                          <p:attrName>style.visibility</p:attrName>
                                        </p:attrNameLst>
                                      </p:cBhvr>
                                      <p:to>
                                        <p:strVal val="visible"/>
                                      </p:to>
                                    </p:set>
                                    <p:animEffect transition="in" filter="fade">
                                      <p:cBhvr>
                                        <p:cTn id="76" dur="500"/>
                                        <p:tgtEl>
                                          <p:spTgt spid="27681"/>
                                        </p:tgtEl>
                                      </p:cBhvr>
                                    </p:animEffect>
                                    <p:anim calcmode="lin" valueType="num">
                                      <p:cBhvr>
                                        <p:cTn id="77" dur="500" fill="hold"/>
                                        <p:tgtEl>
                                          <p:spTgt spid="27681"/>
                                        </p:tgtEl>
                                        <p:attrNameLst>
                                          <p:attrName>ppt_x</p:attrName>
                                        </p:attrNameLst>
                                      </p:cBhvr>
                                      <p:tavLst>
                                        <p:tav tm="0">
                                          <p:val>
                                            <p:strVal val="#ppt_x"/>
                                          </p:val>
                                        </p:tav>
                                        <p:tav tm="100000">
                                          <p:val>
                                            <p:strVal val="#ppt_x"/>
                                          </p:val>
                                        </p:tav>
                                      </p:tavLst>
                                    </p:anim>
                                    <p:anim calcmode="lin" valueType="num">
                                      <p:cBhvr>
                                        <p:cTn id="78" dur="500" fill="hold"/>
                                        <p:tgtEl>
                                          <p:spTgt spid="2768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683"/>
                                        </p:tgtEl>
                                        <p:attrNameLst>
                                          <p:attrName>style.visibility</p:attrName>
                                        </p:attrNameLst>
                                      </p:cBhvr>
                                      <p:to>
                                        <p:strVal val="visible"/>
                                      </p:to>
                                    </p:set>
                                    <p:animEffect transition="in" filter="fade">
                                      <p:cBhvr>
                                        <p:cTn id="81" dur="500"/>
                                        <p:tgtEl>
                                          <p:spTgt spid="27683"/>
                                        </p:tgtEl>
                                      </p:cBhvr>
                                    </p:animEffect>
                                    <p:anim calcmode="lin" valueType="num">
                                      <p:cBhvr>
                                        <p:cTn id="82" dur="500" fill="hold"/>
                                        <p:tgtEl>
                                          <p:spTgt spid="27683"/>
                                        </p:tgtEl>
                                        <p:attrNameLst>
                                          <p:attrName>ppt_x</p:attrName>
                                        </p:attrNameLst>
                                      </p:cBhvr>
                                      <p:tavLst>
                                        <p:tav tm="0">
                                          <p:val>
                                            <p:strVal val="#ppt_x"/>
                                          </p:val>
                                        </p:tav>
                                        <p:tav tm="100000">
                                          <p:val>
                                            <p:strVal val="#ppt_x"/>
                                          </p:val>
                                        </p:tav>
                                      </p:tavLst>
                                    </p:anim>
                                    <p:anim calcmode="lin" valueType="num">
                                      <p:cBhvr>
                                        <p:cTn id="83" dur="500" fill="hold"/>
                                        <p:tgtEl>
                                          <p:spTgt spid="27683"/>
                                        </p:tgtEl>
                                        <p:attrNameLst>
                                          <p:attrName>ppt_y</p:attrName>
                                        </p:attrNameLst>
                                      </p:cBhvr>
                                      <p:tavLst>
                                        <p:tav tm="0">
                                          <p:val>
                                            <p:strVal val="#ppt_y+.1"/>
                                          </p:val>
                                        </p:tav>
                                        <p:tav tm="100000">
                                          <p:val>
                                            <p:strVal val="#ppt_y"/>
                                          </p:val>
                                        </p:tav>
                                      </p:tavLst>
                                    </p:anim>
                                  </p:childTnLst>
                                </p:cTn>
                              </p:par>
                            </p:childTnLst>
                          </p:cTn>
                        </p:par>
                        <p:par>
                          <p:cTn id="84" fill="hold">
                            <p:stCondLst>
                              <p:cond delay="3980"/>
                            </p:stCondLst>
                            <p:childTnLst>
                              <p:par>
                                <p:cTn id="85" presetID="22" presetClass="entr" presetSubtype="8" fill="hold" grpId="0" nodeType="afterEffect">
                                  <p:stCondLst>
                                    <p:cond delay="0"/>
                                  </p:stCondLst>
                                  <p:childTnLst>
                                    <p:set>
                                      <p:cBhvr>
                                        <p:cTn id="86" dur="1" fill="hold">
                                          <p:stCondLst>
                                            <p:cond delay="0"/>
                                          </p:stCondLst>
                                        </p:cTn>
                                        <p:tgtEl>
                                          <p:spTgt spid="27664"/>
                                        </p:tgtEl>
                                        <p:attrNameLst>
                                          <p:attrName>style.visibility</p:attrName>
                                        </p:attrNameLst>
                                      </p:cBhvr>
                                      <p:to>
                                        <p:strVal val="visible"/>
                                      </p:to>
                                    </p:set>
                                    <p:animEffect transition="in" filter="wipe(left)">
                                      <p:cBhvr>
                                        <p:cTn id="87" dur="500"/>
                                        <p:tgtEl>
                                          <p:spTgt spid="27664"/>
                                        </p:tgtEl>
                                      </p:cBhvr>
                                    </p:animEffect>
                                  </p:childTnLst>
                                </p:cTn>
                              </p:par>
                            </p:childTnLst>
                          </p:cTn>
                        </p:par>
                        <p:par>
                          <p:cTn id="88" fill="hold">
                            <p:stCondLst>
                              <p:cond delay="4480"/>
                            </p:stCondLst>
                            <p:childTnLst>
                              <p:par>
                                <p:cTn id="89" presetID="10" presetClass="entr" presetSubtype="0" fill="hold" grpId="0" nodeType="afterEffect">
                                  <p:stCondLst>
                                    <p:cond delay="0"/>
                                  </p:stCondLst>
                                  <p:childTnLst>
                                    <p:set>
                                      <p:cBhvr>
                                        <p:cTn id="90" dur="1" fill="hold">
                                          <p:stCondLst>
                                            <p:cond delay="0"/>
                                          </p:stCondLst>
                                        </p:cTn>
                                        <p:tgtEl>
                                          <p:spTgt spid="27665"/>
                                        </p:tgtEl>
                                        <p:attrNameLst>
                                          <p:attrName>style.visibility</p:attrName>
                                        </p:attrNameLst>
                                      </p:cBhvr>
                                      <p:to>
                                        <p:strVal val="visible"/>
                                      </p:to>
                                    </p:set>
                                    <p:anim calcmode="lin" valueType="num">
                                      <p:cBhvr>
                                        <p:cTn id="91" dur="500" fill="hold"/>
                                        <p:tgtEl>
                                          <p:spTgt spid="27665"/>
                                        </p:tgtEl>
                                        <p:attrNameLst>
                                          <p:attrName>ppt_w</p:attrName>
                                        </p:attrNameLst>
                                      </p:cBhvr>
                                      <p:tavLst>
                                        <p:tav tm="0">
                                          <p:val>
                                            <p:fltVal val="0"/>
                                          </p:val>
                                        </p:tav>
                                        <p:tav tm="100000">
                                          <p:val>
                                            <p:strVal val="#ppt_w"/>
                                          </p:val>
                                        </p:tav>
                                      </p:tavLst>
                                    </p:anim>
                                    <p:anim calcmode="lin" valueType="num">
                                      <p:cBhvr>
                                        <p:cTn id="92" dur="500" fill="hold"/>
                                        <p:tgtEl>
                                          <p:spTgt spid="27665"/>
                                        </p:tgtEl>
                                        <p:attrNameLst>
                                          <p:attrName>ppt_h</p:attrName>
                                        </p:attrNameLst>
                                      </p:cBhvr>
                                      <p:tavLst>
                                        <p:tav tm="0">
                                          <p:val>
                                            <p:fltVal val="0"/>
                                          </p:val>
                                        </p:tav>
                                        <p:tav tm="100000">
                                          <p:val>
                                            <p:strVal val="#ppt_h"/>
                                          </p:val>
                                        </p:tav>
                                      </p:tavLst>
                                    </p:anim>
                                    <p:animEffect transition="in" filter="fade">
                                      <p:cBhvr>
                                        <p:cTn id="93" dur="500"/>
                                        <p:tgtEl>
                                          <p:spTgt spid="2766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666"/>
                                        </p:tgtEl>
                                        <p:attrNameLst>
                                          <p:attrName>style.visibility</p:attrName>
                                        </p:attrNameLst>
                                      </p:cBhvr>
                                      <p:to>
                                        <p:strVal val="visible"/>
                                      </p:to>
                                    </p:set>
                                    <p:anim calcmode="lin" valueType="num">
                                      <p:cBhvr>
                                        <p:cTn id="96" dur="500" fill="hold"/>
                                        <p:tgtEl>
                                          <p:spTgt spid="27666"/>
                                        </p:tgtEl>
                                        <p:attrNameLst>
                                          <p:attrName>ppt_w</p:attrName>
                                        </p:attrNameLst>
                                      </p:cBhvr>
                                      <p:tavLst>
                                        <p:tav tm="0">
                                          <p:val>
                                            <p:fltVal val="0"/>
                                          </p:val>
                                        </p:tav>
                                        <p:tav tm="100000">
                                          <p:val>
                                            <p:strVal val="#ppt_w"/>
                                          </p:val>
                                        </p:tav>
                                      </p:tavLst>
                                    </p:anim>
                                    <p:anim calcmode="lin" valueType="num">
                                      <p:cBhvr>
                                        <p:cTn id="97" dur="500" fill="hold"/>
                                        <p:tgtEl>
                                          <p:spTgt spid="27666"/>
                                        </p:tgtEl>
                                        <p:attrNameLst>
                                          <p:attrName>ppt_h</p:attrName>
                                        </p:attrNameLst>
                                      </p:cBhvr>
                                      <p:tavLst>
                                        <p:tav tm="0">
                                          <p:val>
                                            <p:fltVal val="0"/>
                                          </p:val>
                                        </p:tav>
                                        <p:tav tm="100000">
                                          <p:val>
                                            <p:strVal val="#ppt_h"/>
                                          </p:val>
                                        </p:tav>
                                      </p:tavLst>
                                    </p:anim>
                                    <p:animEffect transition="in" filter="fade">
                                      <p:cBhvr>
                                        <p:cTn id="98" dur="500"/>
                                        <p:tgtEl>
                                          <p:spTgt spid="27666"/>
                                        </p:tgtEl>
                                      </p:cBhvr>
                                    </p:animEffect>
                                  </p:childTnLst>
                                </p:cTn>
                              </p:par>
                            </p:childTnLst>
                          </p:cTn>
                        </p:par>
                        <p:par>
                          <p:cTn id="99" fill="hold">
                            <p:stCondLst>
                              <p:cond delay="4980"/>
                            </p:stCondLst>
                            <p:childTnLst>
                              <p:par>
                                <p:cTn id="100" presetID="47" presetClass="entr" presetSubtype="0" fill="hold" grpId="0" nodeType="afterEffect">
                                  <p:stCondLst>
                                    <p:cond delay="0"/>
                                  </p:stCondLst>
                                  <p:childTnLst>
                                    <p:set>
                                      <p:cBhvr>
                                        <p:cTn id="101" dur="1" fill="hold">
                                          <p:stCondLst>
                                            <p:cond delay="0"/>
                                          </p:stCondLst>
                                        </p:cTn>
                                        <p:tgtEl>
                                          <p:spTgt spid="27684"/>
                                        </p:tgtEl>
                                        <p:attrNameLst>
                                          <p:attrName>style.visibility</p:attrName>
                                        </p:attrNameLst>
                                      </p:cBhvr>
                                      <p:to>
                                        <p:strVal val="visible"/>
                                      </p:to>
                                    </p:set>
                                    <p:animEffect transition="in" filter="fade">
                                      <p:cBhvr>
                                        <p:cTn id="102" dur="500"/>
                                        <p:tgtEl>
                                          <p:spTgt spid="27684"/>
                                        </p:tgtEl>
                                      </p:cBhvr>
                                    </p:animEffect>
                                    <p:anim calcmode="lin" valueType="num">
                                      <p:cBhvr>
                                        <p:cTn id="103" dur="500" fill="hold"/>
                                        <p:tgtEl>
                                          <p:spTgt spid="27684"/>
                                        </p:tgtEl>
                                        <p:attrNameLst>
                                          <p:attrName>ppt_x</p:attrName>
                                        </p:attrNameLst>
                                      </p:cBhvr>
                                      <p:tavLst>
                                        <p:tav tm="0">
                                          <p:val>
                                            <p:strVal val="#ppt_x"/>
                                          </p:val>
                                        </p:tav>
                                        <p:tav tm="100000">
                                          <p:val>
                                            <p:strVal val="#ppt_x"/>
                                          </p:val>
                                        </p:tav>
                                      </p:tavLst>
                                    </p:anim>
                                    <p:anim calcmode="lin" valueType="num">
                                      <p:cBhvr>
                                        <p:cTn id="104" dur="500" fill="hold"/>
                                        <p:tgtEl>
                                          <p:spTgt spid="2768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7655"/>
                                        </p:tgtEl>
                                        <p:attrNameLst>
                                          <p:attrName>style.visibility</p:attrName>
                                        </p:attrNameLst>
                                      </p:cBhvr>
                                      <p:to>
                                        <p:strVal val="visible"/>
                                      </p:to>
                                    </p:set>
                                    <p:animEffect transition="in" filter="fade">
                                      <p:cBhvr>
                                        <p:cTn id="107" dur="500"/>
                                        <p:tgtEl>
                                          <p:spTgt spid="27655"/>
                                        </p:tgtEl>
                                      </p:cBhvr>
                                    </p:animEffect>
                                    <p:anim calcmode="lin" valueType="num">
                                      <p:cBhvr>
                                        <p:cTn id="108" dur="500" fill="hold"/>
                                        <p:tgtEl>
                                          <p:spTgt spid="27655"/>
                                        </p:tgtEl>
                                        <p:attrNameLst>
                                          <p:attrName>ppt_x</p:attrName>
                                        </p:attrNameLst>
                                      </p:cBhvr>
                                      <p:tavLst>
                                        <p:tav tm="0">
                                          <p:val>
                                            <p:strVal val="#ppt_x"/>
                                          </p:val>
                                        </p:tav>
                                        <p:tav tm="100000">
                                          <p:val>
                                            <p:strVal val="#ppt_x"/>
                                          </p:val>
                                        </p:tav>
                                      </p:tavLst>
                                    </p:anim>
                                    <p:anim calcmode="lin" valueType="num">
                                      <p:cBhvr>
                                        <p:cTn id="109" dur="500" fill="hold"/>
                                        <p:tgtEl>
                                          <p:spTgt spid="2765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656"/>
                                        </p:tgtEl>
                                        <p:attrNameLst>
                                          <p:attrName>style.visibility</p:attrName>
                                        </p:attrNameLst>
                                      </p:cBhvr>
                                      <p:to>
                                        <p:strVal val="visible"/>
                                      </p:to>
                                    </p:set>
                                    <p:animEffect transition="in" filter="fade">
                                      <p:cBhvr>
                                        <p:cTn id="112" dur="500"/>
                                        <p:tgtEl>
                                          <p:spTgt spid="27656"/>
                                        </p:tgtEl>
                                      </p:cBhvr>
                                    </p:animEffect>
                                    <p:anim calcmode="lin" valueType="num">
                                      <p:cBhvr>
                                        <p:cTn id="113" dur="500" fill="hold"/>
                                        <p:tgtEl>
                                          <p:spTgt spid="27656"/>
                                        </p:tgtEl>
                                        <p:attrNameLst>
                                          <p:attrName>ppt_x</p:attrName>
                                        </p:attrNameLst>
                                      </p:cBhvr>
                                      <p:tavLst>
                                        <p:tav tm="0">
                                          <p:val>
                                            <p:strVal val="#ppt_x"/>
                                          </p:val>
                                        </p:tav>
                                        <p:tav tm="100000">
                                          <p:val>
                                            <p:strVal val="#ppt_x"/>
                                          </p:val>
                                        </p:tav>
                                      </p:tavLst>
                                    </p:anim>
                                    <p:anim calcmode="lin" valueType="num">
                                      <p:cBhvr>
                                        <p:cTn id="114" dur="500" fill="hold"/>
                                        <p:tgtEl>
                                          <p:spTgt spid="2765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678"/>
                                        </p:tgtEl>
                                        <p:attrNameLst>
                                          <p:attrName>style.visibility</p:attrName>
                                        </p:attrNameLst>
                                      </p:cBhvr>
                                      <p:to>
                                        <p:strVal val="visible"/>
                                      </p:to>
                                    </p:set>
                                    <p:animEffect transition="in" filter="fade">
                                      <p:cBhvr>
                                        <p:cTn id="117" dur="500"/>
                                        <p:tgtEl>
                                          <p:spTgt spid="27678"/>
                                        </p:tgtEl>
                                      </p:cBhvr>
                                    </p:animEffect>
                                    <p:anim calcmode="lin" valueType="num">
                                      <p:cBhvr>
                                        <p:cTn id="118" dur="500" fill="hold"/>
                                        <p:tgtEl>
                                          <p:spTgt spid="27678"/>
                                        </p:tgtEl>
                                        <p:attrNameLst>
                                          <p:attrName>ppt_x</p:attrName>
                                        </p:attrNameLst>
                                      </p:cBhvr>
                                      <p:tavLst>
                                        <p:tav tm="0">
                                          <p:val>
                                            <p:strVal val="#ppt_x"/>
                                          </p:val>
                                        </p:tav>
                                        <p:tav tm="100000">
                                          <p:val>
                                            <p:strVal val="#ppt_x"/>
                                          </p:val>
                                        </p:tav>
                                      </p:tavLst>
                                    </p:anim>
                                    <p:anim calcmode="lin" valueType="num">
                                      <p:cBhvr>
                                        <p:cTn id="119" dur="500" fill="hold"/>
                                        <p:tgtEl>
                                          <p:spTgt spid="27678"/>
                                        </p:tgtEl>
                                        <p:attrNameLst>
                                          <p:attrName>ppt_y</p:attrName>
                                        </p:attrNameLst>
                                      </p:cBhvr>
                                      <p:tavLst>
                                        <p:tav tm="0">
                                          <p:val>
                                            <p:strVal val="#ppt_y+.1"/>
                                          </p:val>
                                        </p:tav>
                                        <p:tav tm="100000">
                                          <p:val>
                                            <p:strVal val="#ppt_y"/>
                                          </p:val>
                                        </p:tav>
                                      </p:tavLst>
                                    </p:anim>
                                  </p:childTnLst>
                                </p:cTn>
                              </p:par>
                            </p:childTnLst>
                          </p:cTn>
                        </p:par>
                        <p:par>
                          <p:cTn id="120" fill="hold">
                            <p:stCondLst>
                              <p:cond delay="5480"/>
                            </p:stCondLst>
                            <p:childTnLst>
                              <p:par>
                                <p:cTn id="121" presetID="22" presetClass="entr" presetSubtype="8" fill="hold" grpId="0" nodeType="afterEffect">
                                  <p:stCondLst>
                                    <p:cond delay="0"/>
                                  </p:stCondLst>
                                  <p:childTnLst>
                                    <p:set>
                                      <p:cBhvr>
                                        <p:cTn id="122" dur="1" fill="hold">
                                          <p:stCondLst>
                                            <p:cond delay="0"/>
                                          </p:stCondLst>
                                        </p:cTn>
                                        <p:tgtEl>
                                          <p:spTgt spid="27667"/>
                                        </p:tgtEl>
                                        <p:attrNameLst>
                                          <p:attrName>style.visibility</p:attrName>
                                        </p:attrNameLst>
                                      </p:cBhvr>
                                      <p:to>
                                        <p:strVal val="visible"/>
                                      </p:to>
                                    </p:set>
                                    <p:animEffect transition="in" filter="wipe(left)">
                                      <p:cBhvr>
                                        <p:cTn id="123" dur="500"/>
                                        <p:tgtEl>
                                          <p:spTgt spid="27667"/>
                                        </p:tgtEl>
                                      </p:cBhvr>
                                    </p:animEffect>
                                  </p:childTnLst>
                                </p:cTn>
                              </p:par>
                            </p:childTnLst>
                          </p:cTn>
                        </p:par>
                        <p:par>
                          <p:cTn id="124" fill="hold">
                            <p:stCondLst>
                              <p:cond delay="5980"/>
                            </p:stCondLst>
                            <p:childTnLst>
                              <p:par>
                                <p:cTn id="125" presetID="10" presetClass="entr" presetSubtype="0" fill="hold" grpId="0" nodeType="afterEffect">
                                  <p:stCondLst>
                                    <p:cond delay="0"/>
                                  </p:stCondLst>
                                  <p:childTnLst>
                                    <p:set>
                                      <p:cBhvr>
                                        <p:cTn id="126" dur="1" fill="hold">
                                          <p:stCondLst>
                                            <p:cond delay="0"/>
                                          </p:stCondLst>
                                        </p:cTn>
                                        <p:tgtEl>
                                          <p:spTgt spid="27668"/>
                                        </p:tgtEl>
                                        <p:attrNameLst>
                                          <p:attrName>style.visibility</p:attrName>
                                        </p:attrNameLst>
                                      </p:cBhvr>
                                      <p:to>
                                        <p:strVal val="visible"/>
                                      </p:to>
                                    </p:set>
                                    <p:anim calcmode="lin" valueType="num">
                                      <p:cBhvr>
                                        <p:cTn id="127" dur="500" fill="hold"/>
                                        <p:tgtEl>
                                          <p:spTgt spid="27668"/>
                                        </p:tgtEl>
                                        <p:attrNameLst>
                                          <p:attrName>ppt_w</p:attrName>
                                        </p:attrNameLst>
                                      </p:cBhvr>
                                      <p:tavLst>
                                        <p:tav tm="0">
                                          <p:val>
                                            <p:fltVal val="0"/>
                                          </p:val>
                                        </p:tav>
                                        <p:tav tm="100000">
                                          <p:val>
                                            <p:strVal val="#ppt_w"/>
                                          </p:val>
                                        </p:tav>
                                      </p:tavLst>
                                    </p:anim>
                                    <p:anim calcmode="lin" valueType="num">
                                      <p:cBhvr>
                                        <p:cTn id="128" dur="500" fill="hold"/>
                                        <p:tgtEl>
                                          <p:spTgt spid="27668"/>
                                        </p:tgtEl>
                                        <p:attrNameLst>
                                          <p:attrName>ppt_h</p:attrName>
                                        </p:attrNameLst>
                                      </p:cBhvr>
                                      <p:tavLst>
                                        <p:tav tm="0">
                                          <p:val>
                                            <p:fltVal val="0"/>
                                          </p:val>
                                        </p:tav>
                                        <p:tav tm="100000">
                                          <p:val>
                                            <p:strVal val="#ppt_h"/>
                                          </p:val>
                                        </p:tav>
                                      </p:tavLst>
                                    </p:anim>
                                    <p:animEffect transition="in" filter="fade">
                                      <p:cBhvr>
                                        <p:cTn id="129" dur="500"/>
                                        <p:tgtEl>
                                          <p:spTgt spid="2766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669"/>
                                        </p:tgtEl>
                                        <p:attrNameLst>
                                          <p:attrName>style.visibility</p:attrName>
                                        </p:attrNameLst>
                                      </p:cBhvr>
                                      <p:to>
                                        <p:strVal val="visible"/>
                                      </p:to>
                                    </p:set>
                                    <p:anim calcmode="lin" valueType="num">
                                      <p:cBhvr>
                                        <p:cTn id="132" dur="500" fill="hold"/>
                                        <p:tgtEl>
                                          <p:spTgt spid="27669"/>
                                        </p:tgtEl>
                                        <p:attrNameLst>
                                          <p:attrName>ppt_w</p:attrName>
                                        </p:attrNameLst>
                                      </p:cBhvr>
                                      <p:tavLst>
                                        <p:tav tm="0">
                                          <p:val>
                                            <p:fltVal val="0"/>
                                          </p:val>
                                        </p:tav>
                                        <p:tav tm="100000">
                                          <p:val>
                                            <p:strVal val="#ppt_w"/>
                                          </p:val>
                                        </p:tav>
                                      </p:tavLst>
                                    </p:anim>
                                    <p:anim calcmode="lin" valueType="num">
                                      <p:cBhvr>
                                        <p:cTn id="133" dur="500" fill="hold"/>
                                        <p:tgtEl>
                                          <p:spTgt spid="27669"/>
                                        </p:tgtEl>
                                        <p:attrNameLst>
                                          <p:attrName>ppt_h</p:attrName>
                                        </p:attrNameLst>
                                      </p:cBhvr>
                                      <p:tavLst>
                                        <p:tav tm="0">
                                          <p:val>
                                            <p:fltVal val="0"/>
                                          </p:val>
                                        </p:tav>
                                        <p:tav tm="100000">
                                          <p:val>
                                            <p:strVal val="#ppt_h"/>
                                          </p:val>
                                        </p:tav>
                                      </p:tavLst>
                                    </p:anim>
                                    <p:animEffect transition="in" filter="fade">
                                      <p:cBhvr>
                                        <p:cTn id="134" dur="500"/>
                                        <p:tgtEl>
                                          <p:spTgt spid="27669"/>
                                        </p:tgtEl>
                                      </p:cBhvr>
                                    </p:animEffect>
                                  </p:childTnLst>
                                </p:cTn>
                              </p:par>
                            </p:childTnLst>
                          </p:cTn>
                        </p:par>
                        <p:par>
                          <p:cTn id="135" fill="hold">
                            <p:stCondLst>
                              <p:cond delay="6480"/>
                            </p:stCondLst>
                            <p:childTnLst>
                              <p:par>
                                <p:cTn id="136" presetID="47" presetClass="entr" presetSubtype="0" fill="hold" grpId="0" nodeType="afterEffect">
                                  <p:stCondLst>
                                    <p:cond delay="0"/>
                                  </p:stCondLst>
                                  <p:childTnLst>
                                    <p:set>
                                      <p:cBhvr>
                                        <p:cTn id="137" dur="1" fill="hold">
                                          <p:stCondLst>
                                            <p:cond delay="0"/>
                                          </p:stCondLst>
                                        </p:cTn>
                                        <p:tgtEl>
                                          <p:spTgt spid="27673"/>
                                        </p:tgtEl>
                                        <p:attrNameLst>
                                          <p:attrName>style.visibility</p:attrName>
                                        </p:attrNameLst>
                                      </p:cBhvr>
                                      <p:to>
                                        <p:strVal val="visible"/>
                                      </p:to>
                                    </p:set>
                                    <p:animEffect transition="in" filter="fade">
                                      <p:cBhvr>
                                        <p:cTn id="138" dur="500"/>
                                        <p:tgtEl>
                                          <p:spTgt spid="27673"/>
                                        </p:tgtEl>
                                      </p:cBhvr>
                                    </p:animEffect>
                                    <p:anim calcmode="lin" valueType="num">
                                      <p:cBhvr>
                                        <p:cTn id="139" dur="500" fill="hold"/>
                                        <p:tgtEl>
                                          <p:spTgt spid="27673"/>
                                        </p:tgtEl>
                                        <p:attrNameLst>
                                          <p:attrName>ppt_x</p:attrName>
                                        </p:attrNameLst>
                                      </p:cBhvr>
                                      <p:tavLst>
                                        <p:tav tm="0">
                                          <p:val>
                                            <p:strVal val="#ppt_x"/>
                                          </p:val>
                                        </p:tav>
                                        <p:tav tm="100000">
                                          <p:val>
                                            <p:strVal val="#ppt_x"/>
                                          </p:val>
                                        </p:tav>
                                      </p:tavLst>
                                    </p:anim>
                                    <p:anim calcmode="lin" valueType="num">
                                      <p:cBhvr>
                                        <p:cTn id="140" dur="500" fill="hold"/>
                                        <p:tgtEl>
                                          <p:spTgt spid="27673"/>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27674"/>
                                        </p:tgtEl>
                                        <p:attrNameLst>
                                          <p:attrName>style.visibility</p:attrName>
                                        </p:attrNameLst>
                                      </p:cBhvr>
                                      <p:to>
                                        <p:strVal val="visible"/>
                                      </p:to>
                                    </p:set>
                                    <p:animEffect transition="in" filter="fade">
                                      <p:cBhvr>
                                        <p:cTn id="143" dur="500"/>
                                        <p:tgtEl>
                                          <p:spTgt spid="27674"/>
                                        </p:tgtEl>
                                      </p:cBhvr>
                                    </p:animEffect>
                                    <p:anim calcmode="lin" valueType="num">
                                      <p:cBhvr>
                                        <p:cTn id="144" dur="500" fill="hold"/>
                                        <p:tgtEl>
                                          <p:spTgt spid="27674"/>
                                        </p:tgtEl>
                                        <p:attrNameLst>
                                          <p:attrName>ppt_x</p:attrName>
                                        </p:attrNameLst>
                                      </p:cBhvr>
                                      <p:tavLst>
                                        <p:tav tm="0">
                                          <p:val>
                                            <p:strVal val="#ppt_x"/>
                                          </p:val>
                                        </p:tav>
                                        <p:tav tm="100000">
                                          <p:val>
                                            <p:strVal val="#ppt_x"/>
                                          </p:val>
                                        </p:tav>
                                      </p:tavLst>
                                    </p:anim>
                                    <p:anim calcmode="lin" valueType="num">
                                      <p:cBhvr>
                                        <p:cTn id="145" dur="500" fill="hold"/>
                                        <p:tgtEl>
                                          <p:spTgt spid="27674"/>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27680"/>
                                        </p:tgtEl>
                                        <p:attrNameLst>
                                          <p:attrName>style.visibility</p:attrName>
                                        </p:attrNameLst>
                                      </p:cBhvr>
                                      <p:to>
                                        <p:strVal val="visible"/>
                                      </p:to>
                                    </p:set>
                                    <p:animEffect transition="in" filter="fade">
                                      <p:cBhvr>
                                        <p:cTn id="148" dur="500"/>
                                        <p:tgtEl>
                                          <p:spTgt spid="27680"/>
                                        </p:tgtEl>
                                      </p:cBhvr>
                                    </p:animEffect>
                                    <p:anim calcmode="lin" valueType="num">
                                      <p:cBhvr>
                                        <p:cTn id="149" dur="500" fill="hold"/>
                                        <p:tgtEl>
                                          <p:spTgt spid="27680"/>
                                        </p:tgtEl>
                                        <p:attrNameLst>
                                          <p:attrName>ppt_x</p:attrName>
                                        </p:attrNameLst>
                                      </p:cBhvr>
                                      <p:tavLst>
                                        <p:tav tm="0">
                                          <p:val>
                                            <p:strVal val="#ppt_x"/>
                                          </p:val>
                                        </p:tav>
                                        <p:tav tm="100000">
                                          <p:val>
                                            <p:strVal val="#ppt_x"/>
                                          </p:val>
                                        </p:tav>
                                      </p:tavLst>
                                    </p:anim>
                                    <p:anim calcmode="lin" valueType="num">
                                      <p:cBhvr>
                                        <p:cTn id="150" dur="500" fill="hold"/>
                                        <p:tgtEl>
                                          <p:spTgt spid="27680"/>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27685"/>
                                        </p:tgtEl>
                                        <p:attrNameLst>
                                          <p:attrName>style.visibility</p:attrName>
                                        </p:attrNameLst>
                                      </p:cBhvr>
                                      <p:to>
                                        <p:strVal val="visible"/>
                                      </p:to>
                                    </p:set>
                                    <p:animEffect transition="in" filter="fade">
                                      <p:cBhvr>
                                        <p:cTn id="153" dur="500"/>
                                        <p:tgtEl>
                                          <p:spTgt spid="27685"/>
                                        </p:tgtEl>
                                      </p:cBhvr>
                                    </p:animEffect>
                                    <p:anim calcmode="lin" valueType="num">
                                      <p:cBhvr>
                                        <p:cTn id="154" dur="500" fill="hold"/>
                                        <p:tgtEl>
                                          <p:spTgt spid="27685"/>
                                        </p:tgtEl>
                                        <p:attrNameLst>
                                          <p:attrName>ppt_x</p:attrName>
                                        </p:attrNameLst>
                                      </p:cBhvr>
                                      <p:tavLst>
                                        <p:tav tm="0">
                                          <p:val>
                                            <p:strVal val="#ppt_x"/>
                                          </p:val>
                                        </p:tav>
                                        <p:tav tm="100000">
                                          <p:val>
                                            <p:strVal val="#ppt_x"/>
                                          </p:val>
                                        </p:tav>
                                      </p:tavLst>
                                    </p:anim>
                                    <p:anim calcmode="lin" valueType="num">
                                      <p:cBhvr>
                                        <p:cTn id="155" dur="500" fill="hold"/>
                                        <p:tgtEl>
                                          <p:spTgt spid="27685"/>
                                        </p:tgtEl>
                                        <p:attrNameLst>
                                          <p:attrName>ppt_y</p:attrName>
                                        </p:attrNameLst>
                                      </p:cBhvr>
                                      <p:tavLst>
                                        <p:tav tm="0">
                                          <p:val>
                                            <p:strVal val="#ppt_y+.1"/>
                                          </p:val>
                                        </p:tav>
                                        <p:tav tm="100000">
                                          <p:val>
                                            <p:strVal val="#ppt_y"/>
                                          </p:val>
                                        </p:tav>
                                      </p:tavLst>
                                    </p:anim>
                                  </p:childTnLst>
                                </p:cTn>
                              </p:par>
                            </p:childTnLst>
                          </p:cTn>
                        </p:par>
                        <p:par>
                          <p:cTn id="156" fill="hold">
                            <p:stCondLst>
                              <p:cond delay="6980"/>
                            </p:stCondLst>
                            <p:childTnLst>
                              <p:par>
                                <p:cTn id="157" presetID="22" presetClass="entr" presetSubtype="8" fill="hold" grpId="0" nodeType="afterEffect">
                                  <p:stCondLst>
                                    <p:cond delay="0"/>
                                  </p:stCondLst>
                                  <p:childTnLst>
                                    <p:set>
                                      <p:cBhvr>
                                        <p:cTn id="158" dur="1" fill="hold">
                                          <p:stCondLst>
                                            <p:cond delay="0"/>
                                          </p:stCondLst>
                                        </p:cTn>
                                        <p:tgtEl>
                                          <p:spTgt spid="27670"/>
                                        </p:tgtEl>
                                        <p:attrNameLst>
                                          <p:attrName>style.visibility</p:attrName>
                                        </p:attrNameLst>
                                      </p:cBhvr>
                                      <p:to>
                                        <p:strVal val="visible"/>
                                      </p:to>
                                    </p:set>
                                    <p:animEffect transition="in" filter="wipe(left)">
                                      <p:cBhvr>
                                        <p:cTn id="159" dur="500"/>
                                        <p:tgtEl>
                                          <p:spTgt spid="27670"/>
                                        </p:tgtEl>
                                      </p:cBhvr>
                                    </p:animEffect>
                                  </p:childTnLst>
                                </p:cTn>
                              </p:par>
                            </p:childTnLst>
                          </p:cTn>
                        </p:par>
                        <p:par>
                          <p:cTn id="160" fill="hold">
                            <p:stCondLst>
                              <p:cond delay="7480"/>
                            </p:stCondLst>
                            <p:childTnLst>
                              <p:par>
                                <p:cTn id="161" presetID="10" presetClass="entr" presetSubtype="0" fill="hold" grpId="0" nodeType="afterEffect">
                                  <p:stCondLst>
                                    <p:cond delay="0"/>
                                  </p:stCondLst>
                                  <p:childTnLst>
                                    <p:set>
                                      <p:cBhvr>
                                        <p:cTn id="162" dur="1" fill="hold">
                                          <p:stCondLst>
                                            <p:cond delay="0"/>
                                          </p:stCondLst>
                                        </p:cTn>
                                        <p:tgtEl>
                                          <p:spTgt spid="27671"/>
                                        </p:tgtEl>
                                        <p:attrNameLst>
                                          <p:attrName>style.visibility</p:attrName>
                                        </p:attrNameLst>
                                      </p:cBhvr>
                                      <p:to>
                                        <p:strVal val="visible"/>
                                      </p:to>
                                    </p:set>
                                    <p:anim calcmode="lin" valueType="num">
                                      <p:cBhvr>
                                        <p:cTn id="163" dur="500" fill="hold"/>
                                        <p:tgtEl>
                                          <p:spTgt spid="27671"/>
                                        </p:tgtEl>
                                        <p:attrNameLst>
                                          <p:attrName>ppt_w</p:attrName>
                                        </p:attrNameLst>
                                      </p:cBhvr>
                                      <p:tavLst>
                                        <p:tav tm="0">
                                          <p:val>
                                            <p:fltVal val="0"/>
                                          </p:val>
                                        </p:tav>
                                        <p:tav tm="100000">
                                          <p:val>
                                            <p:strVal val="#ppt_w"/>
                                          </p:val>
                                        </p:tav>
                                      </p:tavLst>
                                    </p:anim>
                                    <p:anim calcmode="lin" valueType="num">
                                      <p:cBhvr>
                                        <p:cTn id="164" dur="500" fill="hold"/>
                                        <p:tgtEl>
                                          <p:spTgt spid="27671"/>
                                        </p:tgtEl>
                                        <p:attrNameLst>
                                          <p:attrName>ppt_h</p:attrName>
                                        </p:attrNameLst>
                                      </p:cBhvr>
                                      <p:tavLst>
                                        <p:tav tm="0">
                                          <p:val>
                                            <p:fltVal val="0"/>
                                          </p:val>
                                        </p:tav>
                                        <p:tav tm="100000">
                                          <p:val>
                                            <p:strVal val="#ppt_h"/>
                                          </p:val>
                                        </p:tav>
                                      </p:tavLst>
                                    </p:anim>
                                    <p:animEffect transition="in" filter="fade">
                                      <p:cBhvr>
                                        <p:cTn id="165" dur="500"/>
                                        <p:tgtEl>
                                          <p:spTgt spid="276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7672"/>
                                        </p:tgtEl>
                                        <p:attrNameLst>
                                          <p:attrName>style.visibility</p:attrName>
                                        </p:attrNameLst>
                                      </p:cBhvr>
                                      <p:to>
                                        <p:strVal val="visible"/>
                                      </p:to>
                                    </p:set>
                                    <p:anim calcmode="lin" valueType="num">
                                      <p:cBhvr>
                                        <p:cTn id="168" dur="500" fill="hold"/>
                                        <p:tgtEl>
                                          <p:spTgt spid="27672"/>
                                        </p:tgtEl>
                                        <p:attrNameLst>
                                          <p:attrName>ppt_w</p:attrName>
                                        </p:attrNameLst>
                                      </p:cBhvr>
                                      <p:tavLst>
                                        <p:tav tm="0">
                                          <p:val>
                                            <p:fltVal val="0"/>
                                          </p:val>
                                        </p:tav>
                                        <p:tav tm="100000">
                                          <p:val>
                                            <p:strVal val="#ppt_w"/>
                                          </p:val>
                                        </p:tav>
                                      </p:tavLst>
                                    </p:anim>
                                    <p:anim calcmode="lin" valueType="num">
                                      <p:cBhvr>
                                        <p:cTn id="169" dur="500" fill="hold"/>
                                        <p:tgtEl>
                                          <p:spTgt spid="27672"/>
                                        </p:tgtEl>
                                        <p:attrNameLst>
                                          <p:attrName>ppt_h</p:attrName>
                                        </p:attrNameLst>
                                      </p:cBhvr>
                                      <p:tavLst>
                                        <p:tav tm="0">
                                          <p:val>
                                            <p:fltVal val="0"/>
                                          </p:val>
                                        </p:tav>
                                        <p:tav tm="100000">
                                          <p:val>
                                            <p:strVal val="#ppt_h"/>
                                          </p:val>
                                        </p:tav>
                                      </p:tavLst>
                                    </p:anim>
                                    <p:animEffect transition="in" filter="fade">
                                      <p:cBhvr>
                                        <p:cTn id="170" dur="500"/>
                                        <p:tgtEl>
                                          <p:spTgt spid="27672"/>
                                        </p:tgtEl>
                                      </p:cBhvr>
                                    </p:animEffect>
                                  </p:childTnLst>
                                </p:cTn>
                              </p:par>
                            </p:childTnLst>
                          </p:cTn>
                        </p:par>
                        <p:par>
                          <p:cTn id="171" fill="hold">
                            <p:stCondLst>
                              <p:cond delay="7980"/>
                            </p:stCondLst>
                            <p:childTnLst>
                              <p:par>
                                <p:cTn id="172" presetID="47" presetClass="entr" presetSubtype="0" fill="hold" grpId="0" nodeType="afterEffect">
                                  <p:stCondLst>
                                    <p:cond delay="0"/>
                                  </p:stCondLst>
                                  <p:childTnLst>
                                    <p:set>
                                      <p:cBhvr>
                                        <p:cTn id="173" dur="1" fill="hold">
                                          <p:stCondLst>
                                            <p:cond delay="0"/>
                                          </p:stCondLst>
                                        </p:cTn>
                                        <p:tgtEl>
                                          <p:spTgt spid="27686"/>
                                        </p:tgtEl>
                                        <p:attrNameLst>
                                          <p:attrName>style.visibility</p:attrName>
                                        </p:attrNameLst>
                                      </p:cBhvr>
                                      <p:to>
                                        <p:strVal val="visible"/>
                                      </p:to>
                                    </p:set>
                                    <p:animEffect transition="in" filter="fade">
                                      <p:cBhvr>
                                        <p:cTn id="174" dur="500"/>
                                        <p:tgtEl>
                                          <p:spTgt spid="27686"/>
                                        </p:tgtEl>
                                      </p:cBhvr>
                                    </p:animEffect>
                                    <p:anim calcmode="lin" valueType="num">
                                      <p:cBhvr>
                                        <p:cTn id="175" dur="500" fill="hold"/>
                                        <p:tgtEl>
                                          <p:spTgt spid="27686"/>
                                        </p:tgtEl>
                                        <p:attrNameLst>
                                          <p:attrName>ppt_x</p:attrName>
                                        </p:attrNameLst>
                                      </p:cBhvr>
                                      <p:tavLst>
                                        <p:tav tm="0">
                                          <p:val>
                                            <p:strVal val="#ppt_x"/>
                                          </p:val>
                                        </p:tav>
                                        <p:tav tm="100000">
                                          <p:val>
                                            <p:strVal val="#ppt_x"/>
                                          </p:val>
                                        </p:tav>
                                      </p:tavLst>
                                    </p:anim>
                                    <p:anim calcmode="lin" valueType="num">
                                      <p:cBhvr>
                                        <p:cTn id="176" dur="500" fill="hold"/>
                                        <p:tgtEl>
                                          <p:spTgt spid="27686"/>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27657"/>
                                        </p:tgtEl>
                                        <p:attrNameLst>
                                          <p:attrName>style.visibility</p:attrName>
                                        </p:attrNameLst>
                                      </p:cBhvr>
                                      <p:to>
                                        <p:strVal val="visible"/>
                                      </p:to>
                                    </p:set>
                                    <p:animEffect transition="in" filter="fade">
                                      <p:cBhvr>
                                        <p:cTn id="179" dur="500"/>
                                        <p:tgtEl>
                                          <p:spTgt spid="27657"/>
                                        </p:tgtEl>
                                      </p:cBhvr>
                                    </p:animEffect>
                                    <p:anim calcmode="lin" valueType="num">
                                      <p:cBhvr>
                                        <p:cTn id="180" dur="500" fill="hold"/>
                                        <p:tgtEl>
                                          <p:spTgt spid="27657"/>
                                        </p:tgtEl>
                                        <p:attrNameLst>
                                          <p:attrName>ppt_x</p:attrName>
                                        </p:attrNameLst>
                                      </p:cBhvr>
                                      <p:tavLst>
                                        <p:tav tm="0">
                                          <p:val>
                                            <p:strVal val="#ppt_x"/>
                                          </p:val>
                                        </p:tav>
                                        <p:tav tm="100000">
                                          <p:val>
                                            <p:strVal val="#ppt_x"/>
                                          </p:val>
                                        </p:tav>
                                      </p:tavLst>
                                    </p:anim>
                                    <p:anim calcmode="lin" valueType="num">
                                      <p:cBhvr>
                                        <p:cTn id="181" dur="500" fill="hold"/>
                                        <p:tgtEl>
                                          <p:spTgt spid="27657"/>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27658"/>
                                        </p:tgtEl>
                                        <p:attrNameLst>
                                          <p:attrName>style.visibility</p:attrName>
                                        </p:attrNameLst>
                                      </p:cBhvr>
                                      <p:to>
                                        <p:strVal val="visible"/>
                                      </p:to>
                                    </p:set>
                                    <p:animEffect transition="in" filter="fade">
                                      <p:cBhvr>
                                        <p:cTn id="184" dur="500"/>
                                        <p:tgtEl>
                                          <p:spTgt spid="27658"/>
                                        </p:tgtEl>
                                      </p:cBhvr>
                                    </p:animEffect>
                                    <p:anim calcmode="lin" valueType="num">
                                      <p:cBhvr>
                                        <p:cTn id="185" dur="500" fill="hold"/>
                                        <p:tgtEl>
                                          <p:spTgt spid="27658"/>
                                        </p:tgtEl>
                                        <p:attrNameLst>
                                          <p:attrName>ppt_x</p:attrName>
                                        </p:attrNameLst>
                                      </p:cBhvr>
                                      <p:tavLst>
                                        <p:tav tm="0">
                                          <p:val>
                                            <p:strVal val="#ppt_x"/>
                                          </p:val>
                                        </p:tav>
                                        <p:tav tm="100000">
                                          <p:val>
                                            <p:strVal val="#ppt_x"/>
                                          </p:val>
                                        </p:tav>
                                      </p:tavLst>
                                    </p:anim>
                                    <p:anim calcmode="lin" valueType="num">
                                      <p:cBhvr>
                                        <p:cTn id="186" dur="500" fill="hold"/>
                                        <p:tgtEl>
                                          <p:spTgt spid="27658"/>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27679"/>
                                        </p:tgtEl>
                                        <p:attrNameLst>
                                          <p:attrName>style.visibility</p:attrName>
                                        </p:attrNameLst>
                                      </p:cBhvr>
                                      <p:to>
                                        <p:strVal val="visible"/>
                                      </p:to>
                                    </p:set>
                                    <p:animEffect transition="in" filter="fade">
                                      <p:cBhvr>
                                        <p:cTn id="189" dur="500"/>
                                        <p:tgtEl>
                                          <p:spTgt spid="27679"/>
                                        </p:tgtEl>
                                      </p:cBhvr>
                                    </p:animEffect>
                                    <p:anim calcmode="lin" valueType="num">
                                      <p:cBhvr>
                                        <p:cTn id="190" dur="500" fill="hold"/>
                                        <p:tgtEl>
                                          <p:spTgt spid="27679"/>
                                        </p:tgtEl>
                                        <p:attrNameLst>
                                          <p:attrName>ppt_x</p:attrName>
                                        </p:attrNameLst>
                                      </p:cBhvr>
                                      <p:tavLst>
                                        <p:tav tm="0">
                                          <p:val>
                                            <p:strVal val="#ppt_x"/>
                                          </p:val>
                                        </p:tav>
                                        <p:tav tm="100000">
                                          <p:val>
                                            <p:strVal val="#ppt_x"/>
                                          </p:val>
                                        </p:tav>
                                      </p:tavLst>
                                    </p:anim>
                                    <p:anim calcmode="lin" valueType="num">
                                      <p:cBhvr>
                                        <p:cTn id="191" dur="500" fill="hold"/>
                                        <p:tgtEl>
                                          <p:spTgt spid="27679"/>
                                        </p:tgtEl>
                                        <p:attrNameLst>
                                          <p:attrName>ppt_y</p:attrName>
                                        </p:attrNameLst>
                                      </p:cBhvr>
                                      <p:tavLst>
                                        <p:tav tm="0">
                                          <p:val>
                                            <p:strVal val="#ppt_y+.1"/>
                                          </p:val>
                                        </p:tav>
                                        <p:tav tm="100000">
                                          <p:val>
                                            <p:strVal val="#ppt_y"/>
                                          </p:val>
                                        </p:tav>
                                      </p:tavLst>
                                    </p:anim>
                                  </p:childTnLst>
                                </p:cTn>
                              </p:par>
                            </p:childTnLst>
                          </p:cTn>
                        </p:par>
                        <p:par>
                          <p:cTn id="192" fill="hold">
                            <p:stCondLst>
                              <p:cond delay="8480"/>
                            </p:stCondLst>
                            <p:childTnLst>
                              <p:par>
                                <p:cTn id="193" presetID="22" presetClass="entr" presetSubtype="8" fill="hold" grpId="0" nodeType="afterEffect">
                                  <p:stCondLst>
                                    <p:cond delay="0"/>
                                  </p:stCondLst>
                                  <p:childTnLst>
                                    <p:set>
                                      <p:cBhvr>
                                        <p:cTn id="194" dur="1" fill="hold">
                                          <p:stCondLst>
                                            <p:cond delay="0"/>
                                          </p:stCondLst>
                                        </p:cTn>
                                        <p:tgtEl>
                                          <p:spTgt spid="27676"/>
                                        </p:tgtEl>
                                        <p:attrNameLst>
                                          <p:attrName>style.visibility</p:attrName>
                                        </p:attrNameLst>
                                      </p:cBhvr>
                                      <p:to>
                                        <p:strVal val="visible"/>
                                      </p:to>
                                    </p:set>
                                    <p:animEffect transition="in" filter="wipe(left)">
                                      <p:cBhvr>
                                        <p:cTn id="195" dur="5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nimBg="1"/>
      <p:bldP spid="27652" grpId="0" animBg="1"/>
      <p:bldP spid="27653" grpId="0" animBg="1"/>
      <p:bldP spid="27654" grpId="0" animBg="1" autoUpdateAnimBg="0"/>
      <p:bldP spid="27655" grpId="0" animBg="1"/>
      <p:bldP spid="27656" grpId="0" animBg="1" autoUpdateAnimBg="0"/>
      <p:bldP spid="27657" grpId="0" animBg="1"/>
      <p:bldP spid="27658" grpId="0" animBg="1" autoUpdateAnimBg="0"/>
      <p:bldP spid="27659" grpId="0" animBg="1"/>
      <p:bldP spid="27660" grpId="0" animBg="1" autoUpdateAnimBg="0"/>
      <p:bldP spid="27661" grpId="0" animBg="1" autoUpdateAnimBg="0"/>
      <p:bldP spid="27662" grpId="0" animBg="1" autoUpdateAnimBg="0"/>
      <p:bldP spid="27663" grpId="0" animBg="1" autoUpdateAnimBg="0"/>
      <p:bldP spid="27664" grpId="0" animBg="1"/>
      <p:bldP spid="27665" grpId="0" animBg="1" autoUpdateAnimBg="0"/>
      <p:bldP spid="27666" grpId="0" animBg="1" autoUpdateAnimBg="0"/>
      <p:bldP spid="27667" grpId="0" animBg="1"/>
      <p:bldP spid="27668" grpId="0" animBg="1" autoUpdateAnimBg="0"/>
      <p:bldP spid="27669" grpId="0" animBg="1" autoUpdateAnimBg="0"/>
      <p:bldP spid="27670" grpId="0" animBg="1"/>
      <p:bldP spid="27671" grpId="0" animBg="1" autoUpdateAnimBg="0"/>
      <p:bldP spid="27672" grpId="0" animBg="1" autoUpdateAnimBg="0"/>
      <p:bldP spid="27673" grpId="0" animBg="1"/>
      <p:bldP spid="27674" grpId="0" animBg="1" autoUpdateAnimBg="0"/>
      <p:bldP spid="27675" grpId="0" animBg="1"/>
      <p:bldP spid="27676" grpId="0" animBg="1"/>
      <p:bldP spid="27677" grpId="0" autoUpdateAnimBg="0"/>
      <p:bldP spid="27678" grpId="0" autoUpdateAnimBg="0"/>
      <p:bldP spid="27679" grpId="0" autoUpdateAnimBg="0"/>
      <p:bldP spid="27680" grpId="0" autoUpdateAnimBg="0"/>
      <p:bldP spid="27681" grpId="0" autoUpdateAnimBg="0"/>
      <p:bldP spid="27682" grpId="0" autoUpdateAnimBg="0"/>
      <p:bldP spid="27683" grpId="0" autoUpdateAnimBg="0"/>
      <p:bldP spid="27684" grpId="0" autoUpdateAnimBg="0"/>
      <p:bldP spid="27685" grpId="0" autoUpdateAnimBg="0"/>
      <p:bldP spid="276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28675"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76" name="Oval 6"/>
          <p:cNvSpPr>
            <a:spLocks noChangeArrowheads="1"/>
          </p:cNvSpPr>
          <p:nvPr/>
        </p:nvSpPr>
        <p:spPr bwMode="auto">
          <a:xfrm>
            <a:off x="715963" y="1060450"/>
            <a:ext cx="2249487" cy="22494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77" name="Line 7"/>
          <p:cNvSpPr>
            <a:spLocks noChangeShapeType="1"/>
          </p:cNvSpPr>
          <p:nvPr/>
        </p:nvSpPr>
        <p:spPr bwMode="auto">
          <a:xfrm>
            <a:off x="2965450" y="2185988"/>
            <a:ext cx="2633663" cy="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78" name="Line 8"/>
          <p:cNvSpPr>
            <a:spLocks noChangeShapeType="1"/>
          </p:cNvSpPr>
          <p:nvPr/>
        </p:nvSpPr>
        <p:spPr bwMode="auto">
          <a:xfrm>
            <a:off x="2693988" y="2917825"/>
            <a:ext cx="1749425" cy="122555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79" name="Line 9"/>
          <p:cNvSpPr>
            <a:spLocks noChangeShapeType="1"/>
          </p:cNvSpPr>
          <p:nvPr/>
        </p:nvSpPr>
        <p:spPr bwMode="auto">
          <a:xfrm>
            <a:off x="1841500" y="3309938"/>
            <a:ext cx="0" cy="1600200"/>
          </a:xfrm>
          <a:prstGeom prst="line">
            <a:avLst/>
          </a:prstGeom>
          <a:noFill/>
          <a:ln w="11">
            <a:solidFill>
              <a:schemeClr val="accent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80" name="Oval 10"/>
          <p:cNvSpPr>
            <a:spLocks noChangeArrowheads="1"/>
          </p:cNvSpPr>
          <p:nvPr/>
        </p:nvSpPr>
        <p:spPr bwMode="auto">
          <a:xfrm>
            <a:off x="5657850" y="1581150"/>
            <a:ext cx="1236663" cy="123666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1" name="Oval 11"/>
          <p:cNvSpPr>
            <a:spLocks noChangeArrowheads="1"/>
          </p:cNvSpPr>
          <p:nvPr/>
        </p:nvSpPr>
        <p:spPr bwMode="auto">
          <a:xfrm>
            <a:off x="5756275" y="1679575"/>
            <a:ext cx="1011238" cy="1011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2" name="Oval 12"/>
          <p:cNvSpPr>
            <a:spLocks noChangeArrowheads="1"/>
          </p:cNvSpPr>
          <p:nvPr/>
        </p:nvSpPr>
        <p:spPr bwMode="auto">
          <a:xfrm>
            <a:off x="4389438" y="3789363"/>
            <a:ext cx="1236662" cy="123825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3" name="Oval 13"/>
          <p:cNvSpPr>
            <a:spLocks noChangeArrowheads="1"/>
          </p:cNvSpPr>
          <p:nvPr/>
        </p:nvSpPr>
        <p:spPr bwMode="auto">
          <a:xfrm>
            <a:off x="4502150" y="3903663"/>
            <a:ext cx="1011238" cy="10112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4" name="Oval 14"/>
          <p:cNvSpPr>
            <a:spLocks noChangeArrowheads="1"/>
          </p:cNvSpPr>
          <p:nvPr/>
        </p:nvSpPr>
        <p:spPr bwMode="auto">
          <a:xfrm>
            <a:off x="1222375" y="4905375"/>
            <a:ext cx="1236663" cy="123825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5" name="Oval 15"/>
          <p:cNvSpPr>
            <a:spLocks noChangeArrowheads="1"/>
          </p:cNvSpPr>
          <p:nvPr/>
        </p:nvSpPr>
        <p:spPr bwMode="auto">
          <a:xfrm>
            <a:off x="1335088" y="5018088"/>
            <a:ext cx="1011237" cy="10112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6" name="Oval 16"/>
          <p:cNvSpPr>
            <a:spLocks noChangeArrowheads="1"/>
          </p:cNvSpPr>
          <p:nvPr/>
        </p:nvSpPr>
        <p:spPr bwMode="auto">
          <a:xfrm>
            <a:off x="842963" y="1187450"/>
            <a:ext cx="1995487" cy="1997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7" name="TextBox 15"/>
          <p:cNvSpPr txBox="1">
            <a:spLocks noChangeArrowheads="1"/>
          </p:cNvSpPr>
          <p:nvPr/>
        </p:nvSpPr>
        <p:spPr bwMode="auto">
          <a:xfrm>
            <a:off x="1098550" y="1984375"/>
            <a:ext cx="1484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添加文本</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8688" name="TextBox 16"/>
          <p:cNvSpPr txBox="1">
            <a:spLocks noChangeArrowheads="1"/>
          </p:cNvSpPr>
          <p:nvPr/>
        </p:nvSpPr>
        <p:spPr bwMode="auto">
          <a:xfrm>
            <a:off x="1401763" y="5200650"/>
            <a:ext cx="86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添加文本</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8689" name="TextBox 17"/>
          <p:cNvSpPr txBox="1">
            <a:spLocks noChangeArrowheads="1"/>
          </p:cNvSpPr>
          <p:nvPr/>
        </p:nvSpPr>
        <p:spPr bwMode="auto">
          <a:xfrm>
            <a:off x="4554538" y="4108450"/>
            <a:ext cx="868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添加文本</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8690" name="TextBox 18"/>
          <p:cNvSpPr txBox="1">
            <a:spLocks noChangeArrowheads="1"/>
          </p:cNvSpPr>
          <p:nvPr/>
        </p:nvSpPr>
        <p:spPr bwMode="auto">
          <a:xfrm>
            <a:off x="5822950" y="1884363"/>
            <a:ext cx="868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添加文本</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8691" name="TextBox 19"/>
          <p:cNvSpPr txBox="1">
            <a:spLocks noChangeArrowheads="1"/>
          </p:cNvSpPr>
          <p:nvPr/>
        </p:nvSpPr>
        <p:spPr bwMode="auto">
          <a:xfrm>
            <a:off x="7165975" y="1724025"/>
            <a:ext cx="39608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692" name="TextBox 20"/>
          <p:cNvSpPr txBox="1">
            <a:spLocks noChangeArrowheads="1"/>
          </p:cNvSpPr>
          <p:nvPr/>
        </p:nvSpPr>
        <p:spPr bwMode="auto">
          <a:xfrm>
            <a:off x="5827713" y="3933825"/>
            <a:ext cx="4087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693" name="TextBox 21"/>
          <p:cNvSpPr txBox="1">
            <a:spLocks noChangeArrowheads="1"/>
          </p:cNvSpPr>
          <p:nvPr/>
        </p:nvSpPr>
        <p:spPr bwMode="auto">
          <a:xfrm>
            <a:off x="2566988" y="5383213"/>
            <a:ext cx="612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这里可以输入你的文字内容这里可以输入你的文字内容这里可以输入你的文字内容这里可以输入你的文字内容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674"/>
                                        </p:tgtEl>
                                        <p:attrNameLst>
                                          <p:attrName>style.visibility</p:attrName>
                                        </p:attrNameLst>
                                      </p:cBhvr>
                                      <p:to>
                                        <p:strVal val="visible"/>
                                      </p:to>
                                    </p:set>
                                    <p:anim calcmode="lin" valueType="num">
                                      <p:cBhvr>
                                        <p:cTn id="12" dur="3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8674"/>
                                        </p:tgtEl>
                                        <p:attrNameLst>
                                          <p:attrName>ppt_y</p:attrName>
                                        </p:attrNameLst>
                                      </p:cBhvr>
                                      <p:tavLst>
                                        <p:tav tm="0">
                                          <p:val>
                                            <p:strVal val="#ppt_y"/>
                                          </p:val>
                                        </p:tav>
                                        <p:tav tm="100000">
                                          <p:val>
                                            <p:strVal val="#ppt_y"/>
                                          </p:val>
                                        </p:tav>
                                      </p:tavLst>
                                    </p:anim>
                                    <p:anim calcmode="lin" valueType="num">
                                      <p:cBhvr>
                                        <p:cTn id="14" dur="3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8674"/>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28686"/>
                                        </p:tgtEl>
                                        <p:attrNameLst>
                                          <p:attrName>style.visibility</p:attrName>
                                        </p:attrNameLst>
                                      </p:cBhvr>
                                      <p:to>
                                        <p:strVal val="visible"/>
                                      </p:to>
                                    </p:set>
                                    <p:animEffect transition="in" filter="wheel(1)">
                                      <p:cBhvr>
                                        <p:cTn id="20" dur="2000"/>
                                        <p:tgtEl>
                                          <p:spTgt spid="2868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8676"/>
                                        </p:tgtEl>
                                        <p:attrNameLst>
                                          <p:attrName>style.visibility</p:attrName>
                                        </p:attrNameLst>
                                      </p:cBhvr>
                                      <p:to>
                                        <p:strVal val="visible"/>
                                      </p:to>
                                    </p:set>
                                    <p:animEffect transition="in" filter="wheel(1)">
                                      <p:cBhvr>
                                        <p:cTn id="23" dur="2000"/>
                                        <p:tgtEl>
                                          <p:spTgt spid="28676"/>
                                        </p:tgtEl>
                                      </p:cBhvr>
                                    </p:animEffect>
                                  </p:childTnLst>
                                </p:cTn>
                              </p:par>
                            </p:childTnLst>
                          </p:cTn>
                        </p:par>
                        <p:par>
                          <p:cTn id="24" fill="hold">
                            <p:stCondLst>
                              <p:cond delay="2980"/>
                            </p:stCondLst>
                            <p:childTnLst>
                              <p:par>
                                <p:cTn id="25" presetID="31" presetClass="entr" presetSubtype="0" fill="hold" grpId="0" nodeType="afterEffect">
                                  <p:stCondLst>
                                    <p:cond delay="0"/>
                                  </p:stCondLst>
                                  <p:childTnLst>
                                    <p:set>
                                      <p:cBhvr>
                                        <p:cTn id="26" dur="1" fill="hold">
                                          <p:stCondLst>
                                            <p:cond delay="0"/>
                                          </p:stCondLst>
                                        </p:cTn>
                                        <p:tgtEl>
                                          <p:spTgt spid="28687"/>
                                        </p:tgtEl>
                                        <p:attrNameLst>
                                          <p:attrName>style.visibility</p:attrName>
                                        </p:attrNameLst>
                                      </p:cBhvr>
                                      <p:to>
                                        <p:strVal val="visible"/>
                                      </p:to>
                                    </p:set>
                                    <p:anim calcmode="lin" valueType="num">
                                      <p:cBhvr>
                                        <p:cTn id="27" dur="500" fill="hold"/>
                                        <p:tgtEl>
                                          <p:spTgt spid="28687"/>
                                        </p:tgtEl>
                                        <p:attrNameLst>
                                          <p:attrName>ppt_w</p:attrName>
                                        </p:attrNameLst>
                                      </p:cBhvr>
                                      <p:tavLst>
                                        <p:tav tm="0">
                                          <p:val>
                                            <p:fltVal val="0"/>
                                          </p:val>
                                        </p:tav>
                                        <p:tav tm="100000">
                                          <p:val>
                                            <p:strVal val="#ppt_w"/>
                                          </p:val>
                                        </p:tav>
                                      </p:tavLst>
                                    </p:anim>
                                    <p:anim calcmode="lin" valueType="num">
                                      <p:cBhvr>
                                        <p:cTn id="28" dur="500" fill="hold"/>
                                        <p:tgtEl>
                                          <p:spTgt spid="28687"/>
                                        </p:tgtEl>
                                        <p:attrNameLst>
                                          <p:attrName>ppt_h</p:attrName>
                                        </p:attrNameLst>
                                      </p:cBhvr>
                                      <p:tavLst>
                                        <p:tav tm="0">
                                          <p:val>
                                            <p:fltVal val="0"/>
                                          </p:val>
                                        </p:tav>
                                        <p:tav tm="100000">
                                          <p:val>
                                            <p:strVal val="#ppt_h"/>
                                          </p:val>
                                        </p:tav>
                                      </p:tavLst>
                                    </p:anim>
                                    <p:anim calcmode="lin" valueType="num">
                                      <p:cBhvr>
                                        <p:cTn id="29" dur="500" fill="hold"/>
                                        <p:tgtEl>
                                          <p:spTgt spid="28687"/>
                                        </p:tgtEl>
                                        <p:attrNameLst>
                                          <p:attrName>style.rotation</p:attrName>
                                        </p:attrNameLst>
                                      </p:cBhvr>
                                      <p:tavLst>
                                        <p:tav tm="0">
                                          <p:val>
                                            <p:fltVal val="90"/>
                                          </p:val>
                                        </p:tav>
                                        <p:tav tm="100000">
                                          <p:val>
                                            <p:fltVal val="0"/>
                                          </p:val>
                                        </p:tav>
                                      </p:tavLst>
                                    </p:anim>
                                    <p:animEffect transition="in" filter="fade">
                                      <p:cBhvr>
                                        <p:cTn id="30" dur="500"/>
                                        <p:tgtEl>
                                          <p:spTgt spid="28687"/>
                                        </p:tgtEl>
                                      </p:cBhvr>
                                    </p:animEffect>
                                  </p:childTnLst>
                                </p:cTn>
                              </p:par>
                            </p:childTnLst>
                          </p:cTn>
                        </p:par>
                        <p:par>
                          <p:cTn id="31" fill="hold">
                            <p:stCondLst>
                              <p:cond delay="3480"/>
                            </p:stCondLst>
                            <p:childTnLst>
                              <p:par>
                                <p:cTn id="32" presetID="22" presetClass="entr" presetSubtype="8" fill="hold" grpId="0" nodeType="afterEffect">
                                  <p:stCondLst>
                                    <p:cond delay="0"/>
                                  </p:stCondLst>
                                  <p:childTnLst>
                                    <p:set>
                                      <p:cBhvr>
                                        <p:cTn id="33" dur="1" fill="hold">
                                          <p:stCondLst>
                                            <p:cond delay="0"/>
                                          </p:stCondLst>
                                        </p:cTn>
                                        <p:tgtEl>
                                          <p:spTgt spid="28677"/>
                                        </p:tgtEl>
                                        <p:attrNameLst>
                                          <p:attrName>style.visibility</p:attrName>
                                        </p:attrNameLst>
                                      </p:cBhvr>
                                      <p:to>
                                        <p:strVal val="visible"/>
                                      </p:to>
                                    </p:set>
                                    <p:animEffect transition="in" filter="wipe(left)">
                                      <p:cBhvr>
                                        <p:cTn id="34" dur="500"/>
                                        <p:tgtEl>
                                          <p:spTgt spid="2867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678"/>
                                        </p:tgtEl>
                                        <p:attrNameLst>
                                          <p:attrName>style.visibility</p:attrName>
                                        </p:attrNameLst>
                                      </p:cBhvr>
                                      <p:to>
                                        <p:strVal val="visible"/>
                                      </p:to>
                                    </p:set>
                                    <p:animEffect transition="in" filter="wipe(left)">
                                      <p:cBhvr>
                                        <p:cTn id="37" dur="500"/>
                                        <p:tgtEl>
                                          <p:spTgt spid="2867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679"/>
                                        </p:tgtEl>
                                        <p:attrNameLst>
                                          <p:attrName>style.visibility</p:attrName>
                                        </p:attrNameLst>
                                      </p:cBhvr>
                                      <p:to>
                                        <p:strVal val="visible"/>
                                      </p:to>
                                    </p:set>
                                    <p:animEffect transition="in" filter="wipe(up)">
                                      <p:cBhvr>
                                        <p:cTn id="40" dur="500"/>
                                        <p:tgtEl>
                                          <p:spTgt spid="28679"/>
                                        </p:tgtEl>
                                      </p:cBhvr>
                                    </p:animEffect>
                                  </p:childTnLst>
                                </p:cTn>
                              </p:par>
                            </p:childTnLst>
                          </p:cTn>
                        </p:par>
                        <p:par>
                          <p:cTn id="41" fill="hold">
                            <p:stCondLst>
                              <p:cond delay="3980"/>
                            </p:stCondLst>
                            <p:childTnLst>
                              <p:par>
                                <p:cTn id="42" presetID="10" presetClass="entr" presetSubtype="0" fill="hold" grpId="0" nodeType="afterEffect">
                                  <p:stCondLst>
                                    <p:cond delay="0"/>
                                  </p:stCondLst>
                                  <p:childTnLst>
                                    <p:set>
                                      <p:cBhvr>
                                        <p:cTn id="43" dur="1" fill="hold">
                                          <p:stCondLst>
                                            <p:cond delay="0"/>
                                          </p:stCondLst>
                                        </p:cTn>
                                        <p:tgtEl>
                                          <p:spTgt spid="28681"/>
                                        </p:tgtEl>
                                        <p:attrNameLst>
                                          <p:attrName>style.visibility</p:attrName>
                                        </p:attrNameLst>
                                      </p:cBhvr>
                                      <p:to>
                                        <p:strVal val="visible"/>
                                      </p:to>
                                    </p:set>
                                    <p:anim calcmode="lin" valueType="num">
                                      <p:cBhvr>
                                        <p:cTn id="44" dur="500" fill="hold"/>
                                        <p:tgtEl>
                                          <p:spTgt spid="28681"/>
                                        </p:tgtEl>
                                        <p:attrNameLst>
                                          <p:attrName>ppt_w</p:attrName>
                                        </p:attrNameLst>
                                      </p:cBhvr>
                                      <p:tavLst>
                                        <p:tav tm="0">
                                          <p:val>
                                            <p:fltVal val="0"/>
                                          </p:val>
                                        </p:tav>
                                        <p:tav tm="100000">
                                          <p:val>
                                            <p:strVal val="#ppt_w"/>
                                          </p:val>
                                        </p:tav>
                                      </p:tavLst>
                                    </p:anim>
                                    <p:anim calcmode="lin" valueType="num">
                                      <p:cBhvr>
                                        <p:cTn id="45" dur="500" fill="hold"/>
                                        <p:tgtEl>
                                          <p:spTgt spid="28681"/>
                                        </p:tgtEl>
                                        <p:attrNameLst>
                                          <p:attrName>ppt_h</p:attrName>
                                        </p:attrNameLst>
                                      </p:cBhvr>
                                      <p:tavLst>
                                        <p:tav tm="0">
                                          <p:val>
                                            <p:fltVal val="0"/>
                                          </p:val>
                                        </p:tav>
                                        <p:tav tm="100000">
                                          <p:val>
                                            <p:strVal val="#ppt_h"/>
                                          </p:val>
                                        </p:tav>
                                      </p:tavLst>
                                    </p:anim>
                                    <p:animEffect transition="in" filter="fade">
                                      <p:cBhvr>
                                        <p:cTn id="46" dur="500"/>
                                        <p:tgtEl>
                                          <p:spTgt spid="286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680"/>
                                        </p:tgtEl>
                                        <p:attrNameLst>
                                          <p:attrName>style.visibility</p:attrName>
                                        </p:attrNameLst>
                                      </p:cBhvr>
                                      <p:to>
                                        <p:strVal val="visible"/>
                                      </p:to>
                                    </p:set>
                                    <p:anim calcmode="lin" valueType="num">
                                      <p:cBhvr>
                                        <p:cTn id="49" dur="500" fill="hold"/>
                                        <p:tgtEl>
                                          <p:spTgt spid="28680"/>
                                        </p:tgtEl>
                                        <p:attrNameLst>
                                          <p:attrName>ppt_w</p:attrName>
                                        </p:attrNameLst>
                                      </p:cBhvr>
                                      <p:tavLst>
                                        <p:tav tm="0">
                                          <p:val>
                                            <p:fltVal val="0"/>
                                          </p:val>
                                        </p:tav>
                                        <p:tav tm="100000">
                                          <p:val>
                                            <p:strVal val="#ppt_w"/>
                                          </p:val>
                                        </p:tav>
                                      </p:tavLst>
                                    </p:anim>
                                    <p:anim calcmode="lin" valueType="num">
                                      <p:cBhvr>
                                        <p:cTn id="50" dur="500" fill="hold"/>
                                        <p:tgtEl>
                                          <p:spTgt spid="28680"/>
                                        </p:tgtEl>
                                        <p:attrNameLst>
                                          <p:attrName>ppt_h</p:attrName>
                                        </p:attrNameLst>
                                      </p:cBhvr>
                                      <p:tavLst>
                                        <p:tav tm="0">
                                          <p:val>
                                            <p:fltVal val="0"/>
                                          </p:val>
                                        </p:tav>
                                        <p:tav tm="100000">
                                          <p:val>
                                            <p:strVal val="#ppt_h"/>
                                          </p:val>
                                        </p:tav>
                                      </p:tavLst>
                                    </p:anim>
                                    <p:animEffect transition="in" filter="fade">
                                      <p:cBhvr>
                                        <p:cTn id="51" dur="500"/>
                                        <p:tgtEl>
                                          <p:spTgt spid="286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683"/>
                                        </p:tgtEl>
                                        <p:attrNameLst>
                                          <p:attrName>style.visibility</p:attrName>
                                        </p:attrNameLst>
                                      </p:cBhvr>
                                      <p:to>
                                        <p:strVal val="visible"/>
                                      </p:to>
                                    </p:set>
                                    <p:anim calcmode="lin" valueType="num">
                                      <p:cBhvr>
                                        <p:cTn id="54" dur="500" fill="hold"/>
                                        <p:tgtEl>
                                          <p:spTgt spid="28683"/>
                                        </p:tgtEl>
                                        <p:attrNameLst>
                                          <p:attrName>ppt_w</p:attrName>
                                        </p:attrNameLst>
                                      </p:cBhvr>
                                      <p:tavLst>
                                        <p:tav tm="0">
                                          <p:val>
                                            <p:fltVal val="0"/>
                                          </p:val>
                                        </p:tav>
                                        <p:tav tm="100000">
                                          <p:val>
                                            <p:strVal val="#ppt_w"/>
                                          </p:val>
                                        </p:tav>
                                      </p:tavLst>
                                    </p:anim>
                                    <p:anim calcmode="lin" valueType="num">
                                      <p:cBhvr>
                                        <p:cTn id="55" dur="500" fill="hold"/>
                                        <p:tgtEl>
                                          <p:spTgt spid="28683"/>
                                        </p:tgtEl>
                                        <p:attrNameLst>
                                          <p:attrName>ppt_h</p:attrName>
                                        </p:attrNameLst>
                                      </p:cBhvr>
                                      <p:tavLst>
                                        <p:tav tm="0">
                                          <p:val>
                                            <p:fltVal val="0"/>
                                          </p:val>
                                        </p:tav>
                                        <p:tav tm="100000">
                                          <p:val>
                                            <p:strVal val="#ppt_h"/>
                                          </p:val>
                                        </p:tav>
                                      </p:tavLst>
                                    </p:anim>
                                    <p:animEffect transition="in" filter="fade">
                                      <p:cBhvr>
                                        <p:cTn id="56" dur="500"/>
                                        <p:tgtEl>
                                          <p:spTgt spid="2868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682"/>
                                        </p:tgtEl>
                                        <p:attrNameLst>
                                          <p:attrName>style.visibility</p:attrName>
                                        </p:attrNameLst>
                                      </p:cBhvr>
                                      <p:to>
                                        <p:strVal val="visible"/>
                                      </p:to>
                                    </p:set>
                                    <p:anim calcmode="lin" valueType="num">
                                      <p:cBhvr>
                                        <p:cTn id="59" dur="500" fill="hold"/>
                                        <p:tgtEl>
                                          <p:spTgt spid="28682"/>
                                        </p:tgtEl>
                                        <p:attrNameLst>
                                          <p:attrName>ppt_w</p:attrName>
                                        </p:attrNameLst>
                                      </p:cBhvr>
                                      <p:tavLst>
                                        <p:tav tm="0">
                                          <p:val>
                                            <p:fltVal val="0"/>
                                          </p:val>
                                        </p:tav>
                                        <p:tav tm="100000">
                                          <p:val>
                                            <p:strVal val="#ppt_w"/>
                                          </p:val>
                                        </p:tav>
                                      </p:tavLst>
                                    </p:anim>
                                    <p:anim calcmode="lin" valueType="num">
                                      <p:cBhvr>
                                        <p:cTn id="60" dur="500" fill="hold"/>
                                        <p:tgtEl>
                                          <p:spTgt spid="28682"/>
                                        </p:tgtEl>
                                        <p:attrNameLst>
                                          <p:attrName>ppt_h</p:attrName>
                                        </p:attrNameLst>
                                      </p:cBhvr>
                                      <p:tavLst>
                                        <p:tav tm="0">
                                          <p:val>
                                            <p:fltVal val="0"/>
                                          </p:val>
                                        </p:tav>
                                        <p:tav tm="100000">
                                          <p:val>
                                            <p:strVal val="#ppt_h"/>
                                          </p:val>
                                        </p:tav>
                                      </p:tavLst>
                                    </p:anim>
                                    <p:animEffect transition="in" filter="fade">
                                      <p:cBhvr>
                                        <p:cTn id="61" dur="500"/>
                                        <p:tgtEl>
                                          <p:spTgt spid="2868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685"/>
                                        </p:tgtEl>
                                        <p:attrNameLst>
                                          <p:attrName>style.visibility</p:attrName>
                                        </p:attrNameLst>
                                      </p:cBhvr>
                                      <p:to>
                                        <p:strVal val="visible"/>
                                      </p:to>
                                    </p:set>
                                    <p:anim calcmode="lin" valueType="num">
                                      <p:cBhvr>
                                        <p:cTn id="64" dur="500" fill="hold"/>
                                        <p:tgtEl>
                                          <p:spTgt spid="28685"/>
                                        </p:tgtEl>
                                        <p:attrNameLst>
                                          <p:attrName>ppt_w</p:attrName>
                                        </p:attrNameLst>
                                      </p:cBhvr>
                                      <p:tavLst>
                                        <p:tav tm="0">
                                          <p:val>
                                            <p:fltVal val="0"/>
                                          </p:val>
                                        </p:tav>
                                        <p:tav tm="100000">
                                          <p:val>
                                            <p:strVal val="#ppt_w"/>
                                          </p:val>
                                        </p:tav>
                                      </p:tavLst>
                                    </p:anim>
                                    <p:anim calcmode="lin" valueType="num">
                                      <p:cBhvr>
                                        <p:cTn id="65" dur="500" fill="hold"/>
                                        <p:tgtEl>
                                          <p:spTgt spid="28685"/>
                                        </p:tgtEl>
                                        <p:attrNameLst>
                                          <p:attrName>ppt_h</p:attrName>
                                        </p:attrNameLst>
                                      </p:cBhvr>
                                      <p:tavLst>
                                        <p:tav tm="0">
                                          <p:val>
                                            <p:fltVal val="0"/>
                                          </p:val>
                                        </p:tav>
                                        <p:tav tm="100000">
                                          <p:val>
                                            <p:strVal val="#ppt_h"/>
                                          </p:val>
                                        </p:tav>
                                      </p:tavLst>
                                    </p:anim>
                                    <p:animEffect transition="in" filter="fade">
                                      <p:cBhvr>
                                        <p:cTn id="66" dur="500"/>
                                        <p:tgtEl>
                                          <p:spTgt spid="286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684"/>
                                        </p:tgtEl>
                                        <p:attrNameLst>
                                          <p:attrName>style.visibility</p:attrName>
                                        </p:attrNameLst>
                                      </p:cBhvr>
                                      <p:to>
                                        <p:strVal val="visible"/>
                                      </p:to>
                                    </p:set>
                                    <p:anim calcmode="lin" valueType="num">
                                      <p:cBhvr>
                                        <p:cTn id="69" dur="500" fill="hold"/>
                                        <p:tgtEl>
                                          <p:spTgt spid="28684"/>
                                        </p:tgtEl>
                                        <p:attrNameLst>
                                          <p:attrName>ppt_w</p:attrName>
                                        </p:attrNameLst>
                                      </p:cBhvr>
                                      <p:tavLst>
                                        <p:tav tm="0">
                                          <p:val>
                                            <p:fltVal val="0"/>
                                          </p:val>
                                        </p:tav>
                                        <p:tav tm="100000">
                                          <p:val>
                                            <p:strVal val="#ppt_w"/>
                                          </p:val>
                                        </p:tav>
                                      </p:tavLst>
                                    </p:anim>
                                    <p:anim calcmode="lin" valueType="num">
                                      <p:cBhvr>
                                        <p:cTn id="70" dur="500" fill="hold"/>
                                        <p:tgtEl>
                                          <p:spTgt spid="28684"/>
                                        </p:tgtEl>
                                        <p:attrNameLst>
                                          <p:attrName>ppt_h</p:attrName>
                                        </p:attrNameLst>
                                      </p:cBhvr>
                                      <p:tavLst>
                                        <p:tav tm="0">
                                          <p:val>
                                            <p:fltVal val="0"/>
                                          </p:val>
                                        </p:tav>
                                        <p:tav tm="100000">
                                          <p:val>
                                            <p:strVal val="#ppt_h"/>
                                          </p:val>
                                        </p:tav>
                                      </p:tavLst>
                                    </p:anim>
                                    <p:animEffect transition="in" filter="fade">
                                      <p:cBhvr>
                                        <p:cTn id="71" dur="500"/>
                                        <p:tgtEl>
                                          <p:spTgt spid="28684"/>
                                        </p:tgtEl>
                                      </p:cBhvr>
                                    </p:animEffect>
                                  </p:childTnLst>
                                </p:cTn>
                              </p:par>
                            </p:childTnLst>
                          </p:cTn>
                        </p:par>
                        <p:par>
                          <p:cTn id="72" fill="hold">
                            <p:stCondLst>
                              <p:cond delay="4480"/>
                            </p:stCondLst>
                            <p:childTnLst>
                              <p:par>
                                <p:cTn id="73" presetID="31" presetClass="entr" presetSubtype="0" fill="hold" grpId="0" nodeType="afterEffect">
                                  <p:stCondLst>
                                    <p:cond delay="0"/>
                                  </p:stCondLst>
                                  <p:childTnLst>
                                    <p:set>
                                      <p:cBhvr>
                                        <p:cTn id="74" dur="1" fill="hold">
                                          <p:stCondLst>
                                            <p:cond delay="0"/>
                                          </p:stCondLst>
                                        </p:cTn>
                                        <p:tgtEl>
                                          <p:spTgt spid="28690"/>
                                        </p:tgtEl>
                                        <p:attrNameLst>
                                          <p:attrName>style.visibility</p:attrName>
                                        </p:attrNameLst>
                                      </p:cBhvr>
                                      <p:to>
                                        <p:strVal val="visible"/>
                                      </p:to>
                                    </p:set>
                                    <p:anim calcmode="lin" valueType="num">
                                      <p:cBhvr>
                                        <p:cTn id="75" dur="500" fill="hold"/>
                                        <p:tgtEl>
                                          <p:spTgt spid="28690"/>
                                        </p:tgtEl>
                                        <p:attrNameLst>
                                          <p:attrName>ppt_w</p:attrName>
                                        </p:attrNameLst>
                                      </p:cBhvr>
                                      <p:tavLst>
                                        <p:tav tm="0">
                                          <p:val>
                                            <p:fltVal val="0"/>
                                          </p:val>
                                        </p:tav>
                                        <p:tav tm="100000">
                                          <p:val>
                                            <p:strVal val="#ppt_w"/>
                                          </p:val>
                                        </p:tav>
                                      </p:tavLst>
                                    </p:anim>
                                    <p:anim calcmode="lin" valueType="num">
                                      <p:cBhvr>
                                        <p:cTn id="76" dur="500" fill="hold"/>
                                        <p:tgtEl>
                                          <p:spTgt spid="28690"/>
                                        </p:tgtEl>
                                        <p:attrNameLst>
                                          <p:attrName>ppt_h</p:attrName>
                                        </p:attrNameLst>
                                      </p:cBhvr>
                                      <p:tavLst>
                                        <p:tav tm="0">
                                          <p:val>
                                            <p:fltVal val="0"/>
                                          </p:val>
                                        </p:tav>
                                        <p:tav tm="100000">
                                          <p:val>
                                            <p:strVal val="#ppt_h"/>
                                          </p:val>
                                        </p:tav>
                                      </p:tavLst>
                                    </p:anim>
                                    <p:anim calcmode="lin" valueType="num">
                                      <p:cBhvr>
                                        <p:cTn id="77" dur="500" fill="hold"/>
                                        <p:tgtEl>
                                          <p:spTgt spid="28690"/>
                                        </p:tgtEl>
                                        <p:attrNameLst>
                                          <p:attrName>style.rotation</p:attrName>
                                        </p:attrNameLst>
                                      </p:cBhvr>
                                      <p:tavLst>
                                        <p:tav tm="0">
                                          <p:val>
                                            <p:fltVal val="90"/>
                                          </p:val>
                                        </p:tav>
                                        <p:tav tm="100000">
                                          <p:val>
                                            <p:fltVal val="0"/>
                                          </p:val>
                                        </p:tav>
                                      </p:tavLst>
                                    </p:anim>
                                    <p:animEffect transition="in" filter="fade">
                                      <p:cBhvr>
                                        <p:cTn id="78" dur="500"/>
                                        <p:tgtEl>
                                          <p:spTgt spid="28690"/>
                                        </p:tgtEl>
                                      </p:cBhvr>
                                    </p:animEffect>
                                  </p:childTnLst>
                                </p:cTn>
                              </p:par>
                            </p:childTnLst>
                          </p:cTn>
                        </p:par>
                        <p:par>
                          <p:cTn id="79" fill="hold">
                            <p:stCondLst>
                              <p:cond delay="4980"/>
                            </p:stCondLst>
                            <p:childTnLst>
                              <p:par>
                                <p:cTn id="80" presetID="22" presetClass="entr" presetSubtype="8" fill="hold" grpId="0" nodeType="afterEffect">
                                  <p:stCondLst>
                                    <p:cond delay="0"/>
                                  </p:stCondLst>
                                  <p:childTnLst>
                                    <p:set>
                                      <p:cBhvr>
                                        <p:cTn id="81" dur="1" fill="hold">
                                          <p:stCondLst>
                                            <p:cond delay="0"/>
                                          </p:stCondLst>
                                        </p:cTn>
                                        <p:tgtEl>
                                          <p:spTgt spid="28691"/>
                                        </p:tgtEl>
                                        <p:attrNameLst>
                                          <p:attrName>style.visibility</p:attrName>
                                        </p:attrNameLst>
                                      </p:cBhvr>
                                      <p:to>
                                        <p:strVal val="visible"/>
                                      </p:to>
                                    </p:set>
                                    <p:animEffect transition="in" filter="wipe(left)">
                                      <p:cBhvr>
                                        <p:cTn id="82" dur="500"/>
                                        <p:tgtEl>
                                          <p:spTgt spid="28691"/>
                                        </p:tgtEl>
                                      </p:cBhvr>
                                    </p:animEffect>
                                  </p:childTnLst>
                                </p:cTn>
                              </p:par>
                            </p:childTnLst>
                          </p:cTn>
                        </p:par>
                        <p:par>
                          <p:cTn id="83" fill="hold">
                            <p:stCondLst>
                              <p:cond delay="5480"/>
                            </p:stCondLst>
                            <p:childTnLst>
                              <p:par>
                                <p:cTn id="84" presetID="31" presetClass="entr" presetSubtype="0" fill="hold" grpId="0" nodeType="afterEffect">
                                  <p:stCondLst>
                                    <p:cond delay="0"/>
                                  </p:stCondLst>
                                  <p:childTnLst>
                                    <p:set>
                                      <p:cBhvr>
                                        <p:cTn id="85" dur="1" fill="hold">
                                          <p:stCondLst>
                                            <p:cond delay="0"/>
                                          </p:stCondLst>
                                        </p:cTn>
                                        <p:tgtEl>
                                          <p:spTgt spid="28689"/>
                                        </p:tgtEl>
                                        <p:attrNameLst>
                                          <p:attrName>style.visibility</p:attrName>
                                        </p:attrNameLst>
                                      </p:cBhvr>
                                      <p:to>
                                        <p:strVal val="visible"/>
                                      </p:to>
                                    </p:set>
                                    <p:anim calcmode="lin" valueType="num">
                                      <p:cBhvr>
                                        <p:cTn id="86" dur="500" fill="hold"/>
                                        <p:tgtEl>
                                          <p:spTgt spid="28689"/>
                                        </p:tgtEl>
                                        <p:attrNameLst>
                                          <p:attrName>ppt_w</p:attrName>
                                        </p:attrNameLst>
                                      </p:cBhvr>
                                      <p:tavLst>
                                        <p:tav tm="0">
                                          <p:val>
                                            <p:fltVal val="0"/>
                                          </p:val>
                                        </p:tav>
                                        <p:tav tm="100000">
                                          <p:val>
                                            <p:strVal val="#ppt_w"/>
                                          </p:val>
                                        </p:tav>
                                      </p:tavLst>
                                    </p:anim>
                                    <p:anim calcmode="lin" valueType="num">
                                      <p:cBhvr>
                                        <p:cTn id="87" dur="500" fill="hold"/>
                                        <p:tgtEl>
                                          <p:spTgt spid="28689"/>
                                        </p:tgtEl>
                                        <p:attrNameLst>
                                          <p:attrName>ppt_h</p:attrName>
                                        </p:attrNameLst>
                                      </p:cBhvr>
                                      <p:tavLst>
                                        <p:tav tm="0">
                                          <p:val>
                                            <p:fltVal val="0"/>
                                          </p:val>
                                        </p:tav>
                                        <p:tav tm="100000">
                                          <p:val>
                                            <p:strVal val="#ppt_h"/>
                                          </p:val>
                                        </p:tav>
                                      </p:tavLst>
                                    </p:anim>
                                    <p:anim calcmode="lin" valueType="num">
                                      <p:cBhvr>
                                        <p:cTn id="88" dur="500" fill="hold"/>
                                        <p:tgtEl>
                                          <p:spTgt spid="28689"/>
                                        </p:tgtEl>
                                        <p:attrNameLst>
                                          <p:attrName>style.rotation</p:attrName>
                                        </p:attrNameLst>
                                      </p:cBhvr>
                                      <p:tavLst>
                                        <p:tav tm="0">
                                          <p:val>
                                            <p:fltVal val="90"/>
                                          </p:val>
                                        </p:tav>
                                        <p:tav tm="100000">
                                          <p:val>
                                            <p:fltVal val="0"/>
                                          </p:val>
                                        </p:tav>
                                      </p:tavLst>
                                    </p:anim>
                                    <p:animEffect transition="in" filter="fade">
                                      <p:cBhvr>
                                        <p:cTn id="89" dur="500"/>
                                        <p:tgtEl>
                                          <p:spTgt spid="28689"/>
                                        </p:tgtEl>
                                      </p:cBhvr>
                                    </p:animEffect>
                                  </p:childTnLst>
                                </p:cTn>
                              </p:par>
                            </p:childTnLst>
                          </p:cTn>
                        </p:par>
                        <p:par>
                          <p:cTn id="90" fill="hold">
                            <p:stCondLst>
                              <p:cond delay="5980"/>
                            </p:stCondLst>
                            <p:childTnLst>
                              <p:par>
                                <p:cTn id="91" presetID="22" presetClass="entr" presetSubtype="8" fill="hold" grpId="0" nodeType="afterEffect">
                                  <p:stCondLst>
                                    <p:cond delay="0"/>
                                  </p:stCondLst>
                                  <p:childTnLst>
                                    <p:set>
                                      <p:cBhvr>
                                        <p:cTn id="92" dur="1" fill="hold">
                                          <p:stCondLst>
                                            <p:cond delay="0"/>
                                          </p:stCondLst>
                                        </p:cTn>
                                        <p:tgtEl>
                                          <p:spTgt spid="28692"/>
                                        </p:tgtEl>
                                        <p:attrNameLst>
                                          <p:attrName>style.visibility</p:attrName>
                                        </p:attrNameLst>
                                      </p:cBhvr>
                                      <p:to>
                                        <p:strVal val="visible"/>
                                      </p:to>
                                    </p:set>
                                    <p:animEffect transition="in" filter="wipe(left)">
                                      <p:cBhvr>
                                        <p:cTn id="93" dur="500"/>
                                        <p:tgtEl>
                                          <p:spTgt spid="28692"/>
                                        </p:tgtEl>
                                      </p:cBhvr>
                                    </p:animEffect>
                                  </p:childTnLst>
                                </p:cTn>
                              </p:par>
                            </p:childTnLst>
                          </p:cTn>
                        </p:par>
                        <p:par>
                          <p:cTn id="94" fill="hold">
                            <p:stCondLst>
                              <p:cond delay="6480"/>
                            </p:stCondLst>
                            <p:childTnLst>
                              <p:par>
                                <p:cTn id="95" presetID="31" presetClass="entr" presetSubtype="0" fill="hold" grpId="0" nodeType="afterEffect">
                                  <p:stCondLst>
                                    <p:cond delay="0"/>
                                  </p:stCondLst>
                                  <p:childTnLst>
                                    <p:set>
                                      <p:cBhvr>
                                        <p:cTn id="96" dur="1" fill="hold">
                                          <p:stCondLst>
                                            <p:cond delay="0"/>
                                          </p:stCondLst>
                                        </p:cTn>
                                        <p:tgtEl>
                                          <p:spTgt spid="28688"/>
                                        </p:tgtEl>
                                        <p:attrNameLst>
                                          <p:attrName>style.visibility</p:attrName>
                                        </p:attrNameLst>
                                      </p:cBhvr>
                                      <p:to>
                                        <p:strVal val="visible"/>
                                      </p:to>
                                    </p:set>
                                    <p:anim calcmode="lin" valueType="num">
                                      <p:cBhvr>
                                        <p:cTn id="97" dur="500" fill="hold"/>
                                        <p:tgtEl>
                                          <p:spTgt spid="28688"/>
                                        </p:tgtEl>
                                        <p:attrNameLst>
                                          <p:attrName>ppt_w</p:attrName>
                                        </p:attrNameLst>
                                      </p:cBhvr>
                                      <p:tavLst>
                                        <p:tav tm="0">
                                          <p:val>
                                            <p:fltVal val="0"/>
                                          </p:val>
                                        </p:tav>
                                        <p:tav tm="100000">
                                          <p:val>
                                            <p:strVal val="#ppt_w"/>
                                          </p:val>
                                        </p:tav>
                                      </p:tavLst>
                                    </p:anim>
                                    <p:anim calcmode="lin" valueType="num">
                                      <p:cBhvr>
                                        <p:cTn id="98" dur="500" fill="hold"/>
                                        <p:tgtEl>
                                          <p:spTgt spid="28688"/>
                                        </p:tgtEl>
                                        <p:attrNameLst>
                                          <p:attrName>ppt_h</p:attrName>
                                        </p:attrNameLst>
                                      </p:cBhvr>
                                      <p:tavLst>
                                        <p:tav tm="0">
                                          <p:val>
                                            <p:fltVal val="0"/>
                                          </p:val>
                                        </p:tav>
                                        <p:tav tm="100000">
                                          <p:val>
                                            <p:strVal val="#ppt_h"/>
                                          </p:val>
                                        </p:tav>
                                      </p:tavLst>
                                    </p:anim>
                                    <p:anim calcmode="lin" valueType="num">
                                      <p:cBhvr>
                                        <p:cTn id="99" dur="500" fill="hold"/>
                                        <p:tgtEl>
                                          <p:spTgt spid="28688"/>
                                        </p:tgtEl>
                                        <p:attrNameLst>
                                          <p:attrName>style.rotation</p:attrName>
                                        </p:attrNameLst>
                                      </p:cBhvr>
                                      <p:tavLst>
                                        <p:tav tm="0">
                                          <p:val>
                                            <p:fltVal val="90"/>
                                          </p:val>
                                        </p:tav>
                                        <p:tav tm="100000">
                                          <p:val>
                                            <p:fltVal val="0"/>
                                          </p:val>
                                        </p:tav>
                                      </p:tavLst>
                                    </p:anim>
                                    <p:animEffect transition="in" filter="fade">
                                      <p:cBhvr>
                                        <p:cTn id="100" dur="500"/>
                                        <p:tgtEl>
                                          <p:spTgt spid="28688"/>
                                        </p:tgtEl>
                                      </p:cBhvr>
                                    </p:animEffect>
                                  </p:childTnLst>
                                </p:cTn>
                              </p:par>
                            </p:childTnLst>
                          </p:cTn>
                        </p:par>
                        <p:par>
                          <p:cTn id="101" fill="hold">
                            <p:stCondLst>
                              <p:cond delay="6980"/>
                            </p:stCondLst>
                            <p:childTnLst>
                              <p:par>
                                <p:cTn id="102" presetID="22" presetClass="entr" presetSubtype="8" fill="hold" grpId="0" nodeType="afterEffect">
                                  <p:stCondLst>
                                    <p:cond delay="0"/>
                                  </p:stCondLst>
                                  <p:childTnLst>
                                    <p:set>
                                      <p:cBhvr>
                                        <p:cTn id="103" dur="1" fill="hold">
                                          <p:stCondLst>
                                            <p:cond delay="0"/>
                                          </p:stCondLst>
                                        </p:cTn>
                                        <p:tgtEl>
                                          <p:spTgt spid="28693"/>
                                        </p:tgtEl>
                                        <p:attrNameLst>
                                          <p:attrName>style.visibility</p:attrName>
                                        </p:attrNameLst>
                                      </p:cBhvr>
                                      <p:to>
                                        <p:strVal val="visible"/>
                                      </p:to>
                                    </p:set>
                                    <p:animEffect transition="in" filter="wipe(left)">
                                      <p:cBhvr>
                                        <p:cTn id="104" dur="5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nimBg="1"/>
      <p:bldP spid="28676" grpId="0" animBg="1" autoUpdateAnimBg="0"/>
      <p:bldP spid="28677" grpId="0" animBg="1"/>
      <p:bldP spid="28678" grpId="0" animBg="1"/>
      <p:bldP spid="28679" grpId="0" animBg="1"/>
      <p:bldP spid="28680" grpId="0" animBg="1" autoUpdateAnimBg="0"/>
      <p:bldP spid="28681" grpId="0" animBg="1" autoUpdateAnimBg="0"/>
      <p:bldP spid="28682" grpId="0" animBg="1" autoUpdateAnimBg="0"/>
      <p:bldP spid="28683" grpId="0" animBg="1" autoUpdateAnimBg="0"/>
      <p:bldP spid="28684" grpId="0" animBg="1" autoUpdateAnimBg="0"/>
      <p:bldP spid="28685" grpId="0" animBg="1" autoUpdateAnimBg="0"/>
      <p:bldP spid="28686" grpId="0" animBg="1" autoUpdateAnimBg="0"/>
      <p:bldP spid="28687" grpId="0" autoUpdateAnimBg="0"/>
      <p:bldP spid="28688" grpId="0" autoUpdateAnimBg="0"/>
      <p:bldP spid="28689" grpId="0" autoUpdateAnimBg="0"/>
      <p:bldP spid="28690" grpId="0" autoUpdateAnimBg="0"/>
      <p:bldP spid="28691" grpId="0" autoUpdateAnimBg="0"/>
      <p:bldP spid="28692" grpId="0" autoUpdateAnimBg="0"/>
      <p:bldP spid="286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9698" name="Freeform 5"/>
          <p:cNvSpPr/>
          <p:nvPr/>
        </p:nvSpPr>
        <p:spPr bwMode="auto">
          <a:xfrm>
            <a:off x="847725" y="1989138"/>
            <a:ext cx="2784475" cy="327025"/>
          </a:xfrm>
          <a:custGeom>
            <a:avLst/>
            <a:gdLst>
              <a:gd name="T0" fmla="*/ 175 w 3651"/>
              <a:gd name="T1" fmla="*/ 0 h 428"/>
              <a:gd name="T2" fmla="*/ 3475 w 3651"/>
              <a:gd name="T3" fmla="*/ 0 h 428"/>
              <a:gd name="T4" fmla="*/ 3651 w 3651"/>
              <a:gd name="T5" fmla="*/ 428 h 428"/>
              <a:gd name="T6" fmla="*/ 0 w 3651"/>
              <a:gd name="T7" fmla="*/ 428 h 428"/>
              <a:gd name="T8" fmla="*/ 175 w 3651"/>
              <a:gd name="T9" fmla="*/ 0 h 428"/>
              <a:gd name="T10" fmla="*/ 0 60000 65536"/>
              <a:gd name="T11" fmla="*/ 0 60000 65536"/>
              <a:gd name="T12" fmla="*/ 0 60000 65536"/>
              <a:gd name="T13" fmla="*/ 0 60000 65536"/>
              <a:gd name="T14" fmla="*/ 0 60000 65536"/>
              <a:gd name="T15" fmla="*/ 0 w 3651"/>
              <a:gd name="T16" fmla="*/ 0 h 428"/>
              <a:gd name="T17" fmla="*/ 3651 w 3651"/>
              <a:gd name="T18" fmla="*/ 428 h 428"/>
            </a:gdLst>
            <a:ahLst/>
            <a:cxnLst>
              <a:cxn ang="T10">
                <a:pos x="T0" y="T1"/>
              </a:cxn>
              <a:cxn ang="T11">
                <a:pos x="T2" y="T3"/>
              </a:cxn>
              <a:cxn ang="T12">
                <a:pos x="T4" y="T5"/>
              </a:cxn>
              <a:cxn ang="T13">
                <a:pos x="T6" y="T7"/>
              </a:cxn>
              <a:cxn ang="T14">
                <a:pos x="T8" y="T9"/>
              </a:cxn>
            </a:cxnLst>
            <a:rect l="T15" t="T16" r="T17" b="T18"/>
            <a:pathLst>
              <a:path w="3651" h="428">
                <a:moveTo>
                  <a:pt x="175" y="0"/>
                </a:moveTo>
                <a:lnTo>
                  <a:pt x="3475" y="0"/>
                </a:lnTo>
                <a:lnTo>
                  <a:pt x="3651" y="428"/>
                </a:lnTo>
                <a:lnTo>
                  <a:pt x="0" y="428"/>
                </a:lnTo>
                <a:lnTo>
                  <a:pt x="175"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699" name="Rectangle 6"/>
          <p:cNvSpPr>
            <a:spLocks noChangeArrowheads="1"/>
          </p:cNvSpPr>
          <p:nvPr/>
        </p:nvSpPr>
        <p:spPr bwMode="auto">
          <a:xfrm>
            <a:off x="0" y="2316163"/>
            <a:ext cx="12196763" cy="1027112"/>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9700" name="Rectangle 7"/>
          <p:cNvSpPr>
            <a:spLocks noChangeArrowheads="1"/>
          </p:cNvSpPr>
          <p:nvPr/>
        </p:nvSpPr>
        <p:spPr bwMode="auto">
          <a:xfrm>
            <a:off x="0" y="3336925"/>
            <a:ext cx="12196763" cy="593725"/>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9701" name="Freeform 8"/>
          <p:cNvSpPr/>
          <p:nvPr/>
        </p:nvSpPr>
        <p:spPr bwMode="auto">
          <a:xfrm>
            <a:off x="847725" y="3929063"/>
            <a:ext cx="2784475" cy="327025"/>
          </a:xfrm>
          <a:custGeom>
            <a:avLst/>
            <a:gdLst>
              <a:gd name="T0" fmla="*/ 175 w 3651"/>
              <a:gd name="T1" fmla="*/ 427 h 427"/>
              <a:gd name="T2" fmla="*/ 3475 w 3651"/>
              <a:gd name="T3" fmla="*/ 427 h 427"/>
              <a:gd name="T4" fmla="*/ 3651 w 3651"/>
              <a:gd name="T5" fmla="*/ 0 h 427"/>
              <a:gd name="T6" fmla="*/ 0 w 3651"/>
              <a:gd name="T7" fmla="*/ 0 h 427"/>
              <a:gd name="T8" fmla="*/ 175 w 3651"/>
              <a:gd name="T9" fmla="*/ 427 h 427"/>
              <a:gd name="T10" fmla="*/ 0 60000 65536"/>
              <a:gd name="T11" fmla="*/ 0 60000 65536"/>
              <a:gd name="T12" fmla="*/ 0 60000 65536"/>
              <a:gd name="T13" fmla="*/ 0 60000 65536"/>
              <a:gd name="T14" fmla="*/ 0 60000 65536"/>
              <a:gd name="T15" fmla="*/ 0 w 3651"/>
              <a:gd name="T16" fmla="*/ 0 h 427"/>
              <a:gd name="T17" fmla="*/ 3651 w 3651"/>
              <a:gd name="T18" fmla="*/ 427 h 427"/>
            </a:gdLst>
            <a:ahLst/>
            <a:cxnLst>
              <a:cxn ang="T10">
                <a:pos x="T0" y="T1"/>
              </a:cxn>
              <a:cxn ang="T11">
                <a:pos x="T2" y="T3"/>
              </a:cxn>
              <a:cxn ang="T12">
                <a:pos x="T4" y="T5"/>
              </a:cxn>
              <a:cxn ang="T13">
                <a:pos x="T6" y="T7"/>
              </a:cxn>
              <a:cxn ang="T14">
                <a:pos x="T8" y="T9"/>
              </a:cxn>
            </a:cxnLst>
            <a:rect l="T15" t="T16" r="T17" b="T18"/>
            <a:pathLst>
              <a:path w="3651" h="427">
                <a:moveTo>
                  <a:pt x="175" y="427"/>
                </a:moveTo>
                <a:lnTo>
                  <a:pt x="3475" y="427"/>
                </a:lnTo>
                <a:lnTo>
                  <a:pt x="3651" y="0"/>
                </a:lnTo>
                <a:lnTo>
                  <a:pt x="0" y="0"/>
                </a:lnTo>
                <a:lnTo>
                  <a:pt x="175" y="427"/>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2" name="Rectangle 9"/>
          <p:cNvSpPr>
            <a:spLocks noChangeArrowheads="1"/>
          </p:cNvSpPr>
          <p:nvPr/>
        </p:nvSpPr>
        <p:spPr bwMode="auto">
          <a:xfrm>
            <a:off x="981075" y="1989138"/>
            <a:ext cx="2516188" cy="2281237"/>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29703" name="Freeform 13"/>
          <p:cNvSpPr/>
          <p:nvPr/>
        </p:nvSpPr>
        <p:spPr bwMode="auto">
          <a:xfrm>
            <a:off x="1762125" y="2386013"/>
            <a:ext cx="942975" cy="1516062"/>
          </a:xfrm>
          <a:custGeom>
            <a:avLst/>
            <a:gdLst>
              <a:gd name="T0" fmla="*/ 879795 w 942665"/>
              <a:gd name="T1" fmla="*/ 440257 h 1515968"/>
              <a:gd name="T2" fmla="*/ 942665 w 942665"/>
              <a:gd name="T3" fmla="*/ 499578 h 1515968"/>
              <a:gd name="T4" fmla="*/ 942665 w 942665"/>
              <a:gd name="T5" fmla="*/ 776220 h 1515968"/>
              <a:gd name="T6" fmla="*/ 544109 w 942665"/>
              <a:gd name="T7" fmla="*/ 1236270 h 1515968"/>
              <a:gd name="T8" fmla="*/ 544109 w 942665"/>
              <a:gd name="T9" fmla="*/ 1434963 h 1515968"/>
              <a:gd name="T10" fmla="*/ 827594 w 942665"/>
              <a:gd name="T11" fmla="*/ 1515968 h 1515968"/>
              <a:gd name="T12" fmla="*/ 115833 w 942665"/>
              <a:gd name="T13" fmla="*/ 1515968 h 1515968"/>
              <a:gd name="T14" fmla="*/ 397794 w 942665"/>
              <a:gd name="T15" fmla="*/ 1435727 h 1515968"/>
              <a:gd name="T16" fmla="*/ 397794 w 942665"/>
              <a:gd name="T17" fmla="*/ 1236270 h 1515968"/>
              <a:gd name="T18" fmla="*/ 0 w 942665"/>
              <a:gd name="T19" fmla="*/ 776220 h 1515968"/>
              <a:gd name="T20" fmla="*/ 0 w 942665"/>
              <a:gd name="T21" fmla="*/ 499578 h 1515968"/>
              <a:gd name="T22" fmla="*/ 125739 w 942665"/>
              <a:gd name="T23" fmla="*/ 499578 h 1515968"/>
              <a:gd name="T24" fmla="*/ 125739 w 942665"/>
              <a:gd name="T25" fmla="*/ 776220 h 1515968"/>
              <a:gd name="T26" fmla="*/ 462569 w 942665"/>
              <a:gd name="T27" fmla="*/ 1114762 h 1515968"/>
              <a:gd name="T28" fmla="*/ 469427 w 942665"/>
              <a:gd name="T29" fmla="*/ 1114762 h 1515968"/>
              <a:gd name="T30" fmla="*/ 471714 w 942665"/>
              <a:gd name="T31" fmla="*/ 1114762 h 1515968"/>
              <a:gd name="T32" fmla="*/ 473238 w 942665"/>
              <a:gd name="T33" fmla="*/ 1114762 h 1515968"/>
              <a:gd name="T34" fmla="*/ 480096 w 942665"/>
              <a:gd name="T35" fmla="*/ 1114762 h 1515968"/>
              <a:gd name="T36" fmla="*/ 816926 w 942665"/>
              <a:gd name="T37" fmla="*/ 776220 h 1515968"/>
              <a:gd name="T38" fmla="*/ 816926 w 942665"/>
              <a:gd name="T39" fmla="*/ 499578 h 1515968"/>
              <a:gd name="T40" fmla="*/ 879795 w 942665"/>
              <a:gd name="T41" fmla="*/ 440257 h 1515968"/>
              <a:gd name="T42" fmla="*/ 467923 w 942665"/>
              <a:gd name="T43" fmla="*/ 340 h 1515968"/>
              <a:gd name="T44" fmla="*/ 471734 w 942665"/>
              <a:gd name="T45" fmla="*/ 340 h 1515968"/>
              <a:gd name="T46" fmla="*/ 476307 w 942665"/>
              <a:gd name="T47" fmla="*/ 340 h 1515968"/>
              <a:gd name="T48" fmla="*/ 701919 w 942665"/>
              <a:gd name="T49" fmla="*/ 225802 h 1515968"/>
              <a:gd name="T50" fmla="*/ 701919 w 942665"/>
              <a:gd name="T51" fmla="*/ 771495 h 1515968"/>
              <a:gd name="T52" fmla="*/ 476307 w 942665"/>
              <a:gd name="T53" fmla="*/ 996956 h 1515968"/>
              <a:gd name="T54" fmla="*/ 471734 w 942665"/>
              <a:gd name="T55" fmla="*/ 996956 h 1515968"/>
              <a:gd name="T56" fmla="*/ 467923 w 942665"/>
              <a:gd name="T57" fmla="*/ 996956 h 1515968"/>
              <a:gd name="T58" fmla="*/ 242311 w 942665"/>
              <a:gd name="T59" fmla="*/ 771495 h 1515968"/>
              <a:gd name="T60" fmla="*/ 242311 w 942665"/>
              <a:gd name="T61" fmla="*/ 225802 h 1515968"/>
              <a:gd name="T62" fmla="*/ 467923 w 942665"/>
              <a:gd name="T63" fmla="*/ 340 h 15159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2665"/>
              <a:gd name="T97" fmla="*/ 0 h 1515968"/>
              <a:gd name="T98" fmla="*/ 942665 w 942665"/>
              <a:gd name="T99" fmla="*/ 1515968 h 15159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2665" h="1515968">
                <a:moveTo>
                  <a:pt x="879795" y="440257"/>
                </a:moveTo>
                <a:cubicBezTo>
                  <a:pt x="911230" y="440353"/>
                  <a:pt x="942665" y="460222"/>
                  <a:pt x="942665" y="499578"/>
                </a:cubicBezTo>
                <a:lnTo>
                  <a:pt x="942665" y="776220"/>
                </a:lnTo>
                <a:cubicBezTo>
                  <a:pt x="942665" y="1010830"/>
                  <a:pt x="769678" y="1204938"/>
                  <a:pt x="544109" y="1236270"/>
                </a:cubicBezTo>
                <a:lnTo>
                  <a:pt x="544109" y="1434963"/>
                </a:lnTo>
                <a:lnTo>
                  <a:pt x="827594" y="1515968"/>
                </a:lnTo>
                <a:lnTo>
                  <a:pt x="115833" y="1515968"/>
                </a:lnTo>
                <a:lnTo>
                  <a:pt x="397794" y="1435727"/>
                </a:lnTo>
                <a:lnTo>
                  <a:pt x="397794" y="1236270"/>
                </a:lnTo>
                <a:cubicBezTo>
                  <a:pt x="172987" y="1204173"/>
                  <a:pt x="0" y="1010830"/>
                  <a:pt x="0" y="776220"/>
                </a:cubicBezTo>
                <a:cubicBezTo>
                  <a:pt x="0" y="776220"/>
                  <a:pt x="0" y="537024"/>
                  <a:pt x="0" y="499578"/>
                </a:cubicBezTo>
                <a:cubicBezTo>
                  <a:pt x="0" y="420101"/>
                  <a:pt x="125739" y="421630"/>
                  <a:pt x="125739" y="499578"/>
                </a:cubicBezTo>
                <a:lnTo>
                  <a:pt x="125739" y="776220"/>
                </a:lnTo>
                <a:cubicBezTo>
                  <a:pt x="125739" y="962685"/>
                  <a:pt x="276627" y="1114762"/>
                  <a:pt x="462569" y="1114762"/>
                </a:cubicBezTo>
                <a:cubicBezTo>
                  <a:pt x="464855" y="1114762"/>
                  <a:pt x="467141" y="1114762"/>
                  <a:pt x="469427" y="1114762"/>
                </a:cubicBezTo>
                <a:lnTo>
                  <a:pt x="471714" y="1114762"/>
                </a:lnTo>
                <a:lnTo>
                  <a:pt x="473238" y="1114762"/>
                </a:lnTo>
                <a:cubicBezTo>
                  <a:pt x="475524" y="1114762"/>
                  <a:pt x="477810" y="1114762"/>
                  <a:pt x="480096" y="1114762"/>
                </a:cubicBezTo>
                <a:cubicBezTo>
                  <a:pt x="666038" y="1114762"/>
                  <a:pt x="816926" y="962685"/>
                  <a:pt x="816926" y="776220"/>
                </a:cubicBezTo>
                <a:lnTo>
                  <a:pt x="816926" y="499578"/>
                </a:lnTo>
                <a:cubicBezTo>
                  <a:pt x="816926" y="459840"/>
                  <a:pt x="848361" y="440161"/>
                  <a:pt x="879795" y="440257"/>
                </a:cubicBezTo>
                <a:close/>
                <a:moveTo>
                  <a:pt x="467923" y="340"/>
                </a:moveTo>
                <a:cubicBezTo>
                  <a:pt x="469447" y="340"/>
                  <a:pt x="470972" y="-424"/>
                  <a:pt x="471734" y="340"/>
                </a:cubicBezTo>
                <a:cubicBezTo>
                  <a:pt x="473258" y="-424"/>
                  <a:pt x="474783" y="340"/>
                  <a:pt x="476307" y="340"/>
                </a:cubicBezTo>
                <a:cubicBezTo>
                  <a:pt x="600546" y="340"/>
                  <a:pt x="701919" y="101225"/>
                  <a:pt x="701919" y="225802"/>
                </a:cubicBezTo>
                <a:lnTo>
                  <a:pt x="701919" y="771495"/>
                </a:lnTo>
                <a:cubicBezTo>
                  <a:pt x="701919" y="896072"/>
                  <a:pt x="600546" y="996956"/>
                  <a:pt x="476307" y="996956"/>
                </a:cubicBezTo>
                <a:cubicBezTo>
                  <a:pt x="474783" y="996956"/>
                  <a:pt x="473258" y="996956"/>
                  <a:pt x="471734" y="996956"/>
                </a:cubicBezTo>
                <a:cubicBezTo>
                  <a:pt x="470210" y="996956"/>
                  <a:pt x="469447" y="996956"/>
                  <a:pt x="467923" y="996956"/>
                </a:cubicBezTo>
                <a:cubicBezTo>
                  <a:pt x="343684" y="996956"/>
                  <a:pt x="242311" y="896072"/>
                  <a:pt x="242311" y="771495"/>
                </a:cubicBezTo>
                <a:lnTo>
                  <a:pt x="242311" y="225802"/>
                </a:lnTo>
                <a:cubicBezTo>
                  <a:pt x="242311" y="101225"/>
                  <a:pt x="343684" y="340"/>
                  <a:pt x="467923" y="3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4" name="TextBox 12"/>
          <p:cNvSpPr txBox="1">
            <a:spLocks noChangeArrowheads="1"/>
          </p:cNvSpPr>
          <p:nvPr/>
        </p:nvSpPr>
        <p:spPr bwMode="auto">
          <a:xfrm>
            <a:off x="5921693" y="3429000"/>
            <a:ext cx="190944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accent2"/>
                </a:solidFill>
                <a:latin typeface="微软雅黑" panose="020B0503020204020204" pitchFamily="34" charset="-122"/>
                <a:ea typeface="微软雅黑" panose="020B0503020204020204" pitchFamily="34" charset="-122"/>
              </a:rPr>
              <a:t>汇报人：</a:t>
            </a:r>
            <a:r>
              <a:rPr lang="en-US" altLang="zh-CN" sz="2000">
                <a:solidFill>
                  <a:schemeClr val="accent2"/>
                </a:solidFill>
                <a:latin typeface="微软雅黑" panose="020B0503020204020204" pitchFamily="34" charset="-122"/>
                <a:ea typeface="微软雅黑" panose="020B0503020204020204" pitchFamily="34" charset="-122"/>
              </a:rPr>
              <a:t>PPT</a:t>
            </a:r>
            <a:r>
              <a:rPr lang="zh-CN" altLang="en-US" sz="2000">
                <a:solidFill>
                  <a:schemeClr val="accent2"/>
                </a:solidFill>
                <a:latin typeface="微软雅黑" panose="020B0503020204020204" pitchFamily="34" charset="-122"/>
                <a:ea typeface="微软雅黑" panose="020B0503020204020204" pitchFamily="34" charset="-122"/>
              </a:rPr>
              <a:t>营</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9705" name="Rectangle 3"/>
          <p:cNvSpPr txBox="1">
            <a:spLocks noChangeArrowheads="1"/>
          </p:cNvSpPr>
          <p:nvPr/>
        </p:nvSpPr>
        <p:spPr bwMode="auto">
          <a:xfrm>
            <a:off x="4054475" y="2349500"/>
            <a:ext cx="4911725" cy="968375"/>
          </a:xfrm>
          <a:prstGeom prst="rect">
            <a:avLst/>
          </a:prstGeom>
          <a:noFill/>
          <a:ln w="9525">
            <a:noFill/>
            <a:miter lim="800000"/>
          </a:ln>
        </p:spPr>
        <p:txBody>
          <a:bodyPr anchor="ctr"/>
          <a:lstStyle/>
          <a:p>
            <a:pPr algn="dist">
              <a:defRPr/>
            </a:pPr>
            <a:r>
              <a:rPr lang="zh-CN" altLang="en-US" sz="7000" b="1">
                <a:solidFill>
                  <a:schemeClr val="accent2"/>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谢谢大家</a:t>
            </a:r>
            <a:r>
              <a:rPr lang="en-US" sz="7000" b="1">
                <a:solidFill>
                  <a:schemeClr val="accent2"/>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t>
            </a:r>
            <a:endParaRPr lang="zh-CN" altLang="en-US" sz="7000" b="1">
              <a:solidFill>
                <a:schemeClr val="accent2"/>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1000"/>
                                        <p:tgtEl>
                                          <p:spTgt spid="2969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wipe(right)">
                                      <p:cBhvr>
                                        <p:cTn id="10" dur="1000"/>
                                        <p:tgtEl>
                                          <p:spTgt spid="29700"/>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29698"/>
                                        </p:tgtEl>
                                        <p:attrNameLst>
                                          <p:attrName>style.visibility</p:attrName>
                                        </p:attrNameLst>
                                      </p:cBhvr>
                                      <p:to>
                                        <p:strVal val="visible"/>
                                      </p:to>
                                    </p:set>
                                    <p:animEffect transition="in" filter="wipe(down)">
                                      <p:cBhvr>
                                        <p:cTn id="14" dur="300"/>
                                        <p:tgtEl>
                                          <p:spTgt spid="2969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9702"/>
                                        </p:tgtEl>
                                        <p:attrNameLst>
                                          <p:attrName>style.visibility</p:attrName>
                                        </p:attrNameLst>
                                      </p:cBhvr>
                                      <p:to>
                                        <p:strVal val="visible"/>
                                      </p:to>
                                    </p:set>
                                    <p:animEffect transition="in" filter="wipe(up)">
                                      <p:cBhvr>
                                        <p:cTn id="18" dur="500"/>
                                        <p:tgtEl>
                                          <p:spTgt spid="29702"/>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wipe(down)">
                                      <p:cBhvr>
                                        <p:cTn id="22" dur="300"/>
                                        <p:tgtEl>
                                          <p:spTgt spid="29701"/>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29703"/>
                                        </p:tgtEl>
                                        <p:attrNameLst>
                                          <p:attrName>style.visibility</p:attrName>
                                        </p:attrNameLst>
                                      </p:cBhvr>
                                      <p:to>
                                        <p:strVal val="visible"/>
                                      </p:to>
                                    </p:set>
                                    <p:anim calcmode="lin" valueType="num">
                                      <p:cBhvr>
                                        <p:cTn id="26" dur="500" fill="hold"/>
                                        <p:tgtEl>
                                          <p:spTgt spid="29703"/>
                                        </p:tgtEl>
                                        <p:attrNameLst>
                                          <p:attrName>ppt_w</p:attrName>
                                        </p:attrNameLst>
                                      </p:cBhvr>
                                      <p:tavLst>
                                        <p:tav tm="0">
                                          <p:val>
                                            <p:fltVal val="0"/>
                                          </p:val>
                                        </p:tav>
                                        <p:tav tm="100000">
                                          <p:val>
                                            <p:strVal val="#ppt_w"/>
                                          </p:val>
                                        </p:tav>
                                      </p:tavLst>
                                    </p:anim>
                                    <p:anim calcmode="lin" valueType="num">
                                      <p:cBhvr>
                                        <p:cTn id="27" dur="500" fill="hold"/>
                                        <p:tgtEl>
                                          <p:spTgt spid="29703"/>
                                        </p:tgtEl>
                                        <p:attrNameLst>
                                          <p:attrName>ppt_h</p:attrName>
                                        </p:attrNameLst>
                                      </p:cBhvr>
                                      <p:tavLst>
                                        <p:tav tm="0">
                                          <p:val>
                                            <p:fltVal val="0"/>
                                          </p:val>
                                        </p:tav>
                                        <p:tav tm="100000">
                                          <p:val>
                                            <p:strVal val="#ppt_h"/>
                                          </p:val>
                                        </p:tav>
                                      </p:tavLst>
                                    </p:anim>
                                    <p:anim calcmode="lin" valueType="num">
                                      <p:cBhvr>
                                        <p:cTn id="28" dur="500" fill="hold"/>
                                        <p:tgtEl>
                                          <p:spTgt spid="29703"/>
                                        </p:tgtEl>
                                        <p:attrNameLst>
                                          <p:attrName>style.rotation</p:attrName>
                                        </p:attrNameLst>
                                      </p:cBhvr>
                                      <p:tavLst>
                                        <p:tav tm="0">
                                          <p:val>
                                            <p:fltVal val="90"/>
                                          </p:val>
                                        </p:tav>
                                        <p:tav tm="100000">
                                          <p:val>
                                            <p:fltVal val="0"/>
                                          </p:val>
                                        </p:tav>
                                      </p:tavLst>
                                    </p:anim>
                                    <p:animEffect transition="in" filter="fade">
                                      <p:cBhvr>
                                        <p:cTn id="29" dur="500"/>
                                        <p:tgtEl>
                                          <p:spTgt spid="2970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9704"/>
                                        </p:tgtEl>
                                        <p:attrNameLst>
                                          <p:attrName>style.visibility</p:attrName>
                                        </p:attrNameLst>
                                      </p:cBhvr>
                                      <p:to>
                                        <p:strVal val="visible"/>
                                      </p:to>
                                    </p:set>
                                    <p:anim calcmode="lin" valueType="num">
                                      <p:cBhvr additive="base">
                                        <p:cTn id="32" dur="500" fill="hold"/>
                                        <p:tgtEl>
                                          <p:spTgt spid="29704"/>
                                        </p:tgtEl>
                                        <p:attrNameLst>
                                          <p:attrName>ppt_x</p:attrName>
                                        </p:attrNameLst>
                                      </p:cBhvr>
                                      <p:tavLst>
                                        <p:tav tm="0">
                                          <p:val>
                                            <p:strVal val="0-#ppt_w/2"/>
                                          </p:val>
                                        </p:tav>
                                        <p:tav tm="100000">
                                          <p:val>
                                            <p:strVal val="#ppt_x"/>
                                          </p:val>
                                        </p:tav>
                                      </p:tavLst>
                                    </p:anim>
                                    <p:anim calcmode="lin" valueType="num">
                                      <p:cBhvr additive="base">
                                        <p:cTn id="33" dur="500" fill="hold"/>
                                        <p:tgtEl>
                                          <p:spTgt spid="29704"/>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500"/>
                                  </p:stCondLst>
                                  <p:childTnLst>
                                    <p:set>
                                      <p:cBhvr>
                                        <p:cTn id="35" dur="1" fill="hold">
                                          <p:stCondLst>
                                            <p:cond delay="0"/>
                                          </p:stCondLst>
                                        </p:cTn>
                                        <p:tgtEl>
                                          <p:spTgt spid="29705"/>
                                        </p:tgtEl>
                                        <p:attrNameLst>
                                          <p:attrName>style.visibility</p:attrName>
                                        </p:attrNameLst>
                                      </p:cBhvr>
                                      <p:to>
                                        <p:strVal val="visible"/>
                                      </p:to>
                                    </p:set>
                                    <p:animEffect transition="in" filter="wipe(left)">
                                      <p:cBhvr>
                                        <p:cTn id="36" dur="1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autoUpdateAnimBg="0"/>
      <p:bldP spid="29700" grpId="0" animBg="1" autoUpdateAnimBg="0"/>
      <p:bldP spid="29701" grpId="0" animBg="1"/>
      <p:bldP spid="29702" grpId="0" animBg="1" autoUpdateAnimBg="0"/>
      <p:bldP spid="29703" grpId="0" animBg="1"/>
      <p:bldP spid="29704" grpId="0" autoUpdateAnimBg="0"/>
      <p:bldP spid="297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748"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858"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5368" y="1400175"/>
            <a:ext cx="2505075" cy="762000"/>
          </a:xfrm>
          <a:prstGeom prst="rect">
            <a:avLst/>
          </a:prstGeom>
        </p:spPr>
      </p:pic>
      <p:sp>
        <p:nvSpPr>
          <p:cNvPr id="5" name="文本框 4"/>
          <p:cNvSpPr txBox="1"/>
          <p:nvPr/>
        </p:nvSpPr>
        <p:spPr>
          <a:xfrm>
            <a:off x="4202748"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771525" y="1754188"/>
            <a:ext cx="2936875" cy="48736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 name="T10" fmla="*/ 0 60000 65536"/>
              <a:gd name="T11" fmla="*/ 0 60000 65536"/>
              <a:gd name="T12" fmla="*/ 0 60000 65536"/>
              <a:gd name="T13" fmla="*/ 0 60000 65536"/>
              <a:gd name="T14" fmla="*/ 0 60000 65536"/>
              <a:gd name="T15" fmla="*/ 0 w 3851"/>
              <a:gd name="T16" fmla="*/ 0 h 633"/>
              <a:gd name="T17" fmla="*/ 3851 w 3851"/>
              <a:gd name="T18" fmla="*/ 633 h 633"/>
            </a:gdLst>
            <a:ahLst/>
            <a:cxnLst>
              <a:cxn ang="T10">
                <a:pos x="T0" y="T1"/>
              </a:cxn>
              <a:cxn ang="T11">
                <a:pos x="T2" y="T3"/>
              </a:cxn>
              <a:cxn ang="T12">
                <a:pos x="T4" y="T5"/>
              </a:cxn>
              <a:cxn ang="T13">
                <a:pos x="T6" y="T7"/>
              </a:cxn>
              <a:cxn ang="T14">
                <a:pos x="T8" y="T9"/>
              </a:cxn>
            </a:cxnLst>
            <a:rect l="T15" t="T16" r="T17" b="T18"/>
            <a:pathLst>
              <a:path w="3851" h="633">
                <a:moveTo>
                  <a:pt x="275" y="0"/>
                </a:moveTo>
                <a:lnTo>
                  <a:pt x="3575" y="0"/>
                </a:lnTo>
                <a:lnTo>
                  <a:pt x="3851" y="633"/>
                </a:lnTo>
                <a:lnTo>
                  <a:pt x="0" y="633"/>
                </a:lnTo>
                <a:lnTo>
                  <a:pt x="2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3" name="Rectangle 6"/>
          <p:cNvSpPr>
            <a:spLocks noChangeArrowheads="1"/>
          </p:cNvSpPr>
          <p:nvPr/>
        </p:nvSpPr>
        <p:spPr bwMode="auto">
          <a:xfrm>
            <a:off x="0" y="2244725"/>
            <a:ext cx="12196763" cy="2443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4" name="Rectangle 7"/>
          <p:cNvSpPr>
            <a:spLocks noChangeArrowheads="1"/>
          </p:cNvSpPr>
          <p:nvPr/>
        </p:nvSpPr>
        <p:spPr bwMode="auto">
          <a:xfrm>
            <a:off x="981075" y="1754188"/>
            <a:ext cx="2514600" cy="2687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5" name="TextBox 23"/>
          <p:cNvSpPr txBox="1">
            <a:spLocks noChangeArrowheads="1"/>
          </p:cNvSpPr>
          <p:nvPr/>
        </p:nvSpPr>
        <p:spPr bwMode="auto">
          <a:xfrm>
            <a:off x="3794125" y="3063875"/>
            <a:ext cx="56165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小节标题一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小节标题二  </a:t>
            </a:r>
            <a:endParaRPr lang="en-US" sz="260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小节标题三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小节标题四</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10246" name="TextBox 25"/>
          <p:cNvSpPr txBox="1">
            <a:spLocks noChangeArrowheads="1"/>
          </p:cNvSpPr>
          <p:nvPr/>
        </p:nvSpPr>
        <p:spPr bwMode="auto">
          <a:xfrm>
            <a:off x="3779838" y="2349500"/>
            <a:ext cx="551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FDCB34"/>
                </a:solidFill>
                <a:latin typeface="微软雅黑" panose="020B0503020204020204" pitchFamily="34" charset="-122"/>
                <a:ea typeface="微软雅黑" panose="020B0503020204020204" pitchFamily="34" charset="-122"/>
              </a:rPr>
              <a:t>这里输入第一部分标题</a:t>
            </a:r>
            <a:endParaRPr lang="zh-CN" altLang="en-US" sz="4000" b="1">
              <a:solidFill>
                <a:srgbClr val="FDCB34"/>
              </a:solidFill>
              <a:latin typeface="微软雅黑" panose="020B0503020204020204" pitchFamily="34" charset="-122"/>
              <a:ea typeface="微软雅黑" panose="020B0503020204020204" pitchFamily="34" charset="-122"/>
            </a:endParaRPr>
          </a:p>
        </p:txBody>
      </p:sp>
      <p:sp>
        <p:nvSpPr>
          <p:cNvPr id="10247" name="TextBox 26"/>
          <p:cNvSpPr txBox="1">
            <a:spLocks noChangeArrowheads="1"/>
          </p:cNvSpPr>
          <p:nvPr/>
        </p:nvSpPr>
        <p:spPr bwMode="auto">
          <a:xfrm>
            <a:off x="1198563" y="2244725"/>
            <a:ext cx="208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0" b="1">
                <a:solidFill>
                  <a:srgbClr val="FFFFFF"/>
                </a:solidFill>
                <a:latin typeface="微软雅黑" panose="020B0503020204020204" pitchFamily="34" charset="-122"/>
                <a:ea typeface="微软雅黑" panose="020B0503020204020204" pitchFamily="34" charset="-122"/>
              </a:rPr>
              <a:t>01</a:t>
            </a:r>
            <a:endParaRPr lang="zh-CN" altLang="en-US" sz="12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ipe(down)">
                                      <p:cBhvr>
                                        <p:cTn id="11" dur="300"/>
                                        <p:tgtEl>
                                          <p:spTgt spid="1024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ipe(up)">
                                      <p:cBhvr>
                                        <p:cTn id="15" dur="500"/>
                                        <p:tgtEl>
                                          <p:spTgt spid="1024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p:cTn id="19" dur="400" fill="hold"/>
                                        <p:tgtEl>
                                          <p:spTgt spid="10247"/>
                                        </p:tgtEl>
                                        <p:attrNameLst>
                                          <p:attrName>ppt_w</p:attrName>
                                        </p:attrNameLst>
                                      </p:cBhvr>
                                      <p:tavLst>
                                        <p:tav tm="0">
                                          <p:val>
                                            <p:fltVal val="0"/>
                                          </p:val>
                                        </p:tav>
                                        <p:tav tm="100000">
                                          <p:val>
                                            <p:strVal val="#ppt_w"/>
                                          </p:val>
                                        </p:tav>
                                      </p:tavLst>
                                    </p:anim>
                                    <p:anim calcmode="lin" valueType="num">
                                      <p:cBhvr>
                                        <p:cTn id="20" dur="400" fill="hold"/>
                                        <p:tgtEl>
                                          <p:spTgt spid="10247"/>
                                        </p:tgtEl>
                                        <p:attrNameLst>
                                          <p:attrName>ppt_h</p:attrName>
                                        </p:attrNameLst>
                                      </p:cBhvr>
                                      <p:tavLst>
                                        <p:tav tm="0">
                                          <p:val>
                                            <p:fltVal val="0"/>
                                          </p:val>
                                        </p:tav>
                                        <p:tav tm="100000">
                                          <p:val>
                                            <p:strVal val="#ppt_h"/>
                                          </p:val>
                                        </p:tav>
                                      </p:tavLst>
                                    </p:anim>
                                    <p:anim calcmode="lin" valueType="num">
                                      <p:cBhvr>
                                        <p:cTn id="21" dur="400" fill="hold"/>
                                        <p:tgtEl>
                                          <p:spTgt spid="10247"/>
                                        </p:tgtEl>
                                        <p:attrNameLst>
                                          <p:attrName>style.rotation</p:attrName>
                                        </p:attrNameLst>
                                      </p:cBhvr>
                                      <p:tavLst>
                                        <p:tav tm="0">
                                          <p:val>
                                            <p:fltVal val="90"/>
                                          </p:val>
                                        </p:tav>
                                        <p:tav tm="100000">
                                          <p:val>
                                            <p:fltVal val="0"/>
                                          </p:val>
                                        </p:tav>
                                      </p:tavLst>
                                    </p:anim>
                                    <p:animEffect transition="in" filter="fade">
                                      <p:cBhvr>
                                        <p:cTn id="22" dur="400"/>
                                        <p:tgtEl>
                                          <p:spTgt spid="1024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246"/>
                                        </p:tgtEl>
                                        <p:attrNameLst>
                                          <p:attrName>style.visibility</p:attrName>
                                        </p:attrNameLst>
                                      </p:cBhvr>
                                      <p:to>
                                        <p:strVal val="visible"/>
                                      </p:to>
                                    </p:set>
                                    <p:anim calcmode="lin" valueType="num">
                                      <p:cBhvr>
                                        <p:cTn id="26" dur="500" fill="hold"/>
                                        <p:tgtEl>
                                          <p:spTgt spid="1024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246"/>
                                        </p:tgtEl>
                                        <p:attrNameLst>
                                          <p:attrName>ppt_y</p:attrName>
                                        </p:attrNameLst>
                                      </p:cBhvr>
                                      <p:tavLst>
                                        <p:tav tm="0">
                                          <p:val>
                                            <p:strVal val="#ppt_y"/>
                                          </p:val>
                                        </p:tav>
                                        <p:tav tm="100000">
                                          <p:val>
                                            <p:strVal val="#ppt_y"/>
                                          </p:val>
                                        </p:tav>
                                      </p:tavLst>
                                    </p:anim>
                                    <p:anim calcmode="lin" valueType="num">
                                      <p:cBhvr>
                                        <p:cTn id="28" dur="500" fill="hold"/>
                                        <p:tgtEl>
                                          <p:spTgt spid="1024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2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24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245"/>
                                        </p:tgtEl>
                                        <p:attrNameLst>
                                          <p:attrName>style.visibility</p:attrName>
                                        </p:attrNameLst>
                                      </p:cBhvr>
                                      <p:to>
                                        <p:strVal val="visible"/>
                                      </p:to>
                                    </p:set>
                                    <p:animEffect transition="in" filter="wipe(up)">
                                      <p:cBhvr>
                                        <p:cTn id="3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autoUpdateAnimBg="0"/>
      <p:bldP spid="10244" grpId="0" animBg="1" autoUpdateAnimBg="0"/>
      <p:bldP spid="10245" grpId="0" autoUpdateAnimBg="0"/>
      <p:bldP spid="10246" grpId="0" autoUpdateAnimBg="0"/>
      <p:bldP spid="1024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1267" name="Oval 6"/>
          <p:cNvSpPr>
            <a:spLocks noChangeArrowheads="1"/>
          </p:cNvSpPr>
          <p:nvPr/>
        </p:nvSpPr>
        <p:spPr bwMode="auto">
          <a:xfrm>
            <a:off x="1382713" y="1203325"/>
            <a:ext cx="5026025" cy="5027613"/>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68" name="Oval 10"/>
          <p:cNvSpPr>
            <a:spLocks noChangeArrowheads="1"/>
          </p:cNvSpPr>
          <p:nvPr/>
        </p:nvSpPr>
        <p:spPr bwMode="auto">
          <a:xfrm>
            <a:off x="5149850" y="1431925"/>
            <a:ext cx="585788" cy="5857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chemeClr val="accent2"/>
                </a:solidFill>
                <a:latin typeface="微软雅黑" panose="020B0503020204020204" pitchFamily="34" charset="-122"/>
                <a:ea typeface="微软雅黑" panose="020B0503020204020204" pitchFamily="34" charset="-122"/>
              </a:rPr>
              <a:t>1</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11269" name="Oval 11"/>
          <p:cNvSpPr>
            <a:spLocks noChangeArrowheads="1"/>
          </p:cNvSpPr>
          <p:nvPr/>
        </p:nvSpPr>
        <p:spPr bwMode="auto">
          <a:xfrm>
            <a:off x="5149850" y="5416550"/>
            <a:ext cx="585788" cy="5857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chemeClr val="accent2"/>
                </a:solidFill>
                <a:latin typeface="微软雅黑" panose="020B0503020204020204" pitchFamily="34" charset="-122"/>
                <a:ea typeface="微软雅黑" panose="020B0503020204020204" pitchFamily="34" charset="-122"/>
              </a:rPr>
              <a:t>5</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11270" name="Oval 12"/>
          <p:cNvSpPr>
            <a:spLocks noChangeArrowheads="1"/>
          </p:cNvSpPr>
          <p:nvPr/>
        </p:nvSpPr>
        <p:spPr bwMode="auto">
          <a:xfrm>
            <a:off x="5854700" y="4491038"/>
            <a:ext cx="587375" cy="5857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chemeClr val="accent2"/>
                </a:solidFill>
                <a:latin typeface="微软雅黑" panose="020B0503020204020204" pitchFamily="34" charset="-122"/>
                <a:ea typeface="微软雅黑" panose="020B0503020204020204" pitchFamily="34" charset="-122"/>
              </a:rPr>
              <a:t>4</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11271" name="Oval 13"/>
          <p:cNvSpPr>
            <a:spLocks noChangeArrowheads="1"/>
          </p:cNvSpPr>
          <p:nvPr/>
        </p:nvSpPr>
        <p:spPr bwMode="auto">
          <a:xfrm>
            <a:off x="5854700" y="2357438"/>
            <a:ext cx="587375" cy="5857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chemeClr val="accent2"/>
                </a:solidFill>
                <a:latin typeface="微软雅黑" panose="020B0503020204020204" pitchFamily="34" charset="-122"/>
                <a:ea typeface="微软雅黑" panose="020B0503020204020204" pitchFamily="34" charset="-122"/>
              </a:rPr>
              <a:t>2</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11272" name="Oval 14"/>
          <p:cNvSpPr>
            <a:spLocks noChangeArrowheads="1"/>
          </p:cNvSpPr>
          <p:nvPr/>
        </p:nvSpPr>
        <p:spPr bwMode="auto">
          <a:xfrm>
            <a:off x="6083300" y="3424238"/>
            <a:ext cx="585788" cy="5857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chemeClr val="accent2"/>
                </a:solidFill>
                <a:latin typeface="微软雅黑" panose="020B0503020204020204" pitchFamily="34" charset="-122"/>
                <a:ea typeface="微软雅黑" panose="020B0503020204020204" pitchFamily="34" charset="-122"/>
              </a:rPr>
              <a:t>3</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11273" name="TextBox 19"/>
          <p:cNvSpPr txBox="1">
            <a:spLocks noChangeArrowheads="1"/>
          </p:cNvSpPr>
          <p:nvPr/>
        </p:nvSpPr>
        <p:spPr bwMode="auto">
          <a:xfrm>
            <a:off x="6083300" y="1203325"/>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274" name="TextBox 20"/>
          <p:cNvSpPr txBox="1">
            <a:spLocks noChangeArrowheads="1"/>
          </p:cNvSpPr>
          <p:nvPr/>
        </p:nvSpPr>
        <p:spPr bwMode="auto">
          <a:xfrm>
            <a:off x="6588125" y="2254250"/>
            <a:ext cx="361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275" name="TextBox 21"/>
          <p:cNvSpPr txBox="1">
            <a:spLocks noChangeArrowheads="1"/>
          </p:cNvSpPr>
          <p:nvPr/>
        </p:nvSpPr>
        <p:spPr bwMode="auto">
          <a:xfrm>
            <a:off x="6765925" y="3387725"/>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276" name="TextBox 22"/>
          <p:cNvSpPr txBox="1">
            <a:spLocks noChangeArrowheads="1"/>
          </p:cNvSpPr>
          <p:nvPr/>
        </p:nvSpPr>
        <p:spPr bwMode="auto">
          <a:xfrm>
            <a:off x="6507163" y="4533900"/>
            <a:ext cx="361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277" name="TextBox 23"/>
          <p:cNvSpPr txBox="1">
            <a:spLocks noChangeArrowheads="1"/>
          </p:cNvSpPr>
          <p:nvPr/>
        </p:nvSpPr>
        <p:spPr bwMode="auto">
          <a:xfrm>
            <a:off x="6015038" y="5475288"/>
            <a:ext cx="3614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278" name="Oval 7"/>
          <p:cNvSpPr>
            <a:spLocks noChangeArrowheads="1"/>
          </p:cNvSpPr>
          <p:nvPr/>
        </p:nvSpPr>
        <p:spPr bwMode="auto">
          <a:xfrm>
            <a:off x="1273175" y="1476375"/>
            <a:ext cx="4452938" cy="44497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79" name="Oval 8"/>
          <p:cNvSpPr>
            <a:spLocks noChangeArrowheads="1"/>
          </p:cNvSpPr>
          <p:nvPr/>
        </p:nvSpPr>
        <p:spPr bwMode="auto">
          <a:xfrm>
            <a:off x="1577975" y="1779588"/>
            <a:ext cx="3843338" cy="3843337"/>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80" name="Oval 9"/>
          <p:cNvSpPr>
            <a:spLocks noChangeArrowheads="1"/>
          </p:cNvSpPr>
          <p:nvPr/>
        </p:nvSpPr>
        <p:spPr bwMode="auto">
          <a:xfrm>
            <a:off x="1370013" y="4503738"/>
            <a:ext cx="1085850" cy="10858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81" name="TextBox 18"/>
          <p:cNvSpPr txBox="1">
            <a:spLocks noChangeArrowheads="1"/>
          </p:cNvSpPr>
          <p:nvPr/>
        </p:nvSpPr>
        <p:spPr bwMode="auto">
          <a:xfrm>
            <a:off x="1525588" y="4687888"/>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
        <p:nvSpPr>
          <p:cNvPr id="11282"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82"/>
                                        </p:tgtEl>
                                        <p:attrNameLst>
                                          <p:attrName>style.visibility</p:attrName>
                                        </p:attrNameLst>
                                      </p:cBhvr>
                                      <p:to>
                                        <p:strVal val="visible"/>
                                      </p:to>
                                    </p:set>
                                    <p:anim calcmode="lin" valueType="num">
                                      <p:cBhvr additive="base">
                                        <p:cTn id="7" dur="500" fill="hold"/>
                                        <p:tgtEl>
                                          <p:spTgt spid="11282"/>
                                        </p:tgtEl>
                                        <p:attrNameLst>
                                          <p:attrName>ppt_x</p:attrName>
                                        </p:attrNameLst>
                                      </p:cBhvr>
                                      <p:tavLst>
                                        <p:tav tm="0">
                                          <p:val>
                                            <p:strVal val="0-#ppt_w/2"/>
                                          </p:val>
                                        </p:tav>
                                        <p:tav tm="100000">
                                          <p:val>
                                            <p:strVal val="#ppt_x"/>
                                          </p:val>
                                        </p:tav>
                                      </p:tavLst>
                                    </p:anim>
                                    <p:anim calcmode="lin" valueType="num">
                                      <p:cBhvr additive="base">
                                        <p:cTn id="8" dur="500" fill="hold"/>
                                        <p:tgtEl>
                                          <p:spTgt spid="112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266"/>
                                        </p:tgtEl>
                                        <p:attrNameLst>
                                          <p:attrName>style.visibility</p:attrName>
                                        </p:attrNameLst>
                                      </p:cBhvr>
                                      <p:to>
                                        <p:strVal val="visible"/>
                                      </p:to>
                                    </p:set>
                                    <p:anim calcmode="lin" valueType="num">
                                      <p:cBhvr>
                                        <p:cTn id="12" dur="3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1266"/>
                                        </p:tgtEl>
                                        <p:attrNameLst>
                                          <p:attrName>ppt_y</p:attrName>
                                        </p:attrNameLst>
                                      </p:cBhvr>
                                      <p:tavLst>
                                        <p:tav tm="0">
                                          <p:val>
                                            <p:strVal val="#ppt_y"/>
                                          </p:val>
                                        </p:tav>
                                        <p:tav tm="100000">
                                          <p:val>
                                            <p:strVal val="#ppt_y"/>
                                          </p:val>
                                        </p:tav>
                                      </p:tavLst>
                                    </p:anim>
                                    <p:anim calcmode="lin" valueType="num">
                                      <p:cBhvr>
                                        <p:cTn id="14" dur="3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1266"/>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wheel(1)">
                                      <p:cBhvr>
                                        <p:cTn id="20" dur="1000"/>
                                        <p:tgtEl>
                                          <p:spTgt spid="1127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278"/>
                                        </p:tgtEl>
                                        <p:attrNameLst>
                                          <p:attrName>style.visibility</p:attrName>
                                        </p:attrNameLst>
                                      </p:cBhvr>
                                      <p:to>
                                        <p:strVal val="visible"/>
                                      </p:to>
                                    </p:set>
                                    <p:animEffect transition="in" filter="wheel(1)">
                                      <p:cBhvr>
                                        <p:cTn id="23" dur="1000"/>
                                        <p:tgtEl>
                                          <p:spTgt spid="11278"/>
                                        </p:tgtEl>
                                      </p:cBhvr>
                                    </p:animEffect>
                                  </p:childTnLst>
                                </p:cTn>
                              </p:par>
                            </p:childTnLst>
                          </p:cTn>
                        </p:par>
                        <p:par>
                          <p:cTn id="24" fill="hold">
                            <p:stCondLst>
                              <p:cond delay="1980"/>
                            </p:stCondLst>
                            <p:childTnLst>
                              <p:par>
                                <p:cTn id="25" presetID="21" presetClass="entr" presetSubtype="1" fill="hold" grpId="0" nodeType="after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wheel(1)">
                                      <p:cBhvr>
                                        <p:cTn id="27" dur="2000"/>
                                        <p:tgtEl>
                                          <p:spTgt spid="11267"/>
                                        </p:tgtEl>
                                      </p:cBhvr>
                                    </p:animEffect>
                                  </p:childTnLst>
                                </p:cTn>
                              </p:par>
                            </p:childTnLst>
                          </p:cTn>
                        </p:par>
                        <p:par>
                          <p:cTn id="28" fill="hold">
                            <p:stCondLst>
                              <p:cond delay="3980"/>
                            </p:stCondLst>
                            <p:childTnLst>
                              <p:par>
                                <p:cTn id="29" presetID="1" presetClass="entr" presetSubtype="0" fill="hold" grpId="0" nodeType="afterEffect">
                                  <p:stCondLst>
                                    <p:cond delay="0"/>
                                  </p:stCondLst>
                                  <p:childTnLst>
                                    <p:set>
                                      <p:cBhvr>
                                        <p:cTn id="30" dur="1" fill="hold">
                                          <p:stCondLst>
                                            <p:cond delay="0"/>
                                          </p:stCondLst>
                                        </p:cTn>
                                        <p:tgtEl>
                                          <p:spTgt spid="112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9"/>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800" fill="hold"/>
                                        <p:tgtEl>
                                          <p:spTgt spid="11268"/>
                                        </p:tgtEl>
                                        <p:attrNameLst>
                                          <p:attrName>ppt_x</p:attrName>
                                          <p:attrName>ppt_y</p:attrName>
                                        </p:attrNameLst>
                                      </p:cBhvr>
                                      <p:rCtr x="-85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800" fill="hold"/>
                                        <p:tgtEl>
                                          <p:spTgt spid="11271"/>
                                        </p:tgtEl>
                                        <p:attrNameLst>
                                          <p:attrName>ppt_x</p:attrName>
                                          <p:attrName>ppt_y</p:attrName>
                                        </p:attrNameLst>
                                      </p:cBhvr>
                                      <p:rCtr x="-114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800" fill="hold"/>
                                        <p:tgtEl>
                                          <p:spTgt spid="11272"/>
                                        </p:tgtEl>
                                        <p:attrNameLst>
                                          <p:attrName>ppt_x</p:attrName>
                                          <p:attrName>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800" fill="hold"/>
                                        <p:tgtEl>
                                          <p:spTgt spid="11270"/>
                                        </p:tgtEl>
                                        <p:attrNameLst>
                                          <p:attrName>ppt_x</p:attrName>
                                          <p:attrName>ppt_y</p:attrName>
                                        </p:attrNameLst>
                                      </p:cBhvr>
                                      <p:rCtr x="-11400" y="-76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800" fill="hold"/>
                                        <p:tgtEl>
                                          <p:spTgt spid="11269"/>
                                        </p:tgtEl>
                                        <p:attrNameLst>
                                          <p:attrName>ppt_x</p:attrName>
                                          <p:attrName>ppt_y</p:attrName>
                                        </p:attrNameLst>
                                      </p:cBhvr>
                                      <p:rCtr x="-8500" y="-14300"/>
                                    </p:animMotion>
                                  </p:childTnLst>
                                </p:cTn>
                              </p:par>
                            </p:childTnLst>
                          </p:cTn>
                        </p:par>
                        <p:par>
                          <p:cTn id="49" fill="hold">
                            <p:stCondLst>
                              <p:cond delay="3980"/>
                            </p:stCondLst>
                            <p:childTnLst>
                              <p:par>
                                <p:cTn id="50" presetID="22" presetClass="entr" presetSubtype="8" fill="hold" grpId="0" nodeType="afterEffect">
                                  <p:stCondLst>
                                    <p:cond delay="0"/>
                                  </p:stCondLst>
                                  <p:childTnLst>
                                    <p:set>
                                      <p:cBhvr>
                                        <p:cTn id="51" dur="1" fill="hold">
                                          <p:stCondLst>
                                            <p:cond delay="0"/>
                                          </p:stCondLst>
                                        </p:cTn>
                                        <p:tgtEl>
                                          <p:spTgt spid="11273"/>
                                        </p:tgtEl>
                                        <p:attrNameLst>
                                          <p:attrName>style.visibility</p:attrName>
                                        </p:attrNameLst>
                                      </p:cBhvr>
                                      <p:to>
                                        <p:strVal val="visible"/>
                                      </p:to>
                                    </p:set>
                                    <p:animEffect transition="in" filter="wipe(left)">
                                      <p:cBhvr>
                                        <p:cTn id="52" dur="500"/>
                                        <p:tgtEl>
                                          <p:spTgt spid="1127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274"/>
                                        </p:tgtEl>
                                        <p:attrNameLst>
                                          <p:attrName>style.visibility</p:attrName>
                                        </p:attrNameLst>
                                      </p:cBhvr>
                                      <p:to>
                                        <p:strVal val="visible"/>
                                      </p:to>
                                    </p:set>
                                    <p:animEffect transition="in" filter="wipe(left)">
                                      <p:cBhvr>
                                        <p:cTn id="55" dur="500"/>
                                        <p:tgtEl>
                                          <p:spTgt spid="1127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275"/>
                                        </p:tgtEl>
                                        <p:attrNameLst>
                                          <p:attrName>style.visibility</p:attrName>
                                        </p:attrNameLst>
                                      </p:cBhvr>
                                      <p:to>
                                        <p:strVal val="visible"/>
                                      </p:to>
                                    </p:set>
                                    <p:animEffect transition="in" filter="wipe(left)">
                                      <p:cBhvr>
                                        <p:cTn id="58" dur="500"/>
                                        <p:tgtEl>
                                          <p:spTgt spid="1127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276"/>
                                        </p:tgtEl>
                                        <p:attrNameLst>
                                          <p:attrName>style.visibility</p:attrName>
                                        </p:attrNameLst>
                                      </p:cBhvr>
                                      <p:to>
                                        <p:strVal val="visible"/>
                                      </p:to>
                                    </p:set>
                                    <p:animEffect transition="in" filter="wipe(left)">
                                      <p:cBhvr>
                                        <p:cTn id="61" dur="500"/>
                                        <p:tgtEl>
                                          <p:spTgt spid="1127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277"/>
                                        </p:tgtEl>
                                        <p:attrNameLst>
                                          <p:attrName>style.visibility</p:attrName>
                                        </p:attrNameLst>
                                      </p:cBhvr>
                                      <p:to>
                                        <p:strVal val="visible"/>
                                      </p:to>
                                    </p:set>
                                    <p:animEffect transition="in" filter="wipe(left)">
                                      <p:cBhvr>
                                        <p:cTn id="64" dur="500"/>
                                        <p:tgtEl>
                                          <p:spTgt spid="11277"/>
                                        </p:tgtEl>
                                      </p:cBhvr>
                                    </p:animEffect>
                                  </p:childTnLst>
                                </p:cTn>
                              </p:par>
                            </p:childTnLst>
                          </p:cTn>
                        </p:par>
                        <p:par>
                          <p:cTn id="65" fill="hold">
                            <p:stCondLst>
                              <p:cond delay="4480"/>
                            </p:stCondLst>
                            <p:childTnLst>
                              <p:par>
                                <p:cTn id="66" presetID="52" presetClass="entr" presetSubtype="0" fill="hold" grpId="0" nodeType="afterEffect">
                                  <p:stCondLst>
                                    <p:cond delay="0"/>
                                  </p:stCondLst>
                                  <p:childTnLst>
                                    <p:set>
                                      <p:cBhvr>
                                        <p:cTn id="67" dur="1" fill="hold">
                                          <p:stCondLst>
                                            <p:cond delay="0"/>
                                          </p:stCondLst>
                                        </p:cTn>
                                        <p:tgtEl>
                                          <p:spTgt spid="11280"/>
                                        </p:tgtEl>
                                        <p:attrNameLst>
                                          <p:attrName>style.visibility</p:attrName>
                                        </p:attrNameLst>
                                      </p:cBhvr>
                                      <p:to>
                                        <p:strVal val="visible"/>
                                      </p:to>
                                    </p:set>
                                    <p:animScale>
                                      <p:cBhvr>
                                        <p:cTn id="68" dur="1000" decel="50000" fill="hold">
                                          <p:stCondLst>
                                            <p:cond delay="0"/>
                                          </p:stCondLst>
                                        </p:cTn>
                                        <p:tgtEl>
                                          <p:spTgt spid="11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11280"/>
                                        </p:tgtEl>
                                        <p:attrNameLst>
                                          <p:attrName>ppt_x</p:attrName>
                                          <p:attrName>ppt_y</p:attrName>
                                        </p:attrNameLst>
                                      </p:cBhvr>
                                      <p:rCtr x="0" y="0"/>
                                    </p:animMotion>
                                    <p:animEffect transition="in" filter="fade">
                                      <p:cBhvr>
                                        <p:cTn id="70" dur="1000"/>
                                        <p:tgtEl>
                                          <p:spTgt spid="11280"/>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1281"/>
                                        </p:tgtEl>
                                        <p:attrNameLst>
                                          <p:attrName>style.visibility</p:attrName>
                                        </p:attrNameLst>
                                      </p:cBhvr>
                                      <p:to>
                                        <p:strVal val="visible"/>
                                      </p:to>
                                    </p:set>
                                    <p:animScale>
                                      <p:cBhvr>
                                        <p:cTn id="73" dur="1000" decel="50000" fill="hold">
                                          <p:stCondLst>
                                            <p:cond delay="0"/>
                                          </p:stCondLst>
                                        </p:cTn>
                                        <p:tgtEl>
                                          <p:spTgt spid="11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11281"/>
                                        </p:tgtEl>
                                        <p:attrNameLst>
                                          <p:attrName>ppt_x</p:attrName>
                                          <p:attrName>ppt_y</p:attrName>
                                        </p:attrNameLst>
                                      </p:cBhvr>
                                      <p:rCtr x="0" y="0"/>
                                    </p:animMotion>
                                    <p:animEffect transition="in" filter="fade">
                                      <p:cBhvr>
                                        <p:cTn id="75"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nimBg="1" autoUpdateAnimBg="0"/>
      <p:bldP spid="11268" grpId="0" animBg="1" autoUpdateAnimBg="0"/>
      <p:bldP spid="11268" grpId="1" animBg="1" autoUpdateAnimBg="0"/>
      <p:bldP spid="11269" grpId="0" animBg="1" autoUpdateAnimBg="0"/>
      <p:bldP spid="11269" grpId="1" animBg="1" autoUpdateAnimBg="0"/>
      <p:bldP spid="11270" grpId="0" animBg="1" autoUpdateAnimBg="0"/>
      <p:bldP spid="11270" grpId="1" animBg="1" autoUpdateAnimBg="0"/>
      <p:bldP spid="11271" grpId="0" animBg="1" autoUpdateAnimBg="0"/>
      <p:bldP spid="11271" grpId="1" animBg="1" autoUpdateAnimBg="0"/>
      <p:bldP spid="11272" grpId="0" animBg="1" autoUpdateAnimBg="0"/>
      <p:bldP spid="11272" grpId="1" animBg="1" autoUpdateAnimBg="0"/>
      <p:bldP spid="11273" grpId="0" autoUpdateAnimBg="0"/>
      <p:bldP spid="11274" grpId="0" autoUpdateAnimBg="0"/>
      <p:bldP spid="11275" grpId="0" autoUpdateAnimBg="0"/>
      <p:bldP spid="11276" grpId="0" autoUpdateAnimBg="0"/>
      <p:bldP spid="11277" grpId="0" autoUpdateAnimBg="0"/>
      <p:bldP spid="11278" grpId="0" animBg="1" autoUpdateAnimBg="0"/>
      <p:bldP spid="11279" grpId="0" animBg="1" autoUpdateAnimBg="0"/>
      <p:bldP spid="11280" grpId="0" animBg="1" autoUpdateAnimBg="0"/>
      <p:bldP spid="11281" grpId="0" autoUpdateAnimBg="0"/>
      <p:bldP spid="112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2291"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2" name="Freeform 6"/>
          <p:cNvSpPr/>
          <p:nvPr/>
        </p:nvSpPr>
        <p:spPr bwMode="auto">
          <a:xfrm>
            <a:off x="4583113" y="2276475"/>
            <a:ext cx="1471612" cy="3071813"/>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 name="T14" fmla="*/ 0 60000 65536"/>
              <a:gd name="T15" fmla="*/ 0 60000 65536"/>
              <a:gd name="T16" fmla="*/ 0 60000 65536"/>
              <a:gd name="T17" fmla="*/ 0 60000 65536"/>
              <a:gd name="T18" fmla="*/ 0 60000 65536"/>
              <a:gd name="T19" fmla="*/ 0 60000 65536"/>
              <a:gd name="T20" fmla="*/ 0 60000 65536"/>
              <a:gd name="T21" fmla="*/ 0 w 1853"/>
              <a:gd name="T22" fmla="*/ 0 h 3865"/>
              <a:gd name="T23" fmla="*/ 1853 w 1853"/>
              <a:gd name="T24" fmla="*/ 3865 h 38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3" name="Freeform 7"/>
          <p:cNvSpPr/>
          <p:nvPr/>
        </p:nvSpPr>
        <p:spPr bwMode="auto">
          <a:xfrm>
            <a:off x="6183313" y="2276475"/>
            <a:ext cx="1473200" cy="3071813"/>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 name="T14" fmla="*/ 0 60000 65536"/>
              <a:gd name="T15" fmla="*/ 0 60000 65536"/>
              <a:gd name="T16" fmla="*/ 0 60000 65536"/>
              <a:gd name="T17" fmla="*/ 0 60000 65536"/>
              <a:gd name="T18" fmla="*/ 0 60000 65536"/>
              <a:gd name="T19" fmla="*/ 0 60000 65536"/>
              <a:gd name="T20" fmla="*/ 0 60000 65536"/>
              <a:gd name="T21" fmla="*/ 0 w 1853"/>
              <a:gd name="T22" fmla="*/ 0 h 3865"/>
              <a:gd name="T23" fmla="*/ 1853 w 1853"/>
              <a:gd name="T24" fmla="*/ 3865 h 38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accent1"/>
          </a:solidFill>
          <a:ln w="1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2" name="组合 27"/>
          <p:cNvGrpSpPr/>
          <p:nvPr/>
        </p:nvGrpSpPr>
        <p:grpSpPr bwMode="auto">
          <a:xfrm>
            <a:off x="3352800" y="3044825"/>
            <a:ext cx="1230313" cy="1309688"/>
            <a:chOff x="0" y="0"/>
            <a:chExt cx="1230312" cy="1309688"/>
          </a:xfrm>
        </p:grpSpPr>
        <p:sp>
          <p:nvSpPr>
            <p:cNvPr id="10256" name="Line 8"/>
            <p:cNvSpPr>
              <a:spLocks noChangeShapeType="1"/>
            </p:cNvSpPr>
            <p:nvPr/>
          </p:nvSpPr>
          <p:spPr bwMode="auto">
            <a:xfrm flipH="1">
              <a:off x="0" y="654050"/>
              <a:ext cx="1230312" cy="0"/>
            </a:xfrm>
            <a:prstGeom prst="line">
              <a:avLst/>
            </a:prstGeom>
            <a:noFill/>
            <a:ln w="10">
              <a:solidFill>
                <a:schemeClr val="accent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7" name="Line 9"/>
            <p:cNvSpPr>
              <a:spLocks noChangeShapeType="1"/>
            </p:cNvSpPr>
            <p:nvPr/>
          </p:nvSpPr>
          <p:spPr bwMode="auto">
            <a:xfrm>
              <a:off x="0" y="0"/>
              <a:ext cx="0" cy="1309688"/>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组合 30"/>
          <p:cNvGrpSpPr/>
          <p:nvPr/>
        </p:nvGrpSpPr>
        <p:grpSpPr bwMode="auto">
          <a:xfrm>
            <a:off x="7667625" y="3044825"/>
            <a:ext cx="1230313" cy="1309688"/>
            <a:chOff x="0" y="0"/>
            <a:chExt cx="1230312" cy="1309688"/>
          </a:xfrm>
        </p:grpSpPr>
        <p:sp>
          <p:nvSpPr>
            <p:cNvPr id="10254" name="Line 10"/>
            <p:cNvSpPr>
              <a:spLocks noChangeShapeType="1"/>
            </p:cNvSpPr>
            <p:nvPr/>
          </p:nvSpPr>
          <p:spPr bwMode="auto">
            <a:xfrm>
              <a:off x="0" y="654050"/>
              <a:ext cx="1230312" cy="0"/>
            </a:xfrm>
            <a:prstGeom prst="line">
              <a:avLst/>
            </a:prstGeom>
            <a:noFill/>
            <a:ln w="10">
              <a:solidFill>
                <a:schemeClr val="accent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5" name="Line 11"/>
            <p:cNvSpPr>
              <a:spLocks noChangeShapeType="1"/>
            </p:cNvSpPr>
            <p:nvPr/>
          </p:nvSpPr>
          <p:spPr bwMode="auto">
            <a:xfrm>
              <a:off x="1230312" y="0"/>
              <a:ext cx="0" cy="1309688"/>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2300" name="TextBox 33"/>
          <p:cNvSpPr txBox="1">
            <a:spLocks noChangeArrowheads="1"/>
          </p:cNvSpPr>
          <p:nvPr/>
        </p:nvSpPr>
        <p:spPr bwMode="auto">
          <a:xfrm>
            <a:off x="5319713" y="5545138"/>
            <a:ext cx="16716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1"/>
                </a:solidFill>
                <a:latin typeface="微软雅黑" panose="020B0503020204020204" pitchFamily="34" charset="-122"/>
                <a:ea typeface="微软雅黑" panose="020B0503020204020204" pitchFamily="34" charset="-122"/>
              </a:rPr>
              <a:t>这里可以输入标题文本</a:t>
            </a:r>
            <a:endParaRPr lang="zh-CN" altLang="en-US" sz="2200">
              <a:solidFill>
                <a:schemeClr val="accent1"/>
              </a:solidFill>
              <a:latin typeface="微软雅黑" panose="020B0503020204020204" pitchFamily="34" charset="-122"/>
              <a:ea typeface="微软雅黑" panose="020B0503020204020204" pitchFamily="34" charset="-122"/>
            </a:endParaRPr>
          </a:p>
        </p:txBody>
      </p:sp>
      <p:sp>
        <p:nvSpPr>
          <p:cNvPr id="12301" name="TextBox 34"/>
          <p:cNvSpPr txBox="1">
            <a:spLocks noChangeArrowheads="1"/>
          </p:cNvSpPr>
          <p:nvPr/>
        </p:nvSpPr>
        <p:spPr bwMode="auto">
          <a:xfrm>
            <a:off x="1130300" y="2960688"/>
            <a:ext cx="21256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2" name="TextBox 35"/>
          <p:cNvSpPr txBox="1">
            <a:spLocks noChangeArrowheads="1"/>
          </p:cNvSpPr>
          <p:nvPr/>
        </p:nvSpPr>
        <p:spPr bwMode="auto">
          <a:xfrm>
            <a:off x="2895600" y="1282700"/>
            <a:ext cx="579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3" name="单圆角矩形 36"/>
          <p:cNvSpPr/>
          <p:nvPr/>
        </p:nvSpPr>
        <p:spPr bwMode="auto">
          <a:xfrm>
            <a:off x="2409825" y="1282700"/>
            <a:ext cx="377825" cy="777875"/>
          </a:xfrm>
          <a:custGeom>
            <a:avLst/>
            <a:gdLst>
              <a:gd name="T0" fmla="*/ 0 w 378177"/>
              <a:gd name="T1" fmla="*/ 0 h 778333"/>
              <a:gd name="T2" fmla="*/ 315146 w 378177"/>
              <a:gd name="T3" fmla="*/ 0 h 778333"/>
              <a:gd name="T4" fmla="*/ 378177 w 378177"/>
              <a:gd name="T5" fmla="*/ 63031 h 778333"/>
              <a:gd name="T6" fmla="*/ 378177 w 378177"/>
              <a:gd name="T7" fmla="*/ 778333 h 778333"/>
              <a:gd name="T8" fmla="*/ 0 w 378177"/>
              <a:gd name="T9" fmla="*/ 778333 h 778333"/>
              <a:gd name="T10" fmla="*/ 0 w 378177"/>
              <a:gd name="T11" fmla="*/ 0 h 778333"/>
              <a:gd name="T12" fmla="*/ 0 60000 65536"/>
              <a:gd name="T13" fmla="*/ 0 60000 65536"/>
              <a:gd name="T14" fmla="*/ 0 60000 65536"/>
              <a:gd name="T15" fmla="*/ 0 60000 65536"/>
              <a:gd name="T16" fmla="*/ 0 60000 65536"/>
              <a:gd name="T17" fmla="*/ 0 60000 65536"/>
              <a:gd name="T18" fmla="*/ 0 w 378177"/>
              <a:gd name="T19" fmla="*/ 0 h 778333"/>
              <a:gd name="T20" fmla="*/ 378177 w 378177"/>
              <a:gd name="T21" fmla="*/ 778333 h 778333"/>
            </a:gdLst>
            <a:ahLst/>
            <a:cxnLst>
              <a:cxn ang="T12">
                <a:pos x="T0" y="T1"/>
              </a:cxn>
              <a:cxn ang="T13">
                <a:pos x="T2" y="T3"/>
              </a:cxn>
              <a:cxn ang="T14">
                <a:pos x="T4" y="T5"/>
              </a:cxn>
              <a:cxn ang="T15">
                <a:pos x="T6" y="T7"/>
              </a:cxn>
              <a:cxn ang="T16">
                <a:pos x="T8" y="T9"/>
              </a:cxn>
              <a:cxn ang="T17">
                <a:pos x="T10" y="T11"/>
              </a:cxn>
            </a:cxnLst>
            <a:rect l="T18" t="T19" r="T20" b="T21"/>
            <a:pathLst>
              <a:path w="378177" h="778333">
                <a:moveTo>
                  <a:pt x="0" y="0"/>
                </a:moveTo>
                <a:lnTo>
                  <a:pt x="315146" y="0"/>
                </a:lnTo>
                <a:cubicBezTo>
                  <a:pt x="349957" y="0"/>
                  <a:pt x="378177" y="28220"/>
                  <a:pt x="378177" y="63031"/>
                </a:cubicBezTo>
                <a:lnTo>
                  <a:pt x="378177" y="778333"/>
                </a:lnTo>
                <a:lnTo>
                  <a:pt x="0" y="77833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304" name="TextBox 37"/>
          <p:cNvSpPr txBox="1">
            <a:spLocks noChangeArrowheads="1"/>
          </p:cNvSpPr>
          <p:nvPr/>
        </p:nvSpPr>
        <p:spPr bwMode="auto">
          <a:xfrm>
            <a:off x="8980488" y="2960688"/>
            <a:ext cx="21272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5" name="椭圆 38"/>
          <p:cNvSpPr>
            <a:spLocks noChangeArrowheads="1"/>
          </p:cNvSpPr>
          <p:nvPr/>
        </p:nvSpPr>
        <p:spPr bwMode="auto">
          <a:xfrm>
            <a:off x="5022850" y="2716213"/>
            <a:ext cx="2193925" cy="2193925"/>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2290"/>
                                        </p:tgtEl>
                                        <p:attrNameLst>
                                          <p:attrName>style.visibility</p:attrName>
                                        </p:attrNameLst>
                                      </p:cBhvr>
                                      <p:to>
                                        <p:strVal val="visible"/>
                                      </p:to>
                                    </p:set>
                                    <p:anim calcmode="lin" valueType="num">
                                      <p:cBhvr>
                                        <p:cTn id="12" dur="3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2290"/>
                                        </p:tgtEl>
                                        <p:attrNameLst>
                                          <p:attrName>ppt_y</p:attrName>
                                        </p:attrNameLst>
                                      </p:cBhvr>
                                      <p:tavLst>
                                        <p:tav tm="0">
                                          <p:val>
                                            <p:strVal val="#ppt_y"/>
                                          </p:val>
                                        </p:tav>
                                        <p:tav tm="100000">
                                          <p:val>
                                            <p:strVal val="#ppt_y"/>
                                          </p:val>
                                        </p:tav>
                                      </p:tavLst>
                                    </p:anim>
                                    <p:anim calcmode="lin" valueType="num">
                                      <p:cBhvr>
                                        <p:cTn id="14" dur="3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2290"/>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wheel(1)">
                                      <p:cBhvr>
                                        <p:cTn id="20" dur="2000"/>
                                        <p:tgtEl>
                                          <p:spTgt spid="12305"/>
                                        </p:tgtEl>
                                      </p:cBhvr>
                                    </p:animEffect>
                                  </p:childTnLst>
                                </p:cTn>
                              </p:par>
                            </p:childTnLst>
                          </p:cTn>
                        </p:par>
                        <p:par>
                          <p:cTn id="21" fill="hold">
                            <p:stCondLst>
                              <p:cond delay="2980"/>
                            </p:stCondLst>
                            <p:childTnLst>
                              <p:par>
                                <p:cTn id="22" presetID="2" presetClass="entr" presetSubtype="8" fill="hold" grpId="0" nodeType="afterEffect">
                                  <p:stCondLst>
                                    <p:cond delay="0"/>
                                  </p:stCondLst>
                                  <p:childTnLst>
                                    <p:set>
                                      <p:cBhvr>
                                        <p:cTn id="23" dur="1" fill="hold">
                                          <p:stCondLst>
                                            <p:cond delay="0"/>
                                          </p:stCondLst>
                                        </p:cTn>
                                        <p:tgtEl>
                                          <p:spTgt spid="12293"/>
                                        </p:tgtEl>
                                        <p:attrNameLst>
                                          <p:attrName>style.visibility</p:attrName>
                                        </p:attrNameLst>
                                      </p:cBhvr>
                                      <p:to>
                                        <p:strVal val="visible"/>
                                      </p:to>
                                    </p:set>
                                    <p:anim calcmode="lin" valueType="num">
                                      <p:cBhvr additive="base">
                                        <p:cTn id="24" dur="500" fill="hold"/>
                                        <p:tgtEl>
                                          <p:spTgt spid="12293"/>
                                        </p:tgtEl>
                                        <p:attrNameLst>
                                          <p:attrName>ppt_x</p:attrName>
                                        </p:attrNameLst>
                                      </p:cBhvr>
                                      <p:tavLst>
                                        <p:tav tm="0">
                                          <p:val>
                                            <p:strVal val="0-#ppt_w/2"/>
                                          </p:val>
                                        </p:tav>
                                        <p:tav tm="100000">
                                          <p:val>
                                            <p:strVal val="#ppt_x"/>
                                          </p:val>
                                        </p:tav>
                                      </p:tavLst>
                                    </p:anim>
                                    <p:anim calcmode="lin" valueType="num">
                                      <p:cBhvr additive="base">
                                        <p:cTn id="25" dur="500" fill="hold"/>
                                        <p:tgtEl>
                                          <p:spTgt spid="1229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2292"/>
                                        </p:tgtEl>
                                        <p:attrNameLst>
                                          <p:attrName>style.visibility</p:attrName>
                                        </p:attrNameLst>
                                      </p:cBhvr>
                                      <p:to>
                                        <p:strVal val="visible"/>
                                      </p:to>
                                    </p:set>
                                    <p:anim calcmode="lin" valueType="num">
                                      <p:cBhvr additive="base">
                                        <p:cTn id="28" dur="500" fill="hold"/>
                                        <p:tgtEl>
                                          <p:spTgt spid="12292"/>
                                        </p:tgtEl>
                                        <p:attrNameLst>
                                          <p:attrName>ppt_x</p:attrName>
                                        </p:attrNameLst>
                                      </p:cBhvr>
                                      <p:tavLst>
                                        <p:tav tm="0">
                                          <p:val>
                                            <p:strVal val="1+#ppt_w/2"/>
                                          </p:val>
                                        </p:tav>
                                        <p:tav tm="100000">
                                          <p:val>
                                            <p:strVal val="#ppt_x"/>
                                          </p:val>
                                        </p:tav>
                                      </p:tavLst>
                                    </p:anim>
                                    <p:anim calcmode="lin" valueType="num">
                                      <p:cBhvr additive="base">
                                        <p:cTn id="29" dur="500" fill="hold"/>
                                        <p:tgtEl>
                                          <p:spTgt spid="12292"/>
                                        </p:tgtEl>
                                        <p:attrNameLst>
                                          <p:attrName>ppt_y</p:attrName>
                                        </p:attrNameLst>
                                      </p:cBhvr>
                                      <p:tavLst>
                                        <p:tav tm="0">
                                          <p:val>
                                            <p:strVal val="#ppt_y"/>
                                          </p:val>
                                        </p:tav>
                                        <p:tav tm="100000">
                                          <p:val>
                                            <p:strVal val="#ppt_y"/>
                                          </p:val>
                                        </p:tav>
                                      </p:tavLst>
                                    </p:anim>
                                  </p:childTnLst>
                                </p:cTn>
                              </p:par>
                            </p:childTnLst>
                          </p:cTn>
                        </p:par>
                        <p:par>
                          <p:cTn id="30" fill="hold">
                            <p:stCondLst>
                              <p:cond delay="348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2300"/>
                                        </p:tgtEl>
                                        <p:attrNameLst>
                                          <p:attrName>style.visibility</p:attrName>
                                        </p:attrNameLst>
                                      </p:cBhvr>
                                      <p:to>
                                        <p:strVal val="visible"/>
                                      </p:to>
                                    </p:set>
                                    <p:anim calcmode="lin" valueType="num">
                                      <p:cBhvr>
                                        <p:cTn id="33" dur="300" fill="hold"/>
                                        <p:tgtEl>
                                          <p:spTgt spid="12300"/>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12300"/>
                                        </p:tgtEl>
                                        <p:attrNameLst>
                                          <p:attrName>ppt_y</p:attrName>
                                        </p:attrNameLst>
                                      </p:cBhvr>
                                      <p:tavLst>
                                        <p:tav tm="0">
                                          <p:val>
                                            <p:strVal val="#ppt_y"/>
                                          </p:val>
                                        </p:tav>
                                        <p:tav tm="100000">
                                          <p:val>
                                            <p:strVal val="#ppt_y"/>
                                          </p:val>
                                        </p:tav>
                                      </p:tavLst>
                                    </p:anim>
                                    <p:anim calcmode="lin" valueType="num">
                                      <p:cBhvr>
                                        <p:cTn id="35" dur="300" fill="hold"/>
                                        <p:tgtEl>
                                          <p:spTgt spid="12300"/>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1230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12300"/>
                                        </p:tgtEl>
                                      </p:cBhvr>
                                    </p:animEffect>
                                  </p:childTnLst>
                                </p:cTn>
                              </p:par>
                            </p:childTnLst>
                          </p:cTn>
                        </p:par>
                        <p:par>
                          <p:cTn id="38" fill="hold">
                            <p:stCondLst>
                              <p:cond delay="4050"/>
                            </p:stCondLst>
                            <p:childTnLst>
                              <p:par>
                                <p:cTn id="39" presetID="22" presetClass="entr" presetSubtype="2"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right)">
                                      <p:cBhvr>
                                        <p:cTn id="41" dur="500"/>
                                        <p:tgtEl>
                                          <p:spTgt spid="2"/>
                                        </p:tgtEl>
                                      </p:cBhvr>
                                    </p:animEffect>
                                  </p:childTnLst>
                                </p:cTn>
                              </p:par>
                              <p:par>
                                <p:cTn id="42" presetID="2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4550"/>
                            </p:stCondLst>
                            <p:childTnLst>
                              <p:par>
                                <p:cTn id="46" presetID="22" presetClass="entr" presetSubtype="2"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Effect transition="in" filter="wipe(right)">
                                      <p:cBhvr>
                                        <p:cTn id="48" dur="500"/>
                                        <p:tgtEl>
                                          <p:spTgt spid="1230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04"/>
                                        </p:tgtEl>
                                        <p:attrNameLst>
                                          <p:attrName>style.visibility</p:attrName>
                                        </p:attrNameLst>
                                      </p:cBhvr>
                                      <p:to>
                                        <p:strVal val="visible"/>
                                      </p:to>
                                    </p:set>
                                    <p:animEffect transition="in" filter="wipe(left)">
                                      <p:cBhvr>
                                        <p:cTn id="51" dur="500"/>
                                        <p:tgtEl>
                                          <p:spTgt spid="12304"/>
                                        </p:tgtEl>
                                      </p:cBhvr>
                                    </p:animEffect>
                                  </p:childTnLst>
                                </p:cTn>
                              </p:par>
                            </p:childTnLst>
                          </p:cTn>
                        </p:par>
                        <p:par>
                          <p:cTn id="52" fill="hold">
                            <p:stCondLst>
                              <p:cond delay="5050"/>
                            </p:stCondLst>
                            <p:childTnLst>
                              <p:par>
                                <p:cTn id="53" presetID="2" presetClass="entr" presetSubtype="9" fill="hold" grpId="0" nodeType="afterEffect">
                                  <p:stCondLst>
                                    <p:cond delay="0"/>
                                  </p:stCondLst>
                                  <p:childTnLst>
                                    <p:set>
                                      <p:cBhvr>
                                        <p:cTn id="54" dur="1" fill="hold">
                                          <p:stCondLst>
                                            <p:cond delay="0"/>
                                          </p:stCondLst>
                                        </p:cTn>
                                        <p:tgtEl>
                                          <p:spTgt spid="12303"/>
                                        </p:tgtEl>
                                        <p:attrNameLst>
                                          <p:attrName>style.visibility</p:attrName>
                                        </p:attrNameLst>
                                      </p:cBhvr>
                                      <p:to>
                                        <p:strVal val="visible"/>
                                      </p:to>
                                    </p:set>
                                    <p:anim calcmode="lin" valueType="num">
                                      <p:cBhvr additive="base">
                                        <p:cTn id="55" dur="500" fill="hold"/>
                                        <p:tgtEl>
                                          <p:spTgt spid="12303"/>
                                        </p:tgtEl>
                                        <p:attrNameLst>
                                          <p:attrName>ppt_x</p:attrName>
                                        </p:attrNameLst>
                                      </p:cBhvr>
                                      <p:tavLst>
                                        <p:tav tm="0">
                                          <p:val>
                                            <p:strVal val="0-#ppt_w/2"/>
                                          </p:val>
                                        </p:tav>
                                        <p:tav tm="100000">
                                          <p:val>
                                            <p:strVal val="#ppt_x"/>
                                          </p:val>
                                        </p:tav>
                                      </p:tavLst>
                                    </p:anim>
                                    <p:anim calcmode="lin" valueType="num">
                                      <p:cBhvr additive="base">
                                        <p:cTn id="56" dur="500" fill="hold"/>
                                        <p:tgtEl>
                                          <p:spTgt spid="12303"/>
                                        </p:tgtEl>
                                        <p:attrNameLst>
                                          <p:attrName>ppt_y</p:attrName>
                                        </p:attrNameLst>
                                      </p:cBhvr>
                                      <p:tavLst>
                                        <p:tav tm="0">
                                          <p:val>
                                            <p:strVal val="0-#ppt_h/2"/>
                                          </p:val>
                                        </p:tav>
                                        <p:tav tm="100000">
                                          <p:val>
                                            <p:strVal val="#ppt_y"/>
                                          </p:val>
                                        </p:tav>
                                      </p:tavLst>
                                    </p:anim>
                                  </p:childTnLst>
                                </p:cTn>
                              </p:par>
                            </p:childTnLst>
                          </p:cTn>
                        </p:par>
                        <p:par>
                          <p:cTn id="57" fill="hold">
                            <p:stCondLst>
                              <p:cond delay="5550"/>
                            </p:stCondLst>
                            <p:childTnLst>
                              <p:par>
                                <p:cTn id="58" presetID="22" presetClass="entr" presetSubtype="8" fill="hold" grpId="0" nodeType="afterEffect">
                                  <p:stCondLst>
                                    <p:cond delay="0"/>
                                  </p:stCondLst>
                                  <p:childTnLst>
                                    <p:set>
                                      <p:cBhvr>
                                        <p:cTn id="59" dur="1" fill="hold">
                                          <p:stCondLst>
                                            <p:cond delay="0"/>
                                          </p:stCondLst>
                                        </p:cTn>
                                        <p:tgtEl>
                                          <p:spTgt spid="12302"/>
                                        </p:tgtEl>
                                        <p:attrNameLst>
                                          <p:attrName>style.visibility</p:attrName>
                                        </p:attrNameLst>
                                      </p:cBhvr>
                                      <p:to>
                                        <p:strVal val="visible"/>
                                      </p:to>
                                    </p:set>
                                    <p:animEffect transition="in" filter="wipe(left)">
                                      <p:cBhvr>
                                        <p:cTn id="60"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p:bldP spid="12292" grpId="0" animBg="1"/>
      <p:bldP spid="12293" grpId="0" animBg="1"/>
      <p:bldP spid="12300" grpId="0" autoUpdateAnimBg="0"/>
      <p:bldP spid="12301" grpId="0" autoUpdateAnimBg="0"/>
      <p:bldP spid="12302" grpId="0" autoUpdateAnimBg="0"/>
      <p:bldP spid="12303" grpId="0" animBg="1"/>
      <p:bldP spid="12304" grpId="0" autoUpdateAnimBg="0"/>
      <p:bldP spid="1230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3315"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6" name="矩形 3"/>
          <p:cNvSpPr>
            <a:spLocks noChangeArrowheads="1"/>
          </p:cNvSpPr>
          <p:nvPr/>
        </p:nvSpPr>
        <p:spPr bwMode="auto">
          <a:xfrm>
            <a:off x="3563938" y="1484313"/>
            <a:ext cx="7431087" cy="750887"/>
          </a:xfrm>
          <a:prstGeom prst="rect">
            <a:avLst/>
          </a:prstGeom>
          <a:solidFill>
            <a:schemeClr val="bg2"/>
          </a:solidFill>
          <a:ln w="9525">
            <a:solidFill>
              <a:srgbClr val="E3AB0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7" name="右箭头 4"/>
          <p:cNvSpPr>
            <a:spLocks noChangeArrowheads="1"/>
          </p:cNvSpPr>
          <p:nvPr/>
        </p:nvSpPr>
        <p:spPr bwMode="auto">
          <a:xfrm>
            <a:off x="3492500" y="1628775"/>
            <a:ext cx="576263" cy="461963"/>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8" name="矩形 5"/>
          <p:cNvSpPr>
            <a:spLocks noChangeArrowheads="1"/>
          </p:cNvSpPr>
          <p:nvPr/>
        </p:nvSpPr>
        <p:spPr bwMode="auto">
          <a:xfrm>
            <a:off x="1163638" y="1484313"/>
            <a:ext cx="2447925" cy="750887"/>
          </a:xfrm>
          <a:prstGeom prst="rect">
            <a:avLst/>
          </a:prstGeom>
          <a:solidFill>
            <a:schemeClr val="bg1"/>
          </a:solidFill>
          <a:ln w="9525" cmpd="sng">
            <a:solidFill>
              <a:schemeClr val="accent2"/>
            </a:solidFill>
            <a:miter lim="800000"/>
          </a:ln>
          <a:effectLst>
            <a:outerShdw dist="38100" dir="2700000" algn="ctr" rotWithShape="0">
              <a:srgbClr val="000000">
                <a:alpha val="37999"/>
              </a:srgbClr>
            </a:outerShdw>
          </a:effectLst>
        </p:spPr>
        <p:txBody>
          <a:bodyPr/>
          <a:lstStyle/>
          <a:p>
            <a:pPr>
              <a:defRPr/>
            </a:pPr>
            <a:endParaRPr lang="zh-CN" altLang="en-US"/>
          </a:p>
        </p:txBody>
      </p:sp>
      <p:sp>
        <p:nvSpPr>
          <p:cNvPr id="13319" name="矩形 6"/>
          <p:cNvSpPr>
            <a:spLocks noChangeArrowheads="1"/>
          </p:cNvSpPr>
          <p:nvPr/>
        </p:nvSpPr>
        <p:spPr bwMode="auto">
          <a:xfrm>
            <a:off x="3563938" y="2603500"/>
            <a:ext cx="7431087" cy="750888"/>
          </a:xfrm>
          <a:prstGeom prst="rect">
            <a:avLst/>
          </a:prstGeom>
          <a:solidFill>
            <a:schemeClr val="bg2"/>
          </a:solidFill>
          <a:ln w="9525">
            <a:solidFill>
              <a:srgbClr val="E3AB0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0" name="右箭头 7"/>
          <p:cNvSpPr>
            <a:spLocks noChangeArrowheads="1"/>
          </p:cNvSpPr>
          <p:nvPr/>
        </p:nvSpPr>
        <p:spPr bwMode="auto">
          <a:xfrm>
            <a:off x="3492500" y="2747963"/>
            <a:ext cx="576263" cy="461962"/>
          </a:xfrm>
          <a:prstGeom prst="righ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1" name="矩形 8"/>
          <p:cNvSpPr>
            <a:spLocks noChangeArrowheads="1"/>
          </p:cNvSpPr>
          <p:nvPr/>
        </p:nvSpPr>
        <p:spPr bwMode="auto">
          <a:xfrm>
            <a:off x="1163638" y="2603500"/>
            <a:ext cx="2447925" cy="750888"/>
          </a:xfrm>
          <a:prstGeom prst="rect">
            <a:avLst/>
          </a:prstGeom>
          <a:solidFill>
            <a:schemeClr val="accent1"/>
          </a:solidFill>
          <a:ln w="9525" cmpd="sng">
            <a:solidFill>
              <a:schemeClr val="accent2"/>
            </a:solidFill>
            <a:miter lim="800000"/>
          </a:ln>
          <a:effectLst>
            <a:outerShdw dist="38100" dir="2700000" algn="ctr" rotWithShape="0">
              <a:srgbClr val="000000">
                <a:alpha val="37999"/>
              </a:srgbClr>
            </a:outerShdw>
          </a:effectLst>
        </p:spPr>
        <p:txBody>
          <a:bodyPr/>
          <a:lstStyle/>
          <a:p>
            <a:pPr>
              <a:defRPr/>
            </a:pPr>
            <a:endParaRPr lang="zh-CN" altLang="en-US"/>
          </a:p>
        </p:txBody>
      </p:sp>
      <p:sp>
        <p:nvSpPr>
          <p:cNvPr id="13322" name="矩形 9"/>
          <p:cNvSpPr>
            <a:spLocks noChangeArrowheads="1"/>
          </p:cNvSpPr>
          <p:nvPr/>
        </p:nvSpPr>
        <p:spPr bwMode="auto">
          <a:xfrm>
            <a:off x="3563938" y="3754438"/>
            <a:ext cx="7431087" cy="750887"/>
          </a:xfrm>
          <a:prstGeom prst="rect">
            <a:avLst/>
          </a:prstGeom>
          <a:solidFill>
            <a:schemeClr val="bg2"/>
          </a:solidFill>
          <a:ln w="9525">
            <a:solidFill>
              <a:srgbClr val="E3AB0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3" name="右箭头 10"/>
          <p:cNvSpPr>
            <a:spLocks noChangeArrowheads="1"/>
          </p:cNvSpPr>
          <p:nvPr/>
        </p:nvSpPr>
        <p:spPr bwMode="auto">
          <a:xfrm>
            <a:off x="3492500" y="3898900"/>
            <a:ext cx="576263" cy="461963"/>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4" name="矩形 11"/>
          <p:cNvSpPr>
            <a:spLocks noChangeArrowheads="1"/>
          </p:cNvSpPr>
          <p:nvPr/>
        </p:nvSpPr>
        <p:spPr bwMode="auto">
          <a:xfrm>
            <a:off x="1163638" y="3754438"/>
            <a:ext cx="2447925" cy="750887"/>
          </a:xfrm>
          <a:prstGeom prst="rect">
            <a:avLst/>
          </a:prstGeom>
          <a:solidFill>
            <a:schemeClr val="bg1"/>
          </a:solidFill>
          <a:ln w="9525" cmpd="sng">
            <a:solidFill>
              <a:schemeClr val="accent2"/>
            </a:solidFill>
            <a:miter lim="800000"/>
          </a:ln>
          <a:effectLst>
            <a:outerShdw dist="38100" dir="2700000" algn="ctr" rotWithShape="0">
              <a:srgbClr val="000000">
                <a:alpha val="37999"/>
              </a:srgbClr>
            </a:outerShdw>
          </a:effectLst>
        </p:spPr>
        <p:txBody>
          <a:bodyPr/>
          <a:lstStyle/>
          <a:p>
            <a:pPr>
              <a:defRPr/>
            </a:pPr>
            <a:endParaRPr lang="zh-CN" altLang="en-US"/>
          </a:p>
        </p:txBody>
      </p:sp>
      <p:sp>
        <p:nvSpPr>
          <p:cNvPr id="13325" name="矩形 12"/>
          <p:cNvSpPr>
            <a:spLocks noChangeArrowheads="1"/>
          </p:cNvSpPr>
          <p:nvPr/>
        </p:nvSpPr>
        <p:spPr bwMode="auto">
          <a:xfrm>
            <a:off x="3563938" y="4953000"/>
            <a:ext cx="7431087" cy="749300"/>
          </a:xfrm>
          <a:prstGeom prst="rect">
            <a:avLst/>
          </a:prstGeom>
          <a:solidFill>
            <a:schemeClr val="bg2"/>
          </a:solidFill>
          <a:ln w="9525">
            <a:solidFill>
              <a:srgbClr val="E3AB0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6" name="右箭头 14"/>
          <p:cNvSpPr>
            <a:spLocks noChangeArrowheads="1"/>
          </p:cNvSpPr>
          <p:nvPr/>
        </p:nvSpPr>
        <p:spPr bwMode="auto">
          <a:xfrm>
            <a:off x="3492500" y="5097463"/>
            <a:ext cx="576263" cy="461962"/>
          </a:xfrm>
          <a:prstGeom prst="righ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27" name="矩形 15"/>
          <p:cNvSpPr>
            <a:spLocks noChangeArrowheads="1"/>
          </p:cNvSpPr>
          <p:nvPr/>
        </p:nvSpPr>
        <p:spPr bwMode="auto">
          <a:xfrm>
            <a:off x="1163638" y="4953000"/>
            <a:ext cx="2447925" cy="749300"/>
          </a:xfrm>
          <a:prstGeom prst="rect">
            <a:avLst/>
          </a:prstGeom>
          <a:solidFill>
            <a:schemeClr val="accent1"/>
          </a:solidFill>
          <a:ln w="9525" cmpd="sng">
            <a:solidFill>
              <a:schemeClr val="accent2"/>
            </a:solidFill>
            <a:miter lim="800000"/>
          </a:ln>
          <a:effectLst>
            <a:outerShdw dist="38100" dir="2700000" algn="ctr" rotWithShape="0">
              <a:srgbClr val="000000">
                <a:alpha val="37999"/>
              </a:srgbClr>
            </a:outerShdw>
          </a:effectLst>
        </p:spPr>
        <p:txBody>
          <a:bodyPr/>
          <a:lstStyle/>
          <a:p>
            <a:pPr>
              <a:defRPr/>
            </a:pPr>
            <a:endParaRPr lang="zh-CN" altLang="en-US"/>
          </a:p>
        </p:txBody>
      </p:sp>
      <p:sp>
        <p:nvSpPr>
          <p:cNvPr id="13328" name="TextBox 16"/>
          <p:cNvSpPr txBox="1">
            <a:spLocks noChangeArrowheads="1"/>
          </p:cNvSpPr>
          <p:nvPr/>
        </p:nvSpPr>
        <p:spPr bwMode="auto">
          <a:xfrm>
            <a:off x="1554163" y="164465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标题文本一</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13329" name="TextBox 17"/>
          <p:cNvSpPr txBox="1">
            <a:spLocks noChangeArrowheads="1"/>
          </p:cNvSpPr>
          <p:nvPr/>
        </p:nvSpPr>
        <p:spPr bwMode="auto">
          <a:xfrm>
            <a:off x="4225925" y="155733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3330" name="TextBox 18"/>
          <p:cNvSpPr txBox="1">
            <a:spLocks noChangeArrowheads="1"/>
          </p:cNvSpPr>
          <p:nvPr/>
        </p:nvSpPr>
        <p:spPr bwMode="auto">
          <a:xfrm>
            <a:off x="1554163" y="274796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标题文本二</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13331" name="TextBox 19"/>
          <p:cNvSpPr txBox="1">
            <a:spLocks noChangeArrowheads="1"/>
          </p:cNvSpPr>
          <p:nvPr/>
        </p:nvSpPr>
        <p:spPr bwMode="auto">
          <a:xfrm>
            <a:off x="4225925" y="266065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3332" name="TextBox 20"/>
          <p:cNvSpPr txBox="1">
            <a:spLocks noChangeArrowheads="1"/>
          </p:cNvSpPr>
          <p:nvPr/>
        </p:nvSpPr>
        <p:spPr bwMode="auto">
          <a:xfrm>
            <a:off x="1554163" y="389890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标题文本三</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13333" name="TextBox 21"/>
          <p:cNvSpPr txBox="1">
            <a:spLocks noChangeArrowheads="1"/>
          </p:cNvSpPr>
          <p:nvPr/>
        </p:nvSpPr>
        <p:spPr bwMode="auto">
          <a:xfrm>
            <a:off x="4225925" y="381158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3334" name="TextBox 22"/>
          <p:cNvSpPr txBox="1">
            <a:spLocks noChangeArrowheads="1"/>
          </p:cNvSpPr>
          <p:nvPr/>
        </p:nvSpPr>
        <p:spPr bwMode="auto">
          <a:xfrm>
            <a:off x="1554163" y="509746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solidFill>
                  <a:schemeClr val="accent2"/>
                </a:solidFill>
                <a:latin typeface="微软雅黑" panose="020B0503020204020204" pitchFamily="34" charset="-122"/>
                <a:ea typeface="微软雅黑" panose="020B0503020204020204" pitchFamily="34" charset="-122"/>
              </a:rPr>
              <a:t>标题文本四</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13335" name="TextBox 23"/>
          <p:cNvSpPr txBox="1">
            <a:spLocks noChangeArrowheads="1"/>
          </p:cNvSpPr>
          <p:nvPr/>
        </p:nvSpPr>
        <p:spPr bwMode="auto">
          <a:xfrm>
            <a:off x="4225925" y="501015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314"/>
                                        </p:tgtEl>
                                        <p:attrNameLst>
                                          <p:attrName>style.visibility</p:attrName>
                                        </p:attrNameLst>
                                      </p:cBhvr>
                                      <p:to>
                                        <p:strVal val="visible"/>
                                      </p:to>
                                    </p:set>
                                    <p:anim calcmode="lin" valueType="num">
                                      <p:cBhvr>
                                        <p:cTn id="12" dur="3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3314"/>
                                        </p:tgtEl>
                                        <p:attrNameLst>
                                          <p:attrName>ppt_y</p:attrName>
                                        </p:attrNameLst>
                                      </p:cBhvr>
                                      <p:tavLst>
                                        <p:tav tm="0">
                                          <p:val>
                                            <p:strVal val="#ppt_y"/>
                                          </p:val>
                                        </p:tav>
                                        <p:tav tm="100000">
                                          <p:val>
                                            <p:strVal val="#ppt_y"/>
                                          </p:val>
                                        </p:tav>
                                      </p:tavLst>
                                    </p:anim>
                                    <p:anim calcmode="lin" valueType="num">
                                      <p:cBhvr>
                                        <p:cTn id="14" dur="3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3314"/>
                                        </p:tgtEl>
                                      </p:cBhvr>
                                    </p:animEffect>
                                  </p:childTnLst>
                                </p:cTn>
                              </p:par>
                            </p:childTnLst>
                          </p:cTn>
                        </p:par>
                        <p:par>
                          <p:cTn id="17" fill="hold">
                            <p:stCondLst>
                              <p:cond delay="980"/>
                            </p:stCondLst>
                            <p:childTnLst>
                              <p:par>
                                <p:cTn id="18" presetID="2" presetClass="entr" presetSubtype="8" fill="hold" grpId="0" nodeType="afterEffect">
                                  <p:stCondLst>
                                    <p:cond delay="0"/>
                                  </p:stCondLst>
                                  <p:childTnLst>
                                    <p:set>
                                      <p:cBhvr>
                                        <p:cTn id="19" dur="1" fill="hold">
                                          <p:stCondLst>
                                            <p:cond delay="0"/>
                                          </p:stCondLst>
                                        </p:cTn>
                                        <p:tgtEl>
                                          <p:spTgt spid="13317"/>
                                        </p:tgtEl>
                                        <p:attrNameLst>
                                          <p:attrName>style.visibility</p:attrName>
                                        </p:attrNameLst>
                                      </p:cBhvr>
                                      <p:to>
                                        <p:strVal val="visible"/>
                                      </p:to>
                                    </p:set>
                                    <p:anim calcmode="lin" valueType="num">
                                      <p:cBhvr additive="base">
                                        <p:cTn id="20" dur="500" fill="hold"/>
                                        <p:tgtEl>
                                          <p:spTgt spid="13317"/>
                                        </p:tgtEl>
                                        <p:attrNameLst>
                                          <p:attrName>ppt_x</p:attrName>
                                        </p:attrNameLst>
                                      </p:cBhvr>
                                      <p:tavLst>
                                        <p:tav tm="0">
                                          <p:val>
                                            <p:strVal val="0-#ppt_w/2"/>
                                          </p:val>
                                        </p:tav>
                                        <p:tav tm="100000">
                                          <p:val>
                                            <p:strVal val="#ppt_x"/>
                                          </p:val>
                                        </p:tav>
                                      </p:tavLst>
                                    </p:anim>
                                    <p:anim calcmode="lin" valueType="num">
                                      <p:cBhvr additive="base">
                                        <p:cTn id="21" dur="500" fill="hold"/>
                                        <p:tgtEl>
                                          <p:spTgt spid="133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318"/>
                                        </p:tgtEl>
                                        <p:attrNameLst>
                                          <p:attrName>style.visibility</p:attrName>
                                        </p:attrNameLst>
                                      </p:cBhvr>
                                      <p:to>
                                        <p:strVal val="visible"/>
                                      </p:to>
                                    </p:set>
                                    <p:anim calcmode="lin" valueType="num">
                                      <p:cBhvr additive="base">
                                        <p:cTn id="24" dur="500" fill="hold"/>
                                        <p:tgtEl>
                                          <p:spTgt spid="13318"/>
                                        </p:tgtEl>
                                        <p:attrNameLst>
                                          <p:attrName>ppt_x</p:attrName>
                                        </p:attrNameLst>
                                      </p:cBhvr>
                                      <p:tavLst>
                                        <p:tav tm="0">
                                          <p:val>
                                            <p:strVal val="0-#ppt_w/2"/>
                                          </p:val>
                                        </p:tav>
                                        <p:tav tm="100000">
                                          <p:val>
                                            <p:strVal val="#ppt_x"/>
                                          </p:val>
                                        </p:tav>
                                      </p:tavLst>
                                    </p:anim>
                                    <p:anim calcmode="lin" valueType="num">
                                      <p:cBhvr additive="base">
                                        <p:cTn id="25" dur="500" fill="hold"/>
                                        <p:tgtEl>
                                          <p:spTgt spid="133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13320"/>
                                        </p:tgtEl>
                                        <p:attrNameLst>
                                          <p:attrName>style.visibility</p:attrName>
                                        </p:attrNameLst>
                                      </p:cBhvr>
                                      <p:to>
                                        <p:strVal val="visible"/>
                                      </p:to>
                                    </p:set>
                                    <p:anim calcmode="lin" valueType="num">
                                      <p:cBhvr additive="base">
                                        <p:cTn id="28" dur="500" fill="hold"/>
                                        <p:tgtEl>
                                          <p:spTgt spid="13320"/>
                                        </p:tgtEl>
                                        <p:attrNameLst>
                                          <p:attrName>ppt_x</p:attrName>
                                        </p:attrNameLst>
                                      </p:cBhvr>
                                      <p:tavLst>
                                        <p:tav tm="0">
                                          <p:val>
                                            <p:strVal val="0-#ppt_w/2"/>
                                          </p:val>
                                        </p:tav>
                                        <p:tav tm="100000">
                                          <p:val>
                                            <p:strVal val="#ppt_x"/>
                                          </p:val>
                                        </p:tav>
                                      </p:tavLst>
                                    </p:anim>
                                    <p:anim calcmode="lin" valueType="num">
                                      <p:cBhvr additive="base">
                                        <p:cTn id="29" dur="500" fill="hold"/>
                                        <p:tgtEl>
                                          <p:spTgt spid="133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13321"/>
                                        </p:tgtEl>
                                        <p:attrNameLst>
                                          <p:attrName>style.visibility</p:attrName>
                                        </p:attrNameLst>
                                      </p:cBhvr>
                                      <p:to>
                                        <p:strVal val="visible"/>
                                      </p:to>
                                    </p:set>
                                    <p:anim calcmode="lin" valueType="num">
                                      <p:cBhvr additive="base">
                                        <p:cTn id="32" dur="500" fill="hold"/>
                                        <p:tgtEl>
                                          <p:spTgt spid="13321"/>
                                        </p:tgtEl>
                                        <p:attrNameLst>
                                          <p:attrName>ppt_x</p:attrName>
                                        </p:attrNameLst>
                                      </p:cBhvr>
                                      <p:tavLst>
                                        <p:tav tm="0">
                                          <p:val>
                                            <p:strVal val="0-#ppt_w/2"/>
                                          </p:val>
                                        </p:tav>
                                        <p:tav tm="100000">
                                          <p:val>
                                            <p:strVal val="#ppt_x"/>
                                          </p:val>
                                        </p:tav>
                                      </p:tavLst>
                                    </p:anim>
                                    <p:anim calcmode="lin" valueType="num">
                                      <p:cBhvr additive="base">
                                        <p:cTn id="33" dur="500" fill="hold"/>
                                        <p:tgtEl>
                                          <p:spTgt spid="1332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400"/>
                                  </p:stCondLst>
                                  <p:childTnLst>
                                    <p:set>
                                      <p:cBhvr>
                                        <p:cTn id="35" dur="1" fill="hold">
                                          <p:stCondLst>
                                            <p:cond delay="0"/>
                                          </p:stCondLst>
                                        </p:cTn>
                                        <p:tgtEl>
                                          <p:spTgt spid="13323"/>
                                        </p:tgtEl>
                                        <p:attrNameLst>
                                          <p:attrName>style.visibility</p:attrName>
                                        </p:attrNameLst>
                                      </p:cBhvr>
                                      <p:to>
                                        <p:strVal val="visible"/>
                                      </p:to>
                                    </p:set>
                                    <p:anim calcmode="lin" valueType="num">
                                      <p:cBhvr additive="base">
                                        <p:cTn id="36" dur="500" fill="hold"/>
                                        <p:tgtEl>
                                          <p:spTgt spid="13323"/>
                                        </p:tgtEl>
                                        <p:attrNameLst>
                                          <p:attrName>ppt_x</p:attrName>
                                        </p:attrNameLst>
                                      </p:cBhvr>
                                      <p:tavLst>
                                        <p:tav tm="0">
                                          <p:val>
                                            <p:strVal val="0-#ppt_w/2"/>
                                          </p:val>
                                        </p:tav>
                                        <p:tav tm="100000">
                                          <p:val>
                                            <p:strVal val="#ppt_x"/>
                                          </p:val>
                                        </p:tav>
                                      </p:tavLst>
                                    </p:anim>
                                    <p:anim calcmode="lin" valueType="num">
                                      <p:cBhvr additive="base">
                                        <p:cTn id="37" dur="500" fill="hold"/>
                                        <p:tgtEl>
                                          <p:spTgt spid="1332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400"/>
                                  </p:stCondLst>
                                  <p:childTnLst>
                                    <p:set>
                                      <p:cBhvr>
                                        <p:cTn id="39" dur="1" fill="hold">
                                          <p:stCondLst>
                                            <p:cond delay="0"/>
                                          </p:stCondLst>
                                        </p:cTn>
                                        <p:tgtEl>
                                          <p:spTgt spid="13324"/>
                                        </p:tgtEl>
                                        <p:attrNameLst>
                                          <p:attrName>style.visibility</p:attrName>
                                        </p:attrNameLst>
                                      </p:cBhvr>
                                      <p:to>
                                        <p:strVal val="visible"/>
                                      </p:to>
                                    </p:set>
                                    <p:anim calcmode="lin" valueType="num">
                                      <p:cBhvr additive="base">
                                        <p:cTn id="40" dur="500" fill="hold"/>
                                        <p:tgtEl>
                                          <p:spTgt spid="13324"/>
                                        </p:tgtEl>
                                        <p:attrNameLst>
                                          <p:attrName>ppt_x</p:attrName>
                                        </p:attrNameLst>
                                      </p:cBhvr>
                                      <p:tavLst>
                                        <p:tav tm="0">
                                          <p:val>
                                            <p:strVal val="0-#ppt_w/2"/>
                                          </p:val>
                                        </p:tav>
                                        <p:tav tm="100000">
                                          <p:val>
                                            <p:strVal val="#ppt_x"/>
                                          </p:val>
                                        </p:tav>
                                      </p:tavLst>
                                    </p:anim>
                                    <p:anim calcmode="lin" valueType="num">
                                      <p:cBhvr additive="base">
                                        <p:cTn id="41" dur="500" fill="hold"/>
                                        <p:tgtEl>
                                          <p:spTgt spid="1332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600"/>
                                  </p:stCondLst>
                                  <p:childTnLst>
                                    <p:set>
                                      <p:cBhvr>
                                        <p:cTn id="43" dur="1" fill="hold">
                                          <p:stCondLst>
                                            <p:cond delay="0"/>
                                          </p:stCondLst>
                                        </p:cTn>
                                        <p:tgtEl>
                                          <p:spTgt spid="13326"/>
                                        </p:tgtEl>
                                        <p:attrNameLst>
                                          <p:attrName>style.visibility</p:attrName>
                                        </p:attrNameLst>
                                      </p:cBhvr>
                                      <p:to>
                                        <p:strVal val="visible"/>
                                      </p:to>
                                    </p:set>
                                    <p:anim calcmode="lin" valueType="num">
                                      <p:cBhvr additive="base">
                                        <p:cTn id="44" dur="500" fill="hold"/>
                                        <p:tgtEl>
                                          <p:spTgt spid="13326"/>
                                        </p:tgtEl>
                                        <p:attrNameLst>
                                          <p:attrName>ppt_x</p:attrName>
                                        </p:attrNameLst>
                                      </p:cBhvr>
                                      <p:tavLst>
                                        <p:tav tm="0">
                                          <p:val>
                                            <p:strVal val="0-#ppt_w/2"/>
                                          </p:val>
                                        </p:tav>
                                        <p:tav tm="100000">
                                          <p:val>
                                            <p:strVal val="#ppt_x"/>
                                          </p:val>
                                        </p:tav>
                                      </p:tavLst>
                                    </p:anim>
                                    <p:anim calcmode="lin" valueType="num">
                                      <p:cBhvr additive="base">
                                        <p:cTn id="45" dur="500" fill="hold"/>
                                        <p:tgtEl>
                                          <p:spTgt spid="1332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600"/>
                                  </p:stCondLst>
                                  <p:childTnLst>
                                    <p:set>
                                      <p:cBhvr>
                                        <p:cTn id="47" dur="1" fill="hold">
                                          <p:stCondLst>
                                            <p:cond delay="0"/>
                                          </p:stCondLst>
                                        </p:cTn>
                                        <p:tgtEl>
                                          <p:spTgt spid="13327"/>
                                        </p:tgtEl>
                                        <p:attrNameLst>
                                          <p:attrName>style.visibility</p:attrName>
                                        </p:attrNameLst>
                                      </p:cBhvr>
                                      <p:to>
                                        <p:strVal val="visible"/>
                                      </p:to>
                                    </p:set>
                                    <p:anim calcmode="lin" valueType="num">
                                      <p:cBhvr additive="base">
                                        <p:cTn id="48" dur="500" fill="hold"/>
                                        <p:tgtEl>
                                          <p:spTgt spid="13327"/>
                                        </p:tgtEl>
                                        <p:attrNameLst>
                                          <p:attrName>ppt_x</p:attrName>
                                        </p:attrNameLst>
                                      </p:cBhvr>
                                      <p:tavLst>
                                        <p:tav tm="0">
                                          <p:val>
                                            <p:strVal val="0-#ppt_w/2"/>
                                          </p:val>
                                        </p:tav>
                                        <p:tav tm="100000">
                                          <p:val>
                                            <p:strVal val="#ppt_x"/>
                                          </p:val>
                                        </p:tav>
                                      </p:tavLst>
                                    </p:anim>
                                    <p:anim calcmode="lin" valueType="num">
                                      <p:cBhvr additive="base">
                                        <p:cTn id="49" dur="500" fill="hold"/>
                                        <p:tgtEl>
                                          <p:spTgt spid="13327"/>
                                        </p:tgtEl>
                                        <p:attrNameLst>
                                          <p:attrName>ppt_y</p:attrName>
                                        </p:attrNameLst>
                                      </p:cBhvr>
                                      <p:tavLst>
                                        <p:tav tm="0">
                                          <p:val>
                                            <p:strVal val="#ppt_y"/>
                                          </p:val>
                                        </p:tav>
                                        <p:tav tm="100000">
                                          <p:val>
                                            <p:strVal val="#ppt_y"/>
                                          </p:val>
                                        </p:tav>
                                      </p:tavLst>
                                    </p:anim>
                                  </p:childTnLst>
                                </p:cTn>
                              </p:par>
                            </p:childTnLst>
                          </p:cTn>
                        </p:par>
                        <p:par>
                          <p:cTn id="50" fill="hold">
                            <p:stCondLst>
                              <p:cond delay="1480"/>
                            </p:stCondLst>
                            <p:childTnLst>
                              <p:par>
                                <p:cTn id="51" presetID="31" presetClass="entr" presetSubtype="0" fill="hold" grpId="0" nodeType="afterEffect">
                                  <p:stCondLst>
                                    <p:cond delay="0"/>
                                  </p:stCondLst>
                                  <p:childTnLst>
                                    <p:set>
                                      <p:cBhvr>
                                        <p:cTn id="52" dur="1" fill="hold">
                                          <p:stCondLst>
                                            <p:cond delay="0"/>
                                          </p:stCondLst>
                                        </p:cTn>
                                        <p:tgtEl>
                                          <p:spTgt spid="13328"/>
                                        </p:tgtEl>
                                        <p:attrNameLst>
                                          <p:attrName>style.visibility</p:attrName>
                                        </p:attrNameLst>
                                      </p:cBhvr>
                                      <p:to>
                                        <p:strVal val="visible"/>
                                      </p:to>
                                    </p:set>
                                    <p:anim calcmode="lin" valueType="num">
                                      <p:cBhvr>
                                        <p:cTn id="53" dur="500" fill="hold"/>
                                        <p:tgtEl>
                                          <p:spTgt spid="13328"/>
                                        </p:tgtEl>
                                        <p:attrNameLst>
                                          <p:attrName>ppt_w</p:attrName>
                                        </p:attrNameLst>
                                      </p:cBhvr>
                                      <p:tavLst>
                                        <p:tav tm="0">
                                          <p:val>
                                            <p:fltVal val="0"/>
                                          </p:val>
                                        </p:tav>
                                        <p:tav tm="100000">
                                          <p:val>
                                            <p:strVal val="#ppt_w"/>
                                          </p:val>
                                        </p:tav>
                                      </p:tavLst>
                                    </p:anim>
                                    <p:anim calcmode="lin" valueType="num">
                                      <p:cBhvr>
                                        <p:cTn id="54" dur="500" fill="hold"/>
                                        <p:tgtEl>
                                          <p:spTgt spid="13328"/>
                                        </p:tgtEl>
                                        <p:attrNameLst>
                                          <p:attrName>ppt_h</p:attrName>
                                        </p:attrNameLst>
                                      </p:cBhvr>
                                      <p:tavLst>
                                        <p:tav tm="0">
                                          <p:val>
                                            <p:fltVal val="0"/>
                                          </p:val>
                                        </p:tav>
                                        <p:tav tm="100000">
                                          <p:val>
                                            <p:strVal val="#ppt_h"/>
                                          </p:val>
                                        </p:tav>
                                      </p:tavLst>
                                    </p:anim>
                                    <p:anim calcmode="lin" valueType="num">
                                      <p:cBhvr>
                                        <p:cTn id="55" dur="500" fill="hold"/>
                                        <p:tgtEl>
                                          <p:spTgt spid="13328"/>
                                        </p:tgtEl>
                                        <p:attrNameLst>
                                          <p:attrName>style.rotation</p:attrName>
                                        </p:attrNameLst>
                                      </p:cBhvr>
                                      <p:tavLst>
                                        <p:tav tm="0">
                                          <p:val>
                                            <p:fltVal val="90"/>
                                          </p:val>
                                        </p:tav>
                                        <p:tav tm="100000">
                                          <p:val>
                                            <p:fltVal val="0"/>
                                          </p:val>
                                        </p:tav>
                                      </p:tavLst>
                                    </p:anim>
                                    <p:animEffect transition="in" filter="fade">
                                      <p:cBhvr>
                                        <p:cTn id="56" dur="500"/>
                                        <p:tgtEl>
                                          <p:spTgt spid="13328"/>
                                        </p:tgtEl>
                                      </p:cBhvr>
                                    </p:animEffect>
                                  </p:childTnLst>
                                </p:cTn>
                              </p:par>
                            </p:childTnLst>
                          </p:cTn>
                        </p:par>
                        <p:par>
                          <p:cTn id="57" fill="hold">
                            <p:stCondLst>
                              <p:cond delay="1980"/>
                            </p:stCondLst>
                            <p:childTnLst>
                              <p:par>
                                <p:cTn id="58" presetID="22" presetClass="entr" presetSubtype="8" fill="hold" grpId="0" nodeType="afterEffect">
                                  <p:stCondLst>
                                    <p:cond delay="0"/>
                                  </p:stCondLst>
                                  <p:childTnLst>
                                    <p:set>
                                      <p:cBhvr>
                                        <p:cTn id="59" dur="1" fill="hold">
                                          <p:stCondLst>
                                            <p:cond delay="0"/>
                                          </p:stCondLst>
                                        </p:cTn>
                                        <p:tgtEl>
                                          <p:spTgt spid="13329"/>
                                        </p:tgtEl>
                                        <p:attrNameLst>
                                          <p:attrName>style.visibility</p:attrName>
                                        </p:attrNameLst>
                                      </p:cBhvr>
                                      <p:to>
                                        <p:strVal val="visible"/>
                                      </p:to>
                                    </p:set>
                                    <p:animEffect transition="in" filter="wipe(left)">
                                      <p:cBhvr>
                                        <p:cTn id="60" dur="500"/>
                                        <p:tgtEl>
                                          <p:spTgt spid="133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316"/>
                                        </p:tgtEl>
                                        <p:attrNameLst>
                                          <p:attrName>style.visibility</p:attrName>
                                        </p:attrNameLst>
                                      </p:cBhvr>
                                      <p:to>
                                        <p:strVal val="visible"/>
                                      </p:to>
                                    </p:set>
                                    <p:animEffect transition="in" filter="wipe(left)">
                                      <p:cBhvr>
                                        <p:cTn id="63" dur="500"/>
                                        <p:tgtEl>
                                          <p:spTgt spid="13316"/>
                                        </p:tgtEl>
                                      </p:cBhvr>
                                    </p:animEffect>
                                  </p:childTnLst>
                                </p:cTn>
                              </p:par>
                            </p:childTnLst>
                          </p:cTn>
                        </p:par>
                        <p:par>
                          <p:cTn id="64" fill="hold">
                            <p:stCondLst>
                              <p:cond delay="2480"/>
                            </p:stCondLst>
                            <p:childTnLst>
                              <p:par>
                                <p:cTn id="65" presetID="31" presetClass="entr" presetSubtype="0" fill="hold" grpId="0" nodeType="afterEffect">
                                  <p:stCondLst>
                                    <p:cond delay="0"/>
                                  </p:stCondLst>
                                  <p:childTnLst>
                                    <p:set>
                                      <p:cBhvr>
                                        <p:cTn id="66" dur="1" fill="hold">
                                          <p:stCondLst>
                                            <p:cond delay="0"/>
                                          </p:stCondLst>
                                        </p:cTn>
                                        <p:tgtEl>
                                          <p:spTgt spid="13330"/>
                                        </p:tgtEl>
                                        <p:attrNameLst>
                                          <p:attrName>style.visibility</p:attrName>
                                        </p:attrNameLst>
                                      </p:cBhvr>
                                      <p:to>
                                        <p:strVal val="visible"/>
                                      </p:to>
                                    </p:set>
                                    <p:anim calcmode="lin" valueType="num">
                                      <p:cBhvr>
                                        <p:cTn id="67" dur="500" fill="hold"/>
                                        <p:tgtEl>
                                          <p:spTgt spid="13330"/>
                                        </p:tgtEl>
                                        <p:attrNameLst>
                                          <p:attrName>ppt_w</p:attrName>
                                        </p:attrNameLst>
                                      </p:cBhvr>
                                      <p:tavLst>
                                        <p:tav tm="0">
                                          <p:val>
                                            <p:fltVal val="0"/>
                                          </p:val>
                                        </p:tav>
                                        <p:tav tm="100000">
                                          <p:val>
                                            <p:strVal val="#ppt_w"/>
                                          </p:val>
                                        </p:tav>
                                      </p:tavLst>
                                    </p:anim>
                                    <p:anim calcmode="lin" valueType="num">
                                      <p:cBhvr>
                                        <p:cTn id="68" dur="500" fill="hold"/>
                                        <p:tgtEl>
                                          <p:spTgt spid="13330"/>
                                        </p:tgtEl>
                                        <p:attrNameLst>
                                          <p:attrName>ppt_h</p:attrName>
                                        </p:attrNameLst>
                                      </p:cBhvr>
                                      <p:tavLst>
                                        <p:tav tm="0">
                                          <p:val>
                                            <p:fltVal val="0"/>
                                          </p:val>
                                        </p:tav>
                                        <p:tav tm="100000">
                                          <p:val>
                                            <p:strVal val="#ppt_h"/>
                                          </p:val>
                                        </p:tav>
                                      </p:tavLst>
                                    </p:anim>
                                    <p:anim calcmode="lin" valueType="num">
                                      <p:cBhvr>
                                        <p:cTn id="69" dur="500" fill="hold"/>
                                        <p:tgtEl>
                                          <p:spTgt spid="13330"/>
                                        </p:tgtEl>
                                        <p:attrNameLst>
                                          <p:attrName>style.rotation</p:attrName>
                                        </p:attrNameLst>
                                      </p:cBhvr>
                                      <p:tavLst>
                                        <p:tav tm="0">
                                          <p:val>
                                            <p:fltVal val="90"/>
                                          </p:val>
                                        </p:tav>
                                        <p:tav tm="100000">
                                          <p:val>
                                            <p:fltVal val="0"/>
                                          </p:val>
                                        </p:tav>
                                      </p:tavLst>
                                    </p:anim>
                                    <p:animEffect transition="in" filter="fade">
                                      <p:cBhvr>
                                        <p:cTn id="70" dur="500"/>
                                        <p:tgtEl>
                                          <p:spTgt spid="13330"/>
                                        </p:tgtEl>
                                      </p:cBhvr>
                                    </p:animEffect>
                                  </p:childTnLst>
                                </p:cTn>
                              </p:par>
                            </p:childTnLst>
                          </p:cTn>
                        </p:par>
                        <p:par>
                          <p:cTn id="71" fill="hold">
                            <p:stCondLst>
                              <p:cond delay="2980"/>
                            </p:stCondLst>
                            <p:childTnLst>
                              <p:par>
                                <p:cTn id="72" presetID="22" presetClass="entr" presetSubtype="8" fill="hold" grpId="0" nodeType="afterEffect">
                                  <p:stCondLst>
                                    <p:cond delay="0"/>
                                  </p:stCondLst>
                                  <p:childTnLst>
                                    <p:set>
                                      <p:cBhvr>
                                        <p:cTn id="73" dur="1" fill="hold">
                                          <p:stCondLst>
                                            <p:cond delay="0"/>
                                          </p:stCondLst>
                                        </p:cTn>
                                        <p:tgtEl>
                                          <p:spTgt spid="13331"/>
                                        </p:tgtEl>
                                        <p:attrNameLst>
                                          <p:attrName>style.visibility</p:attrName>
                                        </p:attrNameLst>
                                      </p:cBhvr>
                                      <p:to>
                                        <p:strVal val="visible"/>
                                      </p:to>
                                    </p:set>
                                    <p:animEffect transition="in" filter="wipe(left)">
                                      <p:cBhvr>
                                        <p:cTn id="74" dur="500"/>
                                        <p:tgtEl>
                                          <p:spTgt spid="1333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3319"/>
                                        </p:tgtEl>
                                        <p:attrNameLst>
                                          <p:attrName>style.visibility</p:attrName>
                                        </p:attrNameLst>
                                      </p:cBhvr>
                                      <p:to>
                                        <p:strVal val="visible"/>
                                      </p:to>
                                    </p:set>
                                    <p:animEffect transition="in" filter="wipe(left)">
                                      <p:cBhvr>
                                        <p:cTn id="77" dur="500"/>
                                        <p:tgtEl>
                                          <p:spTgt spid="13319"/>
                                        </p:tgtEl>
                                      </p:cBhvr>
                                    </p:animEffect>
                                  </p:childTnLst>
                                </p:cTn>
                              </p:par>
                            </p:childTnLst>
                          </p:cTn>
                        </p:par>
                        <p:par>
                          <p:cTn id="78" fill="hold">
                            <p:stCondLst>
                              <p:cond delay="3480"/>
                            </p:stCondLst>
                            <p:childTnLst>
                              <p:par>
                                <p:cTn id="79" presetID="31" presetClass="entr" presetSubtype="0" fill="hold" grpId="0" nodeType="afterEffect">
                                  <p:stCondLst>
                                    <p:cond delay="0"/>
                                  </p:stCondLst>
                                  <p:childTnLst>
                                    <p:set>
                                      <p:cBhvr>
                                        <p:cTn id="80" dur="1" fill="hold">
                                          <p:stCondLst>
                                            <p:cond delay="0"/>
                                          </p:stCondLst>
                                        </p:cTn>
                                        <p:tgtEl>
                                          <p:spTgt spid="13332"/>
                                        </p:tgtEl>
                                        <p:attrNameLst>
                                          <p:attrName>style.visibility</p:attrName>
                                        </p:attrNameLst>
                                      </p:cBhvr>
                                      <p:to>
                                        <p:strVal val="visible"/>
                                      </p:to>
                                    </p:set>
                                    <p:anim calcmode="lin" valueType="num">
                                      <p:cBhvr>
                                        <p:cTn id="81" dur="500" fill="hold"/>
                                        <p:tgtEl>
                                          <p:spTgt spid="13332"/>
                                        </p:tgtEl>
                                        <p:attrNameLst>
                                          <p:attrName>ppt_w</p:attrName>
                                        </p:attrNameLst>
                                      </p:cBhvr>
                                      <p:tavLst>
                                        <p:tav tm="0">
                                          <p:val>
                                            <p:fltVal val="0"/>
                                          </p:val>
                                        </p:tav>
                                        <p:tav tm="100000">
                                          <p:val>
                                            <p:strVal val="#ppt_w"/>
                                          </p:val>
                                        </p:tav>
                                      </p:tavLst>
                                    </p:anim>
                                    <p:anim calcmode="lin" valueType="num">
                                      <p:cBhvr>
                                        <p:cTn id="82" dur="500" fill="hold"/>
                                        <p:tgtEl>
                                          <p:spTgt spid="13332"/>
                                        </p:tgtEl>
                                        <p:attrNameLst>
                                          <p:attrName>ppt_h</p:attrName>
                                        </p:attrNameLst>
                                      </p:cBhvr>
                                      <p:tavLst>
                                        <p:tav tm="0">
                                          <p:val>
                                            <p:fltVal val="0"/>
                                          </p:val>
                                        </p:tav>
                                        <p:tav tm="100000">
                                          <p:val>
                                            <p:strVal val="#ppt_h"/>
                                          </p:val>
                                        </p:tav>
                                      </p:tavLst>
                                    </p:anim>
                                    <p:anim calcmode="lin" valueType="num">
                                      <p:cBhvr>
                                        <p:cTn id="83" dur="500" fill="hold"/>
                                        <p:tgtEl>
                                          <p:spTgt spid="13332"/>
                                        </p:tgtEl>
                                        <p:attrNameLst>
                                          <p:attrName>style.rotation</p:attrName>
                                        </p:attrNameLst>
                                      </p:cBhvr>
                                      <p:tavLst>
                                        <p:tav tm="0">
                                          <p:val>
                                            <p:fltVal val="90"/>
                                          </p:val>
                                        </p:tav>
                                        <p:tav tm="100000">
                                          <p:val>
                                            <p:fltVal val="0"/>
                                          </p:val>
                                        </p:tav>
                                      </p:tavLst>
                                    </p:anim>
                                    <p:animEffect transition="in" filter="fade">
                                      <p:cBhvr>
                                        <p:cTn id="84" dur="500"/>
                                        <p:tgtEl>
                                          <p:spTgt spid="13332"/>
                                        </p:tgtEl>
                                      </p:cBhvr>
                                    </p:animEffect>
                                  </p:childTnLst>
                                </p:cTn>
                              </p:par>
                            </p:childTnLst>
                          </p:cTn>
                        </p:par>
                        <p:par>
                          <p:cTn id="85" fill="hold">
                            <p:stCondLst>
                              <p:cond delay="3980"/>
                            </p:stCondLst>
                            <p:childTnLst>
                              <p:par>
                                <p:cTn id="86" presetID="22" presetClass="entr" presetSubtype="8" fill="hold" grpId="0" nodeType="afterEffect">
                                  <p:stCondLst>
                                    <p:cond delay="0"/>
                                  </p:stCondLst>
                                  <p:childTnLst>
                                    <p:set>
                                      <p:cBhvr>
                                        <p:cTn id="87" dur="1" fill="hold">
                                          <p:stCondLst>
                                            <p:cond delay="0"/>
                                          </p:stCondLst>
                                        </p:cTn>
                                        <p:tgtEl>
                                          <p:spTgt spid="13333"/>
                                        </p:tgtEl>
                                        <p:attrNameLst>
                                          <p:attrName>style.visibility</p:attrName>
                                        </p:attrNameLst>
                                      </p:cBhvr>
                                      <p:to>
                                        <p:strVal val="visible"/>
                                      </p:to>
                                    </p:set>
                                    <p:animEffect transition="in" filter="wipe(left)">
                                      <p:cBhvr>
                                        <p:cTn id="88" dur="500"/>
                                        <p:tgtEl>
                                          <p:spTgt spid="1333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3322"/>
                                        </p:tgtEl>
                                        <p:attrNameLst>
                                          <p:attrName>style.visibility</p:attrName>
                                        </p:attrNameLst>
                                      </p:cBhvr>
                                      <p:to>
                                        <p:strVal val="visible"/>
                                      </p:to>
                                    </p:set>
                                    <p:animEffect transition="in" filter="wipe(left)">
                                      <p:cBhvr>
                                        <p:cTn id="91" dur="500"/>
                                        <p:tgtEl>
                                          <p:spTgt spid="13322"/>
                                        </p:tgtEl>
                                      </p:cBhvr>
                                    </p:animEffect>
                                  </p:childTnLst>
                                </p:cTn>
                              </p:par>
                            </p:childTnLst>
                          </p:cTn>
                        </p:par>
                        <p:par>
                          <p:cTn id="92" fill="hold">
                            <p:stCondLst>
                              <p:cond delay="4480"/>
                            </p:stCondLst>
                            <p:childTnLst>
                              <p:par>
                                <p:cTn id="93" presetID="31" presetClass="entr" presetSubtype="0" fill="hold" grpId="0" nodeType="afterEffect">
                                  <p:stCondLst>
                                    <p:cond delay="0"/>
                                  </p:stCondLst>
                                  <p:childTnLst>
                                    <p:set>
                                      <p:cBhvr>
                                        <p:cTn id="94" dur="1" fill="hold">
                                          <p:stCondLst>
                                            <p:cond delay="0"/>
                                          </p:stCondLst>
                                        </p:cTn>
                                        <p:tgtEl>
                                          <p:spTgt spid="13334"/>
                                        </p:tgtEl>
                                        <p:attrNameLst>
                                          <p:attrName>style.visibility</p:attrName>
                                        </p:attrNameLst>
                                      </p:cBhvr>
                                      <p:to>
                                        <p:strVal val="visible"/>
                                      </p:to>
                                    </p:set>
                                    <p:anim calcmode="lin" valueType="num">
                                      <p:cBhvr>
                                        <p:cTn id="95" dur="500" fill="hold"/>
                                        <p:tgtEl>
                                          <p:spTgt spid="13334"/>
                                        </p:tgtEl>
                                        <p:attrNameLst>
                                          <p:attrName>ppt_w</p:attrName>
                                        </p:attrNameLst>
                                      </p:cBhvr>
                                      <p:tavLst>
                                        <p:tav tm="0">
                                          <p:val>
                                            <p:fltVal val="0"/>
                                          </p:val>
                                        </p:tav>
                                        <p:tav tm="100000">
                                          <p:val>
                                            <p:strVal val="#ppt_w"/>
                                          </p:val>
                                        </p:tav>
                                      </p:tavLst>
                                    </p:anim>
                                    <p:anim calcmode="lin" valueType="num">
                                      <p:cBhvr>
                                        <p:cTn id="96" dur="500" fill="hold"/>
                                        <p:tgtEl>
                                          <p:spTgt spid="13334"/>
                                        </p:tgtEl>
                                        <p:attrNameLst>
                                          <p:attrName>ppt_h</p:attrName>
                                        </p:attrNameLst>
                                      </p:cBhvr>
                                      <p:tavLst>
                                        <p:tav tm="0">
                                          <p:val>
                                            <p:fltVal val="0"/>
                                          </p:val>
                                        </p:tav>
                                        <p:tav tm="100000">
                                          <p:val>
                                            <p:strVal val="#ppt_h"/>
                                          </p:val>
                                        </p:tav>
                                      </p:tavLst>
                                    </p:anim>
                                    <p:anim calcmode="lin" valueType="num">
                                      <p:cBhvr>
                                        <p:cTn id="97" dur="500" fill="hold"/>
                                        <p:tgtEl>
                                          <p:spTgt spid="13334"/>
                                        </p:tgtEl>
                                        <p:attrNameLst>
                                          <p:attrName>style.rotation</p:attrName>
                                        </p:attrNameLst>
                                      </p:cBhvr>
                                      <p:tavLst>
                                        <p:tav tm="0">
                                          <p:val>
                                            <p:fltVal val="90"/>
                                          </p:val>
                                        </p:tav>
                                        <p:tav tm="100000">
                                          <p:val>
                                            <p:fltVal val="0"/>
                                          </p:val>
                                        </p:tav>
                                      </p:tavLst>
                                    </p:anim>
                                    <p:animEffect transition="in" filter="fade">
                                      <p:cBhvr>
                                        <p:cTn id="98" dur="500"/>
                                        <p:tgtEl>
                                          <p:spTgt spid="13334"/>
                                        </p:tgtEl>
                                      </p:cBhvr>
                                    </p:animEffect>
                                  </p:childTnLst>
                                </p:cTn>
                              </p:par>
                            </p:childTnLst>
                          </p:cTn>
                        </p:par>
                        <p:par>
                          <p:cTn id="99" fill="hold">
                            <p:stCondLst>
                              <p:cond delay="4980"/>
                            </p:stCondLst>
                            <p:childTnLst>
                              <p:par>
                                <p:cTn id="100" presetID="22" presetClass="entr" presetSubtype="8" fill="hold" grpId="0" nodeType="afterEffect">
                                  <p:stCondLst>
                                    <p:cond delay="0"/>
                                  </p:stCondLst>
                                  <p:childTnLst>
                                    <p:set>
                                      <p:cBhvr>
                                        <p:cTn id="101" dur="1" fill="hold">
                                          <p:stCondLst>
                                            <p:cond delay="0"/>
                                          </p:stCondLst>
                                        </p:cTn>
                                        <p:tgtEl>
                                          <p:spTgt spid="13335"/>
                                        </p:tgtEl>
                                        <p:attrNameLst>
                                          <p:attrName>style.visibility</p:attrName>
                                        </p:attrNameLst>
                                      </p:cBhvr>
                                      <p:to>
                                        <p:strVal val="visible"/>
                                      </p:to>
                                    </p:set>
                                    <p:animEffect transition="in" filter="wipe(left)">
                                      <p:cBhvr>
                                        <p:cTn id="102" dur="500"/>
                                        <p:tgtEl>
                                          <p:spTgt spid="13335"/>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3325"/>
                                        </p:tgtEl>
                                        <p:attrNameLst>
                                          <p:attrName>style.visibility</p:attrName>
                                        </p:attrNameLst>
                                      </p:cBhvr>
                                      <p:to>
                                        <p:strVal val="visible"/>
                                      </p:to>
                                    </p:set>
                                    <p:animEffect transition="in" filter="wipe(left)">
                                      <p:cBhvr>
                                        <p:cTn id="105"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nimBg="1"/>
      <p:bldP spid="13316" grpId="0" animBg="1" autoUpdateAnimBg="0"/>
      <p:bldP spid="13317" grpId="0" animBg="1" autoUpdateAnimBg="0"/>
      <p:bldP spid="13318" grpId="0" animBg="1" autoUpdateAnimBg="0"/>
      <p:bldP spid="13319" grpId="0" animBg="1" autoUpdateAnimBg="0"/>
      <p:bldP spid="13320" grpId="0" animBg="1" autoUpdateAnimBg="0"/>
      <p:bldP spid="13321" grpId="0" animBg="1" autoUpdateAnimBg="0"/>
      <p:bldP spid="13322" grpId="0" animBg="1" autoUpdateAnimBg="0"/>
      <p:bldP spid="13323" grpId="0" animBg="1" autoUpdateAnimBg="0"/>
      <p:bldP spid="13324" grpId="0" animBg="1" autoUpdateAnimBg="0"/>
      <p:bldP spid="13325" grpId="0" animBg="1" autoUpdateAnimBg="0"/>
      <p:bldP spid="13326" grpId="0" animBg="1" autoUpdateAnimBg="0"/>
      <p:bldP spid="13327" grpId="0" animBg="1" autoUpdateAnimBg="0"/>
      <p:bldP spid="13328" grpId="0" autoUpdateAnimBg="0"/>
      <p:bldP spid="13329" grpId="0" autoUpdateAnimBg="0"/>
      <p:bldP spid="13330" grpId="0" autoUpdateAnimBg="0"/>
      <p:bldP spid="13331" grpId="0" autoUpdateAnimBg="0"/>
      <p:bldP spid="13332" grpId="0" autoUpdateAnimBg="0"/>
      <p:bldP spid="13333" grpId="0" autoUpdateAnimBg="0"/>
      <p:bldP spid="13334" grpId="0" autoUpdateAnimBg="0"/>
      <p:bldP spid="133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4339"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0" name="Line 5"/>
          <p:cNvSpPr>
            <a:spLocks noChangeShapeType="1"/>
          </p:cNvSpPr>
          <p:nvPr/>
        </p:nvSpPr>
        <p:spPr bwMode="auto">
          <a:xfrm>
            <a:off x="2625725" y="2497138"/>
            <a:ext cx="0" cy="1347787"/>
          </a:xfrm>
          <a:prstGeom prst="line">
            <a:avLst/>
          </a:prstGeom>
          <a:noFill/>
          <a:ln w="10">
            <a:solidFill>
              <a:schemeClr val="accent1"/>
            </a:solidFill>
            <a:prstDash val="dash"/>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14341" name="Line 6"/>
          <p:cNvSpPr>
            <a:spLocks noChangeShapeType="1"/>
          </p:cNvSpPr>
          <p:nvPr/>
        </p:nvSpPr>
        <p:spPr bwMode="auto">
          <a:xfrm>
            <a:off x="6103938" y="2636838"/>
            <a:ext cx="0" cy="862012"/>
          </a:xfrm>
          <a:prstGeom prst="line">
            <a:avLst/>
          </a:prstGeom>
          <a:noFill/>
          <a:ln w="10">
            <a:solidFill>
              <a:schemeClr val="accent1"/>
            </a:solidFill>
            <a:prstDash val="dash"/>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14342" name="Line 7"/>
          <p:cNvSpPr>
            <a:spLocks noChangeShapeType="1"/>
          </p:cNvSpPr>
          <p:nvPr/>
        </p:nvSpPr>
        <p:spPr bwMode="auto">
          <a:xfrm>
            <a:off x="9513888" y="2497138"/>
            <a:ext cx="0" cy="1347787"/>
          </a:xfrm>
          <a:prstGeom prst="line">
            <a:avLst/>
          </a:prstGeom>
          <a:noFill/>
          <a:ln w="10">
            <a:solidFill>
              <a:schemeClr val="accent1"/>
            </a:solidFill>
            <a:prstDash val="dash"/>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14343" name="Oval 8"/>
          <p:cNvSpPr>
            <a:spLocks noChangeArrowheads="1"/>
          </p:cNvSpPr>
          <p:nvPr/>
        </p:nvSpPr>
        <p:spPr bwMode="auto">
          <a:xfrm>
            <a:off x="1968500" y="1304925"/>
            <a:ext cx="1301750" cy="1303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4" name="Oval 9"/>
          <p:cNvSpPr>
            <a:spLocks noChangeArrowheads="1"/>
          </p:cNvSpPr>
          <p:nvPr/>
        </p:nvSpPr>
        <p:spPr bwMode="auto">
          <a:xfrm>
            <a:off x="2116138" y="1452563"/>
            <a:ext cx="1006475" cy="10064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5" name="Oval 10"/>
          <p:cNvSpPr>
            <a:spLocks noChangeArrowheads="1"/>
          </p:cNvSpPr>
          <p:nvPr/>
        </p:nvSpPr>
        <p:spPr bwMode="auto">
          <a:xfrm>
            <a:off x="5211763" y="1111250"/>
            <a:ext cx="1690687" cy="16891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6" name="Oval 11"/>
          <p:cNvSpPr>
            <a:spLocks noChangeArrowheads="1"/>
          </p:cNvSpPr>
          <p:nvPr/>
        </p:nvSpPr>
        <p:spPr bwMode="auto">
          <a:xfrm>
            <a:off x="5345113" y="1243013"/>
            <a:ext cx="1423987" cy="14255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7" name="Oval 12"/>
          <p:cNvSpPr>
            <a:spLocks noChangeArrowheads="1"/>
          </p:cNvSpPr>
          <p:nvPr/>
        </p:nvSpPr>
        <p:spPr bwMode="auto">
          <a:xfrm>
            <a:off x="8843963" y="1304925"/>
            <a:ext cx="1301750" cy="1303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8" name="Oval 13"/>
          <p:cNvSpPr>
            <a:spLocks noChangeArrowheads="1"/>
          </p:cNvSpPr>
          <p:nvPr/>
        </p:nvSpPr>
        <p:spPr bwMode="auto">
          <a:xfrm>
            <a:off x="8991600" y="1452563"/>
            <a:ext cx="1006475" cy="10064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9" name="Oval 14"/>
          <p:cNvSpPr>
            <a:spLocks noChangeArrowheads="1"/>
          </p:cNvSpPr>
          <p:nvPr/>
        </p:nvSpPr>
        <p:spPr bwMode="auto">
          <a:xfrm>
            <a:off x="4656138" y="3516313"/>
            <a:ext cx="2801937" cy="28035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0" name="Oval 15"/>
          <p:cNvSpPr>
            <a:spLocks noChangeArrowheads="1"/>
          </p:cNvSpPr>
          <p:nvPr/>
        </p:nvSpPr>
        <p:spPr bwMode="auto">
          <a:xfrm>
            <a:off x="1562100" y="3860800"/>
            <a:ext cx="2114550" cy="21145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1" name="Oval 16"/>
          <p:cNvSpPr>
            <a:spLocks noChangeArrowheads="1"/>
          </p:cNvSpPr>
          <p:nvPr/>
        </p:nvSpPr>
        <p:spPr bwMode="auto">
          <a:xfrm>
            <a:off x="8437563" y="3860800"/>
            <a:ext cx="2114550" cy="21145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2" name="TextBox 16"/>
          <p:cNvSpPr txBox="1">
            <a:spLocks noChangeArrowheads="1"/>
          </p:cNvSpPr>
          <p:nvPr/>
        </p:nvSpPr>
        <p:spPr bwMode="auto">
          <a:xfrm>
            <a:off x="5594350" y="1601788"/>
            <a:ext cx="912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4353" name="TextBox 17"/>
          <p:cNvSpPr txBox="1">
            <a:spLocks noChangeArrowheads="1"/>
          </p:cNvSpPr>
          <p:nvPr/>
        </p:nvSpPr>
        <p:spPr bwMode="auto">
          <a:xfrm>
            <a:off x="2178050" y="160178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4354" name="TextBox 18"/>
          <p:cNvSpPr txBox="1">
            <a:spLocks noChangeArrowheads="1"/>
          </p:cNvSpPr>
          <p:nvPr/>
        </p:nvSpPr>
        <p:spPr bwMode="auto">
          <a:xfrm>
            <a:off x="9036050" y="160178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添加标题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4355" name="TextBox 19"/>
          <p:cNvSpPr txBox="1">
            <a:spLocks noChangeArrowheads="1"/>
          </p:cNvSpPr>
          <p:nvPr/>
        </p:nvSpPr>
        <p:spPr bwMode="auto">
          <a:xfrm>
            <a:off x="1662113" y="4271963"/>
            <a:ext cx="189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这里可以添加主要内容</a:t>
            </a:r>
            <a:r>
              <a:rPr lang="zh-CN" altLang="en-US" sz="2000">
                <a:solidFill>
                  <a:schemeClr val="accent2"/>
                </a:solidFill>
                <a:latin typeface="微软雅黑" panose="020B0503020204020204" pitchFamily="34" charset="-122"/>
              </a:rPr>
              <a:t>这里可以添加主要内容</a:t>
            </a:r>
            <a:endParaRPr lang="zh-CN" altLang="en-US" sz="2000">
              <a:solidFill>
                <a:schemeClr val="accent2"/>
              </a:solidFill>
              <a:latin typeface="微软雅黑" panose="020B0503020204020204" pitchFamily="34" charset="-122"/>
            </a:endParaRPr>
          </a:p>
        </p:txBody>
      </p:sp>
      <p:sp>
        <p:nvSpPr>
          <p:cNvPr id="14356" name="TextBox 20"/>
          <p:cNvSpPr txBox="1">
            <a:spLocks noChangeArrowheads="1"/>
          </p:cNvSpPr>
          <p:nvPr/>
        </p:nvSpPr>
        <p:spPr bwMode="auto">
          <a:xfrm>
            <a:off x="5114925" y="4271963"/>
            <a:ext cx="189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这里可以添加主要内容</a:t>
            </a:r>
            <a:r>
              <a:rPr lang="zh-CN" altLang="en-US" sz="2000">
                <a:solidFill>
                  <a:schemeClr val="accent2"/>
                </a:solidFill>
                <a:latin typeface="微软雅黑" panose="020B0503020204020204" pitchFamily="34" charset="-122"/>
              </a:rPr>
              <a:t>这里可以添加主要内容</a:t>
            </a:r>
            <a:endParaRPr lang="zh-CN" altLang="en-US" sz="2000">
              <a:solidFill>
                <a:schemeClr val="accent2"/>
              </a:solidFill>
              <a:latin typeface="微软雅黑" panose="020B0503020204020204" pitchFamily="34" charset="-122"/>
            </a:endParaRPr>
          </a:p>
        </p:txBody>
      </p:sp>
      <p:sp>
        <p:nvSpPr>
          <p:cNvPr id="14357" name="TextBox 21"/>
          <p:cNvSpPr txBox="1">
            <a:spLocks noChangeArrowheads="1"/>
          </p:cNvSpPr>
          <p:nvPr/>
        </p:nvSpPr>
        <p:spPr bwMode="auto">
          <a:xfrm>
            <a:off x="8550275" y="4271963"/>
            <a:ext cx="1893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这里可以添加主要内容</a:t>
            </a:r>
            <a:r>
              <a:rPr lang="zh-CN" altLang="en-US" sz="2000">
                <a:solidFill>
                  <a:schemeClr val="accent2"/>
                </a:solidFill>
                <a:latin typeface="微软雅黑" panose="020B0503020204020204" pitchFamily="34" charset="-122"/>
              </a:rPr>
              <a:t>这里可以添加主要内容</a:t>
            </a:r>
            <a:endParaRPr lang="zh-CN" altLang="en-US" sz="2000">
              <a:solidFill>
                <a:schemeClr val="accent2"/>
              </a:solidFill>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4338"/>
                                        </p:tgtEl>
                                        <p:attrNameLst>
                                          <p:attrName>style.visibility</p:attrName>
                                        </p:attrNameLst>
                                      </p:cBhvr>
                                      <p:to>
                                        <p:strVal val="visible"/>
                                      </p:to>
                                    </p:set>
                                    <p:anim calcmode="lin" valueType="num">
                                      <p:cBhvr>
                                        <p:cTn id="12" dur="3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4338"/>
                                        </p:tgtEl>
                                        <p:attrNameLst>
                                          <p:attrName>ppt_y</p:attrName>
                                        </p:attrNameLst>
                                      </p:cBhvr>
                                      <p:tavLst>
                                        <p:tav tm="0">
                                          <p:val>
                                            <p:strVal val="#ppt_y"/>
                                          </p:val>
                                        </p:tav>
                                        <p:tav tm="100000">
                                          <p:val>
                                            <p:strVal val="#ppt_y"/>
                                          </p:val>
                                        </p:tav>
                                      </p:tavLst>
                                    </p:anim>
                                    <p:anim calcmode="lin" valueType="num">
                                      <p:cBhvr>
                                        <p:cTn id="14" dur="3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4338"/>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wheel(1)">
                                      <p:cBhvr>
                                        <p:cTn id="20" dur="1000"/>
                                        <p:tgtEl>
                                          <p:spTgt spid="1434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wheel(1)">
                                      <p:cBhvr>
                                        <p:cTn id="23" dur="1000"/>
                                        <p:tgtEl>
                                          <p:spTgt spid="14343"/>
                                        </p:tgtEl>
                                      </p:cBhvr>
                                    </p:animEffect>
                                  </p:childTnLst>
                                </p:cTn>
                              </p:par>
                            </p:childTnLst>
                          </p:cTn>
                        </p:par>
                        <p:par>
                          <p:cTn id="24" fill="hold">
                            <p:stCondLst>
                              <p:cond delay="1980"/>
                            </p:stCondLst>
                            <p:childTnLst>
                              <p:par>
                                <p:cTn id="25" presetID="31" presetClass="entr" presetSubtype="0" fill="hold" grpId="0" nodeType="afterEffect">
                                  <p:stCondLst>
                                    <p:cond delay="0"/>
                                  </p:stCondLst>
                                  <p:childTnLst>
                                    <p:set>
                                      <p:cBhvr>
                                        <p:cTn id="26" dur="1" fill="hold">
                                          <p:stCondLst>
                                            <p:cond delay="0"/>
                                          </p:stCondLst>
                                        </p:cTn>
                                        <p:tgtEl>
                                          <p:spTgt spid="14353"/>
                                        </p:tgtEl>
                                        <p:attrNameLst>
                                          <p:attrName>style.visibility</p:attrName>
                                        </p:attrNameLst>
                                      </p:cBhvr>
                                      <p:to>
                                        <p:strVal val="visible"/>
                                      </p:to>
                                    </p:set>
                                    <p:anim calcmode="lin" valueType="num">
                                      <p:cBhvr>
                                        <p:cTn id="27" dur="1000" fill="hold"/>
                                        <p:tgtEl>
                                          <p:spTgt spid="14353"/>
                                        </p:tgtEl>
                                        <p:attrNameLst>
                                          <p:attrName>ppt_w</p:attrName>
                                        </p:attrNameLst>
                                      </p:cBhvr>
                                      <p:tavLst>
                                        <p:tav tm="0">
                                          <p:val>
                                            <p:fltVal val="0"/>
                                          </p:val>
                                        </p:tav>
                                        <p:tav tm="100000">
                                          <p:val>
                                            <p:strVal val="#ppt_w"/>
                                          </p:val>
                                        </p:tav>
                                      </p:tavLst>
                                    </p:anim>
                                    <p:anim calcmode="lin" valueType="num">
                                      <p:cBhvr>
                                        <p:cTn id="28" dur="1000" fill="hold"/>
                                        <p:tgtEl>
                                          <p:spTgt spid="14353"/>
                                        </p:tgtEl>
                                        <p:attrNameLst>
                                          <p:attrName>ppt_h</p:attrName>
                                        </p:attrNameLst>
                                      </p:cBhvr>
                                      <p:tavLst>
                                        <p:tav tm="0">
                                          <p:val>
                                            <p:fltVal val="0"/>
                                          </p:val>
                                        </p:tav>
                                        <p:tav tm="100000">
                                          <p:val>
                                            <p:strVal val="#ppt_h"/>
                                          </p:val>
                                        </p:tav>
                                      </p:tavLst>
                                    </p:anim>
                                    <p:anim calcmode="lin" valueType="num">
                                      <p:cBhvr>
                                        <p:cTn id="29" dur="1000" fill="hold"/>
                                        <p:tgtEl>
                                          <p:spTgt spid="14353"/>
                                        </p:tgtEl>
                                        <p:attrNameLst>
                                          <p:attrName>style.rotation</p:attrName>
                                        </p:attrNameLst>
                                      </p:cBhvr>
                                      <p:tavLst>
                                        <p:tav tm="0">
                                          <p:val>
                                            <p:fltVal val="90"/>
                                          </p:val>
                                        </p:tav>
                                        <p:tav tm="100000">
                                          <p:val>
                                            <p:fltVal val="0"/>
                                          </p:val>
                                        </p:tav>
                                      </p:tavLst>
                                    </p:anim>
                                    <p:animEffect transition="in" filter="fade">
                                      <p:cBhvr>
                                        <p:cTn id="30" dur="1000"/>
                                        <p:tgtEl>
                                          <p:spTgt spid="14353"/>
                                        </p:tgtEl>
                                      </p:cBhvr>
                                    </p:animEffect>
                                  </p:childTnLst>
                                </p:cTn>
                              </p:par>
                            </p:childTnLst>
                          </p:cTn>
                        </p:par>
                        <p:par>
                          <p:cTn id="31" fill="hold">
                            <p:stCondLst>
                              <p:cond delay="2980"/>
                            </p:stCondLst>
                            <p:childTnLst>
                              <p:par>
                                <p:cTn id="32" presetID="22" presetClass="entr" presetSubtype="1" fill="hold" grpId="0" nodeType="afterEffect">
                                  <p:stCondLst>
                                    <p:cond delay="0"/>
                                  </p:stCondLst>
                                  <p:childTnLst>
                                    <p:set>
                                      <p:cBhvr>
                                        <p:cTn id="33" dur="1" fill="hold">
                                          <p:stCondLst>
                                            <p:cond delay="0"/>
                                          </p:stCondLst>
                                        </p:cTn>
                                        <p:tgtEl>
                                          <p:spTgt spid="14340"/>
                                        </p:tgtEl>
                                        <p:attrNameLst>
                                          <p:attrName>style.visibility</p:attrName>
                                        </p:attrNameLst>
                                      </p:cBhvr>
                                      <p:to>
                                        <p:strVal val="visible"/>
                                      </p:to>
                                    </p:set>
                                    <p:animEffect transition="in" filter="wipe(up)">
                                      <p:cBhvr>
                                        <p:cTn id="34" dur="500"/>
                                        <p:tgtEl>
                                          <p:spTgt spid="14340"/>
                                        </p:tgtEl>
                                      </p:cBhvr>
                                    </p:animEffect>
                                  </p:childTnLst>
                                </p:cTn>
                              </p:par>
                            </p:childTnLst>
                          </p:cTn>
                        </p:par>
                        <p:par>
                          <p:cTn id="35" fill="hold">
                            <p:stCondLst>
                              <p:cond delay="3480"/>
                            </p:stCondLst>
                            <p:childTnLst>
                              <p:par>
                                <p:cTn id="36" presetID="10" presetClass="entr" presetSubtype="0" fill="hold" grpId="0" nodeType="afterEffect">
                                  <p:stCondLst>
                                    <p:cond delay="0"/>
                                  </p:stCondLst>
                                  <p:childTnLst>
                                    <p:set>
                                      <p:cBhvr>
                                        <p:cTn id="37" dur="1" fill="hold">
                                          <p:stCondLst>
                                            <p:cond delay="0"/>
                                          </p:stCondLst>
                                        </p:cTn>
                                        <p:tgtEl>
                                          <p:spTgt spid="14355"/>
                                        </p:tgtEl>
                                        <p:attrNameLst>
                                          <p:attrName>style.visibility</p:attrName>
                                        </p:attrNameLst>
                                      </p:cBhvr>
                                      <p:to>
                                        <p:strVal val="visible"/>
                                      </p:to>
                                    </p:set>
                                    <p:anim calcmode="lin" valueType="num">
                                      <p:cBhvr>
                                        <p:cTn id="38" dur="500" fill="hold"/>
                                        <p:tgtEl>
                                          <p:spTgt spid="14355"/>
                                        </p:tgtEl>
                                        <p:attrNameLst>
                                          <p:attrName>ppt_w</p:attrName>
                                        </p:attrNameLst>
                                      </p:cBhvr>
                                      <p:tavLst>
                                        <p:tav tm="0">
                                          <p:val>
                                            <p:fltVal val="0"/>
                                          </p:val>
                                        </p:tav>
                                        <p:tav tm="100000">
                                          <p:val>
                                            <p:strVal val="#ppt_w"/>
                                          </p:val>
                                        </p:tav>
                                      </p:tavLst>
                                    </p:anim>
                                    <p:anim calcmode="lin" valueType="num">
                                      <p:cBhvr>
                                        <p:cTn id="39" dur="500" fill="hold"/>
                                        <p:tgtEl>
                                          <p:spTgt spid="14355"/>
                                        </p:tgtEl>
                                        <p:attrNameLst>
                                          <p:attrName>ppt_h</p:attrName>
                                        </p:attrNameLst>
                                      </p:cBhvr>
                                      <p:tavLst>
                                        <p:tav tm="0">
                                          <p:val>
                                            <p:fltVal val="0"/>
                                          </p:val>
                                        </p:tav>
                                        <p:tav tm="100000">
                                          <p:val>
                                            <p:strVal val="#ppt_h"/>
                                          </p:val>
                                        </p:tav>
                                      </p:tavLst>
                                    </p:anim>
                                    <p:animEffect transition="in" filter="fade">
                                      <p:cBhvr>
                                        <p:cTn id="40" dur="500"/>
                                        <p:tgtEl>
                                          <p:spTgt spid="143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350"/>
                                        </p:tgtEl>
                                        <p:attrNameLst>
                                          <p:attrName>style.visibility</p:attrName>
                                        </p:attrNameLst>
                                      </p:cBhvr>
                                      <p:to>
                                        <p:strVal val="visible"/>
                                      </p:to>
                                    </p:set>
                                    <p:anim calcmode="lin" valueType="num">
                                      <p:cBhvr>
                                        <p:cTn id="43" dur="500" fill="hold"/>
                                        <p:tgtEl>
                                          <p:spTgt spid="14350"/>
                                        </p:tgtEl>
                                        <p:attrNameLst>
                                          <p:attrName>ppt_w</p:attrName>
                                        </p:attrNameLst>
                                      </p:cBhvr>
                                      <p:tavLst>
                                        <p:tav tm="0">
                                          <p:val>
                                            <p:fltVal val="0"/>
                                          </p:val>
                                        </p:tav>
                                        <p:tav tm="100000">
                                          <p:val>
                                            <p:strVal val="#ppt_w"/>
                                          </p:val>
                                        </p:tav>
                                      </p:tavLst>
                                    </p:anim>
                                    <p:anim calcmode="lin" valueType="num">
                                      <p:cBhvr>
                                        <p:cTn id="44" dur="500" fill="hold"/>
                                        <p:tgtEl>
                                          <p:spTgt spid="14350"/>
                                        </p:tgtEl>
                                        <p:attrNameLst>
                                          <p:attrName>ppt_h</p:attrName>
                                        </p:attrNameLst>
                                      </p:cBhvr>
                                      <p:tavLst>
                                        <p:tav tm="0">
                                          <p:val>
                                            <p:fltVal val="0"/>
                                          </p:val>
                                        </p:tav>
                                        <p:tav tm="100000">
                                          <p:val>
                                            <p:strVal val="#ppt_h"/>
                                          </p:val>
                                        </p:tav>
                                      </p:tavLst>
                                    </p:anim>
                                    <p:animEffect transition="in" filter="fade">
                                      <p:cBhvr>
                                        <p:cTn id="45" dur="500"/>
                                        <p:tgtEl>
                                          <p:spTgt spid="14350"/>
                                        </p:tgtEl>
                                      </p:cBhvr>
                                    </p:animEffect>
                                  </p:childTnLst>
                                </p:cTn>
                              </p:par>
                            </p:childTnLst>
                          </p:cTn>
                        </p:par>
                        <p:par>
                          <p:cTn id="46" fill="hold">
                            <p:stCondLst>
                              <p:cond delay="3980"/>
                            </p:stCondLst>
                            <p:childTnLst>
                              <p:par>
                                <p:cTn id="47" presetID="21" presetClass="entr" presetSubtype="1" fill="hold" grpId="0" nodeType="afterEffect">
                                  <p:stCondLst>
                                    <p:cond delay="0"/>
                                  </p:stCondLst>
                                  <p:childTnLst>
                                    <p:set>
                                      <p:cBhvr>
                                        <p:cTn id="48" dur="1" fill="hold">
                                          <p:stCondLst>
                                            <p:cond delay="0"/>
                                          </p:stCondLst>
                                        </p:cTn>
                                        <p:tgtEl>
                                          <p:spTgt spid="14346"/>
                                        </p:tgtEl>
                                        <p:attrNameLst>
                                          <p:attrName>style.visibility</p:attrName>
                                        </p:attrNameLst>
                                      </p:cBhvr>
                                      <p:to>
                                        <p:strVal val="visible"/>
                                      </p:to>
                                    </p:set>
                                    <p:animEffect transition="in" filter="wheel(1)">
                                      <p:cBhvr>
                                        <p:cTn id="49" dur="1000"/>
                                        <p:tgtEl>
                                          <p:spTgt spid="1434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4345"/>
                                        </p:tgtEl>
                                        <p:attrNameLst>
                                          <p:attrName>style.visibility</p:attrName>
                                        </p:attrNameLst>
                                      </p:cBhvr>
                                      <p:to>
                                        <p:strVal val="visible"/>
                                      </p:to>
                                    </p:set>
                                    <p:animEffect transition="in" filter="wheel(1)">
                                      <p:cBhvr>
                                        <p:cTn id="52" dur="1000"/>
                                        <p:tgtEl>
                                          <p:spTgt spid="14345"/>
                                        </p:tgtEl>
                                      </p:cBhvr>
                                    </p:animEffect>
                                  </p:childTnLst>
                                </p:cTn>
                              </p:par>
                            </p:childTnLst>
                          </p:cTn>
                        </p:par>
                        <p:par>
                          <p:cTn id="53" fill="hold">
                            <p:stCondLst>
                              <p:cond delay="4980"/>
                            </p:stCondLst>
                            <p:childTnLst>
                              <p:par>
                                <p:cTn id="54" presetID="31" presetClass="entr" presetSubtype="0" fill="hold" grpId="0" nodeType="afterEffect">
                                  <p:stCondLst>
                                    <p:cond delay="0"/>
                                  </p:stCondLst>
                                  <p:childTnLst>
                                    <p:set>
                                      <p:cBhvr>
                                        <p:cTn id="55" dur="1" fill="hold">
                                          <p:stCondLst>
                                            <p:cond delay="0"/>
                                          </p:stCondLst>
                                        </p:cTn>
                                        <p:tgtEl>
                                          <p:spTgt spid="14352"/>
                                        </p:tgtEl>
                                        <p:attrNameLst>
                                          <p:attrName>style.visibility</p:attrName>
                                        </p:attrNameLst>
                                      </p:cBhvr>
                                      <p:to>
                                        <p:strVal val="visible"/>
                                      </p:to>
                                    </p:set>
                                    <p:anim calcmode="lin" valueType="num">
                                      <p:cBhvr>
                                        <p:cTn id="56" dur="1000" fill="hold"/>
                                        <p:tgtEl>
                                          <p:spTgt spid="14352"/>
                                        </p:tgtEl>
                                        <p:attrNameLst>
                                          <p:attrName>ppt_w</p:attrName>
                                        </p:attrNameLst>
                                      </p:cBhvr>
                                      <p:tavLst>
                                        <p:tav tm="0">
                                          <p:val>
                                            <p:fltVal val="0"/>
                                          </p:val>
                                        </p:tav>
                                        <p:tav tm="100000">
                                          <p:val>
                                            <p:strVal val="#ppt_w"/>
                                          </p:val>
                                        </p:tav>
                                      </p:tavLst>
                                    </p:anim>
                                    <p:anim calcmode="lin" valueType="num">
                                      <p:cBhvr>
                                        <p:cTn id="57" dur="1000" fill="hold"/>
                                        <p:tgtEl>
                                          <p:spTgt spid="14352"/>
                                        </p:tgtEl>
                                        <p:attrNameLst>
                                          <p:attrName>ppt_h</p:attrName>
                                        </p:attrNameLst>
                                      </p:cBhvr>
                                      <p:tavLst>
                                        <p:tav tm="0">
                                          <p:val>
                                            <p:fltVal val="0"/>
                                          </p:val>
                                        </p:tav>
                                        <p:tav tm="100000">
                                          <p:val>
                                            <p:strVal val="#ppt_h"/>
                                          </p:val>
                                        </p:tav>
                                      </p:tavLst>
                                    </p:anim>
                                    <p:anim calcmode="lin" valueType="num">
                                      <p:cBhvr>
                                        <p:cTn id="58" dur="1000" fill="hold"/>
                                        <p:tgtEl>
                                          <p:spTgt spid="14352"/>
                                        </p:tgtEl>
                                        <p:attrNameLst>
                                          <p:attrName>style.rotation</p:attrName>
                                        </p:attrNameLst>
                                      </p:cBhvr>
                                      <p:tavLst>
                                        <p:tav tm="0">
                                          <p:val>
                                            <p:fltVal val="90"/>
                                          </p:val>
                                        </p:tav>
                                        <p:tav tm="100000">
                                          <p:val>
                                            <p:fltVal val="0"/>
                                          </p:val>
                                        </p:tav>
                                      </p:tavLst>
                                    </p:anim>
                                    <p:animEffect transition="in" filter="fade">
                                      <p:cBhvr>
                                        <p:cTn id="59" dur="1000"/>
                                        <p:tgtEl>
                                          <p:spTgt spid="14352"/>
                                        </p:tgtEl>
                                      </p:cBhvr>
                                    </p:animEffect>
                                  </p:childTnLst>
                                </p:cTn>
                              </p:par>
                            </p:childTnLst>
                          </p:cTn>
                        </p:par>
                        <p:par>
                          <p:cTn id="60" fill="hold">
                            <p:stCondLst>
                              <p:cond delay="5980"/>
                            </p:stCondLst>
                            <p:childTnLst>
                              <p:par>
                                <p:cTn id="61" presetID="22" presetClass="entr" presetSubtype="1" fill="hold" grpId="0" nodeType="afterEffect">
                                  <p:stCondLst>
                                    <p:cond delay="0"/>
                                  </p:stCondLst>
                                  <p:childTnLst>
                                    <p:set>
                                      <p:cBhvr>
                                        <p:cTn id="62" dur="1" fill="hold">
                                          <p:stCondLst>
                                            <p:cond delay="0"/>
                                          </p:stCondLst>
                                        </p:cTn>
                                        <p:tgtEl>
                                          <p:spTgt spid="14341"/>
                                        </p:tgtEl>
                                        <p:attrNameLst>
                                          <p:attrName>style.visibility</p:attrName>
                                        </p:attrNameLst>
                                      </p:cBhvr>
                                      <p:to>
                                        <p:strVal val="visible"/>
                                      </p:to>
                                    </p:set>
                                    <p:animEffect transition="in" filter="wipe(up)">
                                      <p:cBhvr>
                                        <p:cTn id="63" dur="500"/>
                                        <p:tgtEl>
                                          <p:spTgt spid="14341"/>
                                        </p:tgtEl>
                                      </p:cBhvr>
                                    </p:animEffect>
                                  </p:childTnLst>
                                </p:cTn>
                              </p:par>
                            </p:childTnLst>
                          </p:cTn>
                        </p:par>
                        <p:par>
                          <p:cTn id="64" fill="hold">
                            <p:stCondLst>
                              <p:cond delay="6480"/>
                            </p:stCondLst>
                            <p:childTnLst>
                              <p:par>
                                <p:cTn id="65" presetID="10" presetClass="entr" presetSubtype="0" fill="hold" grpId="0" nodeType="afterEffect">
                                  <p:stCondLst>
                                    <p:cond delay="0"/>
                                  </p:stCondLst>
                                  <p:childTnLst>
                                    <p:set>
                                      <p:cBhvr>
                                        <p:cTn id="66" dur="1" fill="hold">
                                          <p:stCondLst>
                                            <p:cond delay="0"/>
                                          </p:stCondLst>
                                        </p:cTn>
                                        <p:tgtEl>
                                          <p:spTgt spid="14356"/>
                                        </p:tgtEl>
                                        <p:attrNameLst>
                                          <p:attrName>style.visibility</p:attrName>
                                        </p:attrNameLst>
                                      </p:cBhvr>
                                      <p:to>
                                        <p:strVal val="visible"/>
                                      </p:to>
                                    </p:set>
                                    <p:anim calcmode="lin" valueType="num">
                                      <p:cBhvr>
                                        <p:cTn id="67" dur="500" fill="hold"/>
                                        <p:tgtEl>
                                          <p:spTgt spid="14356"/>
                                        </p:tgtEl>
                                        <p:attrNameLst>
                                          <p:attrName>ppt_w</p:attrName>
                                        </p:attrNameLst>
                                      </p:cBhvr>
                                      <p:tavLst>
                                        <p:tav tm="0">
                                          <p:val>
                                            <p:fltVal val="0"/>
                                          </p:val>
                                        </p:tav>
                                        <p:tav tm="100000">
                                          <p:val>
                                            <p:strVal val="#ppt_w"/>
                                          </p:val>
                                        </p:tav>
                                      </p:tavLst>
                                    </p:anim>
                                    <p:anim calcmode="lin" valueType="num">
                                      <p:cBhvr>
                                        <p:cTn id="68" dur="500" fill="hold"/>
                                        <p:tgtEl>
                                          <p:spTgt spid="14356"/>
                                        </p:tgtEl>
                                        <p:attrNameLst>
                                          <p:attrName>ppt_h</p:attrName>
                                        </p:attrNameLst>
                                      </p:cBhvr>
                                      <p:tavLst>
                                        <p:tav tm="0">
                                          <p:val>
                                            <p:fltVal val="0"/>
                                          </p:val>
                                        </p:tav>
                                        <p:tav tm="100000">
                                          <p:val>
                                            <p:strVal val="#ppt_h"/>
                                          </p:val>
                                        </p:tav>
                                      </p:tavLst>
                                    </p:anim>
                                    <p:animEffect transition="in" filter="fade">
                                      <p:cBhvr>
                                        <p:cTn id="69" dur="500"/>
                                        <p:tgtEl>
                                          <p:spTgt spid="143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349"/>
                                        </p:tgtEl>
                                        <p:attrNameLst>
                                          <p:attrName>style.visibility</p:attrName>
                                        </p:attrNameLst>
                                      </p:cBhvr>
                                      <p:to>
                                        <p:strVal val="visible"/>
                                      </p:to>
                                    </p:set>
                                    <p:anim calcmode="lin" valueType="num">
                                      <p:cBhvr>
                                        <p:cTn id="72" dur="500" fill="hold"/>
                                        <p:tgtEl>
                                          <p:spTgt spid="14349"/>
                                        </p:tgtEl>
                                        <p:attrNameLst>
                                          <p:attrName>ppt_w</p:attrName>
                                        </p:attrNameLst>
                                      </p:cBhvr>
                                      <p:tavLst>
                                        <p:tav tm="0">
                                          <p:val>
                                            <p:fltVal val="0"/>
                                          </p:val>
                                        </p:tav>
                                        <p:tav tm="100000">
                                          <p:val>
                                            <p:strVal val="#ppt_w"/>
                                          </p:val>
                                        </p:tav>
                                      </p:tavLst>
                                    </p:anim>
                                    <p:anim calcmode="lin" valueType="num">
                                      <p:cBhvr>
                                        <p:cTn id="73" dur="500" fill="hold"/>
                                        <p:tgtEl>
                                          <p:spTgt spid="14349"/>
                                        </p:tgtEl>
                                        <p:attrNameLst>
                                          <p:attrName>ppt_h</p:attrName>
                                        </p:attrNameLst>
                                      </p:cBhvr>
                                      <p:tavLst>
                                        <p:tav tm="0">
                                          <p:val>
                                            <p:fltVal val="0"/>
                                          </p:val>
                                        </p:tav>
                                        <p:tav tm="100000">
                                          <p:val>
                                            <p:strVal val="#ppt_h"/>
                                          </p:val>
                                        </p:tav>
                                      </p:tavLst>
                                    </p:anim>
                                    <p:animEffect transition="in" filter="fade">
                                      <p:cBhvr>
                                        <p:cTn id="74" dur="500"/>
                                        <p:tgtEl>
                                          <p:spTgt spid="14349"/>
                                        </p:tgtEl>
                                      </p:cBhvr>
                                    </p:animEffect>
                                  </p:childTnLst>
                                </p:cTn>
                              </p:par>
                            </p:childTnLst>
                          </p:cTn>
                        </p:par>
                        <p:par>
                          <p:cTn id="75" fill="hold">
                            <p:stCondLst>
                              <p:cond delay="6980"/>
                            </p:stCondLst>
                            <p:childTnLst>
                              <p:par>
                                <p:cTn id="76" presetID="21" presetClass="entr" presetSubtype="1" fill="hold" grpId="0" nodeType="afterEffect">
                                  <p:stCondLst>
                                    <p:cond delay="0"/>
                                  </p:stCondLst>
                                  <p:childTnLst>
                                    <p:set>
                                      <p:cBhvr>
                                        <p:cTn id="77" dur="1" fill="hold">
                                          <p:stCondLst>
                                            <p:cond delay="0"/>
                                          </p:stCondLst>
                                        </p:cTn>
                                        <p:tgtEl>
                                          <p:spTgt spid="14348"/>
                                        </p:tgtEl>
                                        <p:attrNameLst>
                                          <p:attrName>style.visibility</p:attrName>
                                        </p:attrNameLst>
                                      </p:cBhvr>
                                      <p:to>
                                        <p:strVal val="visible"/>
                                      </p:to>
                                    </p:set>
                                    <p:animEffect transition="in" filter="wheel(1)">
                                      <p:cBhvr>
                                        <p:cTn id="78" dur="1000"/>
                                        <p:tgtEl>
                                          <p:spTgt spid="14348"/>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14347"/>
                                        </p:tgtEl>
                                        <p:attrNameLst>
                                          <p:attrName>style.visibility</p:attrName>
                                        </p:attrNameLst>
                                      </p:cBhvr>
                                      <p:to>
                                        <p:strVal val="visible"/>
                                      </p:to>
                                    </p:set>
                                    <p:animEffect transition="in" filter="wheel(1)">
                                      <p:cBhvr>
                                        <p:cTn id="81" dur="1000"/>
                                        <p:tgtEl>
                                          <p:spTgt spid="14347"/>
                                        </p:tgtEl>
                                      </p:cBhvr>
                                    </p:animEffect>
                                  </p:childTnLst>
                                </p:cTn>
                              </p:par>
                            </p:childTnLst>
                          </p:cTn>
                        </p:par>
                        <p:par>
                          <p:cTn id="82" fill="hold">
                            <p:stCondLst>
                              <p:cond delay="7980"/>
                            </p:stCondLst>
                            <p:childTnLst>
                              <p:par>
                                <p:cTn id="83" presetID="31" presetClass="entr" presetSubtype="0" fill="hold" grpId="0" nodeType="afterEffect">
                                  <p:stCondLst>
                                    <p:cond delay="0"/>
                                  </p:stCondLst>
                                  <p:childTnLst>
                                    <p:set>
                                      <p:cBhvr>
                                        <p:cTn id="84" dur="1" fill="hold">
                                          <p:stCondLst>
                                            <p:cond delay="0"/>
                                          </p:stCondLst>
                                        </p:cTn>
                                        <p:tgtEl>
                                          <p:spTgt spid="14354"/>
                                        </p:tgtEl>
                                        <p:attrNameLst>
                                          <p:attrName>style.visibility</p:attrName>
                                        </p:attrNameLst>
                                      </p:cBhvr>
                                      <p:to>
                                        <p:strVal val="visible"/>
                                      </p:to>
                                    </p:set>
                                    <p:anim calcmode="lin" valueType="num">
                                      <p:cBhvr>
                                        <p:cTn id="85" dur="1000" fill="hold"/>
                                        <p:tgtEl>
                                          <p:spTgt spid="14354"/>
                                        </p:tgtEl>
                                        <p:attrNameLst>
                                          <p:attrName>ppt_w</p:attrName>
                                        </p:attrNameLst>
                                      </p:cBhvr>
                                      <p:tavLst>
                                        <p:tav tm="0">
                                          <p:val>
                                            <p:fltVal val="0"/>
                                          </p:val>
                                        </p:tav>
                                        <p:tav tm="100000">
                                          <p:val>
                                            <p:strVal val="#ppt_w"/>
                                          </p:val>
                                        </p:tav>
                                      </p:tavLst>
                                    </p:anim>
                                    <p:anim calcmode="lin" valueType="num">
                                      <p:cBhvr>
                                        <p:cTn id="86" dur="1000" fill="hold"/>
                                        <p:tgtEl>
                                          <p:spTgt spid="14354"/>
                                        </p:tgtEl>
                                        <p:attrNameLst>
                                          <p:attrName>ppt_h</p:attrName>
                                        </p:attrNameLst>
                                      </p:cBhvr>
                                      <p:tavLst>
                                        <p:tav tm="0">
                                          <p:val>
                                            <p:fltVal val="0"/>
                                          </p:val>
                                        </p:tav>
                                        <p:tav tm="100000">
                                          <p:val>
                                            <p:strVal val="#ppt_h"/>
                                          </p:val>
                                        </p:tav>
                                      </p:tavLst>
                                    </p:anim>
                                    <p:anim calcmode="lin" valueType="num">
                                      <p:cBhvr>
                                        <p:cTn id="87" dur="1000" fill="hold"/>
                                        <p:tgtEl>
                                          <p:spTgt spid="14354"/>
                                        </p:tgtEl>
                                        <p:attrNameLst>
                                          <p:attrName>style.rotation</p:attrName>
                                        </p:attrNameLst>
                                      </p:cBhvr>
                                      <p:tavLst>
                                        <p:tav tm="0">
                                          <p:val>
                                            <p:fltVal val="90"/>
                                          </p:val>
                                        </p:tav>
                                        <p:tav tm="100000">
                                          <p:val>
                                            <p:fltVal val="0"/>
                                          </p:val>
                                        </p:tav>
                                      </p:tavLst>
                                    </p:anim>
                                    <p:animEffect transition="in" filter="fade">
                                      <p:cBhvr>
                                        <p:cTn id="88" dur="1000"/>
                                        <p:tgtEl>
                                          <p:spTgt spid="14354"/>
                                        </p:tgtEl>
                                      </p:cBhvr>
                                    </p:animEffect>
                                  </p:childTnLst>
                                </p:cTn>
                              </p:par>
                            </p:childTnLst>
                          </p:cTn>
                        </p:par>
                        <p:par>
                          <p:cTn id="89" fill="hold">
                            <p:stCondLst>
                              <p:cond delay="8980"/>
                            </p:stCondLst>
                            <p:childTnLst>
                              <p:par>
                                <p:cTn id="90" presetID="22" presetClass="entr" presetSubtype="1" fill="hold" grpId="0" nodeType="afterEffect">
                                  <p:stCondLst>
                                    <p:cond delay="0"/>
                                  </p:stCondLst>
                                  <p:childTnLst>
                                    <p:set>
                                      <p:cBhvr>
                                        <p:cTn id="91" dur="1" fill="hold">
                                          <p:stCondLst>
                                            <p:cond delay="0"/>
                                          </p:stCondLst>
                                        </p:cTn>
                                        <p:tgtEl>
                                          <p:spTgt spid="14342"/>
                                        </p:tgtEl>
                                        <p:attrNameLst>
                                          <p:attrName>style.visibility</p:attrName>
                                        </p:attrNameLst>
                                      </p:cBhvr>
                                      <p:to>
                                        <p:strVal val="visible"/>
                                      </p:to>
                                    </p:set>
                                    <p:animEffect transition="in" filter="wipe(up)">
                                      <p:cBhvr>
                                        <p:cTn id="92" dur="500"/>
                                        <p:tgtEl>
                                          <p:spTgt spid="14342"/>
                                        </p:tgtEl>
                                      </p:cBhvr>
                                    </p:animEffect>
                                  </p:childTnLst>
                                </p:cTn>
                              </p:par>
                            </p:childTnLst>
                          </p:cTn>
                        </p:par>
                        <p:par>
                          <p:cTn id="93" fill="hold">
                            <p:stCondLst>
                              <p:cond delay="9480"/>
                            </p:stCondLst>
                            <p:childTnLst>
                              <p:par>
                                <p:cTn id="94" presetID="10" presetClass="entr" presetSubtype="0" fill="hold" grpId="0" nodeType="afterEffect">
                                  <p:stCondLst>
                                    <p:cond delay="0"/>
                                  </p:stCondLst>
                                  <p:childTnLst>
                                    <p:set>
                                      <p:cBhvr>
                                        <p:cTn id="95" dur="1" fill="hold">
                                          <p:stCondLst>
                                            <p:cond delay="0"/>
                                          </p:stCondLst>
                                        </p:cTn>
                                        <p:tgtEl>
                                          <p:spTgt spid="14357"/>
                                        </p:tgtEl>
                                        <p:attrNameLst>
                                          <p:attrName>style.visibility</p:attrName>
                                        </p:attrNameLst>
                                      </p:cBhvr>
                                      <p:to>
                                        <p:strVal val="visible"/>
                                      </p:to>
                                    </p:set>
                                    <p:anim calcmode="lin" valueType="num">
                                      <p:cBhvr>
                                        <p:cTn id="96" dur="500" fill="hold"/>
                                        <p:tgtEl>
                                          <p:spTgt spid="14357"/>
                                        </p:tgtEl>
                                        <p:attrNameLst>
                                          <p:attrName>ppt_w</p:attrName>
                                        </p:attrNameLst>
                                      </p:cBhvr>
                                      <p:tavLst>
                                        <p:tav tm="0">
                                          <p:val>
                                            <p:fltVal val="0"/>
                                          </p:val>
                                        </p:tav>
                                        <p:tav tm="100000">
                                          <p:val>
                                            <p:strVal val="#ppt_w"/>
                                          </p:val>
                                        </p:tav>
                                      </p:tavLst>
                                    </p:anim>
                                    <p:anim calcmode="lin" valueType="num">
                                      <p:cBhvr>
                                        <p:cTn id="97" dur="500" fill="hold"/>
                                        <p:tgtEl>
                                          <p:spTgt spid="14357"/>
                                        </p:tgtEl>
                                        <p:attrNameLst>
                                          <p:attrName>ppt_h</p:attrName>
                                        </p:attrNameLst>
                                      </p:cBhvr>
                                      <p:tavLst>
                                        <p:tav tm="0">
                                          <p:val>
                                            <p:fltVal val="0"/>
                                          </p:val>
                                        </p:tav>
                                        <p:tav tm="100000">
                                          <p:val>
                                            <p:strVal val="#ppt_h"/>
                                          </p:val>
                                        </p:tav>
                                      </p:tavLst>
                                    </p:anim>
                                    <p:animEffect transition="in" filter="fade">
                                      <p:cBhvr>
                                        <p:cTn id="98" dur="500"/>
                                        <p:tgtEl>
                                          <p:spTgt spid="1435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351"/>
                                        </p:tgtEl>
                                        <p:attrNameLst>
                                          <p:attrName>style.visibility</p:attrName>
                                        </p:attrNameLst>
                                      </p:cBhvr>
                                      <p:to>
                                        <p:strVal val="visible"/>
                                      </p:to>
                                    </p:set>
                                    <p:anim calcmode="lin" valueType="num">
                                      <p:cBhvr>
                                        <p:cTn id="101" dur="500" fill="hold"/>
                                        <p:tgtEl>
                                          <p:spTgt spid="14351"/>
                                        </p:tgtEl>
                                        <p:attrNameLst>
                                          <p:attrName>ppt_w</p:attrName>
                                        </p:attrNameLst>
                                      </p:cBhvr>
                                      <p:tavLst>
                                        <p:tav tm="0">
                                          <p:val>
                                            <p:fltVal val="0"/>
                                          </p:val>
                                        </p:tav>
                                        <p:tav tm="100000">
                                          <p:val>
                                            <p:strVal val="#ppt_w"/>
                                          </p:val>
                                        </p:tav>
                                      </p:tavLst>
                                    </p:anim>
                                    <p:anim calcmode="lin" valueType="num">
                                      <p:cBhvr>
                                        <p:cTn id="102" dur="500" fill="hold"/>
                                        <p:tgtEl>
                                          <p:spTgt spid="14351"/>
                                        </p:tgtEl>
                                        <p:attrNameLst>
                                          <p:attrName>ppt_h</p:attrName>
                                        </p:attrNameLst>
                                      </p:cBhvr>
                                      <p:tavLst>
                                        <p:tav tm="0">
                                          <p:val>
                                            <p:fltVal val="0"/>
                                          </p:val>
                                        </p:tav>
                                        <p:tav tm="100000">
                                          <p:val>
                                            <p:strVal val="#ppt_h"/>
                                          </p:val>
                                        </p:tav>
                                      </p:tavLst>
                                    </p:anim>
                                    <p:animEffect transition="in" filter="fade">
                                      <p:cBhvr>
                                        <p:cTn id="103"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nimBg="1"/>
      <p:bldP spid="14340" grpId="0" animBg="1"/>
      <p:bldP spid="14341" grpId="0" animBg="1"/>
      <p:bldP spid="14342" grpId="0" animBg="1"/>
      <p:bldP spid="14343" grpId="0" animBg="1" autoUpdateAnimBg="0"/>
      <p:bldP spid="14344" grpId="0" animBg="1" autoUpdateAnimBg="0"/>
      <p:bldP spid="14345" grpId="0" animBg="1" autoUpdateAnimBg="0"/>
      <p:bldP spid="14346" grpId="0" animBg="1" autoUpdateAnimBg="0"/>
      <p:bldP spid="14347" grpId="0" animBg="1" autoUpdateAnimBg="0"/>
      <p:bldP spid="14348" grpId="0" animBg="1" autoUpdateAnimBg="0"/>
      <p:bldP spid="14349" grpId="0" animBg="1" autoUpdateAnimBg="0"/>
      <p:bldP spid="14350" grpId="0" animBg="1" autoUpdateAnimBg="0"/>
      <p:bldP spid="14351" grpId="0" animBg="1" autoUpdateAnimBg="0"/>
      <p:bldP spid="14352" grpId="0" autoUpdateAnimBg="0"/>
      <p:bldP spid="14353" grpId="0" autoUpdateAnimBg="0"/>
      <p:bldP spid="14354" grpId="0" autoUpdateAnimBg="0"/>
      <p:bldP spid="14355" grpId="0" autoUpdateAnimBg="0"/>
      <p:bldP spid="14356" grpId="0" autoUpdateAnimBg="0"/>
      <p:bldP spid="1435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5362" name="Freeform 5"/>
          <p:cNvSpPr/>
          <p:nvPr/>
        </p:nvSpPr>
        <p:spPr bwMode="auto">
          <a:xfrm>
            <a:off x="771525" y="1754188"/>
            <a:ext cx="2936875" cy="48736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 name="T10" fmla="*/ 0 60000 65536"/>
              <a:gd name="T11" fmla="*/ 0 60000 65536"/>
              <a:gd name="T12" fmla="*/ 0 60000 65536"/>
              <a:gd name="T13" fmla="*/ 0 60000 65536"/>
              <a:gd name="T14" fmla="*/ 0 60000 65536"/>
              <a:gd name="T15" fmla="*/ 0 w 3851"/>
              <a:gd name="T16" fmla="*/ 0 h 633"/>
              <a:gd name="T17" fmla="*/ 3851 w 3851"/>
              <a:gd name="T18" fmla="*/ 633 h 633"/>
            </a:gdLst>
            <a:ahLst/>
            <a:cxnLst>
              <a:cxn ang="T10">
                <a:pos x="T0" y="T1"/>
              </a:cxn>
              <a:cxn ang="T11">
                <a:pos x="T2" y="T3"/>
              </a:cxn>
              <a:cxn ang="T12">
                <a:pos x="T4" y="T5"/>
              </a:cxn>
              <a:cxn ang="T13">
                <a:pos x="T6" y="T7"/>
              </a:cxn>
              <a:cxn ang="T14">
                <a:pos x="T8" y="T9"/>
              </a:cxn>
            </a:cxnLst>
            <a:rect l="T15" t="T16" r="T17" b="T18"/>
            <a:pathLst>
              <a:path w="3851" h="633">
                <a:moveTo>
                  <a:pt x="275" y="0"/>
                </a:moveTo>
                <a:lnTo>
                  <a:pt x="3575" y="0"/>
                </a:lnTo>
                <a:lnTo>
                  <a:pt x="3851" y="633"/>
                </a:lnTo>
                <a:lnTo>
                  <a:pt x="0" y="633"/>
                </a:lnTo>
                <a:lnTo>
                  <a:pt x="2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3" name="Rectangle 6"/>
          <p:cNvSpPr>
            <a:spLocks noChangeArrowheads="1"/>
          </p:cNvSpPr>
          <p:nvPr/>
        </p:nvSpPr>
        <p:spPr bwMode="auto">
          <a:xfrm>
            <a:off x="0" y="2244725"/>
            <a:ext cx="12196763" cy="2443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15364" name="Rectangle 7"/>
          <p:cNvSpPr>
            <a:spLocks noChangeArrowheads="1"/>
          </p:cNvSpPr>
          <p:nvPr/>
        </p:nvSpPr>
        <p:spPr bwMode="auto">
          <a:xfrm>
            <a:off x="981075" y="1754188"/>
            <a:ext cx="2514600" cy="2687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D7004"/>
              </a:solidFill>
            </a:endParaRPr>
          </a:p>
        </p:txBody>
      </p:sp>
      <p:sp>
        <p:nvSpPr>
          <p:cNvPr id="15365" name="TextBox 23"/>
          <p:cNvSpPr txBox="1">
            <a:spLocks noChangeArrowheads="1"/>
          </p:cNvSpPr>
          <p:nvPr/>
        </p:nvSpPr>
        <p:spPr bwMode="auto">
          <a:xfrm>
            <a:off x="3794125" y="3063875"/>
            <a:ext cx="56165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小节标题一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小节标题二  </a:t>
            </a:r>
            <a:endParaRPr lang="en-US" sz="260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小节标题三     </a:t>
            </a:r>
            <a:r>
              <a:rPr lang="en-US" sz="2600">
                <a:solidFill>
                  <a:srgbClr val="FFFFFF"/>
                </a:solidFill>
                <a:latin typeface="微软雅黑" panose="020B0503020204020204" pitchFamily="34" charset="-122"/>
                <a:ea typeface="微软雅黑" panose="020B0503020204020204" pitchFamily="34" charset="-122"/>
              </a:rPr>
              <a:t>◎</a:t>
            </a:r>
            <a:r>
              <a:rPr lang="zh-CN" altLang="en-US" sz="2600">
                <a:solidFill>
                  <a:srgbClr val="FFFFFF"/>
                </a:solidFill>
                <a:latin typeface="微软雅黑" panose="020B0503020204020204" pitchFamily="34" charset="-122"/>
                <a:ea typeface="微软雅黑" panose="020B0503020204020204" pitchFamily="34" charset="-122"/>
              </a:rPr>
              <a:t>小节标题四</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15366" name="TextBox 25"/>
          <p:cNvSpPr txBox="1">
            <a:spLocks noChangeArrowheads="1"/>
          </p:cNvSpPr>
          <p:nvPr/>
        </p:nvSpPr>
        <p:spPr bwMode="auto">
          <a:xfrm>
            <a:off x="3779838" y="2349500"/>
            <a:ext cx="551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FDCB34"/>
                </a:solidFill>
                <a:latin typeface="微软雅黑" panose="020B0503020204020204" pitchFamily="34" charset="-122"/>
                <a:ea typeface="微软雅黑" panose="020B0503020204020204" pitchFamily="34" charset="-122"/>
              </a:rPr>
              <a:t>这里输入第二部分标题</a:t>
            </a:r>
            <a:endParaRPr lang="zh-CN" altLang="en-US" sz="4000" b="1">
              <a:solidFill>
                <a:srgbClr val="FDCB34"/>
              </a:solidFill>
              <a:latin typeface="微软雅黑" panose="020B0503020204020204" pitchFamily="34" charset="-122"/>
              <a:ea typeface="微软雅黑" panose="020B0503020204020204" pitchFamily="34" charset="-122"/>
            </a:endParaRPr>
          </a:p>
        </p:txBody>
      </p:sp>
      <p:sp>
        <p:nvSpPr>
          <p:cNvPr id="15367" name="TextBox 26"/>
          <p:cNvSpPr txBox="1">
            <a:spLocks noChangeArrowheads="1"/>
          </p:cNvSpPr>
          <p:nvPr/>
        </p:nvSpPr>
        <p:spPr bwMode="auto">
          <a:xfrm>
            <a:off x="1198563" y="2244725"/>
            <a:ext cx="208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0" b="1">
                <a:solidFill>
                  <a:srgbClr val="FFFFFF"/>
                </a:solidFill>
                <a:latin typeface="微软雅黑" panose="020B0503020204020204" pitchFamily="34" charset="-122"/>
                <a:ea typeface="微软雅黑" panose="020B0503020204020204" pitchFamily="34" charset="-122"/>
              </a:rPr>
              <a:t>02</a:t>
            </a:r>
            <a:endParaRPr lang="zh-CN" altLang="en-US" sz="12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wipe(down)">
                                      <p:cBhvr>
                                        <p:cTn id="11" dur="300"/>
                                        <p:tgtEl>
                                          <p:spTgt spid="1536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wipe(up)">
                                      <p:cBhvr>
                                        <p:cTn id="15" dur="500"/>
                                        <p:tgtEl>
                                          <p:spTgt spid="1536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p:cTn id="19" dur="400" fill="hold"/>
                                        <p:tgtEl>
                                          <p:spTgt spid="15367"/>
                                        </p:tgtEl>
                                        <p:attrNameLst>
                                          <p:attrName>ppt_w</p:attrName>
                                        </p:attrNameLst>
                                      </p:cBhvr>
                                      <p:tavLst>
                                        <p:tav tm="0">
                                          <p:val>
                                            <p:fltVal val="0"/>
                                          </p:val>
                                        </p:tav>
                                        <p:tav tm="100000">
                                          <p:val>
                                            <p:strVal val="#ppt_w"/>
                                          </p:val>
                                        </p:tav>
                                      </p:tavLst>
                                    </p:anim>
                                    <p:anim calcmode="lin" valueType="num">
                                      <p:cBhvr>
                                        <p:cTn id="20" dur="400" fill="hold"/>
                                        <p:tgtEl>
                                          <p:spTgt spid="15367"/>
                                        </p:tgtEl>
                                        <p:attrNameLst>
                                          <p:attrName>ppt_h</p:attrName>
                                        </p:attrNameLst>
                                      </p:cBhvr>
                                      <p:tavLst>
                                        <p:tav tm="0">
                                          <p:val>
                                            <p:fltVal val="0"/>
                                          </p:val>
                                        </p:tav>
                                        <p:tav tm="100000">
                                          <p:val>
                                            <p:strVal val="#ppt_h"/>
                                          </p:val>
                                        </p:tav>
                                      </p:tavLst>
                                    </p:anim>
                                    <p:anim calcmode="lin" valueType="num">
                                      <p:cBhvr>
                                        <p:cTn id="21" dur="400" fill="hold"/>
                                        <p:tgtEl>
                                          <p:spTgt spid="15367"/>
                                        </p:tgtEl>
                                        <p:attrNameLst>
                                          <p:attrName>style.rotation</p:attrName>
                                        </p:attrNameLst>
                                      </p:cBhvr>
                                      <p:tavLst>
                                        <p:tav tm="0">
                                          <p:val>
                                            <p:fltVal val="90"/>
                                          </p:val>
                                        </p:tav>
                                        <p:tav tm="100000">
                                          <p:val>
                                            <p:fltVal val="0"/>
                                          </p:val>
                                        </p:tav>
                                      </p:tavLst>
                                    </p:anim>
                                    <p:animEffect transition="in" filter="fade">
                                      <p:cBhvr>
                                        <p:cTn id="22" dur="400"/>
                                        <p:tgtEl>
                                          <p:spTgt spid="15367"/>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366"/>
                                        </p:tgtEl>
                                        <p:attrNameLst>
                                          <p:attrName>style.visibility</p:attrName>
                                        </p:attrNameLst>
                                      </p:cBhvr>
                                      <p:to>
                                        <p:strVal val="visible"/>
                                      </p:to>
                                    </p:set>
                                    <p:anim calcmode="lin" valueType="num">
                                      <p:cBhvr>
                                        <p:cTn id="26"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366"/>
                                        </p:tgtEl>
                                        <p:attrNameLst>
                                          <p:attrName>ppt_y</p:attrName>
                                        </p:attrNameLst>
                                      </p:cBhvr>
                                      <p:tavLst>
                                        <p:tav tm="0">
                                          <p:val>
                                            <p:strVal val="#ppt_y"/>
                                          </p:val>
                                        </p:tav>
                                        <p:tav tm="100000">
                                          <p:val>
                                            <p:strVal val="#ppt_y"/>
                                          </p:val>
                                        </p:tav>
                                      </p:tavLst>
                                    </p:anim>
                                    <p:anim calcmode="lin" valueType="num">
                                      <p:cBhvr>
                                        <p:cTn id="28"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36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5365"/>
                                        </p:tgtEl>
                                        <p:attrNameLst>
                                          <p:attrName>style.visibility</p:attrName>
                                        </p:attrNameLst>
                                      </p:cBhvr>
                                      <p:to>
                                        <p:strVal val="visible"/>
                                      </p:to>
                                    </p:set>
                                    <p:animEffect transition="in" filter="wipe(up)">
                                      <p:cBhvr>
                                        <p:cTn id="33"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autoUpdateAnimBg="0"/>
      <p:bldP spid="15364" grpId="0" animBg="1" autoUpdateAnimBg="0"/>
      <p:bldP spid="15365" grpId="0" autoUpdateAnimBg="0"/>
      <p:bldP spid="15366" grpId="0" autoUpdateAnimBg="0"/>
      <p:bldP spid="1536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5"/>
          <p:cNvSpPr txBox="1">
            <a:spLocks noChangeArrowheads="1"/>
          </p:cNvSpPr>
          <p:nvPr/>
        </p:nvSpPr>
        <p:spPr bwMode="auto">
          <a:xfrm>
            <a:off x="565150" y="120650"/>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微软雅黑" panose="020B0503020204020204" pitchFamily="34" charset="-122"/>
                <a:ea typeface="微软雅黑" panose="020B0503020204020204" pitchFamily="34" charset="-122"/>
              </a:rPr>
              <a:t>请输入您的标题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6387" name="Freeform 5"/>
          <p:cNvSpPr/>
          <p:nvPr/>
        </p:nvSpPr>
        <p:spPr bwMode="auto">
          <a:xfrm>
            <a:off x="0" y="136525"/>
            <a:ext cx="504825" cy="461963"/>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 name="T14" fmla="*/ 0 60000 65536"/>
              <a:gd name="T15" fmla="*/ 0 60000 65536"/>
              <a:gd name="T16" fmla="*/ 0 60000 65536"/>
              <a:gd name="T17" fmla="*/ 0 60000 65536"/>
              <a:gd name="T18" fmla="*/ 0 60000 65536"/>
              <a:gd name="T19" fmla="*/ 0 60000 65536"/>
              <a:gd name="T20" fmla="*/ 0 60000 65536"/>
              <a:gd name="T21" fmla="*/ 0 w 691"/>
              <a:gd name="T22" fmla="*/ 0 h 643"/>
              <a:gd name="T23" fmla="*/ 691 w 691"/>
              <a:gd name="T24" fmla="*/ 643 h 6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88" name="矩形 3"/>
          <p:cNvSpPr>
            <a:spLocks noChangeArrowheads="1"/>
          </p:cNvSpPr>
          <p:nvPr/>
        </p:nvSpPr>
        <p:spPr bwMode="auto">
          <a:xfrm>
            <a:off x="739775" y="765175"/>
            <a:ext cx="10687050" cy="3240088"/>
          </a:xfrm>
          <a:prstGeom prst="rect">
            <a:avLst/>
          </a:prstGeom>
          <a:blipFill dpi="0" rotWithShape="1">
            <a:blip r:embed="rId1"/>
            <a:srcRect/>
            <a:stretch>
              <a:fillRect/>
            </a:stretch>
          </a:blipFill>
          <a:ln w="9525">
            <a:solidFill>
              <a:schemeClr val="accent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89" name="单圆角矩形 4"/>
          <p:cNvSpPr/>
          <p:nvPr/>
        </p:nvSpPr>
        <p:spPr bwMode="auto">
          <a:xfrm>
            <a:off x="739775" y="4051300"/>
            <a:ext cx="3486150" cy="2330450"/>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ah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a:solidFill>
              <a:schemeClr val="accent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0" name="单圆角矩形 5"/>
          <p:cNvSpPr/>
          <p:nvPr/>
        </p:nvSpPr>
        <p:spPr bwMode="auto">
          <a:xfrm>
            <a:off x="4333875" y="4051300"/>
            <a:ext cx="3486150" cy="2330450"/>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ah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1"/>
          </a:solidFill>
          <a:ln w="9525">
            <a:solidFill>
              <a:schemeClr val="accent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1" name="单圆角矩形 6"/>
          <p:cNvSpPr/>
          <p:nvPr/>
        </p:nvSpPr>
        <p:spPr bwMode="auto">
          <a:xfrm>
            <a:off x="7927975" y="4051300"/>
            <a:ext cx="3487738" cy="2330450"/>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ah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1"/>
          </a:solidFill>
          <a:ln w="9525">
            <a:solidFill>
              <a:schemeClr val="accent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2" name="椭圆 7"/>
          <p:cNvSpPr>
            <a:spLocks noChangeArrowheads="1"/>
          </p:cNvSpPr>
          <p:nvPr/>
        </p:nvSpPr>
        <p:spPr bwMode="auto">
          <a:xfrm>
            <a:off x="2114550" y="3684588"/>
            <a:ext cx="736600"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3" name="椭圆 8"/>
          <p:cNvSpPr>
            <a:spLocks noChangeArrowheads="1"/>
          </p:cNvSpPr>
          <p:nvPr/>
        </p:nvSpPr>
        <p:spPr bwMode="auto">
          <a:xfrm>
            <a:off x="5710238" y="3684588"/>
            <a:ext cx="735012"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4" name="椭圆 9"/>
          <p:cNvSpPr>
            <a:spLocks noChangeArrowheads="1"/>
          </p:cNvSpPr>
          <p:nvPr/>
        </p:nvSpPr>
        <p:spPr bwMode="auto">
          <a:xfrm>
            <a:off x="9147175" y="3684588"/>
            <a:ext cx="735013" cy="736600"/>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5" name="TextBox 10"/>
          <p:cNvSpPr txBox="1">
            <a:spLocks noChangeArrowheads="1"/>
          </p:cNvSpPr>
          <p:nvPr/>
        </p:nvSpPr>
        <p:spPr bwMode="auto">
          <a:xfrm>
            <a:off x="2254250" y="3789363"/>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1</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16396" name="TextBox 11"/>
          <p:cNvSpPr txBox="1">
            <a:spLocks noChangeArrowheads="1"/>
          </p:cNvSpPr>
          <p:nvPr/>
        </p:nvSpPr>
        <p:spPr bwMode="auto">
          <a:xfrm>
            <a:off x="5864225" y="3789363"/>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2</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16397" name="TextBox 12"/>
          <p:cNvSpPr txBox="1">
            <a:spLocks noChangeArrowheads="1"/>
          </p:cNvSpPr>
          <p:nvPr/>
        </p:nvSpPr>
        <p:spPr bwMode="auto">
          <a:xfrm>
            <a:off x="9269413" y="3789363"/>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3</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16398" name="TextBox 14"/>
          <p:cNvSpPr txBox="1">
            <a:spLocks noChangeArrowheads="1"/>
          </p:cNvSpPr>
          <p:nvPr/>
        </p:nvSpPr>
        <p:spPr bwMode="auto">
          <a:xfrm>
            <a:off x="941388" y="4581525"/>
            <a:ext cx="3140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设置对象格式</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填充效果</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399" name="TextBox 15"/>
          <p:cNvSpPr txBox="1">
            <a:spLocks noChangeArrowheads="1"/>
          </p:cNvSpPr>
          <p:nvPr/>
        </p:nvSpPr>
        <p:spPr bwMode="auto">
          <a:xfrm>
            <a:off x="4503738" y="4581525"/>
            <a:ext cx="3141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设置对象格式</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填充效果</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400" name="TextBox 16"/>
          <p:cNvSpPr txBox="1">
            <a:spLocks noChangeArrowheads="1"/>
          </p:cNvSpPr>
          <p:nvPr/>
        </p:nvSpPr>
        <p:spPr bwMode="auto">
          <a:xfrm>
            <a:off x="8113713" y="4581525"/>
            <a:ext cx="3141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设置对象格式</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填充效果</a:t>
            </a:r>
            <a:r>
              <a:rPr lang="en-US" altLang="zh-CN">
                <a:solidFill>
                  <a:schemeClr val="accent2"/>
                </a:solidFill>
                <a:latin typeface="微软雅黑" panose="020B0503020204020204" pitchFamily="34" charset="-122"/>
                <a:ea typeface="微软雅黑" panose="020B0503020204020204" pitchFamily="34" charset="-122"/>
              </a:rPr>
              <a:t>-&gt;</a:t>
            </a:r>
            <a:r>
              <a:rPr lang="zh-CN" altLang="en-US">
                <a:solidFill>
                  <a:schemeClr val="accent2"/>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386"/>
                                        </p:tgtEl>
                                        <p:attrNameLst>
                                          <p:attrName>style.visibility</p:attrName>
                                        </p:attrNameLst>
                                      </p:cBhvr>
                                      <p:to>
                                        <p:strVal val="visible"/>
                                      </p:to>
                                    </p:set>
                                    <p:anim calcmode="lin" valueType="num">
                                      <p:cBhvr>
                                        <p:cTn id="12" dur="3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6386"/>
                                        </p:tgtEl>
                                        <p:attrNameLst>
                                          <p:attrName>ppt_y</p:attrName>
                                        </p:attrNameLst>
                                      </p:cBhvr>
                                      <p:tavLst>
                                        <p:tav tm="0">
                                          <p:val>
                                            <p:strVal val="#ppt_y"/>
                                          </p:val>
                                        </p:tav>
                                        <p:tav tm="100000">
                                          <p:val>
                                            <p:strVal val="#ppt_y"/>
                                          </p:val>
                                        </p:tav>
                                      </p:tavLst>
                                    </p:anim>
                                    <p:anim calcmode="lin" valueType="num">
                                      <p:cBhvr>
                                        <p:cTn id="14" dur="3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6386"/>
                                        </p:tgtEl>
                                      </p:cBhvr>
                                    </p:animEffect>
                                  </p:childTnLst>
                                </p:cTn>
                              </p:par>
                            </p:childTnLst>
                          </p:cTn>
                        </p:par>
                        <p:par>
                          <p:cTn id="17" fill="hold">
                            <p:stCondLst>
                              <p:cond delay="980"/>
                            </p:stCondLst>
                            <p:childTnLst>
                              <p:par>
                                <p:cTn id="18" presetID="22" presetClass="entr" presetSubtype="4" fill="hold" grpId="0" nodeType="after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wipe(down)">
                                      <p:cBhvr>
                                        <p:cTn id="20" dur="1000"/>
                                        <p:tgtEl>
                                          <p:spTgt spid="16388"/>
                                        </p:tgtEl>
                                      </p:cBhvr>
                                    </p:animEffect>
                                  </p:childTnLst>
                                </p:cTn>
                              </p:par>
                            </p:childTnLst>
                          </p:cTn>
                        </p:par>
                        <p:par>
                          <p:cTn id="21" fill="hold">
                            <p:stCondLst>
                              <p:cond delay="1980"/>
                            </p:stCondLst>
                            <p:childTnLst>
                              <p:par>
                                <p:cTn id="22" presetID="52" presetClass="entr" presetSubtype="0" fill="hold" grpId="0" nodeType="afterEffect">
                                  <p:stCondLst>
                                    <p:cond delay="0"/>
                                  </p:stCondLst>
                                  <p:childTnLst>
                                    <p:set>
                                      <p:cBhvr>
                                        <p:cTn id="23" dur="1" fill="hold">
                                          <p:stCondLst>
                                            <p:cond delay="0"/>
                                          </p:stCondLst>
                                        </p:cTn>
                                        <p:tgtEl>
                                          <p:spTgt spid="16395"/>
                                        </p:tgtEl>
                                        <p:attrNameLst>
                                          <p:attrName>style.visibility</p:attrName>
                                        </p:attrNameLst>
                                      </p:cBhvr>
                                      <p:to>
                                        <p:strVal val="visible"/>
                                      </p:to>
                                    </p:set>
                                    <p:animScale>
                                      <p:cBhvr>
                                        <p:cTn id="24" dur="1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6395"/>
                                        </p:tgtEl>
                                        <p:attrNameLst>
                                          <p:attrName>ppt_x</p:attrName>
                                          <p:attrName>ppt_y</p:attrName>
                                        </p:attrNameLst>
                                      </p:cBhvr>
                                      <p:rCtr x="0" y="0"/>
                                    </p:animMotion>
                                    <p:animEffect transition="in" filter="fade">
                                      <p:cBhvr>
                                        <p:cTn id="26" dur="1000"/>
                                        <p:tgtEl>
                                          <p:spTgt spid="16395"/>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6392"/>
                                        </p:tgtEl>
                                        <p:attrNameLst>
                                          <p:attrName>style.visibility</p:attrName>
                                        </p:attrNameLst>
                                      </p:cBhvr>
                                      <p:to>
                                        <p:strVal val="visible"/>
                                      </p:to>
                                    </p:set>
                                    <p:animScale>
                                      <p:cBhvr>
                                        <p:cTn id="29" dur="1000" decel="50000" fill="hold">
                                          <p:stCondLst>
                                            <p:cond delay="0"/>
                                          </p:stCondLst>
                                        </p:cTn>
                                        <p:tgtEl>
                                          <p:spTgt spid="16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6392"/>
                                        </p:tgtEl>
                                        <p:attrNameLst>
                                          <p:attrName>ppt_x</p:attrName>
                                          <p:attrName>ppt_y</p:attrName>
                                        </p:attrNameLst>
                                      </p:cBhvr>
                                      <p:rCtr x="0" y="0"/>
                                    </p:animMotion>
                                    <p:animEffect transition="in" filter="fade">
                                      <p:cBhvr>
                                        <p:cTn id="31" dur="1000"/>
                                        <p:tgtEl>
                                          <p:spTgt spid="16392"/>
                                        </p:tgtEl>
                                      </p:cBhvr>
                                    </p:animEffect>
                                  </p:childTnLst>
                                </p:cTn>
                              </p:par>
                            </p:childTnLst>
                          </p:cTn>
                        </p:par>
                        <p:par>
                          <p:cTn id="32" fill="hold">
                            <p:stCondLst>
                              <p:cond delay="2980"/>
                            </p:stCondLst>
                            <p:childTnLst>
                              <p:par>
                                <p:cTn id="33" presetID="22" presetClass="entr" presetSubtype="1" fill="hold" grpId="0" nodeType="afterEffect">
                                  <p:stCondLst>
                                    <p:cond delay="0"/>
                                  </p:stCondLst>
                                  <p:childTnLst>
                                    <p:set>
                                      <p:cBhvr>
                                        <p:cTn id="34" dur="1" fill="hold">
                                          <p:stCondLst>
                                            <p:cond delay="0"/>
                                          </p:stCondLst>
                                        </p:cTn>
                                        <p:tgtEl>
                                          <p:spTgt spid="16389"/>
                                        </p:tgtEl>
                                        <p:attrNameLst>
                                          <p:attrName>style.visibility</p:attrName>
                                        </p:attrNameLst>
                                      </p:cBhvr>
                                      <p:to>
                                        <p:strVal val="visible"/>
                                      </p:to>
                                    </p:set>
                                    <p:animEffect transition="in" filter="wipe(up)">
                                      <p:cBhvr>
                                        <p:cTn id="35" dur="500"/>
                                        <p:tgtEl>
                                          <p:spTgt spid="16389"/>
                                        </p:tgtEl>
                                      </p:cBhvr>
                                    </p:animEffect>
                                  </p:childTnLst>
                                </p:cTn>
                              </p:par>
                            </p:childTnLst>
                          </p:cTn>
                        </p:par>
                        <p:par>
                          <p:cTn id="36" fill="hold">
                            <p:stCondLst>
                              <p:cond delay="3480"/>
                            </p:stCondLst>
                            <p:childTnLst>
                              <p:par>
                                <p:cTn id="37" presetID="31" presetClass="entr" presetSubtype="0" fill="hold" grpId="0" nodeType="afterEffect">
                                  <p:stCondLst>
                                    <p:cond delay="0"/>
                                  </p:stCondLst>
                                  <p:childTnLst>
                                    <p:set>
                                      <p:cBhvr>
                                        <p:cTn id="38" dur="1" fill="hold">
                                          <p:stCondLst>
                                            <p:cond delay="0"/>
                                          </p:stCondLst>
                                        </p:cTn>
                                        <p:tgtEl>
                                          <p:spTgt spid="16398"/>
                                        </p:tgtEl>
                                        <p:attrNameLst>
                                          <p:attrName>style.visibility</p:attrName>
                                        </p:attrNameLst>
                                      </p:cBhvr>
                                      <p:to>
                                        <p:strVal val="visible"/>
                                      </p:to>
                                    </p:set>
                                    <p:anim calcmode="lin" valueType="num">
                                      <p:cBhvr>
                                        <p:cTn id="39" dur="500" fill="hold"/>
                                        <p:tgtEl>
                                          <p:spTgt spid="16398"/>
                                        </p:tgtEl>
                                        <p:attrNameLst>
                                          <p:attrName>ppt_w</p:attrName>
                                        </p:attrNameLst>
                                      </p:cBhvr>
                                      <p:tavLst>
                                        <p:tav tm="0">
                                          <p:val>
                                            <p:fltVal val="0"/>
                                          </p:val>
                                        </p:tav>
                                        <p:tav tm="100000">
                                          <p:val>
                                            <p:strVal val="#ppt_w"/>
                                          </p:val>
                                        </p:tav>
                                      </p:tavLst>
                                    </p:anim>
                                    <p:anim calcmode="lin" valueType="num">
                                      <p:cBhvr>
                                        <p:cTn id="40" dur="500" fill="hold"/>
                                        <p:tgtEl>
                                          <p:spTgt spid="16398"/>
                                        </p:tgtEl>
                                        <p:attrNameLst>
                                          <p:attrName>ppt_h</p:attrName>
                                        </p:attrNameLst>
                                      </p:cBhvr>
                                      <p:tavLst>
                                        <p:tav tm="0">
                                          <p:val>
                                            <p:fltVal val="0"/>
                                          </p:val>
                                        </p:tav>
                                        <p:tav tm="100000">
                                          <p:val>
                                            <p:strVal val="#ppt_h"/>
                                          </p:val>
                                        </p:tav>
                                      </p:tavLst>
                                    </p:anim>
                                    <p:anim calcmode="lin" valueType="num">
                                      <p:cBhvr>
                                        <p:cTn id="41" dur="500" fill="hold"/>
                                        <p:tgtEl>
                                          <p:spTgt spid="16398"/>
                                        </p:tgtEl>
                                        <p:attrNameLst>
                                          <p:attrName>style.rotation</p:attrName>
                                        </p:attrNameLst>
                                      </p:cBhvr>
                                      <p:tavLst>
                                        <p:tav tm="0">
                                          <p:val>
                                            <p:fltVal val="90"/>
                                          </p:val>
                                        </p:tav>
                                        <p:tav tm="100000">
                                          <p:val>
                                            <p:fltVal val="0"/>
                                          </p:val>
                                        </p:tav>
                                      </p:tavLst>
                                    </p:anim>
                                    <p:animEffect transition="in" filter="fade">
                                      <p:cBhvr>
                                        <p:cTn id="42" dur="500"/>
                                        <p:tgtEl>
                                          <p:spTgt spid="16398"/>
                                        </p:tgtEl>
                                      </p:cBhvr>
                                    </p:animEffect>
                                  </p:childTnLst>
                                </p:cTn>
                              </p:par>
                            </p:childTnLst>
                          </p:cTn>
                        </p:par>
                        <p:par>
                          <p:cTn id="43" fill="hold">
                            <p:stCondLst>
                              <p:cond delay="3980"/>
                            </p:stCondLst>
                            <p:childTnLst>
                              <p:par>
                                <p:cTn id="44" presetID="52" presetClass="entr" presetSubtype="0" fill="hold" grpId="0" nodeType="afterEffect">
                                  <p:stCondLst>
                                    <p:cond delay="0"/>
                                  </p:stCondLst>
                                  <p:childTnLst>
                                    <p:set>
                                      <p:cBhvr>
                                        <p:cTn id="45" dur="1" fill="hold">
                                          <p:stCondLst>
                                            <p:cond delay="0"/>
                                          </p:stCondLst>
                                        </p:cTn>
                                        <p:tgtEl>
                                          <p:spTgt spid="16393"/>
                                        </p:tgtEl>
                                        <p:attrNameLst>
                                          <p:attrName>style.visibility</p:attrName>
                                        </p:attrNameLst>
                                      </p:cBhvr>
                                      <p:to>
                                        <p:strVal val="visible"/>
                                      </p:to>
                                    </p:set>
                                    <p:animScale>
                                      <p:cBhvr>
                                        <p:cTn id="46" dur="1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6393"/>
                                        </p:tgtEl>
                                        <p:attrNameLst>
                                          <p:attrName>ppt_x</p:attrName>
                                          <p:attrName>ppt_y</p:attrName>
                                        </p:attrNameLst>
                                      </p:cBhvr>
                                      <p:rCtr x="0" y="0"/>
                                    </p:animMotion>
                                    <p:animEffect transition="in" filter="fade">
                                      <p:cBhvr>
                                        <p:cTn id="48" dur="1000"/>
                                        <p:tgtEl>
                                          <p:spTgt spid="16393"/>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6396"/>
                                        </p:tgtEl>
                                        <p:attrNameLst>
                                          <p:attrName>style.visibility</p:attrName>
                                        </p:attrNameLst>
                                      </p:cBhvr>
                                      <p:to>
                                        <p:strVal val="visible"/>
                                      </p:to>
                                    </p:set>
                                    <p:animScale>
                                      <p:cBhvr>
                                        <p:cTn id="51" dur="1000" decel="50000" fill="hold">
                                          <p:stCondLst>
                                            <p:cond delay="0"/>
                                          </p:stCondLst>
                                        </p:cTn>
                                        <p:tgtEl>
                                          <p:spTgt spid="163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6396"/>
                                        </p:tgtEl>
                                        <p:attrNameLst>
                                          <p:attrName>ppt_x</p:attrName>
                                          <p:attrName>ppt_y</p:attrName>
                                        </p:attrNameLst>
                                      </p:cBhvr>
                                      <p:rCtr x="0" y="0"/>
                                    </p:animMotion>
                                    <p:animEffect transition="in" filter="fade">
                                      <p:cBhvr>
                                        <p:cTn id="53" dur="1000"/>
                                        <p:tgtEl>
                                          <p:spTgt spid="16396"/>
                                        </p:tgtEl>
                                      </p:cBhvr>
                                    </p:animEffect>
                                  </p:childTnLst>
                                </p:cTn>
                              </p:par>
                            </p:childTnLst>
                          </p:cTn>
                        </p:par>
                        <p:par>
                          <p:cTn id="54" fill="hold">
                            <p:stCondLst>
                              <p:cond delay="4980"/>
                            </p:stCondLst>
                            <p:childTnLst>
                              <p:par>
                                <p:cTn id="55" presetID="22" presetClass="entr" presetSubtype="1" fill="hold" grpId="0" nodeType="afterEffect">
                                  <p:stCondLst>
                                    <p:cond delay="0"/>
                                  </p:stCondLst>
                                  <p:childTnLst>
                                    <p:set>
                                      <p:cBhvr>
                                        <p:cTn id="56" dur="1" fill="hold">
                                          <p:stCondLst>
                                            <p:cond delay="0"/>
                                          </p:stCondLst>
                                        </p:cTn>
                                        <p:tgtEl>
                                          <p:spTgt spid="16390"/>
                                        </p:tgtEl>
                                        <p:attrNameLst>
                                          <p:attrName>style.visibility</p:attrName>
                                        </p:attrNameLst>
                                      </p:cBhvr>
                                      <p:to>
                                        <p:strVal val="visible"/>
                                      </p:to>
                                    </p:set>
                                    <p:animEffect transition="in" filter="wipe(up)">
                                      <p:cBhvr>
                                        <p:cTn id="57" dur="500"/>
                                        <p:tgtEl>
                                          <p:spTgt spid="16390"/>
                                        </p:tgtEl>
                                      </p:cBhvr>
                                    </p:animEffect>
                                  </p:childTnLst>
                                </p:cTn>
                              </p:par>
                            </p:childTnLst>
                          </p:cTn>
                        </p:par>
                        <p:par>
                          <p:cTn id="58" fill="hold">
                            <p:stCondLst>
                              <p:cond delay="5480"/>
                            </p:stCondLst>
                            <p:childTnLst>
                              <p:par>
                                <p:cTn id="59" presetID="31" presetClass="entr" presetSubtype="0" fill="hold" grpId="0" nodeType="afterEffect">
                                  <p:stCondLst>
                                    <p:cond delay="0"/>
                                  </p:stCondLst>
                                  <p:childTnLst>
                                    <p:set>
                                      <p:cBhvr>
                                        <p:cTn id="60" dur="1" fill="hold">
                                          <p:stCondLst>
                                            <p:cond delay="0"/>
                                          </p:stCondLst>
                                        </p:cTn>
                                        <p:tgtEl>
                                          <p:spTgt spid="16399"/>
                                        </p:tgtEl>
                                        <p:attrNameLst>
                                          <p:attrName>style.visibility</p:attrName>
                                        </p:attrNameLst>
                                      </p:cBhvr>
                                      <p:to>
                                        <p:strVal val="visible"/>
                                      </p:to>
                                    </p:set>
                                    <p:anim calcmode="lin" valueType="num">
                                      <p:cBhvr>
                                        <p:cTn id="61" dur="500" fill="hold"/>
                                        <p:tgtEl>
                                          <p:spTgt spid="16399"/>
                                        </p:tgtEl>
                                        <p:attrNameLst>
                                          <p:attrName>ppt_w</p:attrName>
                                        </p:attrNameLst>
                                      </p:cBhvr>
                                      <p:tavLst>
                                        <p:tav tm="0">
                                          <p:val>
                                            <p:fltVal val="0"/>
                                          </p:val>
                                        </p:tav>
                                        <p:tav tm="100000">
                                          <p:val>
                                            <p:strVal val="#ppt_w"/>
                                          </p:val>
                                        </p:tav>
                                      </p:tavLst>
                                    </p:anim>
                                    <p:anim calcmode="lin" valueType="num">
                                      <p:cBhvr>
                                        <p:cTn id="62" dur="500" fill="hold"/>
                                        <p:tgtEl>
                                          <p:spTgt spid="16399"/>
                                        </p:tgtEl>
                                        <p:attrNameLst>
                                          <p:attrName>ppt_h</p:attrName>
                                        </p:attrNameLst>
                                      </p:cBhvr>
                                      <p:tavLst>
                                        <p:tav tm="0">
                                          <p:val>
                                            <p:fltVal val="0"/>
                                          </p:val>
                                        </p:tav>
                                        <p:tav tm="100000">
                                          <p:val>
                                            <p:strVal val="#ppt_h"/>
                                          </p:val>
                                        </p:tav>
                                      </p:tavLst>
                                    </p:anim>
                                    <p:anim calcmode="lin" valueType="num">
                                      <p:cBhvr>
                                        <p:cTn id="63" dur="500" fill="hold"/>
                                        <p:tgtEl>
                                          <p:spTgt spid="16399"/>
                                        </p:tgtEl>
                                        <p:attrNameLst>
                                          <p:attrName>style.rotation</p:attrName>
                                        </p:attrNameLst>
                                      </p:cBhvr>
                                      <p:tavLst>
                                        <p:tav tm="0">
                                          <p:val>
                                            <p:fltVal val="90"/>
                                          </p:val>
                                        </p:tav>
                                        <p:tav tm="100000">
                                          <p:val>
                                            <p:fltVal val="0"/>
                                          </p:val>
                                        </p:tav>
                                      </p:tavLst>
                                    </p:anim>
                                    <p:animEffect transition="in" filter="fade">
                                      <p:cBhvr>
                                        <p:cTn id="64" dur="500"/>
                                        <p:tgtEl>
                                          <p:spTgt spid="16399"/>
                                        </p:tgtEl>
                                      </p:cBhvr>
                                    </p:animEffect>
                                  </p:childTnLst>
                                </p:cTn>
                              </p:par>
                            </p:childTnLst>
                          </p:cTn>
                        </p:par>
                        <p:par>
                          <p:cTn id="65" fill="hold">
                            <p:stCondLst>
                              <p:cond delay="5980"/>
                            </p:stCondLst>
                            <p:childTnLst>
                              <p:par>
                                <p:cTn id="66" presetID="52" presetClass="entr" presetSubtype="0" fill="hold" grpId="0" nodeType="afterEffect">
                                  <p:stCondLst>
                                    <p:cond delay="0"/>
                                  </p:stCondLst>
                                  <p:childTnLst>
                                    <p:set>
                                      <p:cBhvr>
                                        <p:cTn id="67" dur="1" fill="hold">
                                          <p:stCondLst>
                                            <p:cond delay="0"/>
                                          </p:stCondLst>
                                        </p:cTn>
                                        <p:tgtEl>
                                          <p:spTgt spid="16394"/>
                                        </p:tgtEl>
                                        <p:attrNameLst>
                                          <p:attrName>style.visibility</p:attrName>
                                        </p:attrNameLst>
                                      </p:cBhvr>
                                      <p:to>
                                        <p:strVal val="visible"/>
                                      </p:to>
                                    </p:set>
                                    <p:animScale>
                                      <p:cBhvr>
                                        <p:cTn id="68" dur="1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16394"/>
                                        </p:tgtEl>
                                        <p:attrNameLst>
                                          <p:attrName>ppt_x</p:attrName>
                                          <p:attrName>ppt_y</p:attrName>
                                        </p:attrNameLst>
                                      </p:cBhvr>
                                      <p:rCtr x="0" y="0"/>
                                    </p:animMotion>
                                    <p:animEffect transition="in" filter="fade">
                                      <p:cBhvr>
                                        <p:cTn id="70" dur="1000"/>
                                        <p:tgtEl>
                                          <p:spTgt spid="16394"/>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6397"/>
                                        </p:tgtEl>
                                        <p:attrNameLst>
                                          <p:attrName>style.visibility</p:attrName>
                                        </p:attrNameLst>
                                      </p:cBhvr>
                                      <p:to>
                                        <p:strVal val="visible"/>
                                      </p:to>
                                    </p:set>
                                    <p:animScale>
                                      <p:cBhvr>
                                        <p:cTn id="73" dur="1000" decel="50000" fill="hold">
                                          <p:stCondLst>
                                            <p:cond delay="0"/>
                                          </p:stCondLst>
                                        </p:cTn>
                                        <p:tgtEl>
                                          <p:spTgt spid="163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16397"/>
                                        </p:tgtEl>
                                        <p:attrNameLst>
                                          <p:attrName>ppt_x</p:attrName>
                                          <p:attrName>ppt_y</p:attrName>
                                        </p:attrNameLst>
                                      </p:cBhvr>
                                      <p:rCtr x="0" y="0"/>
                                    </p:animMotion>
                                    <p:animEffect transition="in" filter="fade">
                                      <p:cBhvr>
                                        <p:cTn id="75" dur="1000"/>
                                        <p:tgtEl>
                                          <p:spTgt spid="16397"/>
                                        </p:tgtEl>
                                      </p:cBhvr>
                                    </p:animEffect>
                                  </p:childTnLst>
                                </p:cTn>
                              </p:par>
                            </p:childTnLst>
                          </p:cTn>
                        </p:par>
                        <p:par>
                          <p:cTn id="76" fill="hold">
                            <p:stCondLst>
                              <p:cond delay="6980"/>
                            </p:stCondLst>
                            <p:childTnLst>
                              <p:par>
                                <p:cTn id="77" presetID="22" presetClass="entr" presetSubtype="1" fill="hold" grpId="0" nodeType="afterEffect">
                                  <p:stCondLst>
                                    <p:cond delay="0"/>
                                  </p:stCondLst>
                                  <p:childTnLst>
                                    <p:set>
                                      <p:cBhvr>
                                        <p:cTn id="78" dur="1" fill="hold">
                                          <p:stCondLst>
                                            <p:cond delay="0"/>
                                          </p:stCondLst>
                                        </p:cTn>
                                        <p:tgtEl>
                                          <p:spTgt spid="16391"/>
                                        </p:tgtEl>
                                        <p:attrNameLst>
                                          <p:attrName>style.visibility</p:attrName>
                                        </p:attrNameLst>
                                      </p:cBhvr>
                                      <p:to>
                                        <p:strVal val="visible"/>
                                      </p:to>
                                    </p:set>
                                    <p:animEffect transition="in" filter="wipe(up)">
                                      <p:cBhvr>
                                        <p:cTn id="79" dur="500"/>
                                        <p:tgtEl>
                                          <p:spTgt spid="16391"/>
                                        </p:tgtEl>
                                      </p:cBhvr>
                                    </p:animEffect>
                                  </p:childTnLst>
                                </p:cTn>
                              </p:par>
                            </p:childTnLst>
                          </p:cTn>
                        </p:par>
                        <p:par>
                          <p:cTn id="80" fill="hold">
                            <p:stCondLst>
                              <p:cond delay="7480"/>
                            </p:stCondLst>
                            <p:childTnLst>
                              <p:par>
                                <p:cTn id="81" presetID="31" presetClass="entr" presetSubtype="0" fill="hold" grpId="0" nodeType="afterEffect">
                                  <p:stCondLst>
                                    <p:cond delay="0"/>
                                  </p:stCondLst>
                                  <p:childTnLst>
                                    <p:set>
                                      <p:cBhvr>
                                        <p:cTn id="82" dur="1" fill="hold">
                                          <p:stCondLst>
                                            <p:cond delay="0"/>
                                          </p:stCondLst>
                                        </p:cTn>
                                        <p:tgtEl>
                                          <p:spTgt spid="16400"/>
                                        </p:tgtEl>
                                        <p:attrNameLst>
                                          <p:attrName>style.visibility</p:attrName>
                                        </p:attrNameLst>
                                      </p:cBhvr>
                                      <p:to>
                                        <p:strVal val="visible"/>
                                      </p:to>
                                    </p:set>
                                    <p:anim calcmode="lin" valueType="num">
                                      <p:cBhvr>
                                        <p:cTn id="83" dur="500" fill="hold"/>
                                        <p:tgtEl>
                                          <p:spTgt spid="16400"/>
                                        </p:tgtEl>
                                        <p:attrNameLst>
                                          <p:attrName>ppt_w</p:attrName>
                                        </p:attrNameLst>
                                      </p:cBhvr>
                                      <p:tavLst>
                                        <p:tav tm="0">
                                          <p:val>
                                            <p:fltVal val="0"/>
                                          </p:val>
                                        </p:tav>
                                        <p:tav tm="100000">
                                          <p:val>
                                            <p:strVal val="#ppt_w"/>
                                          </p:val>
                                        </p:tav>
                                      </p:tavLst>
                                    </p:anim>
                                    <p:anim calcmode="lin" valueType="num">
                                      <p:cBhvr>
                                        <p:cTn id="84" dur="500" fill="hold"/>
                                        <p:tgtEl>
                                          <p:spTgt spid="16400"/>
                                        </p:tgtEl>
                                        <p:attrNameLst>
                                          <p:attrName>ppt_h</p:attrName>
                                        </p:attrNameLst>
                                      </p:cBhvr>
                                      <p:tavLst>
                                        <p:tav tm="0">
                                          <p:val>
                                            <p:fltVal val="0"/>
                                          </p:val>
                                        </p:tav>
                                        <p:tav tm="100000">
                                          <p:val>
                                            <p:strVal val="#ppt_h"/>
                                          </p:val>
                                        </p:tav>
                                      </p:tavLst>
                                    </p:anim>
                                    <p:anim calcmode="lin" valueType="num">
                                      <p:cBhvr>
                                        <p:cTn id="85" dur="500" fill="hold"/>
                                        <p:tgtEl>
                                          <p:spTgt spid="16400"/>
                                        </p:tgtEl>
                                        <p:attrNameLst>
                                          <p:attrName>style.rotation</p:attrName>
                                        </p:attrNameLst>
                                      </p:cBhvr>
                                      <p:tavLst>
                                        <p:tav tm="0">
                                          <p:val>
                                            <p:fltVal val="90"/>
                                          </p:val>
                                        </p:tav>
                                        <p:tav tm="100000">
                                          <p:val>
                                            <p:fltVal val="0"/>
                                          </p:val>
                                        </p:tav>
                                      </p:tavLst>
                                    </p:anim>
                                    <p:animEffect transition="in" filter="fade">
                                      <p:cBhvr>
                                        <p:cTn id="86"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nimBg="1"/>
      <p:bldP spid="16388" grpId="0" animBg="1" autoUpdateAnimBg="0"/>
      <p:bldP spid="16389" grpId="0" animBg="1"/>
      <p:bldP spid="16390" grpId="0" animBg="1"/>
      <p:bldP spid="16391" grpId="0" animBg="1"/>
      <p:bldP spid="16392" grpId="0" animBg="1" autoUpdateAnimBg="0"/>
      <p:bldP spid="16393" grpId="0" animBg="1" autoUpdateAnimBg="0"/>
      <p:bldP spid="16394" grpId="0" animBg="1" autoUpdateAnimBg="0"/>
      <p:bldP spid="16395" grpId="0" autoUpdateAnimBg="0"/>
      <p:bldP spid="16396" grpId="0" autoUpdateAnimBg="0"/>
      <p:bldP spid="16397" grpId="0" autoUpdateAnimBg="0"/>
      <p:bldP spid="16398" grpId="0" autoUpdateAnimBg="0"/>
      <p:bldP spid="16399" grpId="0" autoUpdateAnimBg="0"/>
      <p:bldP spid="16400" grpId="0"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WPS 演示</Application>
  <PresentationFormat>自定义</PresentationFormat>
  <Paragraphs>327</Paragraphs>
  <Slides>23</Slides>
  <Notes>23</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23</vt:i4>
      </vt:variant>
    </vt:vector>
  </HeadingPairs>
  <TitlesOfParts>
    <vt:vector size="41" baseType="lpstr">
      <vt:lpstr>Arial</vt:lpstr>
      <vt:lpstr>宋体</vt:lpstr>
      <vt:lpstr>Wingdings</vt:lpstr>
      <vt:lpstr>微软雅黑</vt:lpstr>
      <vt:lpstr>仿宋_GB2312</vt:lpstr>
      <vt:lpstr>仿宋</vt:lpstr>
      <vt:lpstr>Calibri</vt:lpstr>
      <vt:lpstr>Calibri</vt:lpstr>
      <vt:lpstr>Arial Unicode MS</vt:lpstr>
      <vt:lpstr>Meiryo</vt:lpstr>
      <vt:lpstr>Yu Gothic UI</vt:lpstr>
      <vt:lpstr>Arial Narrow</vt:lpstr>
      <vt:lpstr>Calibri Light</vt:lpstr>
      <vt:lpstr>1_默认设计模板</vt:lpstr>
      <vt:lpstr>2_默认设计模板</vt:lpstr>
      <vt:lpstr>3_默认设计模板</vt:lpstr>
      <vt:lpstr>4_默认设计模板</vt:lpstr>
      <vt:lpstr>5_默认设计模板</vt:lpstr>
      <vt:lpstr>请在这里输入您的标题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请在这里输入您的标题</dc:title>
  <dc:creator>kan</dc:creator>
  <cp:lastModifiedBy>Years later</cp:lastModifiedBy>
  <cp:revision>692</cp:revision>
  <dcterms:created xsi:type="dcterms:W3CDTF">2013-01-25T01:44:00Z</dcterms:created>
  <dcterms:modified xsi:type="dcterms:W3CDTF">2024-04-30T14:43:16Z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E1987E03C665414EBA7FDE205C5C1EA9_13</vt:lpwstr>
  </property>
</Properties>
</file>