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页首" id="{309B8CFD-ABD2-4DF3-ABF4-5656B1452251}">
          <p14:sldIdLst>
            <p14:sldId id="257"/>
            <p14:sldId id="258"/>
          </p14:sldIdLst>
        </p14:section>
        <p14:section name="01" id="{ABD0ACE7-67D2-40DB-B709-11A7FC755E92}">
          <p14:sldIdLst>
            <p14:sldId id="259"/>
            <p14:sldId id="260"/>
            <p14:sldId id="261"/>
            <p14:sldId id="262"/>
            <p14:sldId id="263"/>
            <p14:sldId id="264"/>
          </p14:sldIdLst>
        </p14:section>
        <p14:section name="02" id="{E4FFF9DD-3E5A-4224-BD7D-6D0758956175}">
          <p14:sldIdLst>
            <p14:sldId id="265"/>
            <p14:sldId id="266"/>
            <p14:sldId id="268"/>
            <p14:sldId id="269"/>
            <p14:sldId id="270"/>
          </p14:sldIdLst>
        </p14:section>
        <p14:section name="03" id="{DA0A2939-3DCF-46F2-81CA-FD69BE0412FF}">
          <p14:sldIdLst>
            <p14:sldId id="271"/>
            <p14:sldId id="272"/>
            <p14:sldId id="273"/>
            <p14:sldId id="274"/>
          </p14:sldIdLst>
        </p14:section>
        <p14:section name="04" id="{6853AE72-6E08-4541-8096-6FCD171ACA29}">
          <p14:sldIdLst>
            <p14:sldId id="275"/>
            <p14:sldId id="276"/>
            <p14:sldId id="277"/>
            <p14:sldId id="278"/>
            <p14:sldId id="279"/>
          </p14:sldIdLst>
        </p14:section>
        <p14:section name="05" id="{4FD5126C-A290-4E4A-83F6-2EEF26BC7677}">
          <p14:sldIdLst>
            <p14:sldId id="280"/>
            <p14:sldId id="281"/>
            <p14:sldId id="282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C 1</c:v>
                </c:pt>
                <c:pt idx="1">
                  <c:v>C2</c:v>
                </c:pt>
                <c:pt idx="2">
                  <c:v>C3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 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C 1</c:v>
                </c:pt>
                <c:pt idx="1">
                  <c:v>C2</c:v>
                </c:pt>
                <c:pt idx="2">
                  <c:v>C3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C 1</c:v>
                </c:pt>
                <c:pt idx="1">
                  <c:v>C2</c:v>
                </c:pt>
                <c:pt idx="2">
                  <c:v>C3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2805888"/>
        <c:axId val="572806448"/>
      </c:barChart>
      <c:catAx>
        <c:axId val="57280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72806448"/>
        <c:crosses val="autoZero"/>
        <c:auto val="1"/>
        <c:lblAlgn val="ctr"/>
        <c:lblOffset val="100"/>
        <c:noMultiLvlLbl val="0"/>
      </c:catAx>
      <c:valAx>
        <c:axId val="57280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72805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777777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FCA83-EB87-4AF5-85BC-93A2BAEB81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2040F-813D-46B0-BC84-739901A2EB8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E6EA-1929-4AFF-A081-F60D41E556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F370-5CB4-4082-BAB4-A3CA48E8E8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E6EA-1929-4AFF-A081-F60D41E556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F370-5CB4-4082-BAB4-A3CA48E8E8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E6EA-1929-4AFF-A081-F60D41E556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F370-5CB4-4082-BAB4-A3CA48E8E8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E6EA-1929-4AFF-A081-F60D41E556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F370-5CB4-4082-BAB4-A3CA48E8E8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E6EA-1929-4AFF-A081-F60D41E556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F370-5CB4-4082-BAB4-A3CA48E8E8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E6EA-1929-4AFF-A081-F60D41E556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F370-5CB4-4082-BAB4-A3CA48E8E8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E6EA-1929-4AFF-A081-F60D41E556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F370-5CB4-4082-BAB4-A3CA48E8E8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E6EA-1929-4AFF-A081-F60D41E556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F370-5CB4-4082-BAB4-A3CA48E8E8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E6EA-1929-4AFF-A081-F60D41E556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F370-5CB4-4082-BAB4-A3CA48E8E8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E6EA-1929-4AFF-A081-F60D41E556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F370-5CB4-4082-BAB4-A3CA48E8E8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E6EA-1929-4AFF-A081-F60D41E556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F370-5CB4-4082-BAB4-A3CA48E8E8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3E6EA-1929-4AFF-A081-F60D41E556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EF370-5CB4-4082-BAB4-A3CA48E8E84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" y="2875"/>
            <a:ext cx="12181776" cy="6852249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0" y="2875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2188030"/>
            <a:ext cx="12192000" cy="2094604"/>
          </a:xfrm>
          <a:prstGeom prst="rect">
            <a:avLst/>
          </a:prstGeom>
          <a:solidFill>
            <a:srgbClr val="C0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平行四边形 3"/>
          <p:cNvSpPr/>
          <p:nvPr/>
        </p:nvSpPr>
        <p:spPr>
          <a:xfrm rot="3660000">
            <a:off x="-876470" y="2229261"/>
            <a:ext cx="9176982" cy="2401824"/>
          </a:xfrm>
          <a:prstGeom prst="parallelogram">
            <a:avLst>
              <a:gd name="adj" fmla="val 54847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6771" y="2038255"/>
            <a:ext cx="92206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 pitchFamily="34" charset="0"/>
              </a:rPr>
              <a:t>YOU</a:t>
            </a:r>
            <a:r>
              <a:rPr kumimoji="0" lang="en-US" altLang="zh-CN" sz="9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</a:rPr>
              <a:t>R</a:t>
            </a:r>
            <a:r>
              <a:rPr kumimoji="0" lang="en-US" altLang="zh-CN" sz="9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 pitchFamily="34" charset="0"/>
              </a:rPr>
              <a:t> </a:t>
            </a:r>
            <a:r>
              <a:rPr kumimoji="0" lang="en-US" altLang="zh-CN" sz="9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</a:rPr>
              <a:t>TITT</a:t>
            </a:r>
            <a:r>
              <a:rPr kumimoji="0" lang="en-US" altLang="zh-CN" sz="9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 pitchFamily="34" charset="0"/>
              </a:rPr>
              <a:t>LE HERE</a:t>
            </a:r>
            <a:endParaRPr kumimoji="0" lang="zh-CN" altLang="en-US" sz="9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331720" y="3427561"/>
            <a:ext cx="8316989" cy="0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657485" y="3427560"/>
            <a:ext cx="5072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</a:rPr>
              <a:t>Business PowerPoint template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4755" y="240022"/>
            <a:ext cx="6834966" cy="1084631"/>
            <a:chOff x="694755" y="240022"/>
            <a:chExt cx="6834966" cy="1084631"/>
          </a:xfrm>
        </p:grpSpPr>
        <p:sp>
          <p:nvSpPr>
            <p:cNvPr id="3" name="文本框 2"/>
            <p:cNvSpPr txBox="1"/>
            <p:nvPr/>
          </p:nvSpPr>
          <p:spPr>
            <a:xfrm>
              <a:off x="785190" y="240022"/>
              <a:ext cx="50947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Porter five forces model</a:t>
              </a:r>
              <a:endPara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694755" y="397656"/>
              <a:ext cx="90436" cy="51573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85190" y="924543"/>
              <a:ext cx="67445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Nunc viverra imperdiet enim. Fusce est. Vivamus a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tellus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.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sp>
        <p:nvSpPr>
          <p:cNvPr id="16" name="任意多边形 15"/>
          <p:cNvSpPr/>
          <p:nvPr/>
        </p:nvSpPr>
        <p:spPr>
          <a:xfrm>
            <a:off x="5380740" y="3413876"/>
            <a:ext cx="1282291" cy="1282291"/>
          </a:xfrm>
          <a:custGeom>
            <a:avLst/>
            <a:gdLst>
              <a:gd name="connsiteX0" fmla="*/ 0 w 1282291"/>
              <a:gd name="connsiteY0" fmla="*/ 641146 h 1282291"/>
              <a:gd name="connsiteX1" fmla="*/ 641146 w 1282291"/>
              <a:gd name="connsiteY1" fmla="*/ 0 h 1282291"/>
              <a:gd name="connsiteX2" fmla="*/ 1282292 w 1282291"/>
              <a:gd name="connsiteY2" fmla="*/ 641146 h 1282291"/>
              <a:gd name="connsiteX3" fmla="*/ 641146 w 1282291"/>
              <a:gd name="connsiteY3" fmla="*/ 1282292 h 1282291"/>
              <a:gd name="connsiteX4" fmla="*/ 0 w 1282291"/>
              <a:gd name="connsiteY4" fmla="*/ 641146 h 128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2291" h="1282291">
                <a:moveTo>
                  <a:pt x="0" y="641146"/>
                </a:moveTo>
                <a:cubicBezTo>
                  <a:pt x="0" y="287051"/>
                  <a:pt x="287051" y="0"/>
                  <a:pt x="641146" y="0"/>
                </a:cubicBezTo>
                <a:cubicBezTo>
                  <a:pt x="995241" y="0"/>
                  <a:pt x="1282292" y="287051"/>
                  <a:pt x="1282292" y="641146"/>
                </a:cubicBezTo>
                <a:cubicBezTo>
                  <a:pt x="1282292" y="995241"/>
                  <a:pt x="995241" y="1282292"/>
                  <a:pt x="641146" y="1282292"/>
                </a:cubicBezTo>
                <a:cubicBezTo>
                  <a:pt x="287051" y="1282292"/>
                  <a:pt x="0" y="995241"/>
                  <a:pt x="0" y="64114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1917" tIns="211917" rIns="211917" bIns="211917" numCol="1" spcCol="1270" anchor="ctr" anchorCtr="0">
            <a:noAutofit/>
          </a:bodyPr>
          <a:lstStyle/>
          <a:p>
            <a:pPr marL="0" marR="0" lvl="0" indent="0" algn="ctr" defTabSz="8445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Industry Rivalry</a:t>
            </a: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5351120" y="1299172"/>
            <a:ext cx="1282291" cy="1282291"/>
          </a:xfrm>
          <a:custGeom>
            <a:avLst/>
            <a:gdLst>
              <a:gd name="connsiteX0" fmla="*/ 0 w 1282291"/>
              <a:gd name="connsiteY0" fmla="*/ 641146 h 1282291"/>
              <a:gd name="connsiteX1" fmla="*/ 641146 w 1282291"/>
              <a:gd name="connsiteY1" fmla="*/ 0 h 1282291"/>
              <a:gd name="connsiteX2" fmla="*/ 1282292 w 1282291"/>
              <a:gd name="connsiteY2" fmla="*/ 641146 h 1282291"/>
              <a:gd name="connsiteX3" fmla="*/ 641146 w 1282291"/>
              <a:gd name="connsiteY3" fmla="*/ 1282292 h 1282291"/>
              <a:gd name="connsiteX4" fmla="*/ 0 w 1282291"/>
              <a:gd name="connsiteY4" fmla="*/ 641146 h 128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2291" h="1282291">
                <a:moveTo>
                  <a:pt x="0" y="641146"/>
                </a:moveTo>
                <a:cubicBezTo>
                  <a:pt x="0" y="287051"/>
                  <a:pt x="287051" y="0"/>
                  <a:pt x="641146" y="0"/>
                </a:cubicBezTo>
                <a:cubicBezTo>
                  <a:pt x="995241" y="0"/>
                  <a:pt x="1282292" y="287051"/>
                  <a:pt x="1282292" y="641146"/>
                </a:cubicBezTo>
                <a:cubicBezTo>
                  <a:pt x="1282292" y="995241"/>
                  <a:pt x="995241" y="1282292"/>
                  <a:pt x="641146" y="1282292"/>
                </a:cubicBezTo>
                <a:cubicBezTo>
                  <a:pt x="287051" y="1282292"/>
                  <a:pt x="0" y="995241"/>
                  <a:pt x="0" y="64114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567" tIns="205567" rIns="205567" bIns="205567" numCol="1" spcCol="1270" anchor="ctr" anchorCtr="0">
            <a:noAutofit/>
          </a:bodyPr>
          <a:lstStyle/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Bargaining Power of Suppliers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7478893" y="3379032"/>
            <a:ext cx="1282291" cy="1282291"/>
          </a:xfrm>
          <a:custGeom>
            <a:avLst/>
            <a:gdLst>
              <a:gd name="connsiteX0" fmla="*/ 0 w 1282291"/>
              <a:gd name="connsiteY0" fmla="*/ 641146 h 1282291"/>
              <a:gd name="connsiteX1" fmla="*/ 641146 w 1282291"/>
              <a:gd name="connsiteY1" fmla="*/ 0 h 1282291"/>
              <a:gd name="connsiteX2" fmla="*/ 1282292 w 1282291"/>
              <a:gd name="connsiteY2" fmla="*/ 641146 h 1282291"/>
              <a:gd name="connsiteX3" fmla="*/ 641146 w 1282291"/>
              <a:gd name="connsiteY3" fmla="*/ 1282292 h 1282291"/>
              <a:gd name="connsiteX4" fmla="*/ 0 w 1282291"/>
              <a:gd name="connsiteY4" fmla="*/ 641146 h 128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2291" h="1282291">
                <a:moveTo>
                  <a:pt x="0" y="641146"/>
                </a:moveTo>
                <a:cubicBezTo>
                  <a:pt x="0" y="287051"/>
                  <a:pt x="287051" y="0"/>
                  <a:pt x="641146" y="0"/>
                </a:cubicBezTo>
                <a:cubicBezTo>
                  <a:pt x="995241" y="0"/>
                  <a:pt x="1282292" y="287051"/>
                  <a:pt x="1282292" y="641146"/>
                </a:cubicBezTo>
                <a:cubicBezTo>
                  <a:pt x="1282292" y="995241"/>
                  <a:pt x="995241" y="1282292"/>
                  <a:pt x="641146" y="1282292"/>
                </a:cubicBezTo>
                <a:cubicBezTo>
                  <a:pt x="287051" y="1282292"/>
                  <a:pt x="0" y="995241"/>
                  <a:pt x="0" y="64114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567" tIns="205567" rIns="205567" bIns="205567" numCol="1" spcCol="1270" anchor="ctr" anchorCtr="0">
            <a:noAutofit/>
          </a:bodyPr>
          <a:lstStyle/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Threat of Substitutes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5907035" y="2683976"/>
            <a:ext cx="225533" cy="2735371"/>
            <a:chOff x="5907035" y="2683976"/>
            <a:chExt cx="225533" cy="2735371"/>
          </a:xfrm>
        </p:grpSpPr>
        <p:sp>
          <p:nvSpPr>
            <p:cNvPr id="17" name="任意多边形 16"/>
            <p:cNvSpPr/>
            <p:nvPr/>
          </p:nvSpPr>
          <p:spPr>
            <a:xfrm rot="5400000" flipH="1">
              <a:off x="5817543" y="2773468"/>
              <a:ext cx="404515" cy="225531"/>
            </a:xfrm>
            <a:custGeom>
              <a:avLst/>
              <a:gdLst>
                <a:gd name="connsiteX0" fmla="*/ 0 w 140442"/>
                <a:gd name="connsiteY0" fmla="*/ 56383 h 225531"/>
                <a:gd name="connsiteX1" fmla="*/ 4389 w 140442"/>
                <a:gd name="connsiteY1" fmla="*/ 56383 h 225531"/>
                <a:gd name="connsiteX2" fmla="*/ 4389 w 140442"/>
                <a:gd name="connsiteY2" fmla="*/ 169148 h 225531"/>
                <a:gd name="connsiteX3" fmla="*/ 0 w 140442"/>
                <a:gd name="connsiteY3" fmla="*/ 169148 h 225531"/>
                <a:gd name="connsiteX4" fmla="*/ 0 w 140442"/>
                <a:gd name="connsiteY4" fmla="*/ 56383 h 225531"/>
                <a:gd name="connsiteX5" fmla="*/ 8778 w 140442"/>
                <a:gd name="connsiteY5" fmla="*/ 56383 h 225531"/>
                <a:gd name="connsiteX6" fmla="*/ 17555 w 140442"/>
                <a:gd name="connsiteY6" fmla="*/ 56383 h 225531"/>
                <a:gd name="connsiteX7" fmla="*/ 17555 w 140442"/>
                <a:gd name="connsiteY7" fmla="*/ 169148 h 225531"/>
                <a:gd name="connsiteX8" fmla="*/ 8778 w 140442"/>
                <a:gd name="connsiteY8" fmla="*/ 169148 h 225531"/>
                <a:gd name="connsiteX9" fmla="*/ 8778 w 140442"/>
                <a:gd name="connsiteY9" fmla="*/ 56383 h 225531"/>
                <a:gd name="connsiteX10" fmla="*/ 21944 w 140442"/>
                <a:gd name="connsiteY10" fmla="*/ 56383 h 225531"/>
                <a:gd name="connsiteX11" fmla="*/ 70221 w 140442"/>
                <a:gd name="connsiteY11" fmla="*/ 56383 h 225531"/>
                <a:gd name="connsiteX12" fmla="*/ 70221 w 140442"/>
                <a:gd name="connsiteY12" fmla="*/ 0 h 225531"/>
                <a:gd name="connsiteX13" fmla="*/ 140442 w 140442"/>
                <a:gd name="connsiteY13" fmla="*/ 112766 h 225531"/>
                <a:gd name="connsiteX14" fmla="*/ 70221 w 140442"/>
                <a:gd name="connsiteY14" fmla="*/ 225531 h 225531"/>
                <a:gd name="connsiteX15" fmla="*/ 70221 w 140442"/>
                <a:gd name="connsiteY15" fmla="*/ 169148 h 225531"/>
                <a:gd name="connsiteX16" fmla="*/ 21944 w 140442"/>
                <a:gd name="connsiteY16" fmla="*/ 169148 h 225531"/>
                <a:gd name="connsiteX17" fmla="*/ 21944 w 140442"/>
                <a:gd name="connsiteY17" fmla="*/ 56383 h 225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442" h="225531">
                  <a:moveTo>
                    <a:pt x="140442" y="56383"/>
                  </a:moveTo>
                  <a:lnTo>
                    <a:pt x="136053" y="56383"/>
                  </a:lnTo>
                  <a:lnTo>
                    <a:pt x="136053" y="169148"/>
                  </a:lnTo>
                  <a:lnTo>
                    <a:pt x="140442" y="169148"/>
                  </a:lnTo>
                  <a:lnTo>
                    <a:pt x="140442" y="56383"/>
                  </a:lnTo>
                  <a:close/>
                  <a:moveTo>
                    <a:pt x="131664" y="56383"/>
                  </a:moveTo>
                  <a:lnTo>
                    <a:pt x="122887" y="56383"/>
                  </a:lnTo>
                  <a:lnTo>
                    <a:pt x="122887" y="169148"/>
                  </a:lnTo>
                  <a:lnTo>
                    <a:pt x="131664" y="169148"/>
                  </a:lnTo>
                  <a:lnTo>
                    <a:pt x="131664" y="56383"/>
                  </a:lnTo>
                  <a:close/>
                  <a:moveTo>
                    <a:pt x="118498" y="56383"/>
                  </a:moveTo>
                  <a:lnTo>
                    <a:pt x="70221" y="56383"/>
                  </a:lnTo>
                  <a:lnTo>
                    <a:pt x="70221" y="0"/>
                  </a:lnTo>
                  <a:lnTo>
                    <a:pt x="0" y="112766"/>
                  </a:lnTo>
                  <a:lnTo>
                    <a:pt x="70221" y="225531"/>
                  </a:lnTo>
                  <a:lnTo>
                    <a:pt x="70221" y="169148"/>
                  </a:lnTo>
                  <a:lnTo>
                    <a:pt x="118498" y="169148"/>
                  </a:lnTo>
                  <a:lnTo>
                    <a:pt x="118498" y="56383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" tIns="45105" rIns="42132" bIns="45107" numCol="1" spcCol="1270" anchor="ctr" anchorCtr="0">
              <a:noAutofit/>
            </a:bodyPr>
            <a:lstStyle/>
            <a:p>
              <a:pPr marL="0" marR="0" lvl="0" indent="0" algn="ctr" defTabSz="355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 rot="16200000" flipH="1">
              <a:off x="5817542" y="5104322"/>
              <a:ext cx="404519" cy="225532"/>
            </a:xfrm>
            <a:custGeom>
              <a:avLst/>
              <a:gdLst>
                <a:gd name="connsiteX0" fmla="*/ 0 w 140442"/>
                <a:gd name="connsiteY0" fmla="*/ 56383 h 225531"/>
                <a:gd name="connsiteX1" fmla="*/ 4389 w 140442"/>
                <a:gd name="connsiteY1" fmla="*/ 56383 h 225531"/>
                <a:gd name="connsiteX2" fmla="*/ 4389 w 140442"/>
                <a:gd name="connsiteY2" fmla="*/ 169148 h 225531"/>
                <a:gd name="connsiteX3" fmla="*/ 0 w 140442"/>
                <a:gd name="connsiteY3" fmla="*/ 169148 h 225531"/>
                <a:gd name="connsiteX4" fmla="*/ 0 w 140442"/>
                <a:gd name="connsiteY4" fmla="*/ 56383 h 225531"/>
                <a:gd name="connsiteX5" fmla="*/ 8778 w 140442"/>
                <a:gd name="connsiteY5" fmla="*/ 56383 h 225531"/>
                <a:gd name="connsiteX6" fmla="*/ 17555 w 140442"/>
                <a:gd name="connsiteY6" fmla="*/ 56383 h 225531"/>
                <a:gd name="connsiteX7" fmla="*/ 17555 w 140442"/>
                <a:gd name="connsiteY7" fmla="*/ 169148 h 225531"/>
                <a:gd name="connsiteX8" fmla="*/ 8778 w 140442"/>
                <a:gd name="connsiteY8" fmla="*/ 169148 h 225531"/>
                <a:gd name="connsiteX9" fmla="*/ 8778 w 140442"/>
                <a:gd name="connsiteY9" fmla="*/ 56383 h 225531"/>
                <a:gd name="connsiteX10" fmla="*/ 21944 w 140442"/>
                <a:gd name="connsiteY10" fmla="*/ 56383 h 225531"/>
                <a:gd name="connsiteX11" fmla="*/ 70221 w 140442"/>
                <a:gd name="connsiteY11" fmla="*/ 56383 h 225531"/>
                <a:gd name="connsiteX12" fmla="*/ 70221 w 140442"/>
                <a:gd name="connsiteY12" fmla="*/ 0 h 225531"/>
                <a:gd name="connsiteX13" fmla="*/ 140442 w 140442"/>
                <a:gd name="connsiteY13" fmla="*/ 112766 h 225531"/>
                <a:gd name="connsiteX14" fmla="*/ 70221 w 140442"/>
                <a:gd name="connsiteY14" fmla="*/ 225531 h 225531"/>
                <a:gd name="connsiteX15" fmla="*/ 70221 w 140442"/>
                <a:gd name="connsiteY15" fmla="*/ 169148 h 225531"/>
                <a:gd name="connsiteX16" fmla="*/ 21944 w 140442"/>
                <a:gd name="connsiteY16" fmla="*/ 169148 h 225531"/>
                <a:gd name="connsiteX17" fmla="*/ 21944 w 140442"/>
                <a:gd name="connsiteY17" fmla="*/ 56383 h 225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442" h="225531">
                  <a:moveTo>
                    <a:pt x="140442" y="56383"/>
                  </a:moveTo>
                  <a:lnTo>
                    <a:pt x="136053" y="56383"/>
                  </a:lnTo>
                  <a:lnTo>
                    <a:pt x="136053" y="169148"/>
                  </a:lnTo>
                  <a:lnTo>
                    <a:pt x="140442" y="169148"/>
                  </a:lnTo>
                  <a:lnTo>
                    <a:pt x="140442" y="56383"/>
                  </a:lnTo>
                  <a:close/>
                  <a:moveTo>
                    <a:pt x="131664" y="56383"/>
                  </a:moveTo>
                  <a:lnTo>
                    <a:pt x="122887" y="56383"/>
                  </a:lnTo>
                  <a:lnTo>
                    <a:pt x="122887" y="169148"/>
                  </a:lnTo>
                  <a:lnTo>
                    <a:pt x="131664" y="169148"/>
                  </a:lnTo>
                  <a:lnTo>
                    <a:pt x="131664" y="56383"/>
                  </a:lnTo>
                  <a:close/>
                  <a:moveTo>
                    <a:pt x="118498" y="56383"/>
                  </a:moveTo>
                  <a:lnTo>
                    <a:pt x="70221" y="56383"/>
                  </a:lnTo>
                  <a:lnTo>
                    <a:pt x="70221" y="0"/>
                  </a:lnTo>
                  <a:lnTo>
                    <a:pt x="0" y="112766"/>
                  </a:lnTo>
                  <a:lnTo>
                    <a:pt x="70221" y="225531"/>
                  </a:lnTo>
                  <a:lnTo>
                    <a:pt x="70221" y="169148"/>
                  </a:lnTo>
                  <a:lnTo>
                    <a:pt x="118498" y="169148"/>
                  </a:lnTo>
                  <a:lnTo>
                    <a:pt x="118498" y="56383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45107" rIns="42135" bIns="45106" numCol="1" spcCol="1270" anchor="ctr" anchorCtr="0">
              <a:noAutofit/>
            </a:bodyPr>
            <a:lstStyle/>
            <a:p>
              <a:pPr marL="0" marR="0" lvl="0" indent="0" algn="ctr" defTabSz="355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" name="任意多边形 21"/>
          <p:cNvSpPr/>
          <p:nvPr/>
        </p:nvSpPr>
        <p:spPr>
          <a:xfrm>
            <a:off x="5389951" y="5521861"/>
            <a:ext cx="1282291" cy="1282291"/>
          </a:xfrm>
          <a:custGeom>
            <a:avLst/>
            <a:gdLst>
              <a:gd name="connsiteX0" fmla="*/ 0 w 1282291"/>
              <a:gd name="connsiteY0" fmla="*/ 641146 h 1282291"/>
              <a:gd name="connsiteX1" fmla="*/ 641146 w 1282291"/>
              <a:gd name="connsiteY1" fmla="*/ 0 h 1282291"/>
              <a:gd name="connsiteX2" fmla="*/ 1282292 w 1282291"/>
              <a:gd name="connsiteY2" fmla="*/ 641146 h 1282291"/>
              <a:gd name="connsiteX3" fmla="*/ 641146 w 1282291"/>
              <a:gd name="connsiteY3" fmla="*/ 1282292 h 1282291"/>
              <a:gd name="connsiteX4" fmla="*/ 0 w 1282291"/>
              <a:gd name="connsiteY4" fmla="*/ 641146 h 128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2291" h="1282291">
                <a:moveTo>
                  <a:pt x="0" y="641146"/>
                </a:moveTo>
                <a:cubicBezTo>
                  <a:pt x="0" y="287051"/>
                  <a:pt x="287051" y="0"/>
                  <a:pt x="641146" y="0"/>
                </a:cubicBezTo>
                <a:cubicBezTo>
                  <a:pt x="995241" y="0"/>
                  <a:pt x="1282292" y="287051"/>
                  <a:pt x="1282292" y="641146"/>
                </a:cubicBezTo>
                <a:cubicBezTo>
                  <a:pt x="1282292" y="995241"/>
                  <a:pt x="995241" y="1282292"/>
                  <a:pt x="641146" y="1282292"/>
                </a:cubicBezTo>
                <a:cubicBezTo>
                  <a:pt x="287051" y="1282292"/>
                  <a:pt x="0" y="995241"/>
                  <a:pt x="0" y="64114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567" tIns="205567" rIns="205567" bIns="205567" numCol="1" spcCol="1270" anchor="ctr" anchorCtr="0">
            <a:noAutofit/>
          </a:bodyPr>
          <a:lstStyle/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Bargaining Power of Buyers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3272320" y="3397369"/>
            <a:ext cx="1282291" cy="1282291"/>
          </a:xfrm>
          <a:custGeom>
            <a:avLst/>
            <a:gdLst>
              <a:gd name="connsiteX0" fmla="*/ 0 w 1282291"/>
              <a:gd name="connsiteY0" fmla="*/ 641146 h 1282291"/>
              <a:gd name="connsiteX1" fmla="*/ 641146 w 1282291"/>
              <a:gd name="connsiteY1" fmla="*/ 0 h 1282291"/>
              <a:gd name="connsiteX2" fmla="*/ 1282292 w 1282291"/>
              <a:gd name="connsiteY2" fmla="*/ 641146 h 1282291"/>
              <a:gd name="connsiteX3" fmla="*/ 641146 w 1282291"/>
              <a:gd name="connsiteY3" fmla="*/ 1282292 h 1282291"/>
              <a:gd name="connsiteX4" fmla="*/ 0 w 1282291"/>
              <a:gd name="connsiteY4" fmla="*/ 641146 h 128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2291" h="1282291">
                <a:moveTo>
                  <a:pt x="0" y="641146"/>
                </a:moveTo>
                <a:cubicBezTo>
                  <a:pt x="0" y="287051"/>
                  <a:pt x="287051" y="0"/>
                  <a:pt x="641146" y="0"/>
                </a:cubicBezTo>
                <a:cubicBezTo>
                  <a:pt x="995241" y="0"/>
                  <a:pt x="1282292" y="287051"/>
                  <a:pt x="1282292" y="641146"/>
                </a:cubicBezTo>
                <a:cubicBezTo>
                  <a:pt x="1282292" y="995241"/>
                  <a:pt x="995241" y="1282292"/>
                  <a:pt x="641146" y="1282292"/>
                </a:cubicBezTo>
                <a:cubicBezTo>
                  <a:pt x="287051" y="1282292"/>
                  <a:pt x="0" y="995241"/>
                  <a:pt x="0" y="64114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567" tIns="205567" rIns="205567" bIns="205567" numCol="1" spcCol="1270" anchor="ctr" anchorCtr="0">
            <a:noAutofit/>
          </a:bodyPr>
          <a:lstStyle/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Threat of New Entrants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138928" y="3173838"/>
            <a:ext cx="1755648" cy="1755648"/>
            <a:chOff x="5138928" y="3104388"/>
            <a:chExt cx="1755648" cy="1755648"/>
          </a:xfrm>
        </p:grpSpPr>
        <p:sp>
          <p:nvSpPr>
            <p:cNvPr id="9" name="椭圆 8"/>
            <p:cNvSpPr/>
            <p:nvPr/>
          </p:nvSpPr>
          <p:spPr>
            <a:xfrm>
              <a:off x="5138928" y="3104388"/>
              <a:ext cx="1755648" cy="1755648"/>
            </a:xfrm>
            <a:prstGeom prst="ellipse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2832878">
              <a:off x="5315712" y="3297936"/>
              <a:ext cx="148499" cy="128016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8540575">
              <a:off x="6573012" y="3305205"/>
              <a:ext cx="148499" cy="128016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3282126">
              <a:off x="6572875" y="4527865"/>
              <a:ext cx="148499" cy="128016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8764236">
              <a:off x="5315702" y="4527865"/>
              <a:ext cx="148499" cy="128016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 rot="5400000">
            <a:off x="5918329" y="2676436"/>
            <a:ext cx="225533" cy="2735371"/>
            <a:chOff x="5907035" y="2683976"/>
            <a:chExt cx="225533" cy="2735371"/>
          </a:xfrm>
        </p:grpSpPr>
        <p:sp>
          <p:nvSpPr>
            <p:cNvPr id="39" name="任意多边形 38"/>
            <p:cNvSpPr/>
            <p:nvPr/>
          </p:nvSpPr>
          <p:spPr>
            <a:xfrm rot="5400000" flipH="1">
              <a:off x="5817543" y="2773468"/>
              <a:ext cx="404515" cy="225531"/>
            </a:xfrm>
            <a:custGeom>
              <a:avLst/>
              <a:gdLst>
                <a:gd name="connsiteX0" fmla="*/ 0 w 140442"/>
                <a:gd name="connsiteY0" fmla="*/ 56383 h 225531"/>
                <a:gd name="connsiteX1" fmla="*/ 4389 w 140442"/>
                <a:gd name="connsiteY1" fmla="*/ 56383 h 225531"/>
                <a:gd name="connsiteX2" fmla="*/ 4389 w 140442"/>
                <a:gd name="connsiteY2" fmla="*/ 169148 h 225531"/>
                <a:gd name="connsiteX3" fmla="*/ 0 w 140442"/>
                <a:gd name="connsiteY3" fmla="*/ 169148 h 225531"/>
                <a:gd name="connsiteX4" fmla="*/ 0 w 140442"/>
                <a:gd name="connsiteY4" fmla="*/ 56383 h 225531"/>
                <a:gd name="connsiteX5" fmla="*/ 8778 w 140442"/>
                <a:gd name="connsiteY5" fmla="*/ 56383 h 225531"/>
                <a:gd name="connsiteX6" fmla="*/ 17555 w 140442"/>
                <a:gd name="connsiteY6" fmla="*/ 56383 h 225531"/>
                <a:gd name="connsiteX7" fmla="*/ 17555 w 140442"/>
                <a:gd name="connsiteY7" fmla="*/ 169148 h 225531"/>
                <a:gd name="connsiteX8" fmla="*/ 8778 w 140442"/>
                <a:gd name="connsiteY8" fmla="*/ 169148 h 225531"/>
                <a:gd name="connsiteX9" fmla="*/ 8778 w 140442"/>
                <a:gd name="connsiteY9" fmla="*/ 56383 h 225531"/>
                <a:gd name="connsiteX10" fmla="*/ 21944 w 140442"/>
                <a:gd name="connsiteY10" fmla="*/ 56383 h 225531"/>
                <a:gd name="connsiteX11" fmla="*/ 70221 w 140442"/>
                <a:gd name="connsiteY11" fmla="*/ 56383 h 225531"/>
                <a:gd name="connsiteX12" fmla="*/ 70221 w 140442"/>
                <a:gd name="connsiteY12" fmla="*/ 0 h 225531"/>
                <a:gd name="connsiteX13" fmla="*/ 140442 w 140442"/>
                <a:gd name="connsiteY13" fmla="*/ 112766 h 225531"/>
                <a:gd name="connsiteX14" fmla="*/ 70221 w 140442"/>
                <a:gd name="connsiteY14" fmla="*/ 225531 h 225531"/>
                <a:gd name="connsiteX15" fmla="*/ 70221 w 140442"/>
                <a:gd name="connsiteY15" fmla="*/ 169148 h 225531"/>
                <a:gd name="connsiteX16" fmla="*/ 21944 w 140442"/>
                <a:gd name="connsiteY16" fmla="*/ 169148 h 225531"/>
                <a:gd name="connsiteX17" fmla="*/ 21944 w 140442"/>
                <a:gd name="connsiteY17" fmla="*/ 56383 h 225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442" h="225531">
                  <a:moveTo>
                    <a:pt x="140442" y="56383"/>
                  </a:moveTo>
                  <a:lnTo>
                    <a:pt x="136053" y="56383"/>
                  </a:lnTo>
                  <a:lnTo>
                    <a:pt x="136053" y="169148"/>
                  </a:lnTo>
                  <a:lnTo>
                    <a:pt x="140442" y="169148"/>
                  </a:lnTo>
                  <a:lnTo>
                    <a:pt x="140442" y="56383"/>
                  </a:lnTo>
                  <a:close/>
                  <a:moveTo>
                    <a:pt x="131664" y="56383"/>
                  </a:moveTo>
                  <a:lnTo>
                    <a:pt x="122887" y="56383"/>
                  </a:lnTo>
                  <a:lnTo>
                    <a:pt x="122887" y="169148"/>
                  </a:lnTo>
                  <a:lnTo>
                    <a:pt x="131664" y="169148"/>
                  </a:lnTo>
                  <a:lnTo>
                    <a:pt x="131664" y="56383"/>
                  </a:lnTo>
                  <a:close/>
                  <a:moveTo>
                    <a:pt x="118498" y="56383"/>
                  </a:moveTo>
                  <a:lnTo>
                    <a:pt x="70221" y="56383"/>
                  </a:lnTo>
                  <a:lnTo>
                    <a:pt x="70221" y="0"/>
                  </a:lnTo>
                  <a:lnTo>
                    <a:pt x="0" y="112766"/>
                  </a:lnTo>
                  <a:lnTo>
                    <a:pt x="70221" y="225531"/>
                  </a:lnTo>
                  <a:lnTo>
                    <a:pt x="70221" y="169148"/>
                  </a:lnTo>
                  <a:lnTo>
                    <a:pt x="118498" y="169148"/>
                  </a:lnTo>
                  <a:lnTo>
                    <a:pt x="118498" y="56383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" tIns="45105" rIns="42132" bIns="45107" numCol="1" spcCol="1270" anchor="ctr" anchorCtr="0">
              <a:noAutofit/>
            </a:bodyPr>
            <a:lstStyle/>
            <a:p>
              <a:pPr marL="0" marR="0" lvl="0" indent="0" algn="ctr" defTabSz="355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 rot="16200000" flipH="1">
              <a:off x="5817542" y="5104322"/>
              <a:ext cx="404519" cy="225532"/>
            </a:xfrm>
            <a:custGeom>
              <a:avLst/>
              <a:gdLst>
                <a:gd name="connsiteX0" fmla="*/ 0 w 140442"/>
                <a:gd name="connsiteY0" fmla="*/ 56383 h 225531"/>
                <a:gd name="connsiteX1" fmla="*/ 4389 w 140442"/>
                <a:gd name="connsiteY1" fmla="*/ 56383 h 225531"/>
                <a:gd name="connsiteX2" fmla="*/ 4389 w 140442"/>
                <a:gd name="connsiteY2" fmla="*/ 169148 h 225531"/>
                <a:gd name="connsiteX3" fmla="*/ 0 w 140442"/>
                <a:gd name="connsiteY3" fmla="*/ 169148 h 225531"/>
                <a:gd name="connsiteX4" fmla="*/ 0 w 140442"/>
                <a:gd name="connsiteY4" fmla="*/ 56383 h 225531"/>
                <a:gd name="connsiteX5" fmla="*/ 8778 w 140442"/>
                <a:gd name="connsiteY5" fmla="*/ 56383 h 225531"/>
                <a:gd name="connsiteX6" fmla="*/ 17555 w 140442"/>
                <a:gd name="connsiteY6" fmla="*/ 56383 h 225531"/>
                <a:gd name="connsiteX7" fmla="*/ 17555 w 140442"/>
                <a:gd name="connsiteY7" fmla="*/ 169148 h 225531"/>
                <a:gd name="connsiteX8" fmla="*/ 8778 w 140442"/>
                <a:gd name="connsiteY8" fmla="*/ 169148 h 225531"/>
                <a:gd name="connsiteX9" fmla="*/ 8778 w 140442"/>
                <a:gd name="connsiteY9" fmla="*/ 56383 h 225531"/>
                <a:gd name="connsiteX10" fmla="*/ 21944 w 140442"/>
                <a:gd name="connsiteY10" fmla="*/ 56383 h 225531"/>
                <a:gd name="connsiteX11" fmla="*/ 70221 w 140442"/>
                <a:gd name="connsiteY11" fmla="*/ 56383 h 225531"/>
                <a:gd name="connsiteX12" fmla="*/ 70221 w 140442"/>
                <a:gd name="connsiteY12" fmla="*/ 0 h 225531"/>
                <a:gd name="connsiteX13" fmla="*/ 140442 w 140442"/>
                <a:gd name="connsiteY13" fmla="*/ 112766 h 225531"/>
                <a:gd name="connsiteX14" fmla="*/ 70221 w 140442"/>
                <a:gd name="connsiteY14" fmla="*/ 225531 h 225531"/>
                <a:gd name="connsiteX15" fmla="*/ 70221 w 140442"/>
                <a:gd name="connsiteY15" fmla="*/ 169148 h 225531"/>
                <a:gd name="connsiteX16" fmla="*/ 21944 w 140442"/>
                <a:gd name="connsiteY16" fmla="*/ 169148 h 225531"/>
                <a:gd name="connsiteX17" fmla="*/ 21944 w 140442"/>
                <a:gd name="connsiteY17" fmla="*/ 56383 h 225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442" h="225531">
                  <a:moveTo>
                    <a:pt x="140442" y="56383"/>
                  </a:moveTo>
                  <a:lnTo>
                    <a:pt x="136053" y="56383"/>
                  </a:lnTo>
                  <a:lnTo>
                    <a:pt x="136053" y="169148"/>
                  </a:lnTo>
                  <a:lnTo>
                    <a:pt x="140442" y="169148"/>
                  </a:lnTo>
                  <a:lnTo>
                    <a:pt x="140442" y="56383"/>
                  </a:lnTo>
                  <a:close/>
                  <a:moveTo>
                    <a:pt x="131664" y="56383"/>
                  </a:moveTo>
                  <a:lnTo>
                    <a:pt x="122887" y="56383"/>
                  </a:lnTo>
                  <a:lnTo>
                    <a:pt x="122887" y="169148"/>
                  </a:lnTo>
                  <a:lnTo>
                    <a:pt x="131664" y="169148"/>
                  </a:lnTo>
                  <a:lnTo>
                    <a:pt x="131664" y="56383"/>
                  </a:lnTo>
                  <a:close/>
                  <a:moveTo>
                    <a:pt x="118498" y="56383"/>
                  </a:moveTo>
                  <a:lnTo>
                    <a:pt x="70221" y="56383"/>
                  </a:lnTo>
                  <a:lnTo>
                    <a:pt x="70221" y="0"/>
                  </a:lnTo>
                  <a:lnTo>
                    <a:pt x="0" y="112766"/>
                  </a:lnTo>
                  <a:lnTo>
                    <a:pt x="70221" y="225531"/>
                  </a:lnTo>
                  <a:lnTo>
                    <a:pt x="70221" y="169148"/>
                  </a:lnTo>
                  <a:lnTo>
                    <a:pt x="118498" y="169148"/>
                  </a:lnTo>
                  <a:lnTo>
                    <a:pt x="118498" y="56383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45107" rIns="42135" bIns="45106" numCol="1" spcCol="1270" anchor="ctr" anchorCtr="0">
              <a:noAutofit/>
            </a:bodyPr>
            <a:lstStyle/>
            <a:p>
              <a:pPr marL="0" marR="0" lvl="0" indent="0" algn="ctr" defTabSz="355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" y="2875"/>
            <a:ext cx="12181776" cy="685224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112" y="2875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94755" y="240022"/>
            <a:ext cx="6834966" cy="1084631"/>
            <a:chOff x="694755" y="240022"/>
            <a:chExt cx="6834966" cy="1084631"/>
          </a:xfrm>
        </p:grpSpPr>
        <p:sp>
          <p:nvSpPr>
            <p:cNvPr id="22" name="文本框 21"/>
            <p:cNvSpPr txBox="1"/>
            <p:nvPr/>
          </p:nvSpPr>
          <p:spPr>
            <a:xfrm>
              <a:off x="785190" y="240022"/>
              <a:ext cx="38308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Tittle Here</a:t>
              </a:r>
              <a:endPara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94755" y="397656"/>
              <a:ext cx="90436" cy="51573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85190" y="924543"/>
              <a:ext cx="67445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Nunc viverra imperdiet enim. Fusce est. Vivamus a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tellus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.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94754" y="1811086"/>
            <a:ext cx="2980069" cy="3890112"/>
            <a:chOff x="694754" y="1811086"/>
            <a:chExt cx="2980069" cy="3890112"/>
          </a:xfrm>
        </p:grpSpPr>
        <p:sp>
          <p:nvSpPr>
            <p:cNvPr id="2" name="矩形 1"/>
            <p:cNvSpPr/>
            <p:nvPr/>
          </p:nvSpPr>
          <p:spPr>
            <a:xfrm>
              <a:off x="694755" y="1811086"/>
              <a:ext cx="2980068" cy="3888674"/>
            </a:xfrm>
            <a:prstGeom prst="rect">
              <a:avLst/>
            </a:prstGeom>
            <a:blipFill>
              <a:blip r:embed="rId2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94754" y="4617720"/>
              <a:ext cx="2980067" cy="1083478"/>
            </a:xfrm>
            <a:prstGeom prst="rect">
              <a:avLst/>
            </a:prstGeom>
            <a:solidFill>
              <a:srgbClr val="C0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77377" y="4688661"/>
              <a:ext cx="2614822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urna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.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568141" y="1811086"/>
            <a:ext cx="2980068" cy="3888674"/>
            <a:chOff x="4568141" y="1811086"/>
            <a:chExt cx="2980068" cy="3888674"/>
          </a:xfrm>
        </p:grpSpPr>
        <p:sp>
          <p:nvSpPr>
            <p:cNvPr id="16" name="矩形 15"/>
            <p:cNvSpPr/>
            <p:nvPr/>
          </p:nvSpPr>
          <p:spPr>
            <a:xfrm>
              <a:off x="4568141" y="1811086"/>
              <a:ext cx="2980068" cy="3888674"/>
            </a:xfrm>
            <a:prstGeom prst="rect">
              <a:avLst/>
            </a:prstGeom>
            <a:blipFill>
              <a:blip r:embed="rId2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568142" y="4616282"/>
              <a:ext cx="2980067" cy="1083478"/>
            </a:xfrm>
            <a:prstGeom prst="rect">
              <a:avLst/>
            </a:prstGeom>
            <a:solidFill>
              <a:srgbClr val="C0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788589" y="4688661"/>
              <a:ext cx="2614822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urna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.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441527" y="1811086"/>
            <a:ext cx="2980069" cy="3890112"/>
            <a:chOff x="8441527" y="1811086"/>
            <a:chExt cx="2980069" cy="3890112"/>
          </a:xfrm>
        </p:grpSpPr>
        <p:sp>
          <p:nvSpPr>
            <p:cNvPr id="17" name="矩形 16"/>
            <p:cNvSpPr/>
            <p:nvPr/>
          </p:nvSpPr>
          <p:spPr>
            <a:xfrm>
              <a:off x="8441528" y="1811086"/>
              <a:ext cx="2980068" cy="3888674"/>
            </a:xfrm>
            <a:prstGeom prst="rect">
              <a:avLst/>
            </a:prstGeom>
            <a:blipFill>
              <a:blip r:embed="rId2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441527" y="4617720"/>
              <a:ext cx="2980067" cy="1083478"/>
            </a:xfrm>
            <a:prstGeom prst="rect">
              <a:avLst/>
            </a:prstGeom>
            <a:solidFill>
              <a:srgbClr val="C0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624149" y="4688661"/>
              <a:ext cx="2614822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urna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.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4755" y="240022"/>
            <a:ext cx="3921248" cy="830997"/>
            <a:chOff x="694755" y="240022"/>
            <a:chExt cx="3921248" cy="830997"/>
          </a:xfrm>
        </p:grpSpPr>
        <p:sp>
          <p:nvSpPr>
            <p:cNvPr id="3" name="矩形 2"/>
            <p:cNvSpPr/>
            <p:nvPr/>
          </p:nvSpPr>
          <p:spPr>
            <a:xfrm>
              <a:off x="694755" y="397656"/>
              <a:ext cx="90436" cy="51573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85190" y="240022"/>
              <a:ext cx="38308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Tittle Here</a:t>
              </a:r>
              <a:endPara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>
            <a:grayscl/>
          </a:blip>
          <a:stretch>
            <a:fillRect/>
          </a:stretch>
        </p:blipFill>
        <p:spPr>
          <a:xfrm>
            <a:off x="694755" y="1247965"/>
            <a:ext cx="2048445" cy="136509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" cstate="email">
            <a:grayscl/>
          </a:blip>
          <a:stretch>
            <a:fillRect/>
          </a:stretch>
        </p:blipFill>
        <p:spPr>
          <a:xfrm>
            <a:off x="9458928" y="1247965"/>
            <a:ext cx="2048445" cy="136509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" cstate="email">
            <a:grayscl/>
          </a:blip>
          <a:stretch>
            <a:fillRect/>
          </a:stretch>
        </p:blipFill>
        <p:spPr>
          <a:xfrm>
            <a:off x="5071778" y="1247965"/>
            <a:ext cx="2048445" cy="136509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" cstate="email">
            <a:grayscl/>
          </a:blip>
          <a:stretch>
            <a:fillRect/>
          </a:stretch>
        </p:blipFill>
        <p:spPr>
          <a:xfrm>
            <a:off x="2878203" y="1247965"/>
            <a:ext cx="2048445" cy="136509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" cstate="email">
            <a:grayscl/>
          </a:blip>
          <a:stretch>
            <a:fillRect/>
          </a:stretch>
        </p:blipFill>
        <p:spPr>
          <a:xfrm>
            <a:off x="7266940" y="1247965"/>
            <a:ext cx="2048445" cy="136509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" cstate="email">
            <a:grayscl/>
          </a:blip>
          <a:stretch>
            <a:fillRect/>
          </a:stretch>
        </p:blipFill>
        <p:spPr>
          <a:xfrm>
            <a:off x="709365" y="4470369"/>
            <a:ext cx="2048445" cy="13650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" cstate="email">
            <a:grayscl/>
          </a:blip>
          <a:stretch>
            <a:fillRect/>
          </a:stretch>
        </p:blipFill>
        <p:spPr>
          <a:xfrm>
            <a:off x="9473538" y="4470369"/>
            <a:ext cx="2048445" cy="136509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" cstate="email">
            <a:grayscl/>
          </a:blip>
          <a:stretch>
            <a:fillRect/>
          </a:stretch>
        </p:blipFill>
        <p:spPr>
          <a:xfrm>
            <a:off x="5086388" y="4470369"/>
            <a:ext cx="2048445" cy="13650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" cstate="email">
            <a:grayscl/>
          </a:blip>
          <a:stretch>
            <a:fillRect/>
          </a:stretch>
        </p:blipFill>
        <p:spPr>
          <a:xfrm>
            <a:off x="2892813" y="4470369"/>
            <a:ext cx="2048445" cy="136509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" cstate="email">
            <a:grayscl/>
          </a:blip>
          <a:stretch>
            <a:fillRect/>
          </a:stretch>
        </p:blipFill>
        <p:spPr>
          <a:xfrm>
            <a:off x="7281550" y="4470369"/>
            <a:ext cx="2048445" cy="1365096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694754" y="2790007"/>
            <a:ext cx="10812619" cy="15281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257630" y="3080258"/>
            <a:ext cx="4008419" cy="830997"/>
            <a:chOff x="694755" y="263527"/>
            <a:chExt cx="4008419" cy="830997"/>
          </a:xfrm>
        </p:grpSpPr>
        <p:sp>
          <p:nvSpPr>
            <p:cNvPr id="37" name="矩形 36"/>
            <p:cNvSpPr/>
            <p:nvPr/>
          </p:nvSpPr>
          <p:spPr>
            <a:xfrm>
              <a:off x="694755" y="397656"/>
              <a:ext cx="90436" cy="515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872361" y="263527"/>
              <a:ext cx="38308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Text</a:t>
              </a:r>
              <a:endPara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2859807" y="2765286"/>
            <a:ext cx="8234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Lorem ipsum dolor sit amet, consectetuer adipiscing elit. Maecenas porttitor congue massa. Fusce posuere, magna sed pulvinar ultricies, purus lectus malesuada libero, sit amet commodo magna eros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quis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urna.Nunc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 viverra imperdiet enim. Fusce est. Vivamus a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tellus.Pellentesque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 habitant morbi tristique senectus et netus et malesuada fames ac turpis egestas. Proin pharetra nonummy pede. Mauris et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orci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.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4755" y="240022"/>
            <a:ext cx="3921248" cy="830997"/>
            <a:chOff x="694755" y="240022"/>
            <a:chExt cx="3921248" cy="830997"/>
          </a:xfrm>
        </p:grpSpPr>
        <p:sp>
          <p:nvSpPr>
            <p:cNvPr id="3" name="矩形 2"/>
            <p:cNvSpPr/>
            <p:nvPr/>
          </p:nvSpPr>
          <p:spPr>
            <a:xfrm>
              <a:off x="694755" y="397656"/>
              <a:ext cx="90436" cy="51573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85190" y="240022"/>
              <a:ext cx="38308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Tittle Here</a:t>
              </a:r>
              <a:endPara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94755" y="1344400"/>
            <a:ext cx="4725806" cy="4894355"/>
            <a:chOff x="694755" y="1344400"/>
            <a:chExt cx="4725806" cy="4894355"/>
          </a:xfrm>
        </p:grpSpPr>
        <p:grpSp>
          <p:nvGrpSpPr>
            <p:cNvPr id="14" name="组合 13"/>
            <p:cNvGrpSpPr/>
            <p:nvPr/>
          </p:nvGrpSpPr>
          <p:grpSpPr>
            <a:xfrm>
              <a:off x="694755" y="1344400"/>
              <a:ext cx="4725806" cy="4894355"/>
              <a:chOff x="694754" y="1228653"/>
              <a:chExt cx="4725806" cy="4894355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694755" y="1228653"/>
                <a:ext cx="4725805" cy="2915084"/>
                <a:chOff x="694755" y="1228653"/>
                <a:chExt cx="4725805" cy="2915084"/>
              </a:xfrm>
            </p:grpSpPr>
            <p:sp>
              <p:nvSpPr>
                <p:cNvPr id="11" name="对角圆角矩形 10"/>
                <p:cNvSpPr/>
                <p:nvPr/>
              </p:nvSpPr>
              <p:spPr>
                <a:xfrm flipH="1">
                  <a:off x="694755" y="1228653"/>
                  <a:ext cx="4725805" cy="2915084"/>
                </a:xfrm>
                <a:prstGeom prst="round2DiagRect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" name="对角圆角矩形 6"/>
                <p:cNvSpPr/>
                <p:nvPr/>
              </p:nvSpPr>
              <p:spPr>
                <a:xfrm flipH="1">
                  <a:off x="694755" y="1228653"/>
                  <a:ext cx="4519396" cy="2787762"/>
                </a:xfrm>
                <a:prstGeom prst="round2DiagRect">
                  <a:avLst/>
                </a:prstGeom>
                <a:blipFill>
                  <a:blip r:embed="rId1" cstate="email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2" name="对角圆角矩形 11"/>
              <p:cNvSpPr/>
              <p:nvPr/>
            </p:nvSpPr>
            <p:spPr>
              <a:xfrm>
                <a:off x="694754" y="4301371"/>
                <a:ext cx="4725805" cy="1821637"/>
              </a:xfrm>
              <a:prstGeom prst="round2Diag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785190" y="4417118"/>
              <a:ext cx="9625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Text</a:t>
              </a:r>
              <a:endParaRPr kumimoji="0" lang="zh-CN" altLang="en-US" sz="3200" b="1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85190" y="4915316"/>
              <a:ext cx="442896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Lorem ipsum dolor sit amet, consectetuer adipiscing elit. Maecenas porttitor congue massa. Fusce posuere, magna sed pulvinar ultricies, purus lectus malesuada libero, sit amet commodo magna eros </a:t>
              </a:r>
              <a:r>
                <a:rPr kumimoji="0" lang="en-US" altLang="zh-CN" sz="16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quis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</a:t>
              </a:r>
              <a:r>
                <a:rPr kumimoji="0" lang="en-US" altLang="zh-CN" sz="16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urna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.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586893" y="1195152"/>
            <a:ext cx="4918986" cy="1020303"/>
            <a:chOff x="6586893" y="1195152"/>
            <a:chExt cx="4918986" cy="1020303"/>
          </a:xfrm>
        </p:grpSpPr>
        <p:sp>
          <p:nvSpPr>
            <p:cNvPr id="17" name="椭圆 16"/>
            <p:cNvSpPr/>
            <p:nvPr/>
          </p:nvSpPr>
          <p:spPr>
            <a:xfrm>
              <a:off x="6586893" y="1344401"/>
              <a:ext cx="286279" cy="286279"/>
            </a:xfrm>
            <a:prstGeom prst="ellipse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076917" y="1195152"/>
              <a:ext cx="9625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30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Text</a:t>
              </a:r>
              <a:endParaRPr kumimoji="0" lang="zh-CN" altLang="en-US" sz="3200" b="1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076917" y="1630680"/>
              <a:ext cx="44289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Nunc </a:t>
              </a:r>
              <a:r>
                <a:rPr kumimoji="0" lang="en-US" altLang="zh-CN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viverra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</a:t>
              </a:r>
              <a:r>
                <a:rPr kumimoji="0" lang="en-US" altLang="zh-CN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imperdiet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</a:t>
              </a:r>
              <a:r>
                <a:rPr kumimoji="0" lang="en-US" altLang="zh-CN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enim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. </a:t>
              </a:r>
              <a:r>
                <a:rPr kumimoji="0" lang="en-US" altLang="zh-CN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Fusce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est. </a:t>
              </a:r>
              <a:r>
                <a:rPr kumimoji="0" lang="en-US" altLang="zh-CN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Vivamus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a </a:t>
              </a:r>
              <a:r>
                <a:rPr kumimoji="0" lang="en-US" altLang="zh-CN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tellus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.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586893" y="2485134"/>
            <a:ext cx="4918986" cy="1020303"/>
            <a:chOff x="6586893" y="1195152"/>
            <a:chExt cx="4918986" cy="1020303"/>
          </a:xfrm>
        </p:grpSpPr>
        <p:sp>
          <p:nvSpPr>
            <p:cNvPr id="22" name="椭圆 21"/>
            <p:cNvSpPr/>
            <p:nvPr/>
          </p:nvSpPr>
          <p:spPr>
            <a:xfrm>
              <a:off x="6586893" y="1344401"/>
              <a:ext cx="286279" cy="286279"/>
            </a:xfrm>
            <a:prstGeom prst="ellipse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076917" y="1195152"/>
              <a:ext cx="9625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30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Text</a:t>
              </a:r>
              <a:endParaRPr kumimoji="0" lang="zh-CN" altLang="en-US" sz="3200" b="1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076917" y="1630680"/>
              <a:ext cx="44289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Nunc </a:t>
              </a:r>
              <a:r>
                <a:rPr kumimoji="0" lang="en-US" altLang="zh-CN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viverra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</a:t>
              </a:r>
              <a:r>
                <a:rPr kumimoji="0" lang="en-US" altLang="zh-CN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imperdiet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</a:t>
              </a:r>
              <a:r>
                <a:rPr kumimoji="0" lang="en-US" altLang="zh-CN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enim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. </a:t>
              </a:r>
              <a:r>
                <a:rPr kumimoji="0" lang="en-US" altLang="zh-CN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Fusce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est. </a:t>
              </a:r>
              <a:r>
                <a:rPr kumimoji="0" lang="en-US" altLang="zh-CN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Vivamus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a </a:t>
              </a:r>
              <a:r>
                <a:rPr kumimoji="0" lang="en-US" altLang="zh-CN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tellus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.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586893" y="3851793"/>
            <a:ext cx="4918986" cy="1020303"/>
            <a:chOff x="6586893" y="1195152"/>
            <a:chExt cx="4918986" cy="1020303"/>
          </a:xfrm>
        </p:grpSpPr>
        <p:sp>
          <p:nvSpPr>
            <p:cNvPr id="26" name="椭圆 25"/>
            <p:cNvSpPr/>
            <p:nvPr/>
          </p:nvSpPr>
          <p:spPr>
            <a:xfrm>
              <a:off x="6586893" y="1344401"/>
              <a:ext cx="286279" cy="286279"/>
            </a:xfrm>
            <a:prstGeom prst="ellipse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076917" y="1195152"/>
              <a:ext cx="9625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30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Text</a:t>
              </a:r>
              <a:endParaRPr kumimoji="0" lang="zh-CN" altLang="en-US" sz="3200" b="1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076917" y="1630680"/>
              <a:ext cx="44289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Nunc </a:t>
              </a:r>
              <a:r>
                <a:rPr kumimoji="0" lang="en-US" altLang="zh-CN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viverra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</a:t>
              </a:r>
              <a:r>
                <a:rPr kumimoji="0" lang="en-US" altLang="zh-CN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imperdiet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</a:t>
              </a:r>
              <a:r>
                <a:rPr kumimoji="0" lang="en-US" altLang="zh-CN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enim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. </a:t>
              </a:r>
              <a:r>
                <a:rPr kumimoji="0" lang="en-US" altLang="zh-CN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Fusce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est. </a:t>
              </a:r>
              <a:r>
                <a:rPr kumimoji="0" lang="en-US" altLang="zh-CN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Vivamus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a </a:t>
              </a:r>
              <a:r>
                <a:rPr kumimoji="0" lang="en-US" altLang="zh-CN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tellus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.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86893" y="5218452"/>
            <a:ext cx="4918986" cy="1020303"/>
            <a:chOff x="6586893" y="1195152"/>
            <a:chExt cx="4918986" cy="1020303"/>
          </a:xfrm>
        </p:grpSpPr>
        <p:sp>
          <p:nvSpPr>
            <p:cNvPr id="30" name="椭圆 29"/>
            <p:cNvSpPr/>
            <p:nvPr/>
          </p:nvSpPr>
          <p:spPr>
            <a:xfrm>
              <a:off x="6586893" y="1344401"/>
              <a:ext cx="286279" cy="286279"/>
            </a:xfrm>
            <a:prstGeom prst="ellipse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076917" y="1195152"/>
              <a:ext cx="9625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30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Text</a:t>
              </a:r>
              <a:endParaRPr kumimoji="0" lang="zh-CN" altLang="en-US" sz="3200" b="1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076917" y="1630680"/>
              <a:ext cx="44289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Nunc </a:t>
              </a:r>
              <a:r>
                <a:rPr kumimoji="0" lang="en-US" altLang="zh-CN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viverra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</a:t>
              </a:r>
              <a:r>
                <a:rPr kumimoji="0" lang="en-US" altLang="zh-CN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imperdiet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</a:t>
              </a:r>
              <a:r>
                <a:rPr kumimoji="0" lang="en-US" altLang="zh-CN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enim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. </a:t>
              </a:r>
              <a:r>
                <a:rPr kumimoji="0" lang="en-US" altLang="zh-CN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Fusce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est. </a:t>
              </a:r>
              <a:r>
                <a:rPr kumimoji="0" lang="en-US" altLang="zh-CN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Vivamus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a </a:t>
              </a:r>
              <a:r>
                <a:rPr kumimoji="0" lang="en-US" altLang="zh-CN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tellus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.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" y="2875"/>
            <a:ext cx="12181776" cy="6852249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5112" y="-2876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481301" y="1070647"/>
            <a:ext cx="6697699" cy="4750813"/>
            <a:chOff x="1481301" y="1070647"/>
            <a:chExt cx="6697699" cy="4750813"/>
          </a:xfrm>
        </p:grpSpPr>
        <p:cxnSp>
          <p:nvCxnSpPr>
            <p:cNvPr id="33" name="直接连接符 32"/>
            <p:cNvCxnSpPr/>
            <p:nvPr/>
          </p:nvCxnSpPr>
          <p:spPr>
            <a:xfrm flipV="1">
              <a:off x="1646094" y="4493702"/>
              <a:ext cx="2302270" cy="1327758"/>
            </a:xfrm>
            <a:prstGeom prst="line">
              <a:avLst/>
            </a:prstGeom>
            <a:ln w="50800" cap="rnd">
              <a:solidFill>
                <a:srgbClr val="88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组合 34"/>
            <p:cNvGrpSpPr/>
            <p:nvPr/>
          </p:nvGrpSpPr>
          <p:grpSpPr>
            <a:xfrm rot="10800000">
              <a:off x="1481301" y="3625137"/>
              <a:ext cx="3051799" cy="1728467"/>
              <a:chOff x="6520660" y="1483648"/>
              <a:chExt cx="3051799" cy="1728467"/>
            </a:xfrm>
          </p:grpSpPr>
          <p:cxnSp>
            <p:nvCxnSpPr>
              <p:cNvPr id="36" name="直接连接符 35"/>
              <p:cNvCxnSpPr/>
              <p:nvPr/>
            </p:nvCxnSpPr>
            <p:spPr>
              <a:xfrm flipV="1">
                <a:off x="6520660" y="1652868"/>
                <a:ext cx="2302270" cy="1327758"/>
              </a:xfrm>
              <a:prstGeom prst="line">
                <a:avLst/>
              </a:prstGeom>
              <a:ln w="50800" cap="rnd">
                <a:solidFill>
                  <a:srgbClr val="88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V="1">
                <a:off x="7270189" y="1483648"/>
                <a:ext cx="2302270" cy="1327758"/>
              </a:xfrm>
              <a:prstGeom prst="line">
                <a:avLst/>
              </a:prstGeom>
              <a:ln w="50800" cap="rnd">
                <a:solidFill>
                  <a:srgbClr val="88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rot="10800000" flipH="1">
                <a:off x="7105396" y="2339169"/>
                <a:ext cx="1425084" cy="872946"/>
              </a:xfrm>
              <a:prstGeom prst="line">
                <a:avLst/>
              </a:prstGeom>
              <a:ln w="50800" cap="flat">
                <a:solidFill>
                  <a:srgbClr val="88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任意多边形 16"/>
            <p:cNvSpPr/>
            <p:nvPr/>
          </p:nvSpPr>
          <p:spPr>
            <a:xfrm rot="19792404">
              <a:off x="2532205" y="1070647"/>
              <a:ext cx="5646795" cy="2433962"/>
            </a:xfrm>
            <a:custGeom>
              <a:avLst/>
              <a:gdLst>
                <a:gd name="connsiteX0" fmla="*/ 1275066 w 4784954"/>
                <a:gd name="connsiteY0" fmla="*/ 0 h 2062479"/>
                <a:gd name="connsiteX1" fmla="*/ 3509888 w 4784954"/>
                <a:gd name="connsiteY1" fmla="*/ 0 h 2062479"/>
                <a:gd name="connsiteX2" fmla="*/ 4784954 w 4784954"/>
                <a:gd name="connsiteY2" fmla="*/ 2062479 h 2062479"/>
                <a:gd name="connsiteX3" fmla="*/ 0 w 4784954"/>
                <a:gd name="connsiteY3" fmla="*/ 2062479 h 20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4954" h="2062479">
                  <a:moveTo>
                    <a:pt x="1275066" y="0"/>
                  </a:moveTo>
                  <a:lnTo>
                    <a:pt x="3509888" y="0"/>
                  </a:lnTo>
                  <a:lnTo>
                    <a:pt x="4784954" y="2062479"/>
                  </a:lnTo>
                  <a:lnTo>
                    <a:pt x="0" y="2062479"/>
                  </a:lnTo>
                  <a:close/>
                </a:path>
              </a:pathLst>
            </a:custGeom>
            <a:solidFill>
              <a:srgbClr val="88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177793" y="658608"/>
            <a:ext cx="6532906" cy="4742552"/>
            <a:chOff x="4177793" y="658608"/>
            <a:chExt cx="6532906" cy="4742552"/>
          </a:xfrm>
        </p:grpSpPr>
        <p:cxnSp>
          <p:nvCxnSpPr>
            <p:cNvPr id="20" name="直接连接符 19"/>
            <p:cNvCxnSpPr/>
            <p:nvPr/>
          </p:nvCxnSpPr>
          <p:spPr>
            <a:xfrm flipV="1">
              <a:off x="8408429" y="658608"/>
              <a:ext cx="2302270" cy="1327758"/>
            </a:xfrm>
            <a:prstGeom prst="line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组合 33"/>
            <p:cNvGrpSpPr/>
            <p:nvPr/>
          </p:nvGrpSpPr>
          <p:grpSpPr>
            <a:xfrm>
              <a:off x="6880509" y="1514128"/>
              <a:ext cx="3344249" cy="2183279"/>
              <a:chOff x="6228210" y="1483648"/>
              <a:chExt cx="3344249" cy="2183279"/>
            </a:xfrm>
          </p:grpSpPr>
          <p:cxnSp>
            <p:nvCxnSpPr>
              <p:cNvPr id="28" name="直接连接符 27"/>
              <p:cNvCxnSpPr/>
              <p:nvPr/>
            </p:nvCxnSpPr>
            <p:spPr>
              <a:xfrm flipV="1">
                <a:off x="6520660" y="1652868"/>
                <a:ext cx="2302270" cy="1327758"/>
              </a:xfrm>
              <a:prstGeom prst="line">
                <a:avLst/>
              </a:prstGeom>
              <a:ln w="508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V="1">
                <a:off x="7270189" y="1483648"/>
                <a:ext cx="2302270" cy="1327758"/>
              </a:xfrm>
              <a:prstGeom prst="line">
                <a:avLst/>
              </a:prstGeom>
              <a:ln w="508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V="1">
                <a:off x="6228210" y="2339169"/>
                <a:ext cx="2302270" cy="1327758"/>
              </a:xfrm>
              <a:prstGeom prst="line">
                <a:avLst/>
              </a:prstGeom>
              <a:ln w="508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任意多边形 18"/>
            <p:cNvSpPr/>
            <p:nvPr/>
          </p:nvSpPr>
          <p:spPr>
            <a:xfrm rot="19792404" flipH="1" flipV="1">
              <a:off x="4177793" y="2967198"/>
              <a:ext cx="5646795" cy="2433962"/>
            </a:xfrm>
            <a:custGeom>
              <a:avLst/>
              <a:gdLst>
                <a:gd name="connsiteX0" fmla="*/ 1275066 w 4784954"/>
                <a:gd name="connsiteY0" fmla="*/ 0 h 2062479"/>
                <a:gd name="connsiteX1" fmla="*/ 3509888 w 4784954"/>
                <a:gd name="connsiteY1" fmla="*/ 0 h 2062479"/>
                <a:gd name="connsiteX2" fmla="*/ 4784954 w 4784954"/>
                <a:gd name="connsiteY2" fmla="*/ 2062479 h 2062479"/>
                <a:gd name="connsiteX3" fmla="*/ 0 w 4784954"/>
                <a:gd name="connsiteY3" fmla="*/ 2062479 h 20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4954" h="2062479">
                  <a:moveTo>
                    <a:pt x="1275066" y="0"/>
                  </a:moveTo>
                  <a:lnTo>
                    <a:pt x="3509888" y="0"/>
                  </a:lnTo>
                  <a:lnTo>
                    <a:pt x="4784954" y="2062479"/>
                  </a:lnTo>
                  <a:lnTo>
                    <a:pt x="0" y="20624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 rot="19792301">
            <a:off x="4599601" y="1069166"/>
            <a:ext cx="195110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800" b="1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</a:rPr>
              <a:t>03</a:t>
            </a:r>
            <a:endParaRPr kumimoji="0" lang="zh-CN" altLang="en-US" sz="13800" b="1" i="0" u="none" strike="noStrike" kern="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 rot="19792301">
            <a:off x="4995580" y="2893312"/>
            <a:ext cx="40043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0" cap="none" spc="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gency FB" panose="020B0503020202020204" pitchFamily="34" charset="0"/>
              </a:rPr>
              <a:t>Transition</a:t>
            </a:r>
            <a:endParaRPr kumimoji="0" lang="en-US" altLang="zh-CN" sz="7200" b="1" i="0" u="none" strike="noStrike" kern="0" cap="none" spc="3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gency FB" panose="020B0503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0" cap="none" spc="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gency FB" panose="020B0503020202020204" pitchFamily="34" charset="0"/>
              </a:rPr>
              <a:t>Page</a:t>
            </a:r>
            <a:endParaRPr kumimoji="0" lang="zh-CN" altLang="en-US" sz="7200" b="1" i="0" u="none" strike="noStrike" kern="0" cap="none" spc="3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6088284" y="0"/>
            <a:ext cx="6103716" cy="685800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694755" y="240022"/>
            <a:ext cx="6834966" cy="1330852"/>
            <a:chOff x="694755" y="240022"/>
            <a:chExt cx="6834966" cy="1330852"/>
          </a:xfrm>
        </p:grpSpPr>
        <p:sp>
          <p:nvSpPr>
            <p:cNvPr id="4" name="文本框 3"/>
            <p:cNvSpPr txBox="1"/>
            <p:nvPr/>
          </p:nvSpPr>
          <p:spPr>
            <a:xfrm>
              <a:off x="785190" y="240022"/>
              <a:ext cx="38308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Tittle Here</a:t>
              </a:r>
              <a:endPara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94755" y="397656"/>
              <a:ext cx="90436" cy="51573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85190" y="924543"/>
              <a:ext cx="67445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Nunc viverra imperdiet enim. Fusce est. 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Vivamus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a </a:t>
              </a:r>
              <a:r>
                <a:rPr kumimoji="0" lang="en-US" altLang="zh-CN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tellus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.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694756" y="1851541"/>
            <a:ext cx="752080" cy="7520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94755" y="3008103"/>
            <a:ext cx="752080" cy="7520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94755" y="4306132"/>
            <a:ext cx="752080" cy="7520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94755" y="5604161"/>
            <a:ext cx="752080" cy="7520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矩形 16"/>
          <p:cNvSpPr/>
          <p:nvPr/>
        </p:nvSpPr>
        <p:spPr>
          <a:xfrm flipH="1">
            <a:off x="1662433" y="1901098"/>
            <a:ext cx="45719" cy="6529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矩形 18"/>
          <p:cNvSpPr/>
          <p:nvPr/>
        </p:nvSpPr>
        <p:spPr>
          <a:xfrm flipH="1">
            <a:off x="1662432" y="3057660"/>
            <a:ext cx="45719" cy="6529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矩形 19"/>
          <p:cNvSpPr/>
          <p:nvPr/>
        </p:nvSpPr>
        <p:spPr>
          <a:xfrm flipH="1">
            <a:off x="1662432" y="4355689"/>
            <a:ext cx="45719" cy="6529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矩形 20"/>
          <p:cNvSpPr/>
          <p:nvPr/>
        </p:nvSpPr>
        <p:spPr>
          <a:xfrm flipH="1">
            <a:off x="1662431" y="5653718"/>
            <a:ext cx="45719" cy="6529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870846" y="1670265"/>
            <a:ext cx="3678398" cy="947781"/>
            <a:chOff x="1870846" y="1670265"/>
            <a:chExt cx="3678398" cy="947781"/>
          </a:xfrm>
        </p:grpSpPr>
        <p:sp>
          <p:nvSpPr>
            <p:cNvPr id="22" name="文本框 21"/>
            <p:cNvSpPr txBox="1"/>
            <p:nvPr/>
          </p:nvSpPr>
          <p:spPr>
            <a:xfrm>
              <a:off x="1870846" y="2033271"/>
              <a:ext cx="36783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Nunc viverra imperdiet enim. Fusce est. Vivamus a </a:t>
              </a:r>
              <a:r>
                <a:rPr kumimoji="0" lang="en-US" altLang="zh-CN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tellus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.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870846" y="1670265"/>
              <a:ext cx="962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30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Text</a:t>
              </a:r>
              <a:endParaRPr kumimoji="0" lang="zh-CN" altLang="en-US" sz="2400" b="1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923748" y="2910252"/>
            <a:ext cx="3678398" cy="947781"/>
            <a:chOff x="1870846" y="1670265"/>
            <a:chExt cx="3678398" cy="947781"/>
          </a:xfrm>
        </p:grpSpPr>
        <p:sp>
          <p:nvSpPr>
            <p:cNvPr id="27" name="文本框 26"/>
            <p:cNvSpPr txBox="1"/>
            <p:nvPr/>
          </p:nvSpPr>
          <p:spPr>
            <a:xfrm>
              <a:off x="1870846" y="2033271"/>
              <a:ext cx="36783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Nunc viverra imperdiet enim. Fusce est. Vivamus a </a:t>
              </a:r>
              <a:r>
                <a:rPr kumimoji="0" lang="en-US" altLang="zh-CN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tellus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.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870846" y="1670265"/>
              <a:ext cx="962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30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Text</a:t>
              </a:r>
              <a:endParaRPr kumimoji="0" lang="zh-CN" altLang="en-US" sz="2400" b="1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923748" y="4208281"/>
            <a:ext cx="3678398" cy="947781"/>
            <a:chOff x="1870846" y="1670265"/>
            <a:chExt cx="3678398" cy="947781"/>
          </a:xfrm>
        </p:grpSpPr>
        <p:sp>
          <p:nvSpPr>
            <p:cNvPr id="30" name="文本框 29"/>
            <p:cNvSpPr txBox="1"/>
            <p:nvPr/>
          </p:nvSpPr>
          <p:spPr>
            <a:xfrm>
              <a:off x="1870846" y="2033271"/>
              <a:ext cx="36783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Nunc viverra imperdiet enim. Fusce est. Vivamus a </a:t>
              </a:r>
              <a:r>
                <a:rPr kumimoji="0" lang="en-US" altLang="zh-CN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tellus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.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870846" y="1670265"/>
              <a:ext cx="962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30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Text</a:t>
              </a:r>
              <a:endParaRPr kumimoji="0" lang="zh-CN" altLang="en-US" sz="2400" b="1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932973" y="5506310"/>
            <a:ext cx="3678398" cy="947781"/>
            <a:chOff x="1870846" y="1670265"/>
            <a:chExt cx="3678398" cy="947781"/>
          </a:xfrm>
        </p:grpSpPr>
        <p:sp>
          <p:nvSpPr>
            <p:cNvPr id="33" name="文本框 32"/>
            <p:cNvSpPr txBox="1"/>
            <p:nvPr/>
          </p:nvSpPr>
          <p:spPr>
            <a:xfrm>
              <a:off x="1870846" y="2033271"/>
              <a:ext cx="36783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Nunc viverra imperdiet enim. Fusce est. Vivamus a </a:t>
              </a:r>
              <a:r>
                <a:rPr kumimoji="0" lang="en-US" altLang="zh-CN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tellus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.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870846" y="1670265"/>
              <a:ext cx="962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30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Text</a:t>
              </a:r>
              <a:endParaRPr kumimoji="0" lang="zh-CN" altLang="en-US" sz="2400" b="1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372179" y="1993074"/>
            <a:ext cx="141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图标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62135" y="3151141"/>
            <a:ext cx="141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图标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62135" y="4451340"/>
            <a:ext cx="141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图标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72179" y="5753641"/>
            <a:ext cx="141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图标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4755" y="240022"/>
            <a:ext cx="6834966" cy="1084631"/>
            <a:chOff x="694755" y="240022"/>
            <a:chExt cx="6834966" cy="1084631"/>
          </a:xfrm>
        </p:grpSpPr>
        <p:sp>
          <p:nvSpPr>
            <p:cNvPr id="3" name="文本框 2"/>
            <p:cNvSpPr txBox="1"/>
            <p:nvPr/>
          </p:nvSpPr>
          <p:spPr>
            <a:xfrm>
              <a:off x="785190" y="240022"/>
              <a:ext cx="38308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Tittle Here</a:t>
              </a:r>
              <a:endPara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694755" y="397656"/>
              <a:ext cx="90436" cy="51573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85190" y="924543"/>
              <a:ext cx="67445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Nunc viverra imperdiet enim. Fusce est. Vivamus a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tellus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.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0" y="3356658"/>
            <a:ext cx="12192000" cy="1273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400536" y="1926599"/>
            <a:ext cx="1875098" cy="1476961"/>
            <a:chOff x="1400536" y="1926599"/>
            <a:chExt cx="1875098" cy="1476961"/>
          </a:xfrm>
        </p:grpSpPr>
        <p:sp>
          <p:nvSpPr>
            <p:cNvPr id="24" name="任意多边形 23"/>
            <p:cNvSpPr/>
            <p:nvPr/>
          </p:nvSpPr>
          <p:spPr>
            <a:xfrm>
              <a:off x="1400536" y="1926599"/>
              <a:ext cx="1875098" cy="1476961"/>
            </a:xfrm>
            <a:custGeom>
              <a:avLst/>
              <a:gdLst>
                <a:gd name="connsiteX0" fmla="*/ 937549 w 1875098"/>
                <a:gd name="connsiteY0" fmla="*/ 0 h 1476961"/>
                <a:gd name="connsiteX1" fmla="*/ 1474579 w 1875098"/>
                <a:gd name="connsiteY1" fmla="*/ 537030 h 1476961"/>
                <a:gd name="connsiteX2" fmla="*/ 1382863 w 1875098"/>
                <a:gd name="connsiteY2" fmla="*/ 837289 h 1476961"/>
                <a:gd name="connsiteX3" fmla="*/ 1325099 w 1875098"/>
                <a:gd name="connsiteY3" fmla="*/ 907299 h 1476961"/>
                <a:gd name="connsiteX4" fmla="*/ 1875098 w 1875098"/>
                <a:gd name="connsiteY4" fmla="*/ 1476961 h 1476961"/>
                <a:gd name="connsiteX5" fmla="*/ 0 w 1875098"/>
                <a:gd name="connsiteY5" fmla="*/ 1476961 h 1476961"/>
                <a:gd name="connsiteX6" fmla="*/ 549999 w 1875098"/>
                <a:gd name="connsiteY6" fmla="*/ 907299 h 1476961"/>
                <a:gd name="connsiteX7" fmla="*/ 492236 w 1875098"/>
                <a:gd name="connsiteY7" fmla="*/ 837289 h 1476961"/>
                <a:gd name="connsiteX8" fmla="*/ 400519 w 1875098"/>
                <a:gd name="connsiteY8" fmla="*/ 537030 h 1476961"/>
                <a:gd name="connsiteX9" fmla="*/ 937549 w 1875098"/>
                <a:gd name="connsiteY9" fmla="*/ 0 h 147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5098" h="1476961">
                  <a:moveTo>
                    <a:pt x="937549" y="0"/>
                  </a:moveTo>
                  <a:cubicBezTo>
                    <a:pt x="1234142" y="0"/>
                    <a:pt x="1474579" y="240437"/>
                    <a:pt x="1474579" y="537030"/>
                  </a:cubicBezTo>
                  <a:cubicBezTo>
                    <a:pt x="1474579" y="648253"/>
                    <a:pt x="1440768" y="751578"/>
                    <a:pt x="1382863" y="837289"/>
                  </a:cubicBezTo>
                  <a:lnTo>
                    <a:pt x="1325099" y="907299"/>
                  </a:lnTo>
                  <a:lnTo>
                    <a:pt x="1875098" y="1476961"/>
                  </a:lnTo>
                  <a:lnTo>
                    <a:pt x="0" y="1476961"/>
                  </a:lnTo>
                  <a:lnTo>
                    <a:pt x="549999" y="907299"/>
                  </a:lnTo>
                  <a:lnTo>
                    <a:pt x="492236" y="837289"/>
                  </a:lnTo>
                  <a:cubicBezTo>
                    <a:pt x="434331" y="751578"/>
                    <a:pt x="400519" y="648253"/>
                    <a:pt x="400519" y="537030"/>
                  </a:cubicBezTo>
                  <a:cubicBezTo>
                    <a:pt x="400519" y="240437"/>
                    <a:pt x="640956" y="0"/>
                    <a:pt x="937549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846273" y="1968334"/>
              <a:ext cx="983624" cy="983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 flipV="1">
            <a:off x="3275634" y="3483980"/>
            <a:ext cx="1875098" cy="1476961"/>
            <a:chOff x="1400536" y="1926599"/>
            <a:chExt cx="1875098" cy="1476961"/>
          </a:xfrm>
        </p:grpSpPr>
        <p:sp>
          <p:nvSpPr>
            <p:cNvPr id="27" name="任意多边形 26"/>
            <p:cNvSpPr/>
            <p:nvPr/>
          </p:nvSpPr>
          <p:spPr>
            <a:xfrm>
              <a:off x="1400536" y="1926599"/>
              <a:ext cx="1875098" cy="1476961"/>
            </a:xfrm>
            <a:custGeom>
              <a:avLst/>
              <a:gdLst>
                <a:gd name="connsiteX0" fmla="*/ 937549 w 1875098"/>
                <a:gd name="connsiteY0" fmla="*/ 0 h 1476961"/>
                <a:gd name="connsiteX1" fmla="*/ 1474579 w 1875098"/>
                <a:gd name="connsiteY1" fmla="*/ 537030 h 1476961"/>
                <a:gd name="connsiteX2" fmla="*/ 1382863 w 1875098"/>
                <a:gd name="connsiteY2" fmla="*/ 837289 h 1476961"/>
                <a:gd name="connsiteX3" fmla="*/ 1325099 w 1875098"/>
                <a:gd name="connsiteY3" fmla="*/ 907299 h 1476961"/>
                <a:gd name="connsiteX4" fmla="*/ 1875098 w 1875098"/>
                <a:gd name="connsiteY4" fmla="*/ 1476961 h 1476961"/>
                <a:gd name="connsiteX5" fmla="*/ 0 w 1875098"/>
                <a:gd name="connsiteY5" fmla="*/ 1476961 h 1476961"/>
                <a:gd name="connsiteX6" fmla="*/ 549999 w 1875098"/>
                <a:gd name="connsiteY6" fmla="*/ 907299 h 1476961"/>
                <a:gd name="connsiteX7" fmla="*/ 492236 w 1875098"/>
                <a:gd name="connsiteY7" fmla="*/ 837289 h 1476961"/>
                <a:gd name="connsiteX8" fmla="*/ 400519 w 1875098"/>
                <a:gd name="connsiteY8" fmla="*/ 537030 h 1476961"/>
                <a:gd name="connsiteX9" fmla="*/ 937549 w 1875098"/>
                <a:gd name="connsiteY9" fmla="*/ 0 h 147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5098" h="1476961">
                  <a:moveTo>
                    <a:pt x="937549" y="0"/>
                  </a:moveTo>
                  <a:cubicBezTo>
                    <a:pt x="1234142" y="0"/>
                    <a:pt x="1474579" y="240437"/>
                    <a:pt x="1474579" y="537030"/>
                  </a:cubicBezTo>
                  <a:cubicBezTo>
                    <a:pt x="1474579" y="648253"/>
                    <a:pt x="1440768" y="751578"/>
                    <a:pt x="1382863" y="837289"/>
                  </a:cubicBezTo>
                  <a:lnTo>
                    <a:pt x="1325099" y="907299"/>
                  </a:lnTo>
                  <a:lnTo>
                    <a:pt x="1875098" y="1476961"/>
                  </a:lnTo>
                  <a:lnTo>
                    <a:pt x="0" y="1476961"/>
                  </a:lnTo>
                  <a:lnTo>
                    <a:pt x="549999" y="907299"/>
                  </a:lnTo>
                  <a:lnTo>
                    <a:pt x="492236" y="837289"/>
                  </a:lnTo>
                  <a:cubicBezTo>
                    <a:pt x="434331" y="751578"/>
                    <a:pt x="400519" y="648253"/>
                    <a:pt x="400519" y="537030"/>
                  </a:cubicBezTo>
                  <a:cubicBezTo>
                    <a:pt x="400519" y="240437"/>
                    <a:pt x="640956" y="0"/>
                    <a:pt x="937549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1846273" y="1968334"/>
              <a:ext cx="983624" cy="983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150732" y="1879697"/>
            <a:ext cx="1875098" cy="1476961"/>
            <a:chOff x="1400536" y="1926599"/>
            <a:chExt cx="1875098" cy="1476961"/>
          </a:xfrm>
        </p:grpSpPr>
        <p:sp>
          <p:nvSpPr>
            <p:cNvPr id="30" name="任意多边形 29"/>
            <p:cNvSpPr/>
            <p:nvPr/>
          </p:nvSpPr>
          <p:spPr>
            <a:xfrm>
              <a:off x="1400536" y="1926599"/>
              <a:ext cx="1875098" cy="1476961"/>
            </a:xfrm>
            <a:custGeom>
              <a:avLst/>
              <a:gdLst>
                <a:gd name="connsiteX0" fmla="*/ 937549 w 1875098"/>
                <a:gd name="connsiteY0" fmla="*/ 0 h 1476961"/>
                <a:gd name="connsiteX1" fmla="*/ 1474579 w 1875098"/>
                <a:gd name="connsiteY1" fmla="*/ 537030 h 1476961"/>
                <a:gd name="connsiteX2" fmla="*/ 1382863 w 1875098"/>
                <a:gd name="connsiteY2" fmla="*/ 837289 h 1476961"/>
                <a:gd name="connsiteX3" fmla="*/ 1325099 w 1875098"/>
                <a:gd name="connsiteY3" fmla="*/ 907299 h 1476961"/>
                <a:gd name="connsiteX4" fmla="*/ 1875098 w 1875098"/>
                <a:gd name="connsiteY4" fmla="*/ 1476961 h 1476961"/>
                <a:gd name="connsiteX5" fmla="*/ 0 w 1875098"/>
                <a:gd name="connsiteY5" fmla="*/ 1476961 h 1476961"/>
                <a:gd name="connsiteX6" fmla="*/ 549999 w 1875098"/>
                <a:gd name="connsiteY6" fmla="*/ 907299 h 1476961"/>
                <a:gd name="connsiteX7" fmla="*/ 492236 w 1875098"/>
                <a:gd name="connsiteY7" fmla="*/ 837289 h 1476961"/>
                <a:gd name="connsiteX8" fmla="*/ 400519 w 1875098"/>
                <a:gd name="connsiteY8" fmla="*/ 537030 h 1476961"/>
                <a:gd name="connsiteX9" fmla="*/ 937549 w 1875098"/>
                <a:gd name="connsiteY9" fmla="*/ 0 h 147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5098" h="1476961">
                  <a:moveTo>
                    <a:pt x="937549" y="0"/>
                  </a:moveTo>
                  <a:cubicBezTo>
                    <a:pt x="1234142" y="0"/>
                    <a:pt x="1474579" y="240437"/>
                    <a:pt x="1474579" y="537030"/>
                  </a:cubicBezTo>
                  <a:cubicBezTo>
                    <a:pt x="1474579" y="648253"/>
                    <a:pt x="1440768" y="751578"/>
                    <a:pt x="1382863" y="837289"/>
                  </a:cubicBezTo>
                  <a:lnTo>
                    <a:pt x="1325099" y="907299"/>
                  </a:lnTo>
                  <a:lnTo>
                    <a:pt x="1875098" y="1476961"/>
                  </a:lnTo>
                  <a:lnTo>
                    <a:pt x="0" y="1476961"/>
                  </a:lnTo>
                  <a:lnTo>
                    <a:pt x="549999" y="907299"/>
                  </a:lnTo>
                  <a:lnTo>
                    <a:pt x="492236" y="837289"/>
                  </a:lnTo>
                  <a:cubicBezTo>
                    <a:pt x="434331" y="751578"/>
                    <a:pt x="400519" y="648253"/>
                    <a:pt x="400519" y="537030"/>
                  </a:cubicBezTo>
                  <a:cubicBezTo>
                    <a:pt x="400519" y="240437"/>
                    <a:pt x="640956" y="0"/>
                    <a:pt x="937549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1846273" y="1968334"/>
              <a:ext cx="983624" cy="983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 flipV="1">
            <a:off x="7025830" y="3483980"/>
            <a:ext cx="1875098" cy="1476961"/>
            <a:chOff x="1400536" y="1926599"/>
            <a:chExt cx="1875098" cy="1476961"/>
          </a:xfrm>
        </p:grpSpPr>
        <p:sp>
          <p:nvSpPr>
            <p:cNvPr id="33" name="任意多边形 32"/>
            <p:cNvSpPr/>
            <p:nvPr/>
          </p:nvSpPr>
          <p:spPr>
            <a:xfrm>
              <a:off x="1400536" y="1926599"/>
              <a:ext cx="1875098" cy="1476961"/>
            </a:xfrm>
            <a:custGeom>
              <a:avLst/>
              <a:gdLst>
                <a:gd name="connsiteX0" fmla="*/ 937549 w 1875098"/>
                <a:gd name="connsiteY0" fmla="*/ 0 h 1476961"/>
                <a:gd name="connsiteX1" fmla="*/ 1474579 w 1875098"/>
                <a:gd name="connsiteY1" fmla="*/ 537030 h 1476961"/>
                <a:gd name="connsiteX2" fmla="*/ 1382863 w 1875098"/>
                <a:gd name="connsiteY2" fmla="*/ 837289 h 1476961"/>
                <a:gd name="connsiteX3" fmla="*/ 1325099 w 1875098"/>
                <a:gd name="connsiteY3" fmla="*/ 907299 h 1476961"/>
                <a:gd name="connsiteX4" fmla="*/ 1875098 w 1875098"/>
                <a:gd name="connsiteY4" fmla="*/ 1476961 h 1476961"/>
                <a:gd name="connsiteX5" fmla="*/ 0 w 1875098"/>
                <a:gd name="connsiteY5" fmla="*/ 1476961 h 1476961"/>
                <a:gd name="connsiteX6" fmla="*/ 549999 w 1875098"/>
                <a:gd name="connsiteY6" fmla="*/ 907299 h 1476961"/>
                <a:gd name="connsiteX7" fmla="*/ 492236 w 1875098"/>
                <a:gd name="connsiteY7" fmla="*/ 837289 h 1476961"/>
                <a:gd name="connsiteX8" fmla="*/ 400519 w 1875098"/>
                <a:gd name="connsiteY8" fmla="*/ 537030 h 1476961"/>
                <a:gd name="connsiteX9" fmla="*/ 937549 w 1875098"/>
                <a:gd name="connsiteY9" fmla="*/ 0 h 147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5098" h="1476961">
                  <a:moveTo>
                    <a:pt x="937549" y="0"/>
                  </a:moveTo>
                  <a:cubicBezTo>
                    <a:pt x="1234142" y="0"/>
                    <a:pt x="1474579" y="240437"/>
                    <a:pt x="1474579" y="537030"/>
                  </a:cubicBezTo>
                  <a:cubicBezTo>
                    <a:pt x="1474579" y="648253"/>
                    <a:pt x="1440768" y="751578"/>
                    <a:pt x="1382863" y="837289"/>
                  </a:cubicBezTo>
                  <a:lnTo>
                    <a:pt x="1325099" y="907299"/>
                  </a:lnTo>
                  <a:lnTo>
                    <a:pt x="1875098" y="1476961"/>
                  </a:lnTo>
                  <a:lnTo>
                    <a:pt x="0" y="1476961"/>
                  </a:lnTo>
                  <a:lnTo>
                    <a:pt x="549999" y="907299"/>
                  </a:lnTo>
                  <a:lnTo>
                    <a:pt x="492236" y="837289"/>
                  </a:lnTo>
                  <a:cubicBezTo>
                    <a:pt x="434331" y="751578"/>
                    <a:pt x="400519" y="648253"/>
                    <a:pt x="400519" y="537030"/>
                  </a:cubicBezTo>
                  <a:cubicBezTo>
                    <a:pt x="400519" y="240437"/>
                    <a:pt x="640956" y="0"/>
                    <a:pt x="937549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1846273" y="1968334"/>
              <a:ext cx="983624" cy="983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900928" y="1903148"/>
            <a:ext cx="1875098" cy="1476961"/>
            <a:chOff x="1400536" y="1926599"/>
            <a:chExt cx="1875098" cy="1476961"/>
          </a:xfrm>
        </p:grpSpPr>
        <p:sp>
          <p:nvSpPr>
            <p:cNvPr id="36" name="任意多边形 35"/>
            <p:cNvSpPr/>
            <p:nvPr/>
          </p:nvSpPr>
          <p:spPr>
            <a:xfrm>
              <a:off x="1400536" y="1926599"/>
              <a:ext cx="1875098" cy="1476961"/>
            </a:xfrm>
            <a:custGeom>
              <a:avLst/>
              <a:gdLst>
                <a:gd name="connsiteX0" fmla="*/ 937549 w 1875098"/>
                <a:gd name="connsiteY0" fmla="*/ 0 h 1476961"/>
                <a:gd name="connsiteX1" fmla="*/ 1474579 w 1875098"/>
                <a:gd name="connsiteY1" fmla="*/ 537030 h 1476961"/>
                <a:gd name="connsiteX2" fmla="*/ 1382863 w 1875098"/>
                <a:gd name="connsiteY2" fmla="*/ 837289 h 1476961"/>
                <a:gd name="connsiteX3" fmla="*/ 1325099 w 1875098"/>
                <a:gd name="connsiteY3" fmla="*/ 907299 h 1476961"/>
                <a:gd name="connsiteX4" fmla="*/ 1875098 w 1875098"/>
                <a:gd name="connsiteY4" fmla="*/ 1476961 h 1476961"/>
                <a:gd name="connsiteX5" fmla="*/ 0 w 1875098"/>
                <a:gd name="connsiteY5" fmla="*/ 1476961 h 1476961"/>
                <a:gd name="connsiteX6" fmla="*/ 549999 w 1875098"/>
                <a:gd name="connsiteY6" fmla="*/ 907299 h 1476961"/>
                <a:gd name="connsiteX7" fmla="*/ 492236 w 1875098"/>
                <a:gd name="connsiteY7" fmla="*/ 837289 h 1476961"/>
                <a:gd name="connsiteX8" fmla="*/ 400519 w 1875098"/>
                <a:gd name="connsiteY8" fmla="*/ 537030 h 1476961"/>
                <a:gd name="connsiteX9" fmla="*/ 937549 w 1875098"/>
                <a:gd name="connsiteY9" fmla="*/ 0 h 147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5098" h="1476961">
                  <a:moveTo>
                    <a:pt x="937549" y="0"/>
                  </a:moveTo>
                  <a:cubicBezTo>
                    <a:pt x="1234142" y="0"/>
                    <a:pt x="1474579" y="240437"/>
                    <a:pt x="1474579" y="537030"/>
                  </a:cubicBezTo>
                  <a:cubicBezTo>
                    <a:pt x="1474579" y="648253"/>
                    <a:pt x="1440768" y="751578"/>
                    <a:pt x="1382863" y="837289"/>
                  </a:cubicBezTo>
                  <a:lnTo>
                    <a:pt x="1325099" y="907299"/>
                  </a:lnTo>
                  <a:lnTo>
                    <a:pt x="1875098" y="1476961"/>
                  </a:lnTo>
                  <a:lnTo>
                    <a:pt x="0" y="1476961"/>
                  </a:lnTo>
                  <a:lnTo>
                    <a:pt x="549999" y="907299"/>
                  </a:lnTo>
                  <a:lnTo>
                    <a:pt x="492236" y="837289"/>
                  </a:lnTo>
                  <a:cubicBezTo>
                    <a:pt x="434331" y="751578"/>
                    <a:pt x="400519" y="648253"/>
                    <a:pt x="400519" y="537030"/>
                  </a:cubicBezTo>
                  <a:cubicBezTo>
                    <a:pt x="400519" y="240437"/>
                    <a:pt x="640956" y="0"/>
                    <a:pt x="937549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1846273" y="1968334"/>
              <a:ext cx="983624" cy="983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1867310" y="3888680"/>
            <a:ext cx="962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 pitchFamily="34" charset="0"/>
              </a:rPr>
              <a:t>Text</a:t>
            </a:r>
            <a:endParaRPr kumimoji="0" lang="zh-CN" altLang="en-US" sz="3200" b="1" i="0" u="none" strike="noStrike" kern="0" cap="none" spc="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315732" y="4473455"/>
            <a:ext cx="20447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Nunc 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viverra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imperdiet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enim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. 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Fusce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est. 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Vivamus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a 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tellus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.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624237" y="3888680"/>
            <a:ext cx="962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 pitchFamily="34" charset="0"/>
              </a:rPr>
              <a:t>Text</a:t>
            </a:r>
            <a:endParaRPr kumimoji="0" lang="zh-CN" altLang="en-US" sz="3200" b="1" i="0" u="none" strike="noStrike" kern="0" cap="none" spc="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072659" y="4473455"/>
            <a:ext cx="20447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Nunc 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viverra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imperdiet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enim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. 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Fusce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est. 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Vivamus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a 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tellus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.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9367735" y="3888266"/>
            <a:ext cx="962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 pitchFamily="34" charset="0"/>
              </a:rPr>
              <a:t>Text</a:t>
            </a:r>
            <a:endParaRPr kumimoji="0" lang="zh-CN" altLang="en-US" sz="3200" b="1" i="0" u="none" strike="noStrike" kern="0" cap="none" spc="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816157" y="4473041"/>
            <a:ext cx="20447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Nunc 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viverra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imperdiet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enim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. 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Fusce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est. 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Vivamus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a 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tellus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.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421301" y="1483438"/>
            <a:ext cx="962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 pitchFamily="34" charset="0"/>
              </a:rPr>
              <a:t>Text</a:t>
            </a:r>
            <a:endParaRPr kumimoji="0" lang="zh-CN" altLang="en-US" sz="3200" b="1" i="0" u="none" strike="noStrike" kern="0" cap="none" spc="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869723" y="2068213"/>
            <a:ext cx="20447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Nunc 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viverra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imperdiet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enim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. 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Fusce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est. 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Vivamus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a 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tellus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.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671105" y="1473303"/>
            <a:ext cx="962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 pitchFamily="34" charset="0"/>
              </a:rPr>
              <a:t>Text</a:t>
            </a:r>
            <a:endParaRPr kumimoji="0" lang="zh-CN" altLang="en-US" sz="3200" b="1" i="0" u="none" strike="noStrike" kern="0" cap="none" spc="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119527" y="2058078"/>
            <a:ext cx="20447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Nunc 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viverra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imperdiet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enim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. 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Fusce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est. 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Vivamus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a 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tellus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.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2243869" y="3591912"/>
            <a:ext cx="178760" cy="314050"/>
            <a:chOff x="-474562" y="2314128"/>
            <a:chExt cx="271268" cy="476571"/>
          </a:xfrm>
        </p:grpSpPr>
        <p:sp>
          <p:nvSpPr>
            <p:cNvPr id="51" name="等腰三角形 50"/>
            <p:cNvSpPr/>
            <p:nvPr/>
          </p:nvSpPr>
          <p:spPr>
            <a:xfrm>
              <a:off x="-474562" y="2314128"/>
              <a:ext cx="271268" cy="233852"/>
            </a:xfrm>
            <a:prstGeom prst="triangle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-474562" y="2585178"/>
              <a:ext cx="271268" cy="45719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-474562" y="2665079"/>
              <a:ext cx="271268" cy="45719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-474562" y="2744980"/>
              <a:ext cx="271268" cy="45719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998901" y="3585981"/>
            <a:ext cx="178760" cy="314050"/>
            <a:chOff x="-474562" y="2314128"/>
            <a:chExt cx="271268" cy="476571"/>
          </a:xfrm>
        </p:grpSpPr>
        <p:sp>
          <p:nvSpPr>
            <p:cNvPr id="57" name="等腰三角形 56"/>
            <p:cNvSpPr/>
            <p:nvPr/>
          </p:nvSpPr>
          <p:spPr>
            <a:xfrm>
              <a:off x="-474562" y="2314128"/>
              <a:ext cx="271268" cy="233852"/>
            </a:xfrm>
            <a:prstGeom prst="triangle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-474562" y="2585178"/>
              <a:ext cx="271268" cy="45719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-474562" y="2665079"/>
              <a:ext cx="271268" cy="45719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-474562" y="2744980"/>
              <a:ext cx="271268" cy="45719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9749097" y="3571093"/>
            <a:ext cx="178760" cy="314050"/>
            <a:chOff x="-474562" y="2314128"/>
            <a:chExt cx="271268" cy="476571"/>
          </a:xfrm>
        </p:grpSpPr>
        <p:sp>
          <p:nvSpPr>
            <p:cNvPr id="62" name="等腰三角形 61"/>
            <p:cNvSpPr/>
            <p:nvPr/>
          </p:nvSpPr>
          <p:spPr>
            <a:xfrm>
              <a:off x="-474562" y="2314128"/>
              <a:ext cx="271268" cy="233852"/>
            </a:xfrm>
            <a:prstGeom prst="triangle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-474562" y="2585178"/>
              <a:ext cx="271268" cy="45719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-474562" y="2665079"/>
              <a:ext cx="271268" cy="45719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-474562" y="2744980"/>
              <a:ext cx="271268" cy="45719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 flipV="1">
            <a:off x="7813214" y="2875653"/>
            <a:ext cx="178760" cy="314050"/>
            <a:chOff x="-474562" y="2314128"/>
            <a:chExt cx="271268" cy="476571"/>
          </a:xfrm>
        </p:grpSpPr>
        <p:sp>
          <p:nvSpPr>
            <p:cNvPr id="67" name="等腰三角形 66"/>
            <p:cNvSpPr/>
            <p:nvPr/>
          </p:nvSpPr>
          <p:spPr>
            <a:xfrm>
              <a:off x="-474562" y="2314128"/>
              <a:ext cx="271268" cy="233852"/>
            </a:xfrm>
            <a:prstGeom prst="triangle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-474562" y="2585178"/>
              <a:ext cx="271268" cy="45719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-474562" y="2665079"/>
              <a:ext cx="271268" cy="45719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-474562" y="2744980"/>
              <a:ext cx="271268" cy="45719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 flipV="1">
            <a:off x="4063018" y="2840683"/>
            <a:ext cx="178760" cy="314050"/>
            <a:chOff x="-474562" y="2314128"/>
            <a:chExt cx="271268" cy="476571"/>
          </a:xfrm>
        </p:grpSpPr>
        <p:sp>
          <p:nvSpPr>
            <p:cNvPr id="72" name="等腰三角形 71"/>
            <p:cNvSpPr/>
            <p:nvPr/>
          </p:nvSpPr>
          <p:spPr>
            <a:xfrm>
              <a:off x="-474562" y="2314128"/>
              <a:ext cx="271268" cy="233852"/>
            </a:xfrm>
            <a:prstGeom prst="triangle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-474562" y="2585178"/>
              <a:ext cx="271268" cy="45719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-474562" y="2665079"/>
              <a:ext cx="271268" cy="45719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-474562" y="2744980"/>
              <a:ext cx="271268" cy="45719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6" name="文本框 75"/>
          <p:cNvSpPr txBox="1"/>
          <p:nvPr/>
        </p:nvSpPr>
        <p:spPr>
          <a:xfrm>
            <a:off x="5379621" y="2179963"/>
            <a:ext cx="141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图标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1629425" y="2196577"/>
            <a:ext cx="141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图标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3437414" y="4199010"/>
            <a:ext cx="141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图标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7254719" y="4189628"/>
            <a:ext cx="141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图标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9140368" y="2169630"/>
            <a:ext cx="141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图标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4755" y="240022"/>
            <a:ext cx="3055442" cy="830997"/>
            <a:chOff x="694755" y="240022"/>
            <a:chExt cx="3055442" cy="830997"/>
          </a:xfrm>
        </p:grpSpPr>
        <p:sp>
          <p:nvSpPr>
            <p:cNvPr id="3" name="文本框 2"/>
            <p:cNvSpPr txBox="1"/>
            <p:nvPr/>
          </p:nvSpPr>
          <p:spPr>
            <a:xfrm>
              <a:off x="785190" y="240022"/>
              <a:ext cx="29650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SWOT Analysis</a:t>
              </a:r>
              <a:endPara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694755" y="397656"/>
              <a:ext cx="90436" cy="51573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128179" y="1536813"/>
            <a:ext cx="3935643" cy="5308071"/>
            <a:chOff x="3273623" y="1536813"/>
            <a:chExt cx="3935643" cy="5308071"/>
          </a:xfrm>
        </p:grpSpPr>
        <p:sp>
          <p:nvSpPr>
            <p:cNvPr id="6" name="任意多边形 5"/>
            <p:cNvSpPr/>
            <p:nvPr/>
          </p:nvSpPr>
          <p:spPr>
            <a:xfrm>
              <a:off x="4445836" y="4413620"/>
              <a:ext cx="1055861" cy="2431262"/>
            </a:xfrm>
            <a:custGeom>
              <a:avLst/>
              <a:gdLst>
                <a:gd name="connsiteX0" fmla="*/ 0 w 975285"/>
                <a:gd name="connsiteY0" fmla="*/ 0 h 2476982"/>
                <a:gd name="connsiteX1" fmla="*/ 474562 w 975285"/>
                <a:gd name="connsiteY1" fmla="*/ 254643 h 2476982"/>
                <a:gd name="connsiteX2" fmla="*/ 914400 w 975285"/>
                <a:gd name="connsiteY2" fmla="*/ 891250 h 2476982"/>
                <a:gd name="connsiteX3" fmla="*/ 960699 w 975285"/>
                <a:gd name="connsiteY3" fmla="*/ 2476982 h 2476982"/>
                <a:gd name="connsiteX0-1" fmla="*/ 0 w 979595"/>
                <a:gd name="connsiteY0-2" fmla="*/ 0 h 2476982"/>
                <a:gd name="connsiteX1-3" fmla="*/ 474562 w 979595"/>
                <a:gd name="connsiteY1-4" fmla="*/ 254643 h 2476982"/>
                <a:gd name="connsiteX2-5" fmla="*/ 924560 w 979595"/>
                <a:gd name="connsiteY2-6" fmla="*/ 891250 h 2476982"/>
                <a:gd name="connsiteX3-7" fmla="*/ 960699 w 979595"/>
                <a:gd name="connsiteY3-8" fmla="*/ 2476982 h 2476982"/>
                <a:gd name="connsiteX0-9" fmla="*/ 0 w 966540"/>
                <a:gd name="connsiteY0-10" fmla="*/ 0 h 2446502"/>
                <a:gd name="connsiteX1-11" fmla="*/ 474562 w 966540"/>
                <a:gd name="connsiteY1-12" fmla="*/ 254643 h 2446502"/>
                <a:gd name="connsiteX2-13" fmla="*/ 924560 w 966540"/>
                <a:gd name="connsiteY2-14" fmla="*/ 891250 h 2446502"/>
                <a:gd name="connsiteX3-15" fmla="*/ 935299 w 966540"/>
                <a:gd name="connsiteY3-16" fmla="*/ 2446502 h 2446502"/>
                <a:gd name="connsiteX0-17" fmla="*/ 0 w 1057980"/>
                <a:gd name="connsiteY0-18" fmla="*/ 0 h 2431262"/>
                <a:gd name="connsiteX1-19" fmla="*/ 566002 w 1057980"/>
                <a:gd name="connsiteY1-20" fmla="*/ 239403 h 2431262"/>
                <a:gd name="connsiteX2-21" fmla="*/ 1016000 w 1057980"/>
                <a:gd name="connsiteY2-22" fmla="*/ 876010 h 2431262"/>
                <a:gd name="connsiteX3-23" fmla="*/ 1026739 w 1057980"/>
                <a:gd name="connsiteY3-24" fmla="*/ 2431262 h 2431262"/>
                <a:gd name="connsiteX0-25" fmla="*/ 0 w 1057980"/>
                <a:gd name="connsiteY0-26" fmla="*/ 0 h 2431262"/>
                <a:gd name="connsiteX1-27" fmla="*/ 566002 w 1057980"/>
                <a:gd name="connsiteY1-28" fmla="*/ 239403 h 2431262"/>
                <a:gd name="connsiteX2-29" fmla="*/ 1016000 w 1057980"/>
                <a:gd name="connsiteY2-30" fmla="*/ 876010 h 2431262"/>
                <a:gd name="connsiteX3-31" fmla="*/ 1026739 w 1057980"/>
                <a:gd name="connsiteY3-32" fmla="*/ 2431262 h 2431262"/>
                <a:gd name="connsiteX0-33" fmla="*/ 0 w 1047358"/>
                <a:gd name="connsiteY0-34" fmla="*/ 0 h 2431262"/>
                <a:gd name="connsiteX1-35" fmla="*/ 718402 w 1047358"/>
                <a:gd name="connsiteY1-36" fmla="*/ 280043 h 2431262"/>
                <a:gd name="connsiteX2-37" fmla="*/ 1016000 w 1047358"/>
                <a:gd name="connsiteY2-38" fmla="*/ 876010 h 2431262"/>
                <a:gd name="connsiteX3-39" fmla="*/ 1026739 w 1047358"/>
                <a:gd name="connsiteY3-40" fmla="*/ 2431262 h 2431262"/>
                <a:gd name="connsiteX0-41" fmla="*/ 0 w 1047358"/>
                <a:gd name="connsiteY0-42" fmla="*/ 0 h 2431262"/>
                <a:gd name="connsiteX1-43" fmla="*/ 718402 w 1047358"/>
                <a:gd name="connsiteY1-44" fmla="*/ 280043 h 2431262"/>
                <a:gd name="connsiteX2-45" fmla="*/ 1016000 w 1047358"/>
                <a:gd name="connsiteY2-46" fmla="*/ 876010 h 2431262"/>
                <a:gd name="connsiteX3-47" fmla="*/ 1026739 w 1047358"/>
                <a:gd name="connsiteY3-48" fmla="*/ 2431262 h 2431262"/>
                <a:gd name="connsiteX0-49" fmla="*/ 0 w 1047358"/>
                <a:gd name="connsiteY0-50" fmla="*/ 0 h 2431262"/>
                <a:gd name="connsiteX1-51" fmla="*/ 718402 w 1047358"/>
                <a:gd name="connsiteY1-52" fmla="*/ 280043 h 2431262"/>
                <a:gd name="connsiteX2-53" fmla="*/ 1016000 w 1047358"/>
                <a:gd name="connsiteY2-54" fmla="*/ 876010 h 2431262"/>
                <a:gd name="connsiteX3-55" fmla="*/ 1026739 w 1047358"/>
                <a:gd name="connsiteY3-56" fmla="*/ 2431262 h 2431262"/>
                <a:gd name="connsiteX0-57" fmla="*/ 0 w 1047358"/>
                <a:gd name="connsiteY0-58" fmla="*/ 0 h 2431262"/>
                <a:gd name="connsiteX1-59" fmla="*/ 718402 w 1047358"/>
                <a:gd name="connsiteY1-60" fmla="*/ 280043 h 2431262"/>
                <a:gd name="connsiteX2-61" fmla="*/ 1016000 w 1047358"/>
                <a:gd name="connsiteY2-62" fmla="*/ 876010 h 2431262"/>
                <a:gd name="connsiteX3-63" fmla="*/ 1026739 w 1047358"/>
                <a:gd name="connsiteY3-64" fmla="*/ 2431262 h 2431262"/>
                <a:gd name="connsiteX0-65" fmla="*/ 0 w 1056979"/>
                <a:gd name="connsiteY0-66" fmla="*/ 0 h 2431262"/>
                <a:gd name="connsiteX1-67" fmla="*/ 718402 w 1056979"/>
                <a:gd name="connsiteY1-68" fmla="*/ 280043 h 2431262"/>
                <a:gd name="connsiteX2-69" fmla="*/ 1031240 w 1056979"/>
                <a:gd name="connsiteY2-70" fmla="*/ 962370 h 2431262"/>
                <a:gd name="connsiteX3-71" fmla="*/ 1026739 w 1056979"/>
                <a:gd name="connsiteY3-72" fmla="*/ 2431262 h 2431262"/>
                <a:gd name="connsiteX0-73" fmla="*/ 0 w 1059218"/>
                <a:gd name="connsiteY0-74" fmla="*/ 0 h 2431262"/>
                <a:gd name="connsiteX1-75" fmla="*/ 718402 w 1059218"/>
                <a:gd name="connsiteY1-76" fmla="*/ 280043 h 2431262"/>
                <a:gd name="connsiteX2-77" fmla="*/ 1031240 w 1059218"/>
                <a:gd name="connsiteY2-78" fmla="*/ 962370 h 2431262"/>
                <a:gd name="connsiteX3-79" fmla="*/ 1026739 w 1059218"/>
                <a:gd name="connsiteY3-80" fmla="*/ 2431262 h 2431262"/>
                <a:gd name="connsiteX0-81" fmla="*/ 0 w 1055861"/>
                <a:gd name="connsiteY0-82" fmla="*/ 0 h 2431262"/>
                <a:gd name="connsiteX1-83" fmla="*/ 733642 w 1055861"/>
                <a:gd name="connsiteY1-84" fmla="*/ 315603 h 2431262"/>
                <a:gd name="connsiteX2-85" fmla="*/ 1031240 w 1055861"/>
                <a:gd name="connsiteY2-86" fmla="*/ 962370 h 2431262"/>
                <a:gd name="connsiteX3-87" fmla="*/ 1026739 w 1055861"/>
                <a:gd name="connsiteY3-88" fmla="*/ 2431262 h 2431262"/>
                <a:gd name="connsiteX0-89" fmla="*/ 0 w 1055861"/>
                <a:gd name="connsiteY0-90" fmla="*/ 0 h 2431262"/>
                <a:gd name="connsiteX1-91" fmla="*/ 733642 w 1055861"/>
                <a:gd name="connsiteY1-92" fmla="*/ 315603 h 2431262"/>
                <a:gd name="connsiteX2-93" fmla="*/ 1031240 w 1055861"/>
                <a:gd name="connsiteY2-94" fmla="*/ 962370 h 2431262"/>
                <a:gd name="connsiteX3-95" fmla="*/ 1026739 w 1055861"/>
                <a:gd name="connsiteY3-96" fmla="*/ 2431262 h 24312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55861" h="2431262">
                  <a:moveTo>
                    <a:pt x="0" y="0"/>
                  </a:moveTo>
                  <a:cubicBezTo>
                    <a:pt x="455721" y="103850"/>
                    <a:pt x="564309" y="169601"/>
                    <a:pt x="733642" y="315603"/>
                  </a:cubicBezTo>
                  <a:cubicBezTo>
                    <a:pt x="770895" y="360005"/>
                    <a:pt x="982391" y="609760"/>
                    <a:pt x="1031240" y="962370"/>
                  </a:cubicBezTo>
                  <a:cubicBezTo>
                    <a:pt x="1080089" y="1314980"/>
                    <a:pt x="1044101" y="1823591"/>
                    <a:pt x="1026739" y="2431262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 flipH="1">
              <a:off x="5499387" y="2777924"/>
              <a:ext cx="13178" cy="4066960"/>
            </a:xfrm>
            <a:prstGeom prst="line">
              <a:avLst/>
            </a:prstGeom>
            <a:ln w="698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任意多边形 12"/>
            <p:cNvSpPr/>
            <p:nvPr/>
          </p:nvSpPr>
          <p:spPr>
            <a:xfrm>
              <a:off x="4015740" y="3154680"/>
              <a:ext cx="1508760" cy="891540"/>
            </a:xfrm>
            <a:custGeom>
              <a:avLst/>
              <a:gdLst>
                <a:gd name="connsiteX0" fmla="*/ 1508760 w 1508760"/>
                <a:gd name="connsiteY0" fmla="*/ 891540 h 891540"/>
                <a:gd name="connsiteX1" fmla="*/ 784860 w 1508760"/>
                <a:gd name="connsiteY1" fmla="*/ 259080 h 891540"/>
                <a:gd name="connsiteX2" fmla="*/ 0 w 1508760"/>
                <a:gd name="connsiteY2" fmla="*/ 0 h 89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8760" h="891540">
                  <a:moveTo>
                    <a:pt x="1508760" y="891540"/>
                  </a:moveTo>
                  <a:cubicBezTo>
                    <a:pt x="1272540" y="649605"/>
                    <a:pt x="1036320" y="407670"/>
                    <a:pt x="784860" y="259080"/>
                  </a:cubicBezTo>
                  <a:cubicBezTo>
                    <a:pt x="533400" y="110490"/>
                    <a:pt x="266700" y="55245"/>
                    <a:pt x="0" y="0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4450080" y="3459480"/>
              <a:ext cx="548640" cy="83820"/>
            </a:xfrm>
            <a:custGeom>
              <a:avLst/>
              <a:gdLst>
                <a:gd name="connsiteX0" fmla="*/ 548640 w 548640"/>
                <a:gd name="connsiteY0" fmla="*/ 83820 h 83820"/>
                <a:gd name="connsiteX1" fmla="*/ 0 w 548640"/>
                <a:gd name="connsiteY1" fmla="*/ 0 h 8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8640" h="83820">
                  <a:moveTo>
                    <a:pt x="548640" y="83820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4583430" y="2990850"/>
              <a:ext cx="220980" cy="426720"/>
            </a:xfrm>
            <a:custGeom>
              <a:avLst/>
              <a:gdLst>
                <a:gd name="connsiteX0" fmla="*/ 220980 w 220980"/>
                <a:gd name="connsiteY0" fmla="*/ 426720 h 426720"/>
                <a:gd name="connsiteX1" fmla="*/ 0 w 220980"/>
                <a:gd name="connsiteY1" fmla="*/ 0 h 42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0980" h="426720">
                  <a:moveTo>
                    <a:pt x="220980" y="426720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5516880" y="3672840"/>
              <a:ext cx="1158240" cy="777240"/>
            </a:xfrm>
            <a:custGeom>
              <a:avLst/>
              <a:gdLst>
                <a:gd name="connsiteX0" fmla="*/ 0 w 1158240"/>
                <a:gd name="connsiteY0" fmla="*/ 777240 h 777240"/>
                <a:gd name="connsiteX1" fmla="*/ 1158240 w 1158240"/>
                <a:gd name="connsiteY1" fmla="*/ 0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8240" h="777240">
                  <a:moveTo>
                    <a:pt x="0" y="777240"/>
                  </a:moveTo>
                  <a:lnTo>
                    <a:pt x="1158240" y="0"/>
                  </a:ln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5844540" y="3754755"/>
              <a:ext cx="83820" cy="480060"/>
            </a:xfrm>
            <a:custGeom>
              <a:avLst/>
              <a:gdLst>
                <a:gd name="connsiteX0" fmla="*/ 0 w 83820"/>
                <a:gd name="connsiteY0" fmla="*/ 480060 h 480060"/>
                <a:gd name="connsiteX1" fmla="*/ 83820 w 83820"/>
                <a:gd name="connsiteY1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820" h="480060">
                  <a:moveTo>
                    <a:pt x="0" y="480060"/>
                  </a:moveTo>
                  <a:lnTo>
                    <a:pt x="83820" y="0"/>
                  </a:ln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6033135" y="4105275"/>
              <a:ext cx="495300" cy="7620"/>
            </a:xfrm>
            <a:custGeom>
              <a:avLst/>
              <a:gdLst>
                <a:gd name="connsiteX0" fmla="*/ 0 w 495300"/>
                <a:gd name="connsiteY0" fmla="*/ 0 h 7620"/>
                <a:gd name="connsiteX1" fmla="*/ 495300 w 495300"/>
                <a:gd name="connsiteY1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5300" h="7620">
                  <a:moveTo>
                    <a:pt x="0" y="0"/>
                  </a:moveTo>
                  <a:lnTo>
                    <a:pt x="495300" y="7620"/>
                  </a:ln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464194" y="4624327"/>
              <a:ext cx="586740" cy="121920"/>
            </a:xfrm>
            <a:custGeom>
              <a:avLst/>
              <a:gdLst>
                <a:gd name="connsiteX0" fmla="*/ 0 w 586740"/>
                <a:gd name="connsiteY0" fmla="*/ 121920 h 121920"/>
                <a:gd name="connsiteX1" fmla="*/ 182880 w 586740"/>
                <a:gd name="connsiteY1" fmla="*/ 68580 h 121920"/>
                <a:gd name="connsiteX2" fmla="*/ 586740 w 586740"/>
                <a:gd name="connsiteY2" fmla="*/ 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6740" h="121920">
                  <a:moveTo>
                    <a:pt x="0" y="121920"/>
                  </a:moveTo>
                  <a:cubicBezTo>
                    <a:pt x="42545" y="105410"/>
                    <a:pt x="85090" y="88900"/>
                    <a:pt x="182880" y="68580"/>
                  </a:cubicBezTo>
                  <a:cubicBezTo>
                    <a:pt x="280670" y="48260"/>
                    <a:pt x="433705" y="24130"/>
                    <a:pt x="586740" y="0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5486400" y="5324354"/>
              <a:ext cx="706056" cy="416689"/>
            </a:xfrm>
            <a:custGeom>
              <a:avLst/>
              <a:gdLst>
                <a:gd name="connsiteX0" fmla="*/ 0 w 706056"/>
                <a:gd name="connsiteY0" fmla="*/ 416689 h 416689"/>
                <a:gd name="connsiteX1" fmla="*/ 405114 w 706056"/>
                <a:gd name="connsiteY1" fmla="*/ 104173 h 416689"/>
                <a:gd name="connsiteX2" fmla="*/ 706056 w 706056"/>
                <a:gd name="connsiteY2" fmla="*/ 0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6056" h="416689">
                  <a:moveTo>
                    <a:pt x="0" y="416689"/>
                  </a:moveTo>
                  <a:cubicBezTo>
                    <a:pt x="143719" y="295155"/>
                    <a:pt x="287438" y="173621"/>
                    <a:pt x="405114" y="104173"/>
                  </a:cubicBezTo>
                  <a:cubicBezTo>
                    <a:pt x="522790" y="34725"/>
                    <a:pt x="614423" y="17362"/>
                    <a:pt x="706056" y="0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5821680" y="5223510"/>
              <a:ext cx="106680" cy="243840"/>
            </a:xfrm>
            <a:custGeom>
              <a:avLst/>
              <a:gdLst>
                <a:gd name="connsiteX0" fmla="*/ 0 w 106680"/>
                <a:gd name="connsiteY0" fmla="*/ 243840 h 243840"/>
                <a:gd name="connsiteX1" fmla="*/ 49530 w 106680"/>
                <a:gd name="connsiteY1" fmla="*/ 57150 h 243840"/>
                <a:gd name="connsiteX2" fmla="*/ 106680 w 106680"/>
                <a:gd name="connsiteY2" fmla="*/ 0 h 24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80" h="243840">
                  <a:moveTo>
                    <a:pt x="0" y="243840"/>
                  </a:moveTo>
                  <a:cubicBezTo>
                    <a:pt x="15875" y="170815"/>
                    <a:pt x="31750" y="97790"/>
                    <a:pt x="49530" y="57150"/>
                  </a:cubicBezTo>
                  <a:cubicBezTo>
                    <a:pt x="67310" y="16510"/>
                    <a:pt x="86995" y="8255"/>
                    <a:pt x="106680" y="0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5012977" y="1536813"/>
              <a:ext cx="972820" cy="1576910"/>
            </a:xfrm>
            <a:custGeom>
              <a:avLst/>
              <a:gdLst>
                <a:gd name="connsiteX0" fmla="*/ 0 w 1259840"/>
                <a:gd name="connsiteY0" fmla="*/ 629920 h 1259840"/>
                <a:gd name="connsiteX1" fmla="*/ 629920 w 1259840"/>
                <a:gd name="connsiteY1" fmla="*/ 0 h 1259840"/>
                <a:gd name="connsiteX2" fmla="*/ 1259840 w 1259840"/>
                <a:gd name="connsiteY2" fmla="*/ 629920 h 1259840"/>
                <a:gd name="connsiteX3" fmla="*/ 629920 w 1259840"/>
                <a:gd name="connsiteY3" fmla="*/ 1259840 h 1259840"/>
                <a:gd name="connsiteX4" fmla="*/ 0 w 1259840"/>
                <a:gd name="connsiteY4" fmla="*/ 629920 h 1259840"/>
                <a:gd name="connsiteX0-1" fmla="*/ 0 w 1259840"/>
                <a:gd name="connsiteY0-2" fmla="*/ 1412240 h 2042160"/>
                <a:gd name="connsiteX1-3" fmla="*/ 629920 w 1259840"/>
                <a:gd name="connsiteY1-4" fmla="*/ 0 h 2042160"/>
                <a:gd name="connsiteX2-5" fmla="*/ 1259840 w 1259840"/>
                <a:gd name="connsiteY2-6" fmla="*/ 1412240 h 2042160"/>
                <a:gd name="connsiteX3-7" fmla="*/ 629920 w 1259840"/>
                <a:gd name="connsiteY3-8" fmla="*/ 2042160 h 2042160"/>
                <a:gd name="connsiteX4-9" fmla="*/ 0 w 1259840"/>
                <a:gd name="connsiteY4-10" fmla="*/ 1412240 h 2042160"/>
                <a:gd name="connsiteX0-11" fmla="*/ 0 w 1259840"/>
                <a:gd name="connsiteY0-12" fmla="*/ 1412240 h 2042160"/>
                <a:gd name="connsiteX1-13" fmla="*/ 629920 w 1259840"/>
                <a:gd name="connsiteY1-14" fmla="*/ 0 h 2042160"/>
                <a:gd name="connsiteX2-15" fmla="*/ 1259840 w 1259840"/>
                <a:gd name="connsiteY2-16" fmla="*/ 1412240 h 2042160"/>
                <a:gd name="connsiteX3-17" fmla="*/ 629920 w 1259840"/>
                <a:gd name="connsiteY3-18" fmla="*/ 2042160 h 2042160"/>
                <a:gd name="connsiteX4-19" fmla="*/ 0 w 1259840"/>
                <a:gd name="connsiteY4-20" fmla="*/ 1412240 h 2042160"/>
                <a:gd name="connsiteX0-21" fmla="*/ 0 w 1259840"/>
                <a:gd name="connsiteY0-22" fmla="*/ 1412240 h 2042160"/>
                <a:gd name="connsiteX1-23" fmla="*/ 629920 w 1259840"/>
                <a:gd name="connsiteY1-24" fmla="*/ 0 h 2042160"/>
                <a:gd name="connsiteX2-25" fmla="*/ 1259840 w 1259840"/>
                <a:gd name="connsiteY2-26" fmla="*/ 1412240 h 2042160"/>
                <a:gd name="connsiteX3-27" fmla="*/ 629920 w 1259840"/>
                <a:gd name="connsiteY3-28" fmla="*/ 2042160 h 2042160"/>
                <a:gd name="connsiteX4-29" fmla="*/ 0 w 1259840"/>
                <a:gd name="connsiteY4-30" fmla="*/ 1412240 h 2042160"/>
                <a:gd name="connsiteX0-31" fmla="*/ 0 w 1259840"/>
                <a:gd name="connsiteY0-32" fmla="*/ 1412240 h 2042160"/>
                <a:gd name="connsiteX1-33" fmla="*/ 629920 w 1259840"/>
                <a:gd name="connsiteY1-34" fmla="*/ 0 h 2042160"/>
                <a:gd name="connsiteX2-35" fmla="*/ 1259840 w 1259840"/>
                <a:gd name="connsiteY2-36" fmla="*/ 1412240 h 2042160"/>
                <a:gd name="connsiteX3-37" fmla="*/ 629920 w 1259840"/>
                <a:gd name="connsiteY3-38" fmla="*/ 2042160 h 2042160"/>
                <a:gd name="connsiteX4-39" fmla="*/ 0 w 1259840"/>
                <a:gd name="connsiteY4-40" fmla="*/ 1412240 h 2042160"/>
                <a:gd name="connsiteX0-41" fmla="*/ 0 w 1259840"/>
                <a:gd name="connsiteY0-42" fmla="*/ 1412240 h 2042160"/>
                <a:gd name="connsiteX1-43" fmla="*/ 629920 w 1259840"/>
                <a:gd name="connsiteY1-44" fmla="*/ 0 h 2042160"/>
                <a:gd name="connsiteX2-45" fmla="*/ 1259840 w 1259840"/>
                <a:gd name="connsiteY2-46" fmla="*/ 1412240 h 2042160"/>
                <a:gd name="connsiteX3-47" fmla="*/ 629920 w 1259840"/>
                <a:gd name="connsiteY3-48" fmla="*/ 2042160 h 2042160"/>
                <a:gd name="connsiteX4-49" fmla="*/ 0 w 1259840"/>
                <a:gd name="connsiteY4-50" fmla="*/ 1412240 h 2042160"/>
                <a:gd name="connsiteX0-51" fmla="*/ 0 w 1259840"/>
                <a:gd name="connsiteY0-52" fmla="*/ 1412240 h 2042160"/>
                <a:gd name="connsiteX1-53" fmla="*/ 629920 w 1259840"/>
                <a:gd name="connsiteY1-54" fmla="*/ 0 h 2042160"/>
                <a:gd name="connsiteX2-55" fmla="*/ 1259840 w 1259840"/>
                <a:gd name="connsiteY2-56" fmla="*/ 1412240 h 2042160"/>
                <a:gd name="connsiteX3-57" fmla="*/ 629920 w 1259840"/>
                <a:gd name="connsiteY3-58" fmla="*/ 2042160 h 2042160"/>
                <a:gd name="connsiteX4-59" fmla="*/ 0 w 1259840"/>
                <a:gd name="connsiteY4-60" fmla="*/ 1412240 h 2042160"/>
                <a:gd name="connsiteX0-61" fmla="*/ 0 w 1259840"/>
                <a:gd name="connsiteY0-62" fmla="*/ 1412240 h 2042160"/>
                <a:gd name="connsiteX1-63" fmla="*/ 629920 w 1259840"/>
                <a:gd name="connsiteY1-64" fmla="*/ 0 h 2042160"/>
                <a:gd name="connsiteX2-65" fmla="*/ 1259840 w 1259840"/>
                <a:gd name="connsiteY2-66" fmla="*/ 1412240 h 2042160"/>
                <a:gd name="connsiteX3-67" fmla="*/ 629920 w 1259840"/>
                <a:gd name="connsiteY3-68" fmla="*/ 2042160 h 2042160"/>
                <a:gd name="connsiteX4-69" fmla="*/ 0 w 1259840"/>
                <a:gd name="connsiteY4-70" fmla="*/ 1412240 h 2042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59840" h="2042160">
                  <a:moveTo>
                    <a:pt x="0" y="1412240"/>
                  </a:moveTo>
                  <a:cubicBezTo>
                    <a:pt x="0" y="1071880"/>
                    <a:pt x="373465" y="487680"/>
                    <a:pt x="629920" y="0"/>
                  </a:cubicBezTo>
                  <a:cubicBezTo>
                    <a:pt x="876215" y="497840"/>
                    <a:pt x="1259840" y="1064345"/>
                    <a:pt x="1259840" y="1412240"/>
                  </a:cubicBezTo>
                  <a:cubicBezTo>
                    <a:pt x="1259840" y="1760135"/>
                    <a:pt x="977815" y="2042160"/>
                    <a:pt x="629920" y="2042160"/>
                  </a:cubicBezTo>
                  <a:cubicBezTo>
                    <a:pt x="282025" y="2042160"/>
                    <a:pt x="0" y="1752600"/>
                    <a:pt x="0" y="1412240"/>
                  </a:cubicBezTo>
                  <a:close/>
                </a:path>
              </a:pathLst>
            </a:custGeom>
            <a:solidFill>
              <a:srgbClr val="C00000"/>
            </a:solidFill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椭圆 21"/>
            <p:cNvSpPr/>
            <p:nvPr/>
          </p:nvSpPr>
          <p:spPr>
            <a:xfrm rot="17534892">
              <a:off x="3473030" y="2528470"/>
              <a:ext cx="642247" cy="1041062"/>
            </a:xfrm>
            <a:custGeom>
              <a:avLst/>
              <a:gdLst>
                <a:gd name="connsiteX0" fmla="*/ 0 w 1259840"/>
                <a:gd name="connsiteY0" fmla="*/ 629920 h 1259840"/>
                <a:gd name="connsiteX1" fmla="*/ 629920 w 1259840"/>
                <a:gd name="connsiteY1" fmla="*/ 0 h 1259840"/>
                <a:gd name="connsiteX2" fmla="*/ 1259840 w 1259840"/>
                <a:gd name="connsiteY2" fmla="*/ 629920 h 1259840"/>
                <a:gd name="connsiteX3" fmla="*/ 629920 w 1259840"/>
                <a:gd name="connsiteY3" fmla="*/ 1259840 h 1259840"/>
                <a:gd name="connsiteX4" fmla="*/ 0 w 1259840"/>
                <a:gd name="connsiteY4" fmla="*/ 629920 h 1259840"/>
                <a:gd name="connsiteX0-1" fmla="*/ 0 w 1259840"/>
                <a:gd name="connsiteY0-2" fmla="*/ 1412240 h 2042160"/>
                <a:gd name="connsiteX1-3" fmla="*/ 629920 w 1259840"/>
                <a:gd name="connsiteY1-4" fmla="*/ 0 h 2042160"/>
                <a:gd name="connsiteX2-5" fmla="*/ 1259840 w 1259840"/>
                <a:gd name="connsiteY2-6" fmla="*/ 1412240 h 2042160"/>
                <a:gd name="connsiteX3-7" fmla="*/ 629920 w 1259840"/>
                <a:gd name="connsiteY3-8" fmla="*/ 2042160 h 2042160"/>
                <a:gd name="connsiteX4-9" fmla="*/ 0 w 1259840"/>
                <a:gd name="connsiteY4-10" fmla="*/ 1412240 h 2042160"/>
                <a:gd name="connsiteX0-11" fmla="*/ 0 w 1259840"/>
                <a:gd name="connsiteY0-12" fmla="*/ 1412240 h 2042160"/>
                <a:gd name="connsiteX1-13" fmla="*/ 629920 w 1259840"/>
                <a:gd name="connsiteY1-14" fmla="*/ 0 h 2042160"/>
                <a:gd name="connsiteX2-15" fmla="*/ 1259840 w 1259840"/>
                <a:gd name="connsiteY2-16" fmla="*/ 1412240 h 2042160"/>
                <a:gd name="connsiteX3-17" fmla="*/ 629920 w 1259840"/>
                <a:gd name="connsiteY3-18" fmla="*/ 2042160 h 2042160"/>
                <a:gd name="connsiteX4-19" fmla="*/ 0 w 1259840"/>
                <a:gd name="connsiteY4-20" fmla="*/ 1412240 h 2042160"/>
                <a:gd name="connsiteX0-21" fmla="*/ 0 w 1259840"/>
                <a:gd name="connsiteY0-22" fmla="*/ 1412240 h 2042160"/>
                <a:gd name="connsiteX1-23" fmla="*/ 629920 w 1259840"/>
                <a:gd name="connsiteY1-24" fmla="*/ 0 h 2042160"/>
                <a:gd name="connsiteX2-25" fmla="*/ 1259840 w 1259840"/>
                <a:gd name="connsiteY2-26" fmla="*/ 1412240 h 2042160"/>
                <a:gd name="connsiteX3-27" fmla="*/ 629920 w 1259840"/>
                <a:gd name="connsiteY3-28" fmla="*/ 2042160 h 2042160"/>
                <a:gd name="connsiteX4-29" fmla="*/ 0 w 1259840"/>
                <a:gd name="connsiteY4-30" fmla="*/ 1412240 h 2042160"/>
                <a:gd name="connsiteX0-31" fmla="*/ 0 w 1259840"/>
                <a:gd name="connsiteY0-32" fmla="*/ 1412240 h 2042160"/>
                <a:gd name="connsiteX1-33" fmla="*/ 629920 w 1259840"/>
                <a:gd name="connsiteY1-34" fmla="*/ 0 h 2042160"/>
                <a:gd name="connsiteX2-35" fmla="*/ 1259840 w 1259840"/>
                <a:gd name="connsiteY2-36" fmla="*/ 1412240 h 2042160"/>
                <a:gd name="connsiteX3-37" fmla="*/ 629920 w 1259840"/>
                <a:gd name="connsiteY3-38" fmla="*/ 2042160 h 2042160"/>
                <a:gd name="connsiteX4-39" fmla="*/ 0 w 1259840"/>
                <a:gd name="connsiteY4-40" fmla="*/ 1412240 h 2042160"/>
                <a:gd name="connsiteX0-41" fmla="*/ 0 w 1259840"/>
                <a:gd name="connsiteY0-42" fmla="*/ 1412240 h 2042160"/>
                <a:gd name="connsiteX1-43" fmla="*/ 629920 w 1259840"/>
                <a:gd name="connsiteY1-44" fmla="*/ 0 h 2042160"/>
                <a:gd name="connsiteX2-45" fmla="*/ 1259840 w 1259840"/>
                <a:gd name="connsiteY2-46" fmla="*/ 1412240 h 2042160"/>
                <a:gd name="connsiteX3-47" fmla="*/ 629920 w 1259840"/>
                <a:gd name="connsiteY3-48" fmla="*/ 2042160 h 2042160"/>
                <a:gd name="connsiteX4-49" fmla="*/ 0 w 1259840"/>
                <a:gd name="connsiteY4-50" fmla="*/ 1412240 h 2042160"/>
                <a:gd name="connsiteX0-51" fmla="*/ 0 w 1259840"/>
                <a:gd name="connsiteY0-52" fmla="*/ 1412240 h 2042160"/>
                <a:gd name="connsiteX1-53" fmla="*/ 629920 w 1259840"/>
                <a:gd name="connsiteY1-54" fmla="*/ 0 h 2042160"/>
                <a:gd name="connsiteX2-55" fmla="*/ 1259840 w 1259840"/>
                <a:gd name="connsiteY2-56" fmla="*/ 1412240 h 2042160"/>
                <a:gd name="connsiteX3-57" fmla="*/ 629920 w 1259840"/>
                <a:gd name="connsiteY3-58" fmla="*/ 2042160 h 2042160"/>
                <a:gd name="connsiteX4-59" fmla="*/ 0 w 1259840"/>
                <a:gd name="connsiteY4-60" fmla="*/ 1412240 h 2042160"/>
                <a:gd name="connsiteX0-61" fmla="*/ 0 w 1259840"/>
                <a:gd name="connsiteY0-62" fmla="*/ 1412240 h 2042160"/>
                <a:gd name="connsiteX1-63" fmla="*/ 629920 w 1259840"/>
                <a:gd name="connsiteY1-64" fmla="*/ 0 h 2042160"/>
                <a:gd name="connsiteX2-65" fmla="*/ 1259840 w 1259840"/>
                <a:gd name="connsiteY2-66" fmla="*/ 1412240 h 2042160"/>
                <a:gd name="connsiteX3-67" fmla="*/ 629920 w 1259840"/>
                <a:gd name="connsiteY3-68" fmla="*/ 2042160 h 2042160"/>
                <a:gd name="connsiteX4-69" fmla="*/ 0 w 1259840"/>
                <a:gd name="connsiteY4-70" fmla="*/ 1412240 h 2042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59840" h="2042160">
                  <a:moveTo>
                    <a:pt x="0" y="1412240"/>
                  </a:moveTo>
                  <a:cubicBezTo>
                    <a:pt x="0" y="1071880"/>
                    <a:pt x="373465" y="487680"/>
                    <a:pt x="629920" y="0"/>
                  </a:cubicBezTo>
                  <a:cubicBezTo>
                    <a:pt x="876215" y="497840"/>
                    <a:pt x="1259840" y="1064345"/>
                    <a:pt x="1259840" y="1412240"/>
                  </a:cubicBezTo>
                  <a:cubicBezTo>
                    <a:pt x="1259840" y="1760135"/>
                    <a:pt x="977815" y="2042160"/>
                    <a:pt x="629920" y="2042160"/>
                  </a:cubicBezTo>
                  <a:cubicBezTo>
                    <a:pt x="282025" y="2042160"/>
                    <a:pt x="0" y="1752600"/>
                    <a:pt x="0" y="1412240"/>
                  </a:cubicBezTo>
                  <a:close/>
                </a:path>
              </a:pathLst>
            </a:custGeom>
            <a:solidFill>
              <a:srgbClr val="C00000"/>
            </a:solidFill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椭圆 21"/>
            <p:cNvSpPr/>
            <p:nvPr/>
          </p:nvSpPr>
          <p:spPr>
            <a:xfrm rot="4065108" flipH="1">
              <a:off x="6519397" y="3214405"/>
              <a:ext cx="526423" cy="853315"/>
            </a:xfrm>
            <a:custGeom>
              <a:avLst/>
              <a:gdLst>
                <a:gd name="connsiteX0" fmla="*/ 0 w 1259840"/>
                <a:gd name="connsiteY0" fmla="*/ 629920 h 1259840"/>
                <a:gd name="connsiteX1" fmla="*/ 629920 w 1259840"/>
                <a:gd name="connsiteY1" fmla="*/ 0 h 1259840"/>
                <a:gd name="connsiteX2" fmla="*/ 1259840 w 1259840"/>
                <a:gd name="connsiteY2" fmla="*/ 629920 h 1259840"/>
                <a:gd name="connsiteX3" fmla="*/ 629920 w 1259840"/>
                <a:gd name="connsiteY3" fmla="*/ 1259840 h 1259840"/>
                <a:gd name="connsiteX4" fmla="*/ 0 w 1259840"/>
                <a:gd name="connsiteY4" fmla="*/ 629920 h 1259840"/>
                <a:gd name="connsiteX0-1" fmla="*/ 0 w 1259840"/>
                <a:gd name="connsiteY0-2" fmla="*/ 1412240 h 2042160"/>
                <a:gd name="connsiteX1-3" fmla="*/ 629920 w 1259840"/>
                <a:gd name="connsiteY1-4" fmla="*/ 0 h 2042160"/>
                <a:gd name="connsiteX2-5" fmla="*/ 1259840 w 1259840"/>
                <a:gd name="connsiteY2-6" fmla="*/ 1412240 h 2042160"/>
                <a:gd name="connsiteX3-7" fmla="*/ 629920 w 1259840"/>
                <a:gd name="connsiteY3-8" fmla="*/ 2042160 h 2042160"/>
                <a:gd name="connsiteX4-9" fmla="*/ 0 w 1259840"/>
                <a:gd name="connsiteY4-10" fmla="*/ 1412240 h 2042160"/>
                <a:gd name="connsiteX0-11" fmla="*/ 0 w 1259840"/>
                <a:gd name="connsiteY0-12" fmla="*/ 1412240 h 2042160"/>
                <a:gd name="connsiteX1-13" fmla="*/ 629920 w 1259840"/>
                <a:gd name="connsiteY1-14" fmla="*/ 0 h 2042160"/>
                <a:gd name="connsiteX2-15" fmla="*/ 1259840 w 1259840"/>
                <a:gd name="connsiteY2-16" fmla="*/ 1412240 h 2042160"/>
                <a:gd name="connsiteX3-17" fmla="*/ 629920 w 1259840"/>
                <a:gd name="connsiteY3-18" fmla="*/ 2042160 h 2042160"/>
                <a:gd name="connsiteX4-19" fmla="*/ 0 w 1259840"/>
                <a:gd name="connsiteY4-20" fmla="*/ 1412240 h 2042160"/>
                <a:gd name="connsiteX0-21" fmla="*/ 0 w 1259840"/>
                <a:gd name="connsiteY0-22" fmla="*/ 1412240 h 2042160"/>
                <a:gd name="connsiteX1-23" fmla="*/ 629920 w 1259840"/>
                <a:gd name="connsiteY1-24" fmla="*/ 0 h 2042160"/>
                <a:gd name="connsiteX2-25" fmla="*/ 1259840 w 1259840"/>
                <a:gd name="connsiteY2-26" fmla="*/ 1412240 h 2042160"/>
                <a:gd name="connsiteX3-27" fmla="*/ 629920 w 1259840"/>
                <a:gd name="connsiteY3-28" fmla="*/ 2042160 h 2042160"/>
                <a:gd name="connsiteX4-29" fmla="*/ 0 w 1259840"/>
                <a:gd name="connsiteY4-30" fmla="*/ 1412240 h 2042160"/>
                <a:gd name="connsiteX0-31" fmla="*/ 0 w 1259840"/>
                <a:gd name="connsiteY0-32" fmla="*/ 1412240 h 2042160"/>
                <a:gd name="connsiteX1-33" fmla="*/ 629920 w 1259840"/>
                <a:gd name="connsiteY1-34" fmla="*/ 0 h 2042160"/>
                <a:gd name="connsiteX2-35" fmla="*/ 1259840 w 1259840"/>
                <a:gd name="connsiteY2-36" fmla="*/ 1412240 h 2042160"/>
                <a:gd name="connsiteX3-37" fmla="*/ 629920 w 1259840"/>
                <a:gd name="connsiteY3-38" fmla="*/ 2042160 h 2042160"/>
                <a:gd name="connsiteX4-39" fmla="*/ 0 w 1259840"/>
                <a:gd name="connsiteY4-40" fmla="*/ 1412240 h 2042160"/>
                <a:gd name="connsiteX0-41" fmla="*/ 0 w 1259840"/>
                <a:gd name="connsiteY0-42" fmla="*/ 1412240 h 2042160"/>
                <a:gd name="connsiteX1-43" fmla="*/ 629920 w 1259840"/>
                <a:gd name="connsiteY1-44" fmla="*/ 0 h 2042160"/>
                <a:gd name="connsiteX2-45" fmla="*/ 1259840 w 1259840"/>
                <a:gd name="connsiteY2-46" fmla="*/ 1412240 h 2042160"/>
                <a:gd name="connsiteX3-47" fmla="*/ 629920 w 1259840"/>
                <a:gd name="connsiteY3-48" fmla="*/ 2042160 h 2042160"/>
                <a:gd name="connsiteX4-49" fmla="*/ 0 w 1259840"/>
                <a:gd name="connsiteY4-50" fmla="*/ 1412240 h 2042160"/>
                <a:gd name="connsiteX0-51" fmla="*/ 0 w 1259840"/>
                <a:gd name="connsiteY0-52" fmla="*/ 1412240 h 2042160"/>
                <a:gd name="connsiteX1-53" fmla="*/ 629920 w 1259840"/>
                <a:gd name="connsiteY1-54" fmla="*/ 0 h 2042160"/>
                <a:gd name="connsiteX2-55" fmla="*/ 1259840 w 1259840"/>
                <a:gd name="connsiteY2-56" fmla="*/ 1412240 h 2042160"/>
                <a:gd name="connsiteX3-57" fmla="*/ 629920 w 1259840"/>
                <a:gd name="connsiteY3-58" fmla="*/ 2042160 h 2042160"/>
                <a:gd name="connsiteX4-59" fmla="*/ 0 w 1259840"/>
                <a:gd name="connsiteY4-60" fmla="*/ 1412240 h 2042160"/>
                <a:gd name="connsiteX0-61" fmla="*/ 0 w 1259840"/>
                <a:gd name="connsiteY0-62" fmla="*/ 1412240 h 2042160"/>
                <a:gd name="connsiteX1-63" fmla="*/ 629920 w 1259840"/>
                <a:gd name="connsiteY1-64" fmla="*/ 0 h 2042160"/>
                <a:gd name="connsiteX2-65" fmla="*/ 1259840 w 1259840"/>
                <a:gd name="connsiteY2-66" fmla="*/ 1412240 h 2042160"/>
                <a:gd name="connsiteX3-67" fmla="*/ 629920 w 1259840"/>
                <a:gd name="connsiteY3-68" fmla="*/ 2042160 h 2042160"/>
                <a:gd name="connsiteX4-69" fmla="*/ 0 w 1259840"/>
                <a:gd name="connsiteY4-70" fmla="*/ 1412240 h 2042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59840" h="2042160">
                  <a:moveTo>
                    <a:pt x="0" y="1412240"/>
                  </a:moveTo>
                  <a:cubicBezTo>
                    <a:pt x="0" y="1071880"/>
                    <a:pt x="373465" y="487680"/>
                    <a:pt x="629920" y="0"/>
                  </a:cubicBezTo>
                  <a:cubicBezTo>
                    <a:pt x="876215" y="497840"/>
                    <a:pt x="1259840" y="1064345"/>
                    <a:pt x="1259840" y="1412240"/>
                  </a:cubicBezTo>
                  <a:cubicBezTo>
                    <a:pt x="1259840" y="1760135"/>
                    <a:pt x="977815" y="2042160"/>
                    <a:pt x="629920" y="2042160"/>
                  </a:cubicBezTo>
                  <a:cubicBezTo>
                    <a:pt x="282025" y="2042160"/>
                    <a:pt x="0" y="1752600"/>
                    <a:pt x="0" y="1412240"/>
                  </a:cubicBezTo>
                  <a:close/>
                </a:path>
              </a:pathLst>
            </a:custGeom>
            <a:solidFill>
              <a:srgbClr val="C00000"/>
            </a:solidFill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椭圆 21"/>
            <p:cNvSpPr/>
            <p:nvPr/>
          </p:nvSpPr>
          <p:spPr>
            <a:xfrm rot="6133574" flipV="1">
              <a:off x="3985133" y="3943112"/>
              <a:ext cx="504613" cy="817962"/>
            </a:xfrm>
            <a:custGeom>
              <a:avLst/>
              <a:gdLst>
                <a:gd name="connsiteX0" fmla="*/ 0 w 1259840"/>
                <a:gd name="connsiteY0" fmla="*/ 629920 h 1259840"/>
                <a:gd name="connsiteX1" fmla="*/ 629920 w 1259840"/>
                <a:gd name="connsiteY1" fmla="*/ 0 h 1259840"/>
                <a:gd name="connsiteX2" fmla="*/ 1259840 w 1259840"/>
                <a:gd name="connsiteY2" fmla="*/ 629920 h 1259840"/>
                <a:gd name="connsiteX3" fmla="*/ 629920 w 1259840"/>
                <a:gd name="connsiteY3" fmla="*/ 1259840 h 1259840"/>
                <a:gd name="connsiteX4" fmla="*/ 0 w 1259840"/>
                <a:gd name="connsiteY4" fmla="*/ 629920 h 1259840"/>
                <a:gd name="connsiteX0-1" fmla="*/ 0 w 1259840"/>
                <a:gd name="connsiteY0-2" fmla="*/ 1412240 h 2042160"/>
                <a:gd name="connsiteX1-3" fmla="*/ 629920 w 1259840"/>
                <a:gd name="connsiteY1-4" fmla="*/ 0 h 2042160"/>
                <a:gd name="connsiteX2-5" fmla="*/ 1259840 w 1259840"/>
                <a:gd name="connsiteY2-6" fmla="*/ 1412240 h 2042160"/>
                <a:gd name="connsiteX3-7" fmla="*/ 629920 w 1259840"/>
                <a:gd name="connsiteY3-8" fmla="*/ 2042160 h 2042160"/>
                <a:gd name="connsiteX4-9" fmla="*/ 0 w 1259840"/>
                <a:gd name="connsiteY4-10" fmla="*/ 1412240 h 2042160"/>
                <a:gd name="connsiteX0-11" fmla="*/ 0 w 1259840"/>
                <a:gd name="connsiteY0-12" fmla="*/ 1412240 h 2042160"/>
                <a:gd name="connsiteX1-13" fmla="*/ 629920 w 1259840"/>
                <a:gd name="connsiteY1-14" fmla="*/ 0 h 2042160"/>
                <a:gd name="connsiteX2-15" fmla="*/ 1259840 w 1259840"/>
                <a:gd name="connsiteY2-16" fmla="*/ 1412240 h 2042160"/>
                <a:gd name="connsiteX3-17" fmla="*/ 629920 w 1259840"/>
                <a:gd name="connsiteY3-18" fmla="*/ 2042160 h 2042160"/>
                <a:gd name="connsiteX4-19" fmla="*/ 0 w 1259840"/>
                <a:gd name="connsiteY4-20" fmla="*/ 1412240 h 2042160"/>
                <a:gd name="connsiteX0-21" fmla="*/ 0 w 1259840"/>
                <a:gd name="connsiteY0-22" fmla="*/ 1412240 h 2042160"/>
                <a:gd name="connsiteX1-23" fmla="*/ 629920 w 1259840"/>
                <a:gd name="connsiteY1-24" fmla="*/ 0 h 2042160"/>
                <a:gd name="connsiteX2-25" fmla="*/ 1259840 w 1259840"/>
                <a:gd name="connsiteY2-26" fmla="*/ 1412240 h 2042160"/>
                <a:gd name="connsiteX3-27" fmla="*/ 629920 w 1259840"/>
                <a:gd name="connsiteY3-28" fmla="*/ 2042160 h 2042160"/>
                <a:gd name="connsiteX4-29" fmla="*/ 0 w 1259840"/>
                <a:gd name="connsiteY4-30" fmla="*/ 1412240 h 2042160"/>
                <a:gd name="connsiteX0-31" fmla="*/ 0 w 1259840"/>
                <a:gd name="connsiteY0-32" fmla="*/ 1412240 h 2042160"/>
                <a:gd name="connsiteX1-33" fmla="*/ 629920 w 1259840"/>
                <a:gd name="connsiteY1-34" fmla="*/ 0 h 2042160"/>
                <a:gd name="connsiteX2-35" fmla="*/ 1259840 w 1259840"/>
                <a:gd name="connsiteY2-36" fmla="*/ 1412240 h 2042160"/>
                <a:gd name="connsiteX3-37" fmla="*/ 629920 w 1259840"/>
                <a:gd name="connsiteY3-38" fmla="*/ 2042160 h 2042160"/>
                <a:gd name="connsiteX4-39" fmla="*/ 0 w 1259840"/>
                <a:gd name="connsiteY4-40" fmla="*/ 1412240 h 2042160"/>
                <a:gd name="connsiteX0-41" fmla="*/ 0 w 1259840"/>
                <a:gd name="connsiteY0-42" fmla="*/ 1412240 h 2042160"/>
                <a:gd name="connsiteX1-43" fmla="*/ 629920 w 1259840"/>
                <a:gd name="connsiteY1-44" fmla="*/ 0 h 2042160"/>
                <a:gd name="connsiteX2-45" fmla="*/ 1259840 w 1259840"/>
                <a:gd name="connsiteY2-46" fmla="*/ 1412240 h 2042160"/>
                <a:gd name="connsiteX3-47" fmla="*/ 629920 w 1259840"/>
                <a:gd name="connsiteY3-48" fmla="*/ 2042160 h 2042160"/>
                <a:gd name="connsiteX4-49" fmla="*/ 0 w 1259840"/>
                <a:gd name="connsiteY4-50" fmla="*/ 1412240 h 2042160"/>
                <a:gd name="connsiteX0-51" fmla="*/ 0 w 1259840"/>
                <a:gd name="connsiteY0-52" fmla="*/ 1412240 h 2042160"/>
                <a:gd name="connsiteX1-53" fmla="*/ 629920 w 1259840"/>
                <a:gd name="connsiteY1-54" fmla="*/ 0 h 2042160"/>
                <a:gd name="connsiteX2-55" fmla="*/ 1259840 w 1259840"/>
                <a:gd name="connsiteY2-56" fmla="*/ 1412240 h 2042160"/>
                <a:gd name="connsiteX3-57" fmla="*/ 629920 w 1259840"/>
                <a:gd name="connsiteY3-58" fmla="*/ 2042160 h 2042160"/>
                <a:gd name="connsiteX4-59" fmla="*/ 0 w 1259840"/>
                <a:gd name="connsiteY4-60" fmla="*/ 1412240 h 2042160"/>
                <a:gd name="connsiteX0-61" fmla="*/ 0 w 1259840"/>
                <a:gd name="connsiteY0-62" fmla="*/ 1412240 h 2042160"/>
                <a:gd name="connsiteX1-63" fmla="*/ 629920 w 1259840"/>
                <a:gd name="connsiteY1-64" fmla="*/ 0 h 2042160"/>
                <a:gd name="connsiteX2-65" fmla="*/ 1259840 w 1259840"/>
                <a:gd name="connsiteY2-66" fmla="*/ 1412240 h 2042160"/>
                <a:gd name="connsiteX3-67" fmla="*/ 629920 w 1259840"/>
                <a:gd name="connsiteY3-68" fmla="*/ 2042160 h 2042160"/>
                <a:gd name="connsiteX4-69" fmla="*/ 0 w 1259840"/>
                <a:gd name="connsiteY4-70" fmla="*/ 1412240 h 2042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59840" h="2042160">
                  <a:moveTo>
                    <a:pt x="0" y="1412240"/>
                  </a:moveTo>
                  <a:cubicBezTo>
                    <a:pt x="0" y="1071880"/>
                    <a:pt x="373465" y="487680"/>
                    <a:pt x="629920" y="0"/>
                  </a:cubicBezTo>
                  <a:cubicBezTo>
                    <a:pt x="876215" y="497840"/>
                    <a:pt x="1259840" y="1064345"/>
                    <a:pt x="1259840" y="1412240"/>
                  </a:cubicBezTo>
                  <a:cubicBezTo>
                    <a:pt x="1259840" y="1760135"/>
                    <a:pt x="977815" y="2042160"/>
                    <a:pt x="629920" y="2042160"/>
                  </a:cubicBezTo>
                  <a:cubicBezTo>
                    <a:pt x="282025" y="2042160"/>
                    <a:pt x="0" y="1752600"/>
                    <a:pt x="0" y="1412240"/>
                  </a:cubicBezTo>
                  <a:close/>
                </a:path>
              </a:pathLst>
            </a:custGeom>
            <a:solidFill>
              <a:srgbClr val="C00000"/>
            </a:solidFill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椭圆 21"/>
            <p:cNvSpPr/>
            <p:nvPr/>
          </p:nvSpPr>
          <p:spPr>
            <a:xfrm rot="15466426" flipH="1" flipV="1">
              <a:off x="6188313" y="4974575"/>
              <a:ext cx="389904" cy="632023"/>
            </a:xfrm>
            <a:custGeom>
              <a:avLst/>
              <a:gdLst>
                <a:gd name="connsiteX0" fmla="*/ 0 w 1259840"/>
                <a:gd name="connsiteY0" fmla="*/ 629920 h 1259840"/>
                <a:gd name="connsiteX1" fmla="*/ 629920 w 1259840"/>
                <a:gd name="connsiteY1" fmla="*/ 0 h 1259840"/>
                <a:gd name="connsiteX2" fmla="*/ 1259840 w 1259840"/>
                <a:gd name="connsiteY2" fmla="*/ 629920 h 1259840"/>
                <a:gd name="connsiteX3" fmla="*/ 629920 w 1259840"/>
                <a:gd name="connsiteY3" fmla="*/ 1259840 h 1259840"/>
                <a:gd name="connsiteX4" fmla="*/ 0 w 1259840"/>
                <a:gd name="connsiteY4" fmla="*/ 629920 h 1259840"/>
                <a:gd name="connsiteX0-1" fmla="*/ 0 w 1259840"/>
                <a:gd name="connsiteY0-2" fmla="*/ 1412240 h 2042160"/>
                <a:gd name="connsiteX1-3" fmla="*/ 629920 w 1259840"/>
                <a:gd name="connsiteY1-4" fmla="*/ 0 h 2042160"/>
                <a:gd name="connsiteX2-5" fmla="*/ 1259840 w 1259840"/>
                <a:gd name="connsiteY2-6" fmla="*/ 1412240 h 2042160"/>
                <a:gd name="connsiteX3-7" fmla="*/ 629920 w 1259840"/>
                <a:gd name="connsiteY3-8" fmla="*/ 2042160 h 2042160"/>
                <a:gd name="connsiteX4-9" fmla="*/ 0 w 1259840"/>
                <a:gd name="connsiteY4-10" fmla="*/ 1412240 h 2042160"/>
                <a:gd name="connsiteX0-11" fmla="*/ 0 w 1259840"/>
                <a:gd name="connsiteY0-12" fmla="*/ 1412240 h 2042160"/>
                <a:gd name="connsiteX1-13" fmla="*/ 629920 w 1259840"/>
                <a:gd name="connsiteY1-14" fmla="*/ 0 h 2042160"/>
                <a:gd name="connsiteX2-15" fmla="*/ 1259840 w 1259840"/>
                <a:gd name="connsiteY2-16" fmla="*/ 1412240 h 2042160"/>
                <a:gd name="connsiteX3-17" fmla="*/ 629920 w 1259840"/>
                <a:gd name="connsiteY3-18" fmla="*/ 2042160 h 2042160"/>
                <a:gd name="connsiteX4-19" fmla="*/ 0 w 1259840"/>
                <a:gd name="connsiteY4-20" fmla="*/ 1412240 h 2042160"/>
                <a:gd name="connsiteX0-21" fmla="*/ 0 w 1259840"/>
                <a:gd name="connsiteY0-22" fmla="*/ 1412240 h 2042160"/>
                <a:gd name="connsiteX1-23" fmla="*/ 629920 w 1259840"/>
                <a:gd name="connsiteY1-24" fmla="*/ 0 h 2042160"/>
                <a:gd name="connsiteX2-25" fmla="*/ 1259840 w 1259840"/>
                <a:gd name="connsiteY2-26" fmla="*/ 1412240 h 2042160"/>
                <a:gd name="connsiteX3-27" fmla="*/ 629920 w 1259840"/>
                <a:gd name="connsiteY3-28" fmla="*/ 2042160 h 2042160"/>
                <a:gd name="connsiteX4-29" fmla="*/ 0 w 1259840"/>
                <a:gd name="connsiteY4-30" fmla="*/ 1412240 h 2042160"/>
                <a:gd name="connsiteX0-31" fmla="*/ 0 w 1259840"/>
                <a:gd name="connsiteY0-32" fmla="*/ 1412240 h 2042160"/>
                <a:gd name="connsiteX1-33" fmla="*/ 629920 w 1259840"/>
                <a:gd name="connsiteY1-34" fmla="*/ 0 h 2042160"/>
                <a:gd name="connsiteX2-35" fmla="*/ 1259840 w 1259840"/>
                <a:gd name="connsiteY2-36" fmla="*/ 1412240 h 2042160"/>
                <a:gd name="connsiteX3-37" fmla="*/ 629920 w 1259840"/>
                <a:gd name="connsiteY3-38" fmla="*/ 2042160 h 2042160"/>
                <a:gd name="connsiteX4-39" fmla="*/ 0 w 1259840"/>
                <a:gd name="connsiteY4-40" fmla="*/ 1412240 h 2042160"/>
                <a:gd name="connsiteX0-41" fmla="*/ 0 w 1259840"/>
                <a:gd name="connsiteY0-42" fmla="*/ 1412240 h 2042160"/>
                <a:gd name="connsiteX1-43" fmla="*/ 629920 w 1259840"/>
                <a:gd name="connsiteY1-44" fmla="*/ 0 h 2042160"/>
                <a:gd name="connsiteX2-45" fmla="*/ 1259840 w 1259840"/>
                <a:gd name="connsiteY2-46" fmla="*/ 1412240 h 2042160"/>
                <a:gd name="connsiteX3-47" fmla="*/ 629920 w 1259840"/>
                <a:gd name="connsiteY3-48" fmla="*/ 2042160 h 2042160"/>
                <a:gd name="connsiteX4-49" fmla="*/ 0 w 1259840"/>
                <a:gd name="connsiteY4-50" fmla="*/ 1412240 h 2042160"/>
                <a:gd name="connsiteX0-51" fmla="*/ 0 w 1259840"/>
                <a:gd name="connsiteY0-52" fmla="*/ 1412240 h 2042160"/>
                <a:gd name="connsiteX1-53" fmla="*/ 629920 w 1259840"/>
                <a:gd name="connsiteY1-54" fmla="*/ 0 h 2042160"/>
                <a:gd name="connsiteX2-55" fmla="*/ 1259840 w 1259840"/>
                <a:gd name="connsiteY2-56" fmla="*/ 1412240 h 2042160"/>
                <a:gd name="connsiteX3-57" fmla="*/ 629920 w 1259840"/>
                <a:gd name="connsiteY3-58" fmla="*/ 2042160 h 2042160"/>
                <a:gd name="connsiteX4-59" fmla="*/ 0 w 1259840"/>
                <a:gd name="connsiteY4-60" fmla="*/ 1412240 h 2042160"/>
                <a:gd name="connsiteX0-61" fmla="*/ 0 w 1259840"/>
                <a:gd name="connsiteY0-62" fmla="*/ 1412240 h 2042160"/>
                <a:gd name="connsiteX1-63" fmla="*/ 629920 w 1259840"/>
                <a:gd name="connsiteY1-64" fmla="*/ 0 h 2042160"/>
                <a:gd name="connsiteX2-65" fmla="*/ 1259840 w 1259840"/>
                <a:gd name="connsiteY2-66" fmla="*/ 1412240 h 2042160"/>
                <a:gd name="connsiteX3-67" fmla="*/ 629920 w 1259840"/>
                <a:gd name="connsiteY3-68" fmla="*/ 2042160 h 2042160"/>
                <a:gd name="connsiteX4-69" fmla="*/ 0 w 1259840"/>
                <a:gd name="connsiteY4-70" fmla="*/ 1412240 h 2042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59840" h="2042160">
                  <a:moveTo>
                    <a:pt x="0" y="1412240"/>
                  </a:moveTo>
                  <a:cubicBezTo>
                    <a:pt x="0" y="1071880"/>
                    <a:pt x="373465" y="487680"/>
                    <a:pt x="629920" y="0"/>
                  </a:cubicBezTo>
                  <a:cubicBezTo>
                    <a:pt x="876215" y="497840"/>
                    <a:pt x="1259840" y="1064345"/>
                    <a:pt x="1259840" y="1412240"/>
                  </a:cubicBezTo>
                  <a:cubicBezTo>
                    <a:pt x="1259840" y="1760135"/>
                    <a:pt x="977815" y="2042160"/>
                    <a:pt x="629920" y="2042160"/>
                  </a:cubicBezTo>
                  <a:cubicBezTo>
                    <a:pt x="282025" y="2042160"/>
                    <a:pt x="0" y="1752600"/>
                    <a:pt x="0" y="1412240"/>
                  </a:cubicBezTo>
                  <a:close/>
                </a:path>
              </a:pathLst>
            </a:custGeom>
            <a:solidFill>
              <a:srgbClr val="C00000"/>
            </a:solidFill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694755" y="2544706"/>
            <a:ext cx="2442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Nunc viverra imperdiet enim. Fusce est. Vivamus a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tellus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.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94755" y="1576473"/>
            <a:ext cx="2161025" cy="923330"/>
            <a:chOff x="694755" y="1576473"/>
            <a:chExt cx="2161025" cy="923330"/>
          </a:xfrm>
        </p:grpSpPr>
        <p:sp>
          <p:nvSpPr>
            <p:cNvPr id="31" name="矩形 30"/>
            <p:cNvSpPr/>
            <p:nvPr/>
          </p:nvSpPr>
          <p:spPr>
            <a:xfrm>
              <a:off x="694755" y="1698836"/>
              <a:ext cx="678604" cy="67860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56092" y="1576473"/>
              <a:ext cx="5559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0" cap="none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S</a:t>
              </a:r>
              <a:endParaRPr kumimoji="0" lang="zh-CN" altLang="en-US" sz="5400" b="1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312022" y="1915028"/>
              <a:ext cx="15437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30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trength</a:t>
              </a:r>
              <a:endParaRPr kumimoji="0" lang="zh-CN" altLang="en-US" sz="3200" b="1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141126" y="1576473"/>
            <a:ext cx="2268363" cy="923330"/>
            <a:chOff x="694755" y="1576473"/>
            <a:chExt cx="2268363" cy="923330"/>
          </a:xfrm>
        </p:grpSpPr>
        <p:sp>
          <p:nvSpPr>
            <p:cNvPr id="35" name="矩形 34"/>
            <p:cNvSpPr/>
            <p:nvPr/>
          </p:nvSpPr>
          <p:spPr>
            <a:xfrm>
              <a:off x="694755" y="1698836"/>
              <a:ext cx="678604" cy="67860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756092" y="1576473"/>
              <a:ext cx="5559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0" cap="none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W</a:t>
              </a:r>
              <a:endParaRPr kumimoji="0" lang="zh-CN" altLang="en-US" sz="5400" b="1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312021" y="1915028"/>
              <a:ext cx="16510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30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eakness</a:t>
              </a:r>
              <a:endParaRPr kumimoji="0" lang="zh-CN" altLang="en-US" sz="3200" b="1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18438" y="4112895"/>
            <a:ext cx="2626646" cy="923330"/>
            <a:chOff x="694755" y="1576473"/>
            <a:chExt cx="2626646" cy="923330"/>
          </a:xfrm>
        </p:grpSpPr>
        <p:sp>
          <p:nvSpPr>
            <p:cNvPr id="39" name="矩形 38"/>
            <p:cNvSpPr/>
            <p:nvPr/>
          </p:nvSpPr>
          <p:spPr>
            <a:xfrm>
              <a:off x="694755" y="1698836"/>
              <a:ext cx="678604" cy="67860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756092" y="1576473"/>
              <a:ext cx="5559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1" i="0" u="none" strike="noStrike" kern="0" cap="none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O</a:t>
              </a:r>
              <a:endParaRPr kumimoji="0" lang="zh-CN" altLang="en-US" sz="5400" b="1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312021" y="1915028"/>
              <a:ext cx="2009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30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pportunity</a:t>
              </a:r>
              <a:endParaRPr kumimoji="0" lang="zh-CN" altLang="en-US" sz="3200" b="1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9141126" y="4105275"/>
            <a:ext cx="2268363" cy="923330"/>
            <a:chOff x="694755" y="1576473"/>
            <a:chExt cx="2268363" cy="923330"/>
          </a:xfrm>
        </p:grpSpPr>
        <p:sp>
          <p:nvSpPr>
            <p:cNvPr id="43" name="矩形 42"/>
            <p:cNvSpPr/>
            <p:nvPr/>
          </p:nvSpPr>
          <p:spPr>
            <a:xfrm>
              <a:off x="694755" y="1698836"/>
              <a:ext cx="678604" cy="67860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756092" y="1576473"/>
              <a:ext cx="5559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0" cap="none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T</a:t>
              </a:r>
              <a:endParaRPr kumimoji="0" lang="zh-CN" altLang="en-US" sz="5400" b="1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312021" y="1915028"/>
              <a:ext cx="16510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30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reat</a:t>
              </a:r>
              <a:endParaRPr kumimoji="0" lang="zh-CN" altLang="en-US" sz="3200" b="1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9136558" y="2544706"/>
            <a:ext cx="247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Nunc viverra imperdiet enim. Fusce est. Vivamus a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tellus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.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18438" y="5073796"/>
            <a:ext cx="2442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Nunc viverra imperdiet enim. Fusce est. Vivamus a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tellus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.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9136558" y="5073796"/>
            <a:ext cx="247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Nunc viverra imperdiet enim. Fusce est. Vivamus a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tellus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.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6" grpId="0"/>
      <p:bldP spid="47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" y="2875"/>
            <a:ext cx="12181776" cy="6852249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5112" y="-2876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481301" y="1070647"/>
            <a:ext cx="6697699" cy="4750813"/>
            <a:chOff x="1481301" y="1070647"/>
            <a:chExt cx="6697699" cy="4750813"/>
          </a:xfrm>
        </p:grpSpPr>
        <p:cxnSp>
          <p:nvCxnSpPr>
            <p:cNvPr id="33" name="直接连接符 32"/>
            <p:cNvCxnSpPr/>
            <p:nvPr/>
          </p:nvCxnSpPr>
          <p:spPr>
            <a:xfrm flipV="1">
              <a:off x="1646094" y="4493702"/>
              <a:ext cx="2302270" cy="1327758"/>
            </a:xfrm>
            <a:prstGeom prst="line">
              <a:avLst/>
            </a:prstGeom>
            <a:ln w="50800" cap="rnd">
              <a:solidFill>
                <a:srgbClr val="88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组合 34"/>
            <p:cNvGrpSpPr/>
            <p:nvPr/>
          </p:nvGrpSpPr>
          <p:grpSpPr>
            <a:xfrm rot="10800000">
              <a:off x="1481301" y="3625137"/>
              <a:ext cx="3051799" cy="1728467"/>
              <a:chOff x="6520660" y="1483648"/>
              <a:chExt cx="3051799" cy="1728467"/>
            </a:xfrm>
          </p:grpSpPr>
          <p:cxnSp>
            <p:nvCxnSpPr>
              <p:cNvPr id="36" name="直接连接符 35"/>
              <p:cNvCxnSpPr/>
              <p:nvPr/>
            </p:nvCxnSpPr>
            <p:spPr>
              <a:xfrm flipV="1">
                <a:off x="6520660" y="1652868"/>
                <a:ext cx="2302270" cy="1327758"/>
              </a:xfrm>
              <a:prstGeom prst="line">
                <a:avLst/>
              </a:prstGeom>
              <a:ln w="50800" cap="rnd">
                <a:solidFill>
                  <a:srgbClr val="88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V="1">
                <a:off x="7270189" y="1483648"/>
                <a:ext cx="2302270" cy="1327758"/>
              </a:xfrm>
              <a:prstGeom prst="line">
                <a:avLst/>
              </a:prstGeom>
              <a:ln w="50800" cap="rnd">
                <a:solidFill>
                  <a:srgbClr val="88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rot="10800000" flipH="1">
                <a:off x="7105396" y="2339169"/>
                <a:ext cx="1425084" cy="872946"/>
              </a:xfrm>
              <a:prstGeom prst="line">
                <a:avLst/>
              </a:prstGeom>
              <a:ln w="50800" cap="flat">
                <a:solidFill>
                  <a:srgbClr val="88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任意多边形 16"/>
            <p:cNvSpPr/>
            <p:nvPr/>
          </p:nvSpPr>
          <p:spPr>
            <a:xfrm rot="19792404">
              <a:off x="2532205" y="1070647"/>
              <a:ext cx="5646795" cy="2433962"/>
            </a:xfrm>
            <a:custGeom>
              <a:avLst/>
              <a:gdLst>
                <a:gd name="connsiteX0" fmla="*/ 1275066 w 4784954"/>
                <a:gd name="connsiteY0" fmla="*/ 0 h 2062479"/>
                <a:gd name="connsiteX1" fmla="*/ 3509888 w 4784954"/>
                <a:gd name="connsiteY1" fmla="*/ 0 h 2062479"/>
                <a:gd name="connsiteX2" fmla="*/ 4784954 w 4784954"/>
                <a:gd name="connsiteY2" fmla="*/ 2062479 h 2062479"/>
                <a:gd name="connsiteX3" fmla="*/ 0 w 4784954"/>
                <a:gd name="connsiteY3" fmla="*/ 2062479 h 20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4954" h="2062479">
                  <a:moveTo>
                    <a:pt x="1275066" y="0"/>
                  </a:moveTo>
                  <a:lnTo>
                    <a:pt x="3509888" y="0"/>
                  </a:lnTo>
                  <a:lnTo>
                    <a:pt x="4784954" y="2062479"/>
                  </a:lnTo>
                  <a:lnTo>
                    <a:pt x="0" y="2062479"/>
                  </a:lnTo>
                  <a:close/>
                </a:path>
              </a:pathLst>
            </a:custGeom>
            <a:solidFill>
              <a:srgbClr val="88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177793" y="658608"/>
            <a:ext cx="6532906" cy="4742552"/>
            <a:chOff x="4177793" y="658608"/>
            <a:chExt cx="6532906" cy="4742552"/>
          </a:xfrm>
        </p:grpSpPr>
        <p:cxnSp>
          <p:nvCxnSpPr>
            <p:cNvPr id="20" name="直接连接符 19"/>
            <p:cNvCxnSpPr/>
            <p:nvPr/>
          </p:nvCxnSpPr>
          <p:spPr>
            <a:xfrm flipV="1">
              <a:off x="8408429" y="658608"/>
              <a:ext cx="2302270" cy="1327758"/>
            </a:xfrm>
            <a:prstGeom prst="line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组合 33"/>
            <p:cNvGrpSpPr/>
            <p:nvPr/>
          </p:nvGrpSpPr>
          <p:grpSpPr>
            <a:xfrm>
              <a:off x="6880509" y="1514128"/>
              <a:ext cx="3344249" cy="2183279"/>
              <a:chOff x="6228210" y="1483648"/>
              <a:chExt cx="3344249" cy="2183279"/>
            </a:xfrm>
          </p:grpSpPr>
          <p:cxnSp>
            <p:nvCxnSpPr>
              <p:cNvPr id="28" name="直接连接符 27"/>
              <p:cNvCxnSpPr/>
              <p:nvPr/>
            </p:nvCxnSpPr>
            <p:spPr>
              <a:xfrm flipV="1">
                <a:off x="6520660" y="1652868"/>
                <a:ext cx="2302270" cy="1327758"/>
              </a:xfrm>
              <a:prstGeom prst="line">
                <a:avLst/>
              </a:prstGeom>
              <a:ln w="508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V="1">
                <a:off x="7270189" y="1483648"/>
                <a:ext cx="2302270" cy="1327758"/>
              </a:xfrm>
              <a:prstGeom prst="line">
                <a:avLst/>
              </a:prstGeom>
              <a:ln w="508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V="1">
                <a:off x="6228210" y="2339169"/>
                <a:ext cx="2302270" cy="1327758"/>
              </a:xfrm>
              <a:prstGeom prst="line">
                <a:avLst/>
              </a:prstGeom>
              <a:ln w="508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任意多边形 18"/>
            <p:cNvSpPr/>
            <p:nvPr/>
          </p:nvSpPr>
          <p:spPr>
            <a:xfrm rot="19792404" flipH="1" flipV="1">
              <a:off x="4177793" y="2967198"/>
              <a:ext cx="5646795" cy="2433962"/>
            </a:xfrm>
            <a:custGeom>
              <a:avLst/>
              <a:gdLst>
                <a:gd name="connsiteX0" fmla="*/ 1275066 w 4784954"/>
                <a:gd name="connsiteY0" fmla="*/ 0 h 2062479"/>
                <a:gd name="connsiteX1" fmla="*/ 3509888 w 4784954"/>
                <a:gd name="connsiteY1" fmla="*/ 0 h 2062479"/>
                <a:gd name="connsiteX2" fmla="*/ 4784954 w 4784954"/>
                <a:gd name="connsiteY2" fmla="*/ 2062479 h 2062479"/>
                <a:gd name="connsiteX3" fmla="*/ 0 w 4784954"/>
                <a:gd name="connsiteY3" fmla="*/ 2062479 h 20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4954" h="2062479">
                  <a:moveTo>
                    <a:pt x="1275066" y="0"/>
                  </a:moveTo>
                  <a:lnTo>
                    <a:pt x="3509888" y="0"/>
                  </a:lnTo>
                  <a:lnTo>
                    <a:pt x="4784954" y="2062479"/>
                  </a:lnTo>
                  <a:lnTo>
                    <a:pt x="0" y="20624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 rot="19792301">
            <a:off x="4599601" y="1069166"/>
            <a:ext cx="195110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800" b="1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</a:rPr>
              <a:t>04</a:t>
            </a:r>
            <a:endParaRPr kumimoji="0" lang="zh-CN" altLang="en-US" sz="13800" b="1" i="0" u="none" strike="noStrike" kern="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 rot="19792301">
            <a:off x="4995580" y="2893312"/>
            <a:ext cx="40043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0" cap="none" spc="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gency FB" panose="020B0503020202020204" pitchFamily="34" charset="0"/>
              </a:rPr>
              <a:t>Transition</a:t>
            </a:r>
            <a:endParaRPr kumimoji="0" lang="en-US" altLang="zh-CN" sz="7200" b="1" i="0" u="none" strike="noStrike" kern="0" cap="none" spc="3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gency FB" panose="020B0503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0" cap="none" spc="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gency FB" panose="020B0503020202020204" pitchFamily="34" charset="0"/>
              </a:rPr>
              <a:t>Page</a:t>
            </a:r>
            <a:endParaRPr kumimoji="0" lang="zh-CN" altLang="en-US" sz="7200" b="1" i="0" u="none" strike="noStrike" kern="0" cap="none" spc="3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4755" y="240022"/>
            <a:ext cx="6834966" cy="1084631"/>
            <a:chOff x="694755" y="240022"/>
            <a:chExt cx="6834966" cy="1084631"/>
          </a:xfrm>
        </p:grpSpPr>
        <p:sp>
          <p:nvSpPr>
            <p:cNvPr id="3" name="文本框 2"/>
            <p:cNvSpPr txBox="1"/>
            <p:nvPr/>
          </p:nvSpPr>
          <p:spPr>
            <a:xfrm>
              <a:off x="785190" y="240022"/>
              <a:ext cx="38308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Tittle Here</a:t>
              </a:r>
              <a:endPara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694755" y="397656"/>
              <a:ext cx="90436" cy="51573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85190" y="924543"/>
              <a:ext cx="67445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Nunc viverra imperdiet enim. Fusce est. Vivamus a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tellus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.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8" name="图表 7"/>
          <p:cNvGraphicFramePr/>
          <p:nvPr/>
        </p:nvGraphicFramePr>
        <p:xfrm>
          <a:off x="694756" y="2195118"/>
          <a:ext cx="6534230" cy="4356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2700596" y="1571807"/>
            <a:ext cx="2442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gency FB" panose="020B0503020202020204" pitchFamily="34" charset="0"/>
              </a:rPr>
              <a:t>Tittle</a:t>
            </a:r>
            <a:endParaRPr kumimoji="0" lang="en-US" altLang="zh-CN" sz="3200" b="0" i="0" u="none" strike="noStrike" kern="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674016" y="1571807"/>
            <a:ext cx="3715473" cy="201399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674016" y="4373194"/>
            <a:ext cx="3715473" cy="2013994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801337" y="1571806"/>
            <a:ext cx="2442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</a:rPr>
              <a:t>Tittle</a:t>
            </a:r>
            <a:endParaRPr kumimoji="0" lang="en-US" altLang="zh-CN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01337" y="2016141"/>
            <a:ext cx="34608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Lorem ipsum dolor sit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amet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,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consectetuer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adipiscing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elit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. Maecenas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porttitor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congue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massa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.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Fusce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posuere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, magna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sed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pulvinar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ultricies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,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purus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lectus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malesuada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libero, sit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amet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commodo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magna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eros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quis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urna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.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801337" y="4370842"/>
            <a:ext cx="2442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</a:rPr>
              <a:t>Tittle</a:t>
            </a:r>
            <a:endParaRPr kumimoji="0" lang="en-US" altLang="zh-CN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801337" y="4815177"/>
            <a:ext cx="34608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Lorem ipsum dolor sit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amet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,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consectetuer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adipiscing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elit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. Maecenas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porttitor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congue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massa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.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Fusce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posuere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, magna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sed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pulvinar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ultricies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,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purus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lectus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malesuada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libero, sit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amet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commodo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magna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eros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quis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urna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.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" y="2875"/>
            <a:ext cx="12181776" cy="6852249"/>
          </a:xfrm>
          <a:prstGeom prst="rect">
            <a:avLst/>
          </a:prstGeom>
        </p:spPr>
      </p:pic>
      <p:sp>
        <p:nvSpPr>
          <p:cNvPr id="66" name="矩形 65"/>
          <p:cNvSpPr/>
          <p:nvPr/>
        </p:nvSpPr>
        <p:spPr>
          <a:xfrm>
            <a:off x="5112" y="-2876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平行四边形 3"/>
          <p:cNvSpPr/>
          <p:nvPr/>
        </p:nvSpPr>
        <p:spPr>
          <a:xfrm rot="3660000">
            <a:off x="2942585" y="2228006"/>
            <a:ext cx="9166766" cy="2401824"/>
          </a:xfrm>
          <a:prstGeom prst="parallelogram">
            <a:avLst>
              <a:gd name="adj" fmla="val 54847"/>
            </a:avLst>
          </a:prstGeom>
          <a:solidFill>
            <a:srgbClr val="C0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41033" y="183392"/>
            <a:ext cx="1491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</a:rPr>
              <a:t>Content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2032681" y="1437811"/>
            <a:ext cx="6072726" cy="707886"/>
            <a:chOff x="2032681" y="1437811"/>
            <a:chExt cx="6072726" cy="707886"/>
          </a:xfrm>
        </p:grpSpPr>
        <p:sp>
          <p:nvSpPr>
            <p:cNvPr id="6" name="文本框 5"/>
            <p:cNvSpPr txBox="1"/>
            <p:nvPr/>
          </p:nvSpPr>
          <p:spPr>
            <a:xfrm>
              <a:off x="5395484" y="1437811"/>
              <a:ext cx="27099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Your text here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2857629" y="1817227"/>
              <a:ext cx="2521232" cy="14125"/>
            </a:xfrm>
            <a:prstGeom prst="line">
              <a:avLst/>
            </a:prstGeom>
            <a:ln w="31750" cap="rnd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/>
            <p:cNvSpPr/>
            <p:nvPr/>
          </p:nvSpPr>
          <p:spPr>
            <a:xfrm>
              <a:off x="2032681" y="1495046"/>
              <a:ext cx="595745" cy="59574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2567209" y="2349667"/>
            <a:ext cx="6037131" cy="707886"/>
            <a:chOff x="2567209" y="2349667"/>
            <a:chExt cx="6037131" cy="707886"/>
          </a:xfrm>
        </p:grpSpPr>
        <p:sp>
          <p:nvSpPr>
            <p:cNvPr id="32" name="文本框 31"/>
            <p:cNvSpPr txBox="1"/>
            <p:nvPr/>
          </p:nvSpPr>
          <p:spPr>
            <a:xfrm>
              <a:off x="5894417" y="2349667"/>
              <a:ext cx="27099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Your text here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3356562" y="2729083"/>
              <a:ext cx="2521232" cy="14125"/>
            </a:xfrm>
            <a:prstGeom prst="line">
              <a:avLst/>
            </a:prstGeom>
            <a:ln w="31750" cap="rnd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椭圆 32"/>
            <p:cNvSpPr/>
            <p:nvPr/>
          </p:nvSpPr>
          <p:spPr>
            <a:xfrm>
              <a:off x="2567209" y="2433196"/>
              <a:ext cx="595745" cy="59574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3068731" y="3316417"/>
            <a:ext cx="6079927" cy="707886"/>
            <a:chOff x="3068731" y="3316417"/>
            <a:chExt cx="6079927" cy="707886"/>
          </a:xfrm>
        </p:grpSpPr>
        <p:sp>
          <p:nvSpPr>
            <p:cNvPr id="36" name="文本框 35"/>
            <p:cNvSpPr txBox="1"/>
            <p:nvPr/>
          </p:nvSpPr>
          <p:spPr>
            <a:xfrm>
              <a:off x="6438735" y="3316417"/>
              <a:ext cx="27099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Your text here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3900880" y="3695833"/>
              <a:ext cx="2521232" cy="14125"/>
            </a:xfrm>
            <a:prstGeom prst="line">
              <a:avLst/>
            </a:prstGeom>
            <a:ln w="31750" cap="rnd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/>
            <p:cNvSpPr/>
            <p:nvPr/>
          </p:nvSpPr>
          <p:spPr>
            <a:xfrm>
              <a:off x="3068731" y="3371346"/>
              <a:ext cx="595745" cy="59574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3532227" y="4145620"/>
            <a:ext cx="6057246" cy="707886"/>
            <a:chOff x="3522500" y="4093705"/>
            <a:chExt cx="6057246" cy="707886"/>
          </a:xfrm>
        </p:grpSpPr>
        <p:sp>
          <p:nvSpPr>
            <p:cNvPr id="40" name="文本框 39"/>
            <p:cNvSpPr txBox="1"/>
            <p:nvPr/>
          </p:nvSpPr>
          <p:spPr>
            <a:xfrm>
              <a:off x="6869823" y="4093705"/>
              <a:ext cx="27099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Your text here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4331968" y="4473121"/>
              <a:ext cx="2521232" cy="14125"/>
            </a:xfrm>
            <a:prstGeom prst="line">
              <a:avLst/>
            </a:prstGeom>
            <a:ln w="31750" cap="rnd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椭圆 40"/>
            <p:cNvSpPr/>
            <p:nvPr/>
          </p:nvSpPr>
          <p:spPr>
            <a:xfrm>
              <a:off x="3522500" y="4149766"/>
              <a:ext cx="595745" cy="59574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4060242" y="5043360"/>
            <a:ext cx="6058158" cy="707886"/>
            <a:chOff x="4034095" y="4976928"/>
            <a:chExt cx="6058158" cy="707886"/>
          </a:xfrm>
        </p:grpSpPr>
        <p:sp>
          <p:nvSpPr>
            <p:cNvPr id="44" name="文本框 43"/>
            <p:cNvSpPr txBox="1"/>
            <p:nvPr/>
          </p:nvSpPr>
          <p:spPr>
            <a:xfrm>
              <a:off x="7382330" y="4976928"/>
              <a:ext cx="27099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Your text here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4034095" y="5032998"/>
              <a:ext cx="595745" cy="59574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4844475" y="5356344"/>
              <a:ext cx="2521232" cy="14125"/>
            </a:xfrm>
            <a:prstGeom prst="line">
              <a:avLst/>
            </a:prstGeom>
            <a:ln w="31750" cap="rnd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1993254" y="1530144"/>
            <a:ext cx="674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 pitchFamily="34" charset="0"/>
              </a:rPr>
              <a:t>1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527782" y="2474535"/>
            <a:ext cx="674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 pitchFamily="34" charset="0"/>
              </a:rPr>
              <a:t>2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029304" y="3412685"/>
            <a:ext cx="674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 pitchFamily="34" charset="0"/>
              </a:rPr>
              <a:t>3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492800" y="4232867"/>
            <a:ext cx="674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 pitchFamily="34" charset="0"/>
              </a:rPr>
              <a:t>4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019685" y="5135692"/>
            <a:ext cx="674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 pitchFamily="34" charset="0"/>
              </a:rPr>
              <a:t>5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7" grpId="0"/>
      <p:bldP spid="29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902892" y="1369861"/>
            <a:ext cx="2430450" cy="1094993"/>
            <a:chOff x="4902892" y="1369861"/>
            <a:chExt cx="2430450" cy="1094993"/>
          </a:xfrm>
        </p:grpSpPr>
        <p:sp>
          <p:nvSpPr>
            <p:cNvPr id="56" name="文本框 55"/>
            <p:cNvSpPr txBox="1"/>
            <p:nvPr/>
          </p:nvSpPr>
          <p:spPr>
            <a:xfrm flipH="1">
              <a:off x="5278759" y="1369861"/>
              <a:ext cx="16787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0" cap="none" spc="30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Text</a:t>
              </a:r>
              <a:endParaRPr kumimoji="0" lang="zh-CN" altLang="en-US" sz="4000" b="0" i="0" u="none" strike="noStrike" kern="0" cap="none" spc="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4902892" y="2033967"/>
              <a:ext cx="24304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Nunc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viverra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imperdiet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enim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.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Fusce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est.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Vivamus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a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tellus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.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694755" y="240022"/>
            <a:ext cx="6834966" cy="1084631"/>
            <a:chOff x="694755" y="240022"/>
            <a:chExt cx="6834966" cy="1084631"/>
          </a:xfrm>
        </p:grpSpPr>
        <p:sp>
          <p:nvSpPr>
            <p:cNvPr id="4" name="文本框 3"/>
            <p:cNvSpPr txBox="1"/>
            <p:nvPr/>
          </p:nvSpPr>
          <p:spPr>
            <a:xfrm>
              <a:off x="785190" y="240022"/>
              <a:ext cx="38308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Tittle Here</a:t>
              </a:r>
              <a:endPara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94755" y="397656"/>
              <a:ext cx="90436" cy="51573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785190" y="924543"/>
              <a:ext cx="67445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Nunc viverra imperdiet enim. Fusce est. Vivamus a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tellus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.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sp>
        <p:nvSpPr>
          <p:cNvPr id="26" name="椭圆 25"/>
          <p:cNvSpPr/>
          <p:nvPr/>
        </p:nvSpPr>
        <p:spPr>
          <a:xfrm>
            <a:off x="1592268" y="3174169"/>
            <a:ext cx="1784312" cy="1784312"/>
          </a:xfrm>
          <a:prstGeom prst="ellipse">
            <a:avLst/>
          </a:prstGeom>
          <a:solidFill>
            <a:srgbClr val="8C8C8C"/>
          </a:solidFill>
          <a:ln>
            <a:solidFill>
              <a:schemeClr val="bg1"/>
            </a:solidFill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9191451" y="3253665"/>
            <a:ext cx="1784312" cy="1784312"/>
          </a:xfrm>
          <a:prstGeom prst="ellipse">
            <a:avLst/>
          </a:prstGeom>
          <a:solidFill>
            <a:srgbClr val="777777"/>
          </a:solidFill>
          <a:ln>
            <a:solidFill>
              <a:schemeClr val="bg1"/>
            </a:solidFill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978678" y="2859554"/>
            <a:ext cx="2413542" cy="241354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7127394" y="2859554"/>
            <a:ext cx="2413542" cy="241354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243947" y="1705059"/>
            <a:ext cx="2430450" cy="1094993"/>
            <a:chOff x="4902892" y="1369861"/>
            <a:chExt cx="2430450" cy="1094993"/>
          </a:xfrm>
        </p:grpSpPr>
        <p:sp>
          <p:nvSpPr>
            <p:cNvPr id="36" name="文本框 35"/>
            <p:cNvSpPr txBox="1"/>
            <p:nvPr/>
          </p:nvSpPr>
          <p:spPr>
            <a:xfrm flipH="1">
              <a:off x="5278759" y="1369861"/>
              <a:ext cx="16787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0" cap="none" spc="30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Text</a:t>
              </a:r>
              <a:endParaRPr kumimoji="0" lang="zh-CN" altLang="en-US" sz="4000" b="0" i="0" u="none" strike="noStrike" kern="0" cap="none" spc="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4902892" y="2033967"/>
              <a:ext cx="24304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Nunc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viverra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imperdiet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enim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.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Fusce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est.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Vivamus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a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tellus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.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068516" y="1739677"/>
            <a:ext cx="2430450" cy="1094993"/>
            <a:chOff x="4902892" y="1369861"/>
            <a:chExt cx="2430450" cy="1094993"/>
          </a:xfrm>
        </p:grpSpPr>
        <p:sp>
          <p:nvSpPr>
            <p:cNvPr id="39" name="文本框 38"/>
            <p:cNvSpPr txBox="1"/>
            <p:nvPr/>
          </p:nvSpPr>
          <p:spPr>
            <a:xfrm flipH="1">
              <a:off x="5278759" y="1369861"/>
              <a:ext cx="16787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0" cap="none" spc="30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Text</a:t>
              </a:r>
              <a:endParaRPr kumimoji="0" lang="zh-CN" altLang="en-US" sz="4000" b="0" i="0" u="none" strike="noStrike" kern="0" cap="none" spc="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4902892" y="2033967"/>
              <a:ext cx="24304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Nunc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viverra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imperdiet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enim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.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Fusce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est.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Vivamus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a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tellus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.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004488" y="5450588"/>
            <a:ext cx="2430450" cy="1094993"/>
            <a:chOff x="4902892" y="1369861"/>
            <a:chExt cx="2430450" cy="1094993"/>
          </a:xfrm>
        </p:grpSpPr>
        <p:sp>
          <p:nvSpPr>
            <p:cNvPr id="42" name="文本框 41"/>
            <p:cNvSpPr txBox="1"/>
            <p:nvPr/>
          </p:nvSpPr>
          <p:spPr>
            <a:xfrm flipH="1">
              <a:off x="5278759" y="1369861"/>
              <a:ext cx="16787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0" cap="none" spc="30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Text</a:t>
              </a:r>
              <a:endParaRPr kumimoji="0" lang="zh-CN" altLang="en-US" sz="4000" b="0" i="0" u="none" strike="noStrike" kern="0" cap="none" spc="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4902892" y="2033967"/>
              <a:ext cx="24304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Nunc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viverra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imperdiet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enim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.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Fusce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est.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Vivamus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a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tellus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.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129053" y="5450588"/>
            <a:ext cx="2430450" cy="1094993"/>
            <a:chOff x="4902892" y="1369861"/>
            <a:chExt cx="2430450" cy="1094993"/>
          </a:xfrm>
        </p:grpSpPr>
        <p:sp>
          <p:nvSpPr>
            <p:cNvPr id="45" name="文本框 44"/>
            <p:cNvSpPr txBox="1"/>
            <p:nvPr/>
          </p:nvSpPr>
          <p:spPr>
            <a:xfrm flipH="1">
              <a:off x="5278759" y="1369861"/>
              <a:ext cx="16787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0" cap="none" spc="30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Text</a:t>
              </a:r>
              <a:endParaRPr kumimoji="0" lang="zh-CN" altLang="en-US" sz="4000" b="0" i="0" u="none" strike="noStrike" kern="0" cap="none" spc="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4902892" y="2033967"/>
              <a:ext cx="24304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Nunc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viverra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imperdiet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enim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.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Fusce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est.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Vivamus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a </a:t>
              </a:r>
              <a:r>
                <a:rPr kumimoji="0" lang="en-US" altLang="zh-CN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tellus</a:t>
              </a: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.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513289" y="3390767"/>
            <a:ext cx="1418198" cy="1342226"/>
            <a:chOff x="3513289" y="3390767"/>
            <a:chExt cx="1418198" cy="1342226"/>
          </a:xfrm>
        </p:grpSpPr>
        <p:sp>
          <p:nvSpPr>
            <p:cNvPr id="31" name="椭圆 30"/>
            <p:cNvSpPr/>
            <p:nvPr/>
          </p:nvSpPr>
          <p:spPr>
            <a:xfrm>
              <a:off x="3513289" y="3390767"/>
              <a:ext cx="1342226" cy="1342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514167" y="3816444"/>
              <a:ext cx="1417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图标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651196" y="3390767"/>
            <a:ext cx="1417320" cy="1342226"/>
            <a:chOff x="7651196" y="3390767"/>
            <a:chExt cx="1417320" cy="1342226"/>
          </a:xfrm>
        </p:grpSpPr>
        <p:sp>
          <p:nvSpPr>
            <p:cNvPr id="47" name="椭圆 46"/>
            <p:cNvSpPr/>
            <p:nvPr/>
          </p:nvSpPr>
          <p:spPr>
            <a:xfrm>
              <a:off x="7673165" y="3390767"/>
              <a:ext cx="1342226" cy="134222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651196" y="3831047"/>
              <a:ext cx="1417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图标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374009" y="3727731"/>
            <a:ext cx="1417320" cy="891251"/>
            <a:chOff x="9374009" y="3727731"/>
            <a:chExt cx="1417320" cy="891251"/>
          </a:xfrm>
        </p:grpSpPr>
        <p:sp>
          <p:nvSpPr>
            <p:cNvPr id="33" name="椭圆 32"/>
            <p:cNvSpPr/>
            <p:nvPr/>
          </p:nvSpPr>
          <p:spPr>
            <a:xfrm>
              <a:off x="9637044" y="3727731"/>
              <a:ext cx="891251" cy="89125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9374009" y="3942523"/>
              <a:ext cx="1417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图标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757339" y="3616255"/>
            <a:ext cx="1417320" cy="891251"/>
            <a:chOff x="1757339" y="3616255"/>
            <a:chExt cx="1417320" cy="891251"/>
          </a:xfrm>
        </p:grpSpPr>
        <p:sp>
          <p:nvSpPr>
            <p:cNvPr id="32" name="椭圆 31"/>
            <p:cNvSpPr/>
            <p:nvPr/>
          </p:nvSpPr>
          <p:spPr>
            <a:xfrm>
              <a:off x="2013547" y="3616255"/>
              <a:ext cx="891251" cy="89125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757339" y="3816443"/>
              <a:ext cx="1417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图标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椭圆 1"/>
          <p:cNvSpPr/>
          <p:nvPr/>
        </p:nvSpPr>
        <p:spPr>
          <a:xfrm>
            <a:off x="4783365" y="2571878"/>
            <a:ext cx="2669506" cy="2669506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350304" y="3157891"/>
            <a:ext cx="1497476" cy="1497476"/>
            <a:chOff x="5350304" y="3157891"/>
            <a:chExt cx="1497476" cy="1497476"/>
          </a:xfrm>
        </p:grpSpPr>
        <p:sp>
          <p:nvSpPr>
            <p:cNvPr id="29" name="椭圆 28"/>
            <p:cNvSpPr/>
            <p:nvPr/>
          </p:nvSpPr>
          <p:spPr>
            <a:xfrm>
              <a:off x="5350304" y="3157891"/>
              <a:ext cx="1497476" cy="149747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400973" y="3675797"/>
              <a:ext cx="1417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图标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任意多边形 22"/>
          <p:cNvSpPr/>
          <p:nvPr/>
        </p:nvSpPr>
        <p:spPr>
          <a:xfrm>
            <a:off x="3634" y="3854370"/>
            <a:ext cx="13160637" cy="2430683"/>
          </a:xfrm>
          <a:custGeom>
            <a:avLst/>
            <a:gdLst>
              <a:gd name="connsiteX0" fmla="*/ 0 w 13160637"/>
              <a:gd name="connsiteY0" fmla="*/ 0 h 2430683"/>
              <a:gd name="connsiteX1" fmla="*/ 968637 w 13160637"/>
              <a:gd name="connsiteY1" fmla="*/ 0 h 2430683"/>
              <a:gd name="connsiteX2" fmla="*/ 4246052 w 13160637"/>
              <a:gd name="connsiteY2" fmla="*/ 0 h 2430683"/>
              <a:gd name="connsiteX3" fmla="*/ 8856564 w 13160637"/>
              <a:gd name="connsiteY3" fmla="*/ 0 h 2430683"/>
              <a:gd name="connsiteX4" fmla="*/ 9614926 w 13160637"/>
              <a:gd name="connsiteY4" fmla="*/ 1399232 h 2430683"/>
              <a:gd name="connsiteX5" fmla="*/ 10373288 w 13160637"/>
              <a:gd name="connsiteY5" fmla="*/ 0 h 2430683"/>
              <a:gd name="connsiteX6" fmla="*/ 13160637 w 13160637"/>
              <a:gd name="connsiteY6" fmla="*/ 0 h 2430683"/>
              <a:gd name="connsiteX7" fmla="*/ 13160637 w 13160637"/>
              <a:gd name="connsiteY7" fmla="*/ 2430683 h 2430683"/>
              <a:gd name="connsiteX8" fmla="*/ 968637 w 13160637"/>
              <a:gd name="connsiteY8" fmla="*/ 2430683 h 2430683"/>
              <a:gd name="connsiteX9" fmla="*/ 968637 w 13160637"/>
              <a:gd name="connsiteY9" fmla="*/ 2417381 h 2430683"/>
              <a:gd name="connsiteX10" fmla="*/ 0 w 13160637"/>
              <a:gd name="connsiteY10" fmla="*/ 2417381 h 243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60637" h="2430683">
                <a:moveTo>
                  <a:pt x="0" y="0"/>
                </a:moveTo>
                <a:lnTo>
                  <a:pt x="968637" y="0"/>
                </a:lnTo>
                <a:lnTo>
                  <a:pt x="4246052" y="0"/>
                </a:lnTo>
                <a:lnTo>
                  <a:pt x="8856564" y="0"/>
                </a:lnTo>
                <a:lnTo>
                  <a:pt x="9614926" y="1399232"/>
                </a:lnTo>
                <a:lnTo>
                  <a:pt x="10373288" y="0"/>
                </a:lnTo>
                <a:lnTo>
                  <a:pt x="13160637" y="0"/>
                </a:lnTo>
                <a:lnTo>
                  <a:pt x="13160637" y="2430683"/>
                </a:lnTo>
                <a:lnTo>
                  <a:pt x="968637" y="2430683"/>
                </a:lnTo>
                <a:lnTo>
                  <a:pt x="968637" y="2417381"/>
                </a:lnTo>
                <a:lnTo>
                  <a:pt x="0" y="241738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等腰三角形 3"/>
          <p:cNvSpPr/>
          <p:nvPr/>
        </p:nvSpPr>
        <p:spPr>
          <a:xfrm flipV="1">
            <a:off x="7068271" y="0"/>
            <a:ext cx="5056281" cy="4664597"/>
          </a:xfrm>
          <a:prstGeom prst="triangle">
            <a:avLst/>
          </a:prstGeom>
          <a:blipFill dpi="0" rotWithShape="1">
            <a:blip r:embed="rId1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94755" y="240022"/>
            <a:ext cx="5648172" cy="1053853"/>
            <a:chOff x="694755" y="240022"/>
            <a:chExt cx="6834966" cy="1053853"/>
          </a:xfrm>
        </p:grpSpPr>
        <p:sp>
          <p:nvSpPr>
            <p:cNvPr id="8" name="文本框 7"/>
            <p:cNvSpPr txBox="1"/>
            <p:nvPr/>
          </p:nvSpPr>
          <p:spPr>
            <a:xfrm>
              <a:off x="785190" y="240022"/>
              <a:ext cx="38308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Tittle Here</a:t>
              </a:r>
              <a:endPara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94755" y="397656"/>
              <a:ext cx="90436" cy="51573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85190" y="924543"/>
              <a:ext cx="67445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Nunc viverra imperdiet enim. Fusce est. Vivamus a </a:t>
              </a:r>
              <a:r>
                <a:rPr kumimoji="0" lang="en-US" altLang="zh-CN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tellus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.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94755" y="4077226"/>
            <a:ext cx="515303" cy="485863"/>
            <a:chOff x="680034" y="4421665"/>
            <a:chExt cx="515303" cy="485863"/>
          </a:xfrm>
        </p:grpSpPr>
        <p:sp>
          <p:nvSpPr>
            <p:cNvPr id="11" name="椭圆 10"/>
            <p:cNvSpPr/>
            <p:nvPr/>
          </p:nvSpPr>
          <p:spPr>
            <a:xfrm>
              <a:off x="694755" y="4421665"/>
              <a:ext cx="485863" cy="4858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80034" y="4433763"/>
              <a:ext cx="5153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</a:t>
              </a: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578710" y="4077226"/>
            <a:ext cx="515303" cy="485863"/>
            <a:chOff x="680034" y="4421665"/>
            <a:chExt cx="515303" cy="485863"/>
          </a:xfrm>
        </p:grpSpPr>
        <p:sp>
          <p:nvSpPr>
            <p:cNvPr id="18" name="椭圆 17"/>
            <p:cNvSpPr/>
            <p:nvPr/>
          </p:nvSpPr>
          <p:spPr>
            <a:xfrm>
              <a:off x="694755" y="4421665"/>
              <a:ext cx="485863" cy="4858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80034" y="4433763"/>
              <a:ext cx="5153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3</a:t>
              </a:r>
              <a:endPara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694755" y="4574766"/>
            <a:ext cx="34608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Lorem ipsum dolor sit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amet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,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consectetuer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adipiscing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elit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. Maecenas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porttitor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congue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massa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.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Fusce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posuere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, magna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sed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pulvinar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ultricies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,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purus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lectus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malesuada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libero, sit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amet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commodo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magna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eros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quis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urna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.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578710" y="4574766"/>
            <a:ext cx="34608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Lorem ipsum dolor sit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amet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,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consectetuer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adipiscing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elit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. Maecenas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porttitor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congue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massa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.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Fusce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posuere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, magna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sed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pulvinar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ultricies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,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purus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lectus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malesuada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libero, sit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amet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commodo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magna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eros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quis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urna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rPr>
              <a:t>.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94755" y="1437133"/>
            <a:ext cx="1136164" cy="1074168"/>
            <a:chOff x="680034" y="4420343"/>
            <a:chExt cx="515303" cy="487185"/>
          </a:xfrm>
        </p:grpSpPr>
        <p:sp>
          <p:nvSpPr>
            <p:cNvPr id="27" name="椭圆 26"/>
            <p:cNvSpPr/>
            <p:nvPr/>
          </p:nvSpPr>
          <p:spPr>
            <a:xfrm>
              <a:off x="694755" y="4421665"/>
              <a:ext cx="485863" cy="4858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80034" y="4420343"/>
              <a:ext cx="515303" cy="460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1</a:t>
              </a:r>
              <a:endParaRPr kumimoji="0" lang="en-US" altLang="zh-CN" sz="6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694754" y="2651926"/>
            <a:ext cx="7344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Lorem ipsum dolor sit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amet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,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consectetuer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adipiscing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elit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. Maecenas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porttitor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congue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massa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.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Fusce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posuere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, magna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sed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pulvinar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ultricies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,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purus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lectus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malesuada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libero, sit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amet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commodo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magna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eros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quis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urna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.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/>
          <p:nvPr/>
        </p:nvGraphicFramePr>
        <p:xfrm>
          <a:off x="3332615" y="2341353"/>
          <a:ext cx="5526770" cy="3684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694755" y="240022"/>
            <a:ext cx="5648172" cy="1053853"/>
            <a:chOff x="694755" y="240022"/>
            <a:chExt cx="6834966" cy="1053853"/>
          </a:xfrm>
        </p:grpSpPr>
        <p:sp>
          <p:nvSpPr>
            <p:cNvPr id="7" name="文本框 6"/>
            <p:cNvSpPr txBox="1"/>
            <p:nvPr/>
          </p:nvSpPr>
          <p:spPr>
            <a:xfrm>
              <a:off x="785190" y="240022"/>
              <a:ext cx="38308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Tittle Here</a:t>
              </a:r>
              <a:endPara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94755" y="397656"/>
              <a:ext cx="90436" cy="51573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85190" y="924543"/>
              <a:ext cx="67445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Nunc viverra imperdiet enim. Fusce est. Vivamus a </a:t>
              </a:r>
              <a:r>
                <a:rPr kumimoji="0" lang="en-US" altLang="zh-CN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tellus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.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985000" y="2519173"/>
            <a:ext cx="1990217" cy="1402587"/>
            <a:chOff x="6985000" y="2519173"/>
            <a:chExt cx="1990217" cy="1402587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8450961" y="2521077"/>
              <a:ext cx="524256" cy="0"/>
            </a:xfrm>
            <a:prstGeom prst="line">
              <a:avLst/>
            </a:prstGeom>
            <a:ln w="12700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6985000" y="2519173"/>
              <a:ext cx="1465961" cy="1402587"/>
            </a:xfrm>
            <a:prstGeom prst="line">
              <a:avLst/>
            </a:prstGeom>
            <a:ln w="12700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 flipV="1">
            <a:off x="3022600" y="3220466"/>
            <a:ext cx="1990217" cy="1402587"/>
            <a:chOff x="6985000" y="2519173"/>
            <a:chExt cx="1990217" cy="1402587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8450961" y="2521077"/>
              <a:ext cx="524256" cy="0"/>
            </a:xfrm>
            <a:prstGeom prst="line">
              <a:avLst/>
            </a:prstGeom>
            <a:ln w="12700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6985000" y="2519173"/>
              <a:ext cx="1465961" cy="1402587"/>
            </a:xfrm>
            <a:prstGeom prst="line">
              <a:avLst/>
            </a:prstGeom>
            <a:ln w="12700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文本框 19"/>
          <p:cNvSpPr txBox="1"/>
          <p:nvPr/>
        </p:nvSpPr>
        <p:spPr>
          <a:xfrm>
            <a:off x="8975217" y="2223846"/>
            <a:ext cx="2442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 pitchFamily="34" charset="0"/>
              </a:rPr>
              <a:t>Tittle</a:t>
            </a:r>
            <a:endParaRPr kumimoji="0" lang="en-US" altLang="zh-CN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975217" y="2808621"/>
            <a:ext cx="25095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Lorem ipsum dolor sit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amet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,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consectetuer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adipiscing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elit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. Maecenas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porttitor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congue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massa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.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Fusce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posuere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, magna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sed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pulvinar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ultricies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,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purus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lectus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malesuada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libero, sit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amet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commodo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magna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eros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quis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urna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.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30796" y="2808621"/>
            <a:ext cx="2918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 pitchFamily="34" charset="0"/>
              </a:rPr>
              <a:t>Tittle</a:t>
            </a:r>
            <a:endParaRPr kumimoji="0" lang="en-US" altLang="zh-CN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17737" y="3393396"/>
            <a:ext cx="29982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Lorem ipsum dolor sit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amet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,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consectetuer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adipiscing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elit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. Maecenas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porttitor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congue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massa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.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Fusce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posuere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, magna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sed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pulvinar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ultricies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,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purus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lectus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malesuada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libero, sit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amet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commodo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magna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eros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quis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urna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.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" y="2875"/>
            <a:ext cx="12181776" cy="6852249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5112" y="-2876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481301" y="1070647"/>
            <a:ext cx="6697699" cy="4750813"/>
            <a:chOff x="1481301" y="1070647"/>
            <a:chExt cx="6697699" cy="4750813"/>
          </a:xfrm>
        </p:grpSpPr>
        <p:cxnSp>
          <p:nvCxnSpPr>
            <p:cNvPr id="33" name="直接连接符 32"/>
            <p:cNvCxnSpPr/>
            <p:nvPr/>
          </p:nvCxnSpPr>
          <p:spPr>
            <a:xfrm flipV="1">
              <a:off x="1646094" y="4493702"/>
              <a:ext cx="2302270" cy="1327758"/>
            </a:xfrm>
            <a:prstGeom prst="line">
              <a:avLst/>
            </a:prstGeom>
            <a:ln w="50800" cap="rnd">
              <a:solidFill>
                <a:srgbClr val="88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组合 34"/>
            <p:cNvGrpSpPr/>
            <p:nvPr/>
          </p:nvGrpSpPr>
          <p:grpSpPr>
            <a:xfrm rot="10800000">
              <a:off x="1481301" y="3625137"/>
              <a:ext cx="3051799" cy="1728467"/>
              <a:chOff x="6520660" y="1483648"/>
              <a:chExt cx="3051799" cy="1728467"/>
            </a:xfrm>
          </p:grpSpPr>
          <p:cxnSp>
            <p:nvCxnSpPr>
              <p:cNvPr id="36" name="直接连接符 35"/>
              <p:cNvCxnSpPr/>
              <p:nvPr/>
            </p:nvCxnSpPr>
            <p:spPr>
              <a:xfrm flipV="1">
                <a:off x="6520660" y="1652868"/>
                <a:ext cx="2302270" cy="1327758"/>
              </a:xfrm>
              <a:prstGeom prst="line">
                <a:avLst/>
              </a:prstGeom>
              <a:ln w="50800" cap="rnd">
                <a:solidFill>
                  <a:srgbClr val="88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V="1">
                <a:off x="7270189" y="1483648"/>
                <a:ext cx="2302270" cy="1327758"/>
              </a:xfrm>
              <a:prstGeom prst="line">
                <a:avLst/>
              </a:prstGeom>
              <a:ln w="50800" cap="rnd">
                <a:solidFill>
                  <a:srgbClr val="88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rot="10800000" flipH="1">
                <a:off x="7105396" y="2339169"/>
                <a:ext cx="1425084" cy="872946"/>
              </a:xfrm>
              <a:prstGeom prst="line">
                <a:avLst/>
              </a:prstGeom>
              <a:ln w="50800" cap="flat">
                <a:solidFill>
                  <a:srgbClr val="88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任意多边形 16"/>
            <p:cNvSpPr/>
            <p:nvPr/>
          </p:nvSpPr>
          <p:spPr>
            <a:xfrm rot="19792404">
              <a:off x="2532205" y="1070647"/>
              <a:ext cx="5646795" cy="2433962"/>
            </a:xfrm>
            <a:custGeom>
              <a:avLst/>
              <a:gdLst>
                <a:gd name="connsiteX0" fmla="*/ 1275066 w 4784954"/>
                <a:gd name="connsiteY0" fmla="*/ 0 h 2062479"/>
                <a:gd name="connsiteX1" fmla="*/ 3509888 w 4784954"/>
                <a:gd name="connsiteY1" fmla="*/ 0 h 2062479"/>
                <a:gd name="connsiteX2" fmla="*/ 4784954 w 4784954"/>
                <a:gd name="connsiteY2" fmla="*/ 2062479 h 2062479"/>
                <a:gd name="connsiteX3" fmla="*/ 0 w 4784954"/>
                <a:gd name="connsiteY3" fmla="*/ 2062479 h 20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4954" h="2062479">
                  <a:moveTo>
                    <a:pt x="1275066" y="0"/>
                  </a:moveTo>
                  <a:lnTo>
                    <a:pt x="3509888" y="0"/>
                  </a:lnTo>
                  <a:lnTo>
                    <a:pt x="4784954" y="2062479"/>
                  </a:lnTo>
                  <a:lnTo>
                    <a:pt x="0" y="2062479"/>
                  </a:lnTo>
                  <a:close/>
                </a:path>
              </a:pathLst>
            </a:custGeom>
            <a:solidFill>
              <a:srgbClr val="88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177793" y="658608"/>
            <a:ext cx="6532906" cy="4742552"/>
            <a:chOff x="4177793" y="658608"/>
            <a:chExt cx="6532906" cy="4742552"/>
          </a:xfrm>
        </p:grpSpPr>
        <p:cxnSp>
          <p:nvCxnSpPr>
            <p:cNvPr id="20" name="直接连接符 19"/>
            <p:cNvCxnSpPr/>
            <p:nvPr/>
          </p:nvCxnSpPr>
          <p:spPr>
            <a:xfrm flipV="1">
              <a:off x="8408429" y="658608"/>
              <a:ext cx="2302270" cy="1327758"/>
            </a:xfrm>
            <a:prstGeom prst="line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组合 33"/>
            <p:cNvGrpSpPr/>
            <p:nvPr/>
          </p:nvGrpSpPr>
          <p:grpSpPr>
            <a:xfrm>
              <a:off x="6880509" y="1514128"/>
              <a:ext cx="3344249" cy="2183279"/>
              <a:chOff x="6228210" y="1483648"/>
              <a:chExt cx="3344249" cy="2183279"/>
            </a:xfrm>
          </p:grpSpPr>
          <p:cxnSp>
            <p:nvCxnSpPr>
              <p:cNvPr id="28" name="直接连接符 27"/>
              <p:cNvCxnSpPr/>
              <p:nvPr/>
            </p:nvCxnSpPr>
            <p:spPr>
              <a:xfrm flipV="1">
                <a:off x="6520660" y="1652868"/>
                <a:ext cx="2302270" cy="1327758"/>
              </a:xfrm>
              <a:prstGeom prst="line">
                <a:avLst/>
              </a:prstGeom>
              <a:ln w="508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V="1">
                <a:off x="7270189" y="1483648"/>
                <a:ext cx="2302270" cy="1327758"/>
              </a:xfrm>
              <a:prstGeom prst="line">
                <a:avLst/>
              </a:prstGeom>
              <a:ln w="508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V="1">
                <a:off x="6228210" y="2339169"/>
                <a:ext cx="2302270" cy="1327758"/>
              </a:xfrm>
              <a:prstGeom prst="line">
                <a:avLst/>
              </a:prstGeom>
              <a:ln w="508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任意多边形 18"/>
            <p:cNvSpPr/>
            <p:nvPr/>
          </p:nvSpPr>
          <p:spPr>
            <a:xfrm rot="19792404" flipH="1" flipV="1">
              <a:off x="4177793" y="2967198"/>
              <a:ext cx="5646795" cy="2433962"/>
            </a:xfrm>
            <a:custGeom>
              <a:avLst/>
              <a:gdLst>
                <a:gd name="connsiteX0" fmla="*/ 1275066 w 4784954"/>
                <a:gd name="connsiteY0" fmla="*/ 0 h 2062479"/>
                <a:gd name="connsiteX1" fmla="*/ 3509888 w 4784954"/>
                <a:gd name="connsiteY1" fmla="*/ 0 h 2062479"/>
                <a:gd name="connsiteX2" fmla="*/ 4784954 w 4784954"/>
                <a:gd name="connsiteY2" fmla="*/ 2062479 h 2062479"/>
                <a:gd name="connsiteX3" fmla="*/ 0 w 4784954"/>
                <a:gd name="connsiteY3" fmla="*/ 2062479 h 20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4954" h="2062479">
                  <a:moveTo>
                    <a:pt x="1275066" y="0"/>
                  </a:moveTo>
                  <a:lnTo>
                    <a:pt x="3509888" y="0"/>
                  </a:lnTo>
                  <a:lnTo>
                    <a:pt x="4784954" y="2062479"/>
                  </a:lnTo>
                  <a:lnTo>
                    <a:pt x="0" y="20624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 rot="19792301">
            <a:off x="4599601" y="1069166"/>
            <a:ext cx="195110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800" b="1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</a:rPr>
              <a:t>05</a:t>
            </a:r>
            <a:endParaRPr kumimoji="0" lang="zh-CN" altLang="en-US" sz="13800" b="1" i="0" u="none" strike="noStrike" kern="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 rot="19792301">
            <a:off x="4995580" y="2893312"/>
            <a:ext cx="40043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0" cap="none" spc="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gency FB" panose="020B0503020202020204" pitchFamily="34" charset="0"/>
              </a:rPr>
              <a:t>Transition</a:t>
            </a:r>
            <a:endParaRPr kumimoji="0" lang="en-US" altLang="zh-CN" sz="7200" b="1" i="0" u="none" strike="noStrike" kern="0" cap="none" spc="3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gency FB" panose="020B0503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0" cap="none" spc="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gency FB" panose="020B0503020202020204" pitchFamily="34" charset="0"/>
              </a:rPr>
              <a:t>Page</a:t>
            </a:r>
            <a:endParaRPr kumimoji="0" lang="zh-CN" altLang="en-US" sz="7200" b="1" i="0" u="none" strike="noStrike" kern="0" cap="none" spc="3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" y="-138898"/>
            <a:ext cx="12189717" cy="699689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41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94755" y="240022"/>
            <a:ext cx="6834966" cy="1084631"/>
            <a:chOff x="694755" y="240022"/>
            <a:chExt cx="6834966" cy="1084631"/>
          </a:xfrm>
        </p:grpSpPr>
        <p:sp>
          <p:nvSpPr>
            <p:cNvPr id="5" name="文本框 4"/>
            <p:cNvSpPr txBox="1"/>
            <p:nvPr/>
          </p:nvSpPr>
          <p:spPr>
            <a:xfrm>
              <a:off x="785190" y="240022"/>
              <a:ext cx="38308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Tittle Here</a:t>
              </a:r>
              <a:endPara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694755" y="397656"/>
              <a:ext cx="90436" cy="51573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85190" y="924543"/>
              <a:ext cx="67445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Nunc viverra imperdiet enim. Fusce est. Vivamus a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tellus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.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373666" y="1695221"/>
          <a:ext cx="9444669" cy="4545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8223"/>
                <a:gridCol w="3148223"/>
                <a:gridCol w="3148223"/>
              </a:tblGrid>
              <a:tr h="79472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8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80000"/>
                    </a:solidFill>
                  </a:tcPr>
                </a:tc>
              </a:tr>
              <a:tr h="3750873">
                <a:tc>
                  <a:txBody>
                    <a:bodyPr/>
                    <a:lstStyle/>
                    <a:p>
                      <a:pPr algn="just"/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8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1418884" y="1755540"/>
            <a:ext cx="2918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</a:rPr>
              <a:t>Tittle</a:t>
            </a:r>
            <a:endParaRPr kumimoji="0" lang="en-US" altLang="zh-CN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36953" y="1755540"/>
            <a:ext cx="2918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</a:rPr>
              <a:t>Tittle</a:t>
            </a:r>
            <a:endParaRPr kumimoji="0" lang="en-US" altLang="zh-CN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855022" y="1755540"/>
            <a:ext cx="2918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</a:rPr>
              <a:t>Tittle</a:t>
            </a:r>
            <a:endParaRPr kumimoji="0" lang="en-US" altLang="zh-CN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762423" y="2583604"/>
            <a:ext cx="29180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Lorem ipsum dolor sit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amet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,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consectetuer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adipiscing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elit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. Maecenas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porttitor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congue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massa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.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Fusce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posuere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, magna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sed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pulvinar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ultricies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,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purus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lectus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malesuada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libero, sit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amet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commodo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magna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eros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quis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urna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.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Pellentesque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habitant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morbi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tristique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senectus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et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netus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et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malesuada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fames ac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turpis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egestas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.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Proin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pharetra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nonummy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pede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.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Mauris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et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orci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.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64101" y="2579255"/>
            <a:ext cx="29180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Lorem ipsum dolor sit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amet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,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consectetuer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adipiscing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elit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. Maecenas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porttitor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congue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massa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.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Fusce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posuere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, magna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sed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pulvinar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ultricies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,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purus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lectus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malesuada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libero, sit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amet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commodo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magna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eros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quis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urna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.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Pellentesque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habitant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morbi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tristique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senectus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et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netus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et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malesuada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fames ac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turpis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egestas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.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Proin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pharetra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nonummy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pede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.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Mauris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et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orci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.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36952" y="2579255"/>
            <a:ext cx="29180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Lorem ipsum dolor sit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amet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,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consectetuer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adipiscing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elit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. Maecenas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porttitor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congue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massa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.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Fusce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posuere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, magna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sed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pulvinar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ultricies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,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purus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lectus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malesuada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 libero, sit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amet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commodo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 magna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eros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quis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urna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.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Pellentesque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 habitant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morbi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tristique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senectus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 et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netus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 et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malesuada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 fames ac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turpis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egestas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.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Proin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 pharetra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nonummy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pede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.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Mauris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 et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orci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.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email"/>
          <a:srcRect t="-870"/>
          <a:stretch>
            <a:fillRect/>
          </a:stretch>
        </p:blipFill>
        <p:spPr>
          <a:xfrm>
            <a:off x="0" y="-67056"/>
            <a:ext cx="12191999" cy="6943056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2188030"/>
            <a:ext cx="12192000" cy="2094604"/>
          </a:xfrm>
          <a:prstGeom prst="rect">
            <a:avLst/>
          </a:prstGeom>
          <a:solidFill>
            <a:srgbClr val="C0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平行四边形 3"/>
          <p:cNvSpPr/>
          <p:nvPr/>
        </p:nvSpPr>
        <p:spPr>
          <a:xfrm rot="17940000" flipH="1">
            <a:off x="3543130" y="2229261"/>
            <a:ext cx="9176982" cy="2401824"/>
          </a:xfrm>
          <a:prstGeom prst="parallelogram">
            <a:avLst>
              <a:gd name="adj" fmla="val 54847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43429" y="2022965"/>
            <a:ext cx="44310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 pitchFamily="34" charset="0"/>
              </a:rPr>
              <a:t>Thank</a:t>
            </a:r>
            <a:r>
              <a:rPr kumimoji="0" lang="en-US" altLang="zh-CN" sz="9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</a:rPr>
              <a:t>  You</a:t>
            </a:r>
            <a:endParaRPr kumimoji="0" lang="zh-CN" altLang="en-US" sz="9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331720" y="3427561"/>
            <a:ext cx="8316989" cy="0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281774" y="3494618"/>
            <a:ext cx="5072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</a:rPr>
              <a:t>The End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" y="2875"/>
            <a:ext cx="12181776" cy="6852249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0" y="-2876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481301" y="1070647"/>
            <a:ext cx="6697699" cy="4750813"/>
            <a:chOff x="1481301" y="1070647"/>
            <a:chExt cx="6697699" cy="4750813"/>
          </a:xfrm>
        </p:grpSpPr>
        <p:cxnSp>
          <p:nvCxnSpPr>
            <p:cNvPr id="33" name="直接连接符 32"/>
            <p:cNvCxnSpPr/>
            <p:nvPr/>
          </p:nvCxnSpPr>
          <p:spPr>
            <a:xfrm flipV="1">
              <a:off x="1646094" y="4493702"/>
              <a:ext cx="2302270" cy="1327758"/>
            </a:xfrm>
            <a:prstGeom prst="line">
              <a:avLst/>
            </a:prstGeom>
            <a:ln w="50800" cap="rnd">
              <a:solidFill>
                <a:srgbClr val="88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组合 34"/>
            <p:cNvGrpSpPr/>
            <p:nvPr/>
          </p:nvGrpSpPr>
          <p:grpSpPr>
            <a:xfrm rot="10800000">
              <a:off x="1481301" y="3625137"/>
              <a:ext cx="3051799" cy="1728467"/>
              <a:chOff x="6520660" y="1483648"/>
              <a:chExt cx="3051799" cy="1728467"/>
            </a:xfrm>
          </p:grpSpPr>
          <p:cxnSp>
            <p:nvCxnSpPr>
              <p:cNvPr id="36" name="直接连接符 35"/>
              <p:cNvCxnSpPr/>
              <p:nvPr/>
            </p:nvCxnSpPr>
            <p:spPr>
              <a:xfrm flipV="1">
                <a:off x="6520660" y="1652868"/>
                <a:ext cx="2302270" cy="1327758"/>
              </a:xfrm>
              <a:prstGeom prst="line">
                <a:avLst/>
              </a:prstGeom>
              <a:ln w="50800" cap="rnd">
                <a:solidFill>
                  <a:srgbClr val="88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V="1">
                <a:off x="7270189" y="1483648"/>
                <a:ext cx="2302270" cy="1327758"/>
              </a:xfrm>
              <a:prstGeom prst="line">
                <a:avLst/>
              </a:prstGeom>
              <a:ln w="50800" cap="rnd">
                <a:solidFill>
                  <a:srgbClr val="88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rot="10800000" flipH="1">
                <a:off x="7105396" y="2339169"/>
                <a:ext cx="1425084" cy="872946"/>
              </a:xfrm>
              <a:prstGeom prst="line">
                <a:avLst/>
              </a:prstGeom>
              <a:ln w="50800" cap="flat">
                <a:solidFill>
                  <a:srgbClr val="88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任意多边形 16"/>
            <p:cNvSpPr/>
            <p:nvPr/>
          </p:nvSpPr>
          <p:spPr>
            <a:xfrm rot="19792404">
              <a:off x="2532205" y="1070647"/>
              <a:ext cx="5646795" cy="2433962"/>
            </a:xfrm>
            <a:custGeom>
              <a:avLst/>
              <a:gdLst>
                <a:gd name="connsiteX0" fmla="*/ 1275066 w 4784954"/>
                <a:gd name="connsiteY0" fmla="*/ 0 h 2062479"/>
                <a:gd name="connsiteX1" fmla="*/ 3509888 w 4784954"/>
                <a:gd name="connsiteY1" fmla="*/ 0 h 2062479"/>
                <a:gd name="connsiteX2" fmla="*/ 4784954 w 4784954"/>
                <a:gd name="connsiteY2" fmla="*/ 2062479 h 2062479"/>
                <a:gd name="connsiteX3" fmla="*/ 0 w 4784954"/>
                <a:gd name="connsiteY3" fmla="*/ 2062479 h 20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4954" h="2062479">
                  <a:moveTo>
                    <a:pt x="1275066" y="0"/>
                  </a:moveTo>
                  <a:lnTo>
                    <a:pt x="3509888" y="0"/>
                  </a:lnTo>
                  <a:lnTo>
                    <a:pt x="4784954" y="2062479"/>
                  </a:lnTo>
                  <a:lnTo>
                    <a:pt x="0" y="2062479"/>
                  </a:lnTo>
                  <a:close/>
                </a:path>
              </a:pathLst>
            </a:custGeom>
            <a:solidFill>
              <a:srgbClr val="88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177793" y="658608"/>
            <a:ext cx="6532906" cy="4742552"/>
            <a:chOff x="4177793" y="658608"/>
            <a:chExt cx="6532906" cy="4742552"/>
          </a:xfrm>
        </p:grpSpPr>
        <p:cxnSp>
          <p:nvCxnSpPr>
            <p:cNvPr id="20" name="直接连接符 19"/>
            <p:cNvCxnSpPr/>
            <p:nvPr/>
          </p:nvCxnSpPr>
          <p:spPr>
            <a:xfrm flipV="1">
              <a:off x="8408429" y="658608"/>
              <a:ext cx="2302270" cy="1327758"/>
            </a:xfrm>
            <a:prstGeom prst="line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组合 33"/>
            <p:cNvGrpSpPr/>
            <p:nvPr/>
          </p:nvGrpSpPr>
          <p:grpSpPr>
            <a:xfrm>
              <a:off x="6880509" y="1514128"/>
              <a:ext cx="3344249" cy="2183279"/>
              <a:chOff x="6228210" y="1483648"/>
              <a:chExt cx="3344249" cy="2183279"/>
            </a:xfrm>
          </p:grpSpPr>
          <p:cxnSp>
            <p:nvCxnSpPr>
              <p:cNvPr id="28" name="直接连接符 27"/>
              <p:cNvCxnSpPr/>
              <p:nvPr/>
            </p:nvCxnSpPr>
            <p:spPr>
              <a:xfrm flipV="1">
                <a:off x="6520660" y="1652868"/>
                <a:ext cx="2302270" cy="1327758"/>
              </a:xfrm>
              <a:prstGeom prst="line">
                <a:avLst/>
              </a:prstGeom>
              <a:ln w="508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V="1">
                <a:off x="7270189" y="1483648"/>
                <a:ext cx="2302270" cy="1327758"/>
              </a:xfrm>
              <a:prstGeom prst="line">
                <a:avLst/>
              </a:prstGeom>
              <a:ln w="508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V="1">
                <a:off x="6228210" y="2339169"/>
                <a:ext cx="2302270" cy="1327758"/>
              </a:xfrm>
              <a:prstGeom prst="line">
                <a:avLst/>
              </a:prstGeom>
              <a:ln w="508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任意多边形 18"/>
            <p:cNvSpPr/>
            <p:nvPr/>
          </p:nvSpPr>
          <p:spPr>
            <a:xfrm rot="19792404" flipH="1" flipV="1">
              <a:off x="4177793" y="2967198"/>
              <a:ext cx="5646795" cy="2433962"/>
            </a:xfrm>
            <a:custGeom>
              <a:avLst/>
              <a:gdLst>
                <a:gd name="connsiteX0" fmla="*/ 1275066 w 4784954"/>
                <a:gd name="connsiteY0" fmla="*/ 0 h 2062479"/>
                <a:gd name="connsiteX1" fmla="*/ 3509888 w 4784954"/>
                <a:gd name="connsiteY1" fmla="*/ 0 h 2062479"/>
                <a:gd name="connsiteX2" fmla="*/ 4784954 w 4784954"/>
                <a:gd name="connsiteY2" fmla="*/ 2062479 h 2062479"/>
                <a:gd name="connsiteX3" fmla="*/ 0 w 4784954"/>
                <a:gd name="connsiteY3" fmla="*/ 2062479 h 20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4954" h="2062479">
                  <a:moveTo>
                    <a:pt x="1275066" y="0"/>
                  </a:moveTo>
                  <a:lnTo>
                    <a:pt x="3509888" y="0"/>
                  </a:lnTo>
                  <a:lnTo>
                    <a:pt x="4784954" y="2062479"/>
                  </a:lnTo>
                  <a:lnTo>
                    <a:pt x="0" y="20624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 rot="19792301">
            <a:off x="4613420" y="1120509"/>
            <a:ext cx="174652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800" b="1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</a:rPr>
              <a:t>01</a:t>
            </a:r>
            <a:endParaRPr kumimoji="0" lang="zh-CN" altLang="en-US" sz="13800" b="1" i="0" u="none" strike="noStrike" kern="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 rot="19792301">
            <a:off x="4995580" y="2893312"/>
            <a:ext cx="40043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0" cap="none" spc="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gency FB" panose="020B0503020202020204" pitchFamily="34" charset="0"/>
              </a:rPr>
              <a:t>Transition</a:t>
            </a:r>
            <a:endParaRPr kumimoji="0" lang="en-US" altLang="zh-CN" sz="7200" b="1" i="0" u="none" strike="noStrike" kern="0" cap="none" spc="3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gency FB" panose="020B0503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0" cap="none" spc="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gency FB" panose="020B0503020202020204" pitchFamily="34" charset="0"/>
              </a:rPr>
              <a:t>Page</a:t>
            </a:r>
            <a:endParaRPr kumimoji="0" lang="zh-CN" altLang="en-US" sz="7200" b="1" i="0" u="none" strike="noStrike" kern="0" cap="none" spc="3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" y="2875"/>
            <a:ext cx="12181776" cy="685224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112" y="-2876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矩形 4"/>
          <p:cNvSpPr/>
          <p:nvPr/>
        </p:nvSpPr>
        <p:spPr>
          <a:xfrm rot="5400000">
            <a:off x="5172486" y="1241592"/>
            <a:ext cx="6858001" cy="4374817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39356" y="301738"/>
            <a:ext cx="270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</a:rPr>
              <a:t>Introduction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39356" y="1434473"/>
            <a:ext cx="41242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Nunc viverra imperdiet enim. Fusce est. Vivamus a tellus.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Pellentesque habitant morbi tristique senectus et netus et malesuada fames ac turpis egestas. Proin pharetra nonummy pede. Mauris et orci.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email"/>
          <a:srcRect t="41182"/>
          <a:stretch>
            <a:fillRect/>
          </a:stretch>
        </p:blipFill>
        <p:spPr>
          <a:xfrm>
            <a:off x="694755" y="1311043"/>
            <a:ext cx="10802491" cy="423591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94755" y="1311043"/>
            <a:ext cx="10802492" cy="4235914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矩形 7"/>
          <p:cNvSpPr/>
          <p:nvPr/>
        </p:nvSpPr>
        <p:spPr>
          <a:xfrm rot="5400000">
            <a:off x="3978041" y="1241592"/>
            <a:ext cx="4235914" cy="4374817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16004" y="2394850"/>
            <a:ext cx="2959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</a:rPr>
              <a:t>Your text here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650370" y="1521441"/>
            <a:ext cx="891251" cy="89125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504549" y="3254022"/>
            <a:ext cx="3182895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Nunc viverra imperdiet enim. Fusce est. Vivamus a tellus.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Pellentesque habitant morbi tristique senectus et netus et malesuada fames ac turpis egestas. Proin pharetra nonummy pede. Mauris et orci.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94755" y="240022"/>
            <a:ext cx="3921248" cy="830997"/>
            <a:chOff x="694755" y="240022"/>
            <a:chExt cx="3921248" cy="830997"/>
          </a:xfrm>
        </p:grpSpPr>
        <p:sp>
          <p:nvSpPr>
            <p:cNvPr id="7" name="矩形 6"/>
            <p:cNvSpPr/>
            <p:nvPr/>
          </p:nvSpPr>
          <p:spPr>
            <a:xfrm>
              <a:off x="694755" y="397656"/>
              <a:ext cx="90436" cy="51573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85190" y="240022"/>
              <a:ext cx="38308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Tittle Here</a:t>
              </a:r>
              <a:endPara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387335" y="1734356"/>
            <a:ext cx="141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图标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" cstate="email"/>
          <a:srcRect t="41182"/>
          <a:stretch>
            <a:fillRect/>
          </a:stretch>
        </p:blipFill>
        <p:spPr>
          <a:xfrm>
            <a:off x="694755" y="1311043"/>
            <a:ext cx="10802491" cy="4235914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694755" y="1311043"/>
            <a:ext cx="10802492" cy="4235914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85190" y="240022"/>
            <a:ext cx="3830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gency FB" panose="020B0503020202020204" pitchFamily="34" charset="0"/>
              </a:rPr>
              <a:t>Tittle Here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4755" y="397656"/>
            <a:ext cx="90436" cy="5157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94754" y="1308696"/>
            <a:ext cx="10802467" cy="4237732"/>
            <a:chOff x="694754" y="1308696"/>
            <a:chExt cx="10802467" cy="4237732"/>
          </a:xfrm>
        </p:grpSpPr>
        <p:grpSp>
          <p:nvGrpSpPr>
            <p:cNvPr id="8" name="组合 7"/>
            <p:cNvGrpSpPr/>
            <p:nvPr/>
          </p:nvGrpSpPr>
          <p:grpSpPr>
            <a:xfrm>
              <a:off x="694755" y="3887618"/>
              <a:ext cx="4958142" cy="1652714"/>
              <a:chOff x="694755" y="3887618"/>
              <a:chExt cx="4958142" cy="1652714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694755" y="3887618"/>
                <a:ext cx="1652714" cy="1652714"/>
              </a:xfrm>
              <a:prstGeom prst="rect">
                <a:avLst/>
              </a:prstGeom>
              <a:solidFill>
                <a:srgbClr val="C000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2347469" y="3887618"/>
                <a:ext cx="3305428" cy="1652714"/>
              </a:xfrm>
              <a:custGeom>
                <a:avLst/>
                <a:gdLst>
                  <a:gd name="connsiteX0" fmla="*/ 0 w 3305428"/>
                  <a:gd name="connsiteY0" fmla="*/ 0 h 1652714"/>
                  <a:gd name="connsiteX1" fmla="*/ 1652714 w 3305428"/>
                  <a:gd name="connsiteY1" fmla="*/ 0 h 1652714"/>
                  <a:gd name="connsiteX2" fmla="*/ 3305428 w 3305428"/>
                  <a:gd name="connsiteY2" fmla="*/ 0 h 1652714"/>
                  <a:gd name="connsiteX3" fmla="*/ 3305428 w 3305428"/>
                  <a:gd name="connsiteY3" fmla="*/ 1652714 h 1652714"/>
                  <a:gd name="connsiteX4" fmla="*/ 1652714 w 3305428"/>
                  <a:gd name="connsiteY4" fmla="*/ 1652714 h 1652714"/>
                  <a:gd name="connsiteX5" fmla="*/ 0 w 3305428"/>
                  <a:gd name="connsiteY5" fmla="*/ 1652714 h 1652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5428" h="1652714">
                    <a:moveTo>
                      <a:pt x="0" y="0"/>
                    </a:moveTo>
                    <a:lnTo>
                      <a:pt x="1652714" y="0"/>
                    </a:lnTo>
                    <a:lnTo>
                      <a:pt x="3305428" y="0"/>
                    </a:lnTo>
                    <a:lnTo>
                      <a:pt x="3305428" y="1652714"/>
                    </a:lnTo>
                    <a:lnTo>
                      <a:pt x="1652714" y="1652714"/>
                    </a:lnTo>
                    <a:lnTo>
                      <a:pt x="0" y="1652714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694754" y="1308696"/>
              <a:ext cx="4958143" cy="1655061"/>
              <a:chOff x="694754" y="1308696"/>
              <a:chExt cx="4958143" cy="1655061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694754" y="1308696"/>
                <a:ext cx="1652714" cy="1652714"/>
              </a:xfrm>
              <a:prstGeom prst="rect">
                <a:avLst/>
              </a:prstGeom>
              <a:solidFill>
                <a:srgbClr val="C000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>
                <a:off x="2347469" y="1311043"/>
                <a:ext cx="3305428" cy="1652714"/>
              </a:xfrm>
              <a:custGeom>
                <a:avLst/>
                <a:gdLst>
                  <a:gd name="connsiteX0" fmla="*/ 0 w 3305428"/>
                  <a:gd name="connsiteY0" fmla="*/ 0 h 1652714"/>
                  <a:gd name="connsiteX1" fmla="*/ 1652714 w 3305428"/>
                  <a:gd name="connsiteY1" fmla="*/ 0 h 1652714"/>
                  <a:gd name="connsiteX2" fmla="*/ 3305428 w 3305428"/>
                  <a:gd name="connsiteY2" fmla="*/ 0 h 1652714"/>
                  <a:gd name="connsiteX3" fmla="*/ 3305428 w 3305428"/>
                  <a:gd name="connsiteY3" fmla="*/ 1652714 h 1652714"/>
                  <a:gd name="connsiteX4" fmla="*/ 1652714 w 3305428"/>
                  <a:gd name="connsiteY4" fmla="*/ 1652714 h 1652714"/>
                  <a:gd name="connsiteX5" fmla="*/ 0 w 3305428"/>
                  <a:gd name="connsiteY5" fmla="*/ 1652714 h 1652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5428" h="1652714">
                    <a:moveTo>
                      <a:pt x="0" y="0"/>
                    </a:moveTo>
                    <a:lnTo>
                      <a:pt x="1652714" y="0"/>
                    </a:lnTo>
                    <a:lnTo>
                      <a:pt x="3305428" y="0"/>
                    </a:lnTo>
                    <a:lnTo>
                      <a:pt x="3305428" y="1652714"/>
                    </a:lnTo>
                    <a:lnTo>
                      <a:pt x="1652714" y="1652714"/>
                    </a:lnTo>
                    <a:lnTo>
                      <a:pt x="0" y="1652714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6532983" y="1309104"/>
              <a:ext cx="4958142" cy="1652714"/>
              <a:chOff x="6532983" y="1309104"/>
              <a:chExt cx="4958142" cy="1652714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9838411" y="1309104"/>
                <a:ext cx="1652714" cy="1652714"/>
              </a:xfrm>
              <a:prstGeom prst="rect">
                <a:avLst/>
              </a:prstGeom>
              <a:solidFill>
                <a:srgbClr val="C000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6532983" y="1309104"/>
                <a:ext cx="3305428" cy="1652714"/>
              </a:xfrm>
              <a:custGeom>
                <a:avLst/>
                <a:gdLst>
                  <a:gd name="connsiteX0" fmla="*/ 0 w 3305428"/>
                  <a:gd name="connsiteY0" fmla="*/ 0 h 1652714"/>
                  <a:gd name="connsiteX1" fmla="*/ 1652714 w 3305428"/>
                  <a:gd name="connsiteY1" fmla="*/ 0 h 1652714"/>
                  <a:gd name="connsiteX2" fmla="*/ 3305428 w 3305428"/>
                  <a:gd name="connsiteY2" fmla="*/ 0 h 1652714"/>
                  <a:gd name="connsiteX3" fmla="*/ 3305428 w 3305428"/>
                  <a:gd name="connsiteY3" fmla="*/ 1652714 h 1652714"/>
                  <a:gd name="connsiteX4" fmla="*/ 1652714 w 3305428"/>
                  <a:gd name="connsiteY4" fmla="*/ 1652714 h 1652714"/>
                  <a:gd name="connsiteX5" fmla="*/ 0 w 3305428"/>
                  <a:gd name="connsiteY5" fmla="*/ 1652714 h 1652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5428" h="1652714">
                    <a:moveTo>
                      <a:pt x="0" y="0"/>
                    </a:moveTo>
                    <a:lnTo>
                      <a:pt x="1652714" y="0"/>
                    </a:lnTo>
                    <a:lnTo>
                      <a:pt x="3305428" y="0"/>
                    </a:lnTo>
                    <a:lnTo>
                      <a:pt x="3305428" y="1652714"/>
                    </a:lnTo>
                    <a:lnTo>
                      <a:pt x="1652714" y="1652714"/>
                    </a:lnTo>
                    <a:lnTo>
                      <a:pt x="0" y="1652714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6539079" y="3893714"/>
              <a:ext cx="4958142" cy="1652714"/>
              <a:chOff x="6539079" y="3893714"/>
              <a:chExt cx="4958142" cy="1652714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9844507" y="3893714"/>
                <a:ext cx="1652714" cy="1652714"/>
              </a:xfrm>
              <a:prstGeom prst="rect">
                <a:avLst/>
              </a:prstGeom>
              <a:solidFill>
                <a:srgbClr val="C000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>
                <a:off x="6539079" y="3893714"/>
                <a:ext cx="3305428" cy="1652714"/>
              </a:xfrm>
              <a:custGeom>
                <a:avLst/>
                <a:gdLst>
                  <a:gd name="connsiteX0" fmla="*/ 0 w 3305428"/>
                  <a:gd name="connsiteY0" fmla="*/ 0 h 1652714"/>
                  <a:gd name="connsiteX1" fmla="*/ 1652714 w 3305428"/>
                  <a:gd name="connsiteY1" fmla="*/ 0 h 1652714"/>
                  <a:gd name="connsiteX2" fmla="*/ 3305428 w 3305428"/>
                  <a:gd name="connsiteY2" fmla="*/ 0 h 1652714"/>
                  <a:gd name="connsiteX3" fmla="*/ 3305428 w 3305428"/>
                  <a:gd name="connsiteY3" fmla="*/ 1652714 h 1652714"/>
                  <a:gd name="connsiteX4" fmla="*/ 1652714 w 3305428"/>
                  <a:gd name="connsiteY4" fmla="*/ 1652714 h 1652714"/>
                  <a:gd name="connsiteX5" fmla="*/ 0 w 3305428"/>
                  <a:gd name="connsiteY5" fmla="*/ 1652714 h 1652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5428" h="1652714">
                    <a:moveTo>
                      <a:pt x="0" y="0"/>
                    </a:moveTo>
                    <a:lnTo>
                      <a:pt x="1652714" y="0"/>
                    </a:lnTo>
                    <a:lnTo>
                      <a:pt x="3305428" y="0"/>
                    </a:lnTo>
                    <a:lnTo>
                      <a:pt x="3305428" y="1652714"/>
                    </a:lnTo>
                    <a:lnTo>
                      <a:pt x="1652714" y="1652714"/>
                    </a:lnTo>
                    <a:lnTo>
                      <a:pt x="0" y="1652714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823200" y="1423054"/>
            <a:ext cx="1395823" cy="1423998"/>
            <a:chOff x="823199" y="1899283"/>
            <a:chExt cx="1395823" cy="1423998"/>
          </a:xfrm>
        </p:grpSpPr>
        <p:sp>
          <p:nvSpPr>
            <p:cNvPr id="9" name="文本框 8"/>
            <p:cNvSpPr txBox="1"/>
            <p:nvPr/>
          </p:nvSpPr>
          <p:spPr>
            <a:xfrm>
              <a:off x="823199" y="2861616"/>
              <a:ext cx="13958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text here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075486" y="1899283"/>
              <a:ext cx="891251" cy="89125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2405407" y="1442555"/>
            <a:ext cx="31828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urna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.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23200" y="3959304"/>
            <a:ext cx="1395823" cy="1423998"/>
            <a:chOff x="823199" y="1899283"/>
            <a:chExt cx="1395823" cy="1423998"/>
          </a:xfrm>
        </p:grpSpPr>
        <p:sp>
          <p:nvSpPr>
            <p:cNvPr id="25" name="文本框 24"/>
            <p:cNvSpPr txBox="1"/>
            <p:nvPr/>
          </p:nvSpPr>
          <p:spPr>
            <a:xfrm>
              <a:off x="823199" y="2861616"/>
              <a:ext cx="13958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text here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075486" y="1899283"/>
              <a:ext cx="891251" cy="89125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972953" y="4008072"/>
            <a:ext cx="1395823" cy="1423998"/>
            <a:chOff x="823199" y="1899283"/>
            <a:chExt cx="1395823" cy="1423998"/>
          </a:xfrm>
        </p:grpSpPr>
        <p:sp>
          <p:nvSpPr>
            <p:cNvPr id="28" name="文本框 27"/>
            <p:cNvSpPr txBox="1"/>
            <p:nvPr/>
          </p:nvSpPr>
          <p:spPr>
            <a:xfrm>
              <a:off x="823199" y="2861616"/>
              <a:ext cx="13958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text here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1075486" y="1899283"/>
              <a:ext cx="891251" cy="89125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966857" y="1423462"/>
            <a:ext cx="1395823" cy="1423998"/>
            <a:chOff x="823199" y="1899283"/>
            <a:chExt cx="1395823" cy="1423998"/>
          </a:xfrm>
        </p:grpSpPr>
        <p:sp>
          <p:nvSpPr>
            <p:cNvPr id="31" name="文本框 30"/>
            <p:cNvSpPr txBox="1"/>
            <p:nvPr/>
          </p:nvSpPr>
          <p:spPr>
            <a:xfrm>
              <a:off x="823199" y="2861616"/>
              <a:ext cx="13958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text here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1075486" y="1899283"/>
              <a:ext cx="891251" cy="89125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412812" y="4021477"/>
            <a:ext cx="31828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urna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.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600345" y="4047075"/>
            <a:ext cx="31828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urna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.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594248" y="1442963"/>
            <a:ext cx="31828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urna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.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12452" y="1643373"/>
            <a:ext cx="141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图标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01703" y="4174096"/>
            <a:ext cx="141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图标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965388" y="1643373"/>
            <a:ext cx="141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图标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936271" y="4226044"/>
            <a:ext cx="141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图标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3" grpId="0"/>
      <p:bldP spid="34" grpId="0"/>
      <p:bldP spid="35" grpId="0"/>
      <p:bldP spid="36" grpId="0"/>
      <p:bldP spid="37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134"/>
            <a:ext cx="12135729" cy="685720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1" y="-2093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279884" y="301738"/>
            <a:ext cx="5632232" cy="891955"/>
            <a:chOff x="3279884" y="301738"/>
            <a:chExt cx="5632232" cy="891955"/>
          </a:xfrm>
        </p:grpSpPr>
        <p:sp>
          <p:nvSpPr>
            <p:cNvPr id="4" name="文本框 3"/>
            <p:cNvSpPr txBox="1"/>
            <p:nvPr/>
          </p:nvSpPr>
          <p:spPr>
            <a:xfrm>
              <a:off x="4575239" y="301738"/>
              <a:ext cx="30415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Tittle Here</a:t>
              </a:r>
              <a:endPara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3279884" y="1127550"/>
              <a:ext cx="5632232" cy="66143"/>
              <a:chOff x="3342639" y="1127550"/>
              <a:chExt cx="5632232" cy="66143"/>
            </a:xfrm>
          </p:grpSpPr>
          <p:sp>
            <p:nvSpPr>
              <p:cNvPr id="5" name="矩形 4"/>
              <p:cNvSpPr/>
              <p:nvPr/>
            </p:nvSpPr>
            <p:spPr>
              <a:xfrm rot="5400000">
                <a:off x="4380756" y="94618"/>
                <a:ext cx="60958" cy="2137192"/>
              </a:xfrm>
              <a:prstGeom prst="rect">
                <a:avLst/>
              </a:prstGeom>
              <a:solidFill>
                <a:srgbClr val="C000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 rot="5400000">
                <a:off x="7875796" y="89433"/>
                <a:ext cx="60958" cy="2137192"/>
              </a:xfrm>
              <a:prstGeom prst="rect">
                <a:avLst/>
              </a:prstGeom>
              <a:solidFill>
                <a:srgbClr val="C000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8" name="椭圆 7"/>
          <p:cNvSpPr/>
          <p:nvPr/>
        </p:nvSpPr>
        <p:spPr>
          <a:xfrm>
            <a:off x="1329164" y="1478280"/>
            <a:ext cx="1950720" cy="1950720"/>
          </a:xfrm>
          <a:prstGeom prst="ellipse">
            <a:avLst/>
          </a:prstGeom>
          <a:blipFill>
            <a:blip r:embed="rId2" cstate="email"/>
            <a:stretch>
              <a:fillRect/>
            </a:stretch>
          </a:blipFill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120640" y="1478280"/>
            <a:ext cx="1950720" cy="1950720"/>
          </a:xfrm>
          <a:prstGeom prst="ellipse">
            <a:avLst/>
          </a:prstGeom>
          <a:blipFill>
            <a:blip r:embed="rId2" cstate="email"/>
            <a:stretch>
              <a:fillRect/>
            </a:stretch>
          </a:blipFill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8912116" y="1457748"/>
            <a:ext cx="1950720" cy="1950720"/>
          </a:xfrm>
          <a:prstGeom prst="ellipse">
            <a:avLst/>
          </a:prstGeom>
          <a:blipFill>
            <a:blip r:embed="rId2" cstate="email"/>
            <a:stretch>
              <a:fillRect/>
            </a:stretch>
          </a:blipFill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1004" y="3886885"/>
            <a:ext cx="2987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urna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.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02480" y="3886885"/>
            <a:ext cx="29870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Nunc viverra imperdiet enim. Fusce est. Vivamus a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tellus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.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Pellentesque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 habitant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morbi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tristique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senectus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 et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netus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 et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malesuada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 fames ac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turpis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egestas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.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Proin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 pharetra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nonummy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pede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.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Mauris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 et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orci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.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369104" y="3886885"/>
            <a:ext cx="2987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urna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.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785190" y="1566984"/>
            <a:ext cx="10471004" cy="2814320"/>
            <a:chOff x="785189" y="2313744"/>
            <a:chExt cx="10471004" cy="2814320"/>
          </a:xfrm>
        </p:grpSpPr>
        <p:sp>
          <p:nvSpPr>
            <p:cNvPr id="50" name="任意多边形 49"/>
            <p:cNvSpPr/>
            <p:nvPr/>
          </p:nvSpPr>
          <p:spPr>
            <a:xfrm>
              <a:off x="785189" y="2313744"/>
              <a:ext cx="10471004" cy="2814320"/>
            </a:xfrm>
            <a:custGeom>
              <a:avLst/>
              <a:gdLst>
                <a:gd name="connsiteX0" fmla="*/ 3964414 w 10471004"/>
                <a:gd name="connsiteY0" fmla="*/ 0 h 2814320"/>
                <a:gd name="connsiteX1" fmla="*/ 5379471 w 10471004"/>
                <a:gd name="connsiteY1" fmla="*/ 1276968 h 2814320"/>
                <a:gd name="connsiteX2" fmla="*/ 5386045 w 10471004"/>
                <a:gd name="connsiteY2" fmla="*/ 1407160 h 2814320"/>
                <a:gd name="connsiteX3" fmla="*/ 5386055 w 10471004"/>
                <a:gd name="connsiteY3" fmla="*/ 1407160 h 2814320"/>
                <a:gd name="connsiteX4" fmla="*/ 5407327 w 10471004"/>
                <a:gd name="connsiteY4" fmla="*/ 1618179 h 2814320"/>
                <a:gd name="connsiteX5" fmla="*/ 6507198 w 10471004"/>
                <a:gd name="connsiteY5" fmla="*/ 2514600 h 2814320"/>
                <a:gd name="connsiteX6" fmla="*/ 7607069 w 10471004"/>
                <a:gd name="connsiteY6" fmla="*/ 1618179 h 2814320"/>
                <a:gd name="connsiteX7" fmla="*/ 7628342 w 10471004"/>
                <a:gd name="connsiteY7" fmla="*/ 1407160 h 2814320"/>
                <a:gd name="connsiteX8" fmla="*/ 7627743 w 10471004"/>
                <a:gd name="connsiteY8" fmla="*/ 1407160 h 2814320"/>
                <a:gd name="connsiteX9" fmla="*/ 7634317 w 10471004"/>
                <a:gd name="connsiteY9" fmla="*/ 1276968 h 2814320"/>
                <a:gd name="connsiteX10" fmla="*/ 9049373 w 10471004"/>
                <a:gd name="connsiteY10" fmla="*/ 0 h 2814320"/>
                <a:gd name="connsiteX11" fmla="*/ 10464430 w 10471004"/>
                <a:gd name="connsiteY11" fmla="*/ 1276968 h 2814320"/>
                <a:gd name="connsiteX12" fmla="*/ 10471004 w 10471004"/>
                <a:gd name="connsiteY12" fmla="*/ 1407160 h 2814320"/>
                <a:gd name="connsiteX13" fmla="*/ 10170517 w 10471004"/>
                <a:gd name="connsiteY13" fmla="*/ 1407160 h 2814320"/>
                <a:gd name="connsiteX14" fmla="*/ 10149244 w 10471004"/>
                <a:gd name="connsiteY14" fmla="*/ 1196141 h 2814320"/>
                <a:gd name="connsiteX15" fmla="*/ 9049373 w 10471004"/>
                <a:gd name="connsiteY15" fmla="*/ 299720 h 2814320"/>
                <a:gd name="connsiteX16" fmla="*/ 7949502 w 10471004"/>
                <a:gd name="connsiteY16" fmla="*/ 1196141 h 2814320"/>
                <a:gd name="connsiteX17" fmla="*/ 7928230 w 10471004"/>
                <a:gd name="connsiteY17" fmla="*/ 1407160 h 2814320"/>
                <a:gd name="connsiteX18" fmla="*/ 7928829 w 10471004"/>
                <a:gd name="connsiteY18" fmla="*/ 1407160 h 2814320"/>
                <a:gd name="connsiteX19" fmla="*/ 7922255 w 10471004"/>
                <a:gd name="connsiteY19" fmla="*/ 1537352 h 2814320"/>
                <a:gd name="connsiteX20" fmla="*/ 6507198 w 10471004"/>
                <a:gd name="connsiteY20" fmla="*/ 2814320 h 2814320"/>
                <a:gd name="connsiteX21" fmla="*/ 5092142 w 10471004"/>
                <a:gd name="connsiteY21" fmla="*/ 1537352 h 2814320"/>
                <a:gd name="connsiteX22" fmla="*/ 5085568 w 10471004"/>
                <a:gd name="connsiteY22" fmla="*/ 1407160 h 2814320"/>
                <a:gd name="connsiteX23" fmla="*/ 5085558 w 10471004"/>
                <a:gd name="connsiteY23" fmla="*/ 1407160 h 2814320"/>
                <a:gd name="connsiteX24" fmla="*/ 5064285 w 10471004"/>
                <a:gd name="connsiteY24" fmla="*/ 1196141 h 2814320"/>
                <a:gd name="connsiteX25" fmla="*/ 3964414 w 10471004"/>
                <a:gd name="connsiteY25" fmla="*/ 299720 h 2814320"/>
                <a:gd name="connsiteX26" fmla="*/ 2864543 w 10471004"/>
                <a:gd name="connsiteY26" fmla="*/ 1196141 h 2814320"/>
                <a:gd name="connsiteX27" fmla="*/ 2843271 w 10471004"/>
                <a:gd name="connsiteY27" fmla="*/ 1407160 h 2814320"/>
                <a:gd name="connsiteX28" fmla="*/ 2843262 w 10471004"/>
                <a:gd name="connsiteY28" fmla="*/ 1407160 h 2814320"/>
                <a:gd name="connsiteX29" fmla="*/ 2836688 w 10471004"/>
                <a:gd name="connsiteY29" fmla="*/ 1537352 h 2814320"/>
                <a:gd name="connsiteX30" fmla="*/ 1421630 w 10471004"/>
                <a:gd name="connsiteY30" fmla="*/ 2814320 h 2814320"/>
                <a:gd name="connsiteX31" fmla="*/ 6574 w 10471004"/>
                <a:gd name="connsiteY31" fmla="*/ 1537352 h 2814320"/>
                <a:gd name="connsiteX32" fmla="*/ 0 w 10471004"/>
                <a:gd name="connsiteY32" fmla="*/ 1407160 h 2814320"/>
                <a:gd name="connsiteX33" fmla="*/ 300487 w 10471004"/>
                <a:gd name="connsiteY33" fmla="*/ 1407160 h 2814320"/>
                <a:gd name="connsiteX34" fmla="*/ 321759 w 10471004"/>
                <a:gd name="connsiteY34" fmla="*/ 1618179 h 2814320"/>
                <a:gd name="connsiteX35" fmla="*/ 1421630 w 10471004"/>
                <a:gd name="connsiteY35" fmla="*/ 2514600 h 2814320"/>
                <a:gd name="connsiteX36" fmla="*/ 2521502 w 10471004"/>
                <a:gd name="connsiteY36" fmla="*/ 1618179 h 2814320"/>
                <a:gd name="connsiteX37" fmla="*/ 2542775 w 10471004"/>
                <a:gd name="connsiteY37" fmla="*/ 1407160 h 2814320"/>
                <a:gd name="connsiteX38" fmla="*/ 2542784 w 10471004"/>
                <a:gd name="connsiteY38" fmla="*/ 1407160 h 2814320"/>
                <a:gd name="connsiteX39" fmla="*/ 2549358 w 10471004"/>
                <a:gd name="connsiteY39" fmla="*/ 1276968 h 2814320"/>
                <a:gd name="connsiteX40" fmla="*/ 3964414 w 10471004"/>
                <a:gd name="connsiteY40" fmla="*/ 0 h 281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471004" h="2814320">
                  <a:moveTo>
                    <a:pt x="3964414" y="0"/>
                  </a:moveTo>
                  <a:cubicBezTo>
                    <a:pt x="4700886" y="0"/>
                    <a:pt x="5306629" y="559714"/>
                    <a:pt x="5379471" y="1276968"/>
                  </a:cubicBezTo>
                  <a:lnTo>
                    <a:pt x="5386045" y="1407160"/>
                  </a:lnTo>
                  <a:lnTo>
                    <a:pt x="5386055" y="1407160"/>
                  </a:lnTo>
                  <a:lnTo>
                    <a:pt x="5407327" y="1618179"/>
                  </a:lnTo>
                  <a:cubicBezTo>
                    <a:pt x="5512013" y="2129765"/>
                    <a:pt x="5964664" y="2514600"/>
                    <a:pt x="6507198" y="2514600"/>
                  </a:cubicBezTo>
                  <a:cubicBezTo>
                    <a:pt x="7049732" y="2514600"/>
                    <a:pt x="7502384" y="2129765"/>
                    <a:pt x="7607069" y="1618179"/>
                  </a:cubicBezTo>
                  <a:lnTo>
                    <a:pt x="7628342" y="1407160"/>
                  </a:lnTo>
                  <a:lnTo>
                    <a:pt x="7627743" y="1407160"/>
                  </a:lnTo>
                  <a:lnTo>
                    <a:pt x="7634317" y="1276968"/>
                  </a:lnTo>
                  <a:cubicBezTo>
                    <a:pt x="7707158" y="559714"/>
                    <a:pt x="8312901" y="0"/>
                    <a:pt x="9049373" y="0"/>
                  </a:cubicBezTo>
                  <a:cubicBezTo>
                    <a:pt x="9785845" y="0"/>
                    <a:pt x="10391588" y="559714"/>
                    <a:pt x="10464430" y="1276968"/>
                  </a:cubicBezTo>
                  <a:lnTo>
                    <a:pt x="10471004" y="1407160"/>
                  </a:lnTo>
                  <a:lnTo>
                    <a:pt x="10170517" y="1407160"/>
                  </a:lnTo>
                  <a:lnTo>
                    <a:pt x="10149244" y="1196141"/>
                  </a:lnTo>
                  <a:cubicBezTo>
                    <a:pt x="10044559" y="684555"/>
                    <a:pt x="9591907" y="299720"/>
                    <a:pt x="9049373" y="299720"/>
                  </a:cubicBezTo>
                  <a:cubicBezTo>
                    <a:pt x="8506839" y="299720"/>
                    <a:pt x="8054188" y="684555"/>
                    <a:pt x="7949502" y="1196141"/>
                  </a:cubicBezTo>
                  <a:lnTo>
                    <a:pt x="7928230" y="1407160"/>
                  </a:lnTo>
                  <a:lnTo>
                    <a:pt x="7928829" y="1407160"/>
                  </a:lnTo>
                  <a:lnTo>
                    <a:pt x="7922255" y="1537352"/>
                  </a:lnTo>
                  <a:cubicBezTo>
                    <a:pt x="7849413" y="2254606"/>
                    <a:pt x="7243670" y="2814320"/>
                    <a:pt x="6507198" y="2814320"/>
                  </a:cubicBezTo>
                  <a:cubicBezTo>
                    <a:pt x="5770726" y="2814320"/>
                    <a:pt x="5164983" y="2254606"/>
                    <a:pt x="5092142" y="1537352"/>
                  </a:cubicBezTo>
                  <a:lnTo>
                    <a:pt x="5085568" y="1407160"/>
                  </a:lnTo>
                  <a:lnTo>
                    <a:pt x="5085558" y="1407160"/>
                  </a:lnTo>
                  <a:lnTo>
                    <a:pt x="5064285" y="1196141"/>
                  </a:lnTo>
                  <a:cubicBezTo>
                    <a:pt x="4959600" y="684555"/>
                    <a:pt x="4506948" y="299720"/>
                    <a:pt x="3964414" y="299720"/>
                  </a:cubicBezTo>
                  <a:cubicBezTo>
                    <a:pt x="3421880" y="299720"/>
                    <a:pt x="2969229" y="684555"/>
                    <a:pt x="2864543" y="1196141"/>
                  </a:cubicBezTo>
                  <a:lnTo>
                    <a:pt x="2843271" y="1407160"/>
                  </a:lnTo>
                  <a:lnTo>
                    <a:pt x="2843262" y="1407160"/>
                  </a:lnTo>
                  <a:lnTo>
                    <a:pt x="2836688" y="1537352"/>
                  </a:lnTo>
                  <a:cubicBezTo>
                    <a:pt x="2763846" y="2254606"/>
                    <a:pt x="2158102" y="2814320"/>
                    <a:pt x="1421630" y="2814320"/>
                  </a:cubicBezTo>
                  <a:cubicBezTo>
                    <a:pt x="685158" y="2814320"/>
                    <a:pt x="79415" y="2254606"/>
                    <a:pt x="6574" y="1537352"/>
                  </a:cubicBezTo>
                  <a:lnTo>
                    <a:pt x="0" y="1407160"/>
                  </a:lnTo>
                  <a:lnTo>
                    <a:pt x="300487" y="1407160"/>
                  </a:lnTo>
                  <a:lnTo>
                    <a:pt x="321759" y="1618179"/>
                  </a:lnTo>
                  <a:cubicBezTo>
                    <a:pt x="426446" y="2129765"/>
                    <a:pt x="879096" y="2514600"/>
                    <a:pt x="1421630" y="2514600"/>
                  </a:cubicBezTo>
                  <a:cubicBezTo>
                    <a:pt x="1964165" y="2514600"/>
                    <a:pt x="2416816" y="2129765"/>
                    <a:pt x="2521502" y="1618179"/>
                  </a:cubicBezTo>
                  <a:lnTo>
                    <a:pt x="2542775" y="1407160"/>
                  </a:lnTo>
                  <a:lnTo>
                    <a:pt x="2542784" y="1407160"/>
                  </a:lnTo>
                  <a:lnTo>
                    <a:pt x="2549358" y="1276968"/>
                  </a:lnTo>
                  <a:cubicBezTo>
                    <a:pt x="2622199" y="559714"/>
                    <a:pt x="3227942" y="0"/>
                    <a:pt x="3964414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任意多边形 50"/>
            <p:cNvSpPr/>
            <p:nvPr/>
          </p:nvSpPr>
          <p:spPr>
            <a:xfrm flipV="1">
              <a:off x="785189" y="2313744"/>
              <a:ext cx="10471004" cy="2814320"/>
            </a:xfrm>
            <a:custGeom>
              <a:avLst/>
              <a:gdLst>
                <a:gd name="connsiteX0" fmla="*/ 3964414 w 10471004"/>
                <a:gd name="connsiteY0" fmla="*/ 0 h 2814320"/>
                <a:gd name="connsiteX1" fmla="*/ 5379471 w 10471004"/>
                <a:gd name="connsiteY1" fmla="*/ 1276968 h 2814320"/>
                <a:gd name="connsiteX2" fmla="*/ 5386045 w 10471004"/>
                <a:gd name="connsiteY2" fmla="*/ 1407160 h 2814320"/>
                <a:gd name="connsiteX3" fmla="*/ 5386055 w 10471004"/>
                <a:gd name="connsiteY3" fmla="*/ 1407160 h 2814320"/>
                <a:gd name="connsiteX4" fmla="*/ 5407327 w 10471004"/>
                <a:gd name="connsiteY4" fmla="*/ 1618179 h 2814320"/>
                <a:gd name="connsiteX5" fmla="*/ 6507198 w 10471004"/>
                <a:gd name="connsiteY5" fmla="*/ 2514600 h 2814320"/>
                <a:gd name="connsiteX6" fmla="*/ 7607069 w 10471004"/>
                <a:gd name="connsiteY6" fmla="*/ 1618179 h 2814320"/>
                <a:gd name="connsiteX7" fmla="*/ 7628342 w 10471004"/>
                <a:gd name="connsiteY7" fmla="*/ 1407160 h 2814320"/>
                <a:gd name="connsiteX8" fmla="*/ 7627743 w 10471004"/>
                <a:gd name="connsiteY8" fmla="*/ 1407160 h 2814320"/>
                <a:gd name="connsiteX9" fmla="*/ 7634317 w 10471004"/>
                <a:gd name="connsiteY9" fmla="*/ 1276968 h 2814320"/>
                <a:gd name="connsiteX10" fmla="*/ 9049373 w 10471004"/>
                <a:gd name="connsiteY10" fmla="*/ 0 h 2814320"/>
                <a:gd name="connsiteX11" fmla="*/ 10464430 w 10471004"/>
                <a:gd name="connsiteY11" fmla="*/ 1276968 h 2814320"/>
                <a:gd name="connsiteX12" fmla="*/ 10471004 w 10471004"/>
                <a:gd name="connsiteY12" fmla="*/ 1407160 h 2814320"/>
                <a:gd name="connsiteX13" fmla="*/ 10170517 w 10471004"/>
                <a:gd name="connsiteY13" fmla="*/ 1407160 h 2814320"/>
                <a:gd name="connsiteX14" fmla="*/ 10149244 w 10471004"/>
                <a:gd name="connsiteY14" fmla="*/ 1196141 h 2814320"/>
                <a:gd name="connsiteX15" fmla="*/ 9049373 w 10471004"/>
                <a:gd name="connsiteY15" fmla="*/ 299720 h 2814320"/>
                <a:gd name="connsiteX16" fmla="*/ 7949502 w 10471004"/>
                <a:gd name="connsiteY16" fmla="*/ 1196141 h 2814320"/>
                <a:gd name="connsiteX17" fmla="*/ 7928230 w 10471004"/>
                <a:gd name="connsiteY17" fmla="*/ 1407160 h 2814320"/>
                <a:gd name="connsiteX18" fmla="*/ 7928829 w 10471004"/>
                <a:gd name="connsiteY18" fmla="*/ 1407160 h 2814320"/>
                <a:gd name="connsiteX19" fmla="*/ 7922255 w 10471004"/>
                <a:gd name="connsiteY19" fmla="*/ 1537352 h 2814320"/>
                <a:gd name="connsiteX20" fmla="*/ 6507198 w 10471004"/>
                <a:gd name="connsiteY20" fmla="*/ 2814320 h 2814320"/>
                <a:gd name="connsiteX21" fmla="*/ 5092142 w 10471004"/>
                <a:gd name="connsiteY21" fmla="*/ 1537352 h 2814320"/>
                <a:gd name="connsiteX22" fmla="*/ 5085568 w 10471004"/>
                <a:gd name="connsiteY22" fmla="*/ 1407160 h 2814320"/>
                <a:gd name="connsiteX23" fmla="*/ 5085558 w 10471004"/>
                <a:gd name="connsiteY23" fmla="*/ 1407160 h 2814320"/>
                <a:gd name="connsiteX24" fmla="*/ 5064285 w 10471004"/>
                <a:gd name="connsiteY24" fmla="*/ 1196141 h 2814320"/>
                <a:gd name="connsiteX25" fmla="*/ 3964414 w 10471004"/>
                <a:gd name="connsiteY25" fmla="*/ 299720 h 2814320"/>
                <a:gd name="connsiteX26" fmla="*/ 2864543 w 10471004"/>
                <a:gd name="connsiteY26" fmla="*/ 1196141 h 2814320"/>
                <a:gd name="connsiteX27" fmla="*/ 2843271 w 10471004"/>
                <a:gd name="connsiteY27" fmla="*/ 1407160 h 2814320"/>
                <a:gd name="connsiteX28" fmla="*/ 2843261 w 10471004"/>
                <a:gd name="connsiteY28" fmla="*/ 1407160 h 2814320"/>
                <a:gd name="connsiteX29" fmla="*/ 2836687 w 10471004"/>
                <a:gd name="connsiteY29" fmla="*/ 1537352 h 2814320"/>
                <a:gd name="connsiteX30" fmla="*/ 1421630 w 10471004"/>
                <a:gd name="connsiteY30" fmla="*/ 2814320 h 2814320"/>
                <a:gd name="connsiteX31" fmla="*/ 6574 w 10471004"/>
                <a:gd name="connsiteY31" fmla="*/ 1537352 h 2814320"/>
                <a:gd name="connsiteX32" fmla="*/ 0 w 10471004"/>
                <a:gd name="connsiteY32" fmla="*/ 1407160 h 2814320"/>
                <a:gd name="connsiteX33" fmla="*/ 300487 w 10471004"/>
                <a:gd name="connsiteY33" fmla="*/ 1407160 h 2814320"/>
                <a:gd name="connsiteX34" fmla="*/ 321759 w 10471004"/>
                <a:gd name="connsiteY34" fmla="*/ 1618179 h 2814320"/>
                <a:gd name="connsiteX35" fmla="*/ 1421630 w 10471004"/>
                <a:gd name="connsiteY35" fmla="*/ 2514600 h 2814320"/>
                <a:gd name="connsiteX36" fmla="*/ 2521501 w 10471004"/>
                <a:gd name="connsiteY36" fmla="*/ 1618179 h 2814320"/>
                <a:gd name="connsiteX37" fmla="*/ 2542774 w 10471004"/>
                <a:gd name="connsiteY37" fmla="*/ 1407160 h 2814320"/>
                <a:gd name="connsiteX38" fmla="*/ 2542784 w 10471004"/>
                <a:gd name="connsiteY38" fmla="*/ 1407160 h 2814320"/>
                <a:gd name="connsiteX39" fmla="*/ 2549358 w 10471004"/>
                <a:gd name="connsiteY39" fmla="*/ 1276968 h 2814320"/>
                <a:gd name="connsiteX40" fmla="*/ 3964414 w 10471004"/>
                <a:gd name="connsiteY40" fmla="*/ 0 h 281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471004" h="2814320">
                  <a:moveTo>
                    <a:pt x="3964414" y="0"/>
                  </a:moveTo>
                  <a:cubicBezTo>
                    <a:pt x="4700886" y="0"/>
                    <a:pt x="5306629" y="559714"/>
                    <a:pt x="5379471" y="1276968"/>
                  </a:cubicBezTo>
                  <a:lnTo>
                    <a:pt x="5386045" y="1407160"/>
                  </a:lnTo>
                  <a:lnTo>
                    <a:pt x="5386055" y="1407160"/>
                  </a:lnTo>
                  <a:lnTo>
                    <a:pt x="5407327" y="1618179"/>
                  </a:lnTo>
                  <a:cubicBezTo>
                    <a:pt x="5512013" y="2129765"/>
                    <a:pt x="5964664" y="2514600"/>
                    <a:pt x="6507198" y="2514600"/>
                  </a:cubicBezTo>
                  <a:cubicBezTo>
                    <a:pt x="7049732" y="2514600"/>
                    <a:pt x="7502384" y="2129765"/>
                    <a:pt x="7607069" y="1618179"/>
                  </a:cubicBezTo>
                  <a:lnTo>
                    <a:pt x="7628342" y="1407160"/>
                  </a:lnTo>
                  <a:lnTo>
                    <a:pt x="7627743" y="1407160"/>
                  </a:lnTo>
                  <a:lnTo>
                    <a:pt x="7634317" y="1276968"/>
                  </a:lnTo>
                  <a:cubicBezTo>
                    <a:pt x="7707158" y="559714"/>
                    <a:pt x="8312901" y="0"/>
                    <a:pt x="9049373" y="0"/>
                  </a:cubicBezTo>
                  <a:cubicBezTo>
                    <a:pt x="9785845" y="0"/>
                    <a:pt x="10391588" y="559714"/>
                    <a:pt x="10464430" y="1276968"/>
                  </a:cubicBezTo>
                  <a:lnTo>
                    <a:pt x="10471004" y="1407160"/>
                  </a:lnTo>
                  <a:lnTo>
                    <a:pt x="10170517" y="1407160"/>
                  </a:lnTo>
                  <a:lnTo>
                    <a:pt x="10149244" y="1196141"/>
                  </a:lnTo>
                  <a:cubicBezTo>
                    <a:pt x="10044559" y="684555"/>
                    <a:pt x="9591907" y="299720"/>
                    <a:pt x="9049373" y="299720"/>
                  </a:cubicBezTo>
                  <a:cubicBezTo>
                    <a:pt x="8506839" y="299720"/>
                    <a:pt x="8054188" y="684555"/>
                    <a:pt x="7949502" y="1196141"/>
                  </a:cubicBezTo>
                  <a:lnTo>
                    <a:pt x="7928230" y="1407160"/>
                  </a:lnTo>
                  <a:lnTo>
                    <a:pt x="7928829" y="1407160"/>
                  </a:lnTo>
                  <a:lnTo>
                    <a:pt x="7922255" y="1537352"/>
                  </a:lnTo>
                  <a:cubicBezTo>
                    <a:pt x="7849413" y="2254606"/>
                    <a:pt x="7243670" y="2814320"/>
                    <a:pt x="6507198" y="2814320"/>
                  </a:cubicBezTo>
                  <a:cubicBezTo>
                    <a:pt x="5770726" y="2814320"/>
                    <a:pt x="5164983" y="2254606"/>
                    <a:pt x="5092142" y="1537352"/>
                  </a:cubicBezTo>
                  <a:lnTo>
                    <a:pt x="5085568" y="1407160"/>
                  </a:lnTo>
                  <a:lnTo>
                    <a:pt x="5085558" y="1407160"/>
                  </a:lnTo>
                  <a:lnTo>
                    <a:pt x="5064285" y="1196141"/>
                  </a:lnTo>
                  <a:cubicBezTo>
                    <a:pt x="4959600" y="684555"/>
                    <a:pt x="4506948" y="299720"/>
                    <a:pt x="3964414" y="299720"/>
                  </a:cubicBezTo>
                  <a:cubicBezTo>
                    <a:pt x="3421880" y="299720"/>
                    <a:pt x="2969229" y="684555"/>
                    <a:pt x="2864543" y="1196141"/>
                  </a:cubicBezTo>
                  <a:lnTo>
                    <a:pt x="2843271" y="1407160"/>
                  </a:lnTo>
                  <a:lnTo>
                    <a:pt x="2843261" y="1407160"/>
                  </a:lnTo>
                  <a:lnTo>
                    <a:pt x="2836687" y="1537352"/>
                  </a:lnTo>
                  <a:cubicBezTo>
                    <a:pt x="2763845" y="2254606"/>
                    <a:pt x="2158102" y="2814320"/>
                    <a:pt x="1421630" y="2814320"/>
                  </a:cubicBezTo>
                  <a:cubicBezTo>
                    <a:pt x="685158" y="2814320"/>
                    <a:pt x="79415" y="2254606"/>
                    <a:pt x="6574" y="1537352"/>
                  </a:cubicBezTo>
                  <a:lnTo>
                    <a:pt x="0" y="1407160"/>
                  </a:lnTo>
                  <a:lnTo>
                    <a:pt x="300487" y="1407160"/>
                  </a:lnTo>
                  <a:lnTo>
                    <a:pt x="321759" y="1618179"/>
                  </a:lnTo>
                  <a:cubicBezTo>
                    <a:pt x="426445" y="2129765"/>
                    <a:pt x="879096" y="2514600"/>
                    <a:pt x="1421630" y="2514600"/>
                  </a:cubicBezTo>
                  <a:cubicBezTo>
                    <a:pt x="1964164" y="2514600"/>
                    <a:pt x="2416816" y="2129765"/>
                    <a:pt x="2521501" y="1618179"/>
                  </a:cubicBezTo>
                  <a:lnTo>
                    <a:pt x="2542774" y="1407160"/>
                  </a:lnTo>
                  <a:lnTo>
                    <a:pt x="2542784" y="1407160"/>
                  </a:lnTo>
                  <a:lnTo>
                    <a:pt x="2549358" y="1276968"/>
                  </a:lnTo>
                  <a:cubicBezTo>
                    <a:pt x="2622199" y="559714"/>
                    <a:pt x="3227942" y="0"/>
                    <a:pt x="3964414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2" name="椭圆 51"/>
          <p:cNvSpPr/>
          <p:nvPr/>
        </p:nvSpPr>
        <p:spPr>
          <a:xfrm>
            <a:off x="1717905" y="2528518"/>
            <a:ext cx="891251" cy="89125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4308705" y="2528517"/>
            <a:ext cx="891251" cy="89125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6884401" y="2528516"/>
            <a:ext cx="891251" cy="89125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9338234" y="2528516"/>
            <a:ext cx="891251" cy="89125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85190" y="4488463"/>
            <a:ext cx="821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0" cap="none" spc="30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gency FB" panose="020B0503020202020204" pitchFamily="34" charset="0"/>
              </a:rPr>
              <a:t>01</a:t>
            </a:r>
            <a:endParaRPr kumimoji="0" lang="zh-CN" altLang="en-US" sz="4800" b="0" i="0" u="none" strike="noStrike" kern="0" cap="none" spc="30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785190" y="5319460"/>
            <a:ext cx="24304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kumimoji="0" lang="en-US" altLang="zh-CN" sz="11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urna</a:t>
            </a: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.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3347438" y="4488462"/>
            <a:ext cx="821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0" cap="none" spc="30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gency FB" panose="020B0503020202020204" pitchFamily="34" charset="0"/>
              </a:rPr>
              <a:t>02</a:t>
            </a:r>
            <a:endParaRPr kumimoji="0" lang="zh-CN" altLang="en-US" sz="4800" b="0" i="0" u="none" strike="noStrike" kern="0" cap="none" spc="30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3377918" y="5319460"/>
            <a:ext cx="24304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kumimoji="0" lang="en-US" altLang="zh-CN" sz="11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urna</a:t>
            </a: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.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5909686" y="4488462"/>
            <a:ext cx="821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0" cap="none" spc="30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gency FB" panose="020B0503020202020204" pitchFamily="34" charset="0"/>
              </a:rPr>
              <a:t>03</a:t>
            </a:r>
            <a:endParaRPr kumimoji="0" lang="zh-CN" altLang="en-US" sz="4800" b="0" i="0" u="none" strike="noStrike" kern="0" cap="none" spc="30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5940166" y="5319460"/>
            <a:ext cx="24304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kumimoji="0" lang="en-US" altLang="zh-CN" sz="11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urna</a:t>
            </a: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.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8441454" y="4488461"/>
            <a:ext cx="821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0" cap="none" spc="30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gency FB" panose="020B0503020202020204" pitchFamily="34" charset="0"/>
              </a:rPr>
              <a:t>04</a:t>
            </a:r>
            <a:endParaRPr kumimoji="0" lang="zh-CN" altLang="en-US" sz="4800" b="0" i="0" u="none" strike="noStrike" kern="0" cap="none" spc="30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8471934" y="5319459"/>
            <a:ext cx="24304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kumimoji="0" lang="en-US" altLang="zh-CN" sz="1100" b="0" i="0" u="none" strike="noStrike" kern="0" cap="none" spc="0" normalizeH="0" baseline="0" noProof="0" dirty="0" err="1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urna</a:t>
            </a: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rPr>
              <a:t>.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694755" y="240022"/>
            <a:ext cx="6834966" cy="1084631"/>
            <a:chOff x="694755" y="240022"/>
            <a:chExt cx="6834966" cy="1084631"/>
          </a:xfrm>
        </p:grpSpPr>
        <p:sp>
          <p:nvSpPr>
            <p:cNvPr id="4" name="文本框 3"/>
            <p:cNvSpPr txBox="1"/>
            <p:nvPr/>
          </p:nvSpPr>
          <p:spPr>
            <a:xfrm>
              <a:off x="785190" y="240022"/>
              <a:ext cx="38308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Tittle Here</a:t>
              </a:r>
              <a:endPara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94755" y="397656"/>
              <a:ext cx="90436" cy="51573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785190" y="924543"/>
              <a:ext cx="67445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Nunc viverra imperdiet enim. Fusce est. Vivamus a </a:t>
              </a:r>
              <a:r>
                <a:rPr kumimoji="0" lang="en-US" altLang="zh-C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tellus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777777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.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462423" y="2743308"/>
            <a:ext cx="141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图标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051430" y="2727271"/>
            <a:ext cx="141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图标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621366" y="2727270"/>
            <a:ext cx="141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图标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075199" y="2727269"/>
            <a:ext cx="141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图标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1" grpId="0"/>
      <p:bldP spid="62" grpId="0"/>
      <p:bldP spid="63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" y="2875"/>
            <a:ext cx="12181776" cy="6852249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5112" y="-2876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481301" y="1070647"/>
            <a:ext cx="6697699" cy="4750813"/>
            <a:chOff x="1481301" y="1070647"/>
            <a:chExt cx="6697699" cy="4750813"/>
          </a:xfrm>
        </p:grpSpPr>
        <p:cxnSp>
          <p:nvCxnSpPr>
            <p:cNvPr id="33" name="直接连接符 32"/>
            <p:cNvCxnSpPr/>
            <p:nvPr/>
          </p:nvCxnSpPr>
          <p:spPr>
            <a:xfrm flipV="1">
              <a:off x="1646094" y="4493702"/>
              <a:ext cx="2302270" cy="1327758"/>
            </a:xfrm>
            <a:prstGeom prst="line">
              <a:avLst/>
            </a:prstGeom>
            <a:ln w="50800" cap="rnd">
              <a:solidFill>
                <a:srgbClr val="88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组合 34"/>
            <p:cNvGrpSpPr/>
            <p:nvPr/>
          </p:nvGrpSpPr>
          <p:grpSpPr>
            <a:xfrm rot="10800000">
              <a:off x="1481301" y="3625137"/>
              <a:ext cx="3051799" cy="1728467"/>
              <a:chOff x="6520660" y="1483648"/>
              <a:chExt cx="3051799" cy="1728467"/>
            </a:xfrm>
          </p:grpSpPr>
          <p:cxnSp>
            <p:nvCxnSpPr>
              <p:cNvPr id="36" name="直接连接符 35"/>
              <p:cNvCxnSpPr/>
              <p:nvPr/>
            </p:nvCxnSpPr>
            <p:spPr>
              <a:xfrm flipV="1">
                <a:off x="6520660" y="1652868"/>
                <a:ext cx="2302270" cy="1327758"/>
              </a:xfrm>
              <a:prstGeom prst="line">
                <a:avLst/>
              </a:prstGeom>
              <a:ln w="50800" cap="rnd">
                <a:solidFill>
                  <a:srgbClr val="88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V="1">
                <a:off x="7270189" y="1483648"/>
                <a:ext cx="2302270" cy="1327758"/>
              </a:xfrm>
              <a:prstGeom prst="line">
                <a:avLst/>
              </a:prstGeom>
              <a:ln w="50800" cap="rnd">
                <a:solidFill>
                  <a:srgbClr val="88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rot="10800000" flipH="1">
                <a:off x="7105396" y="2339169"/>
                <a:ext cx="1425084" cy="872946"/>
              </a:xfrm>
              <a:prstGeom prst="line">
                <a:avLst/>
              </a:prstGeom>
              <a:ln w="50800" cap="flat">
                <a:solidFill>
                  <a:srgbClr val="88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任意多边形 16"/>
            <p:cNvSpPr/>
            <p:nvPr/>
          </p:nvSpPr>
          <p:spPr>
            <a:xfrm rot="19792404">
              <a:off x="2532205" y="1070647"/>
              <a:ext cx="5646795" cy="2433962"/>
            </a:xfrm>
            <a:custGeom>
              <a:avLst/>
              <a:gdLst>
                <a:gd name="connsiteX0" fmla="*/ 1275066 w 4784954"/>
                <a:gd name="connsiteY0" fmla="*/ 0 h 2062479"/>
                <a:gd name="connsiteX1" fmla="*/ 3509888 w 4784954"/>
                <a:gd name="connsiteY1" fmla="*/ 0 h 2062479"/>
                <a:gd name="connsiteX2" fmla="*/ 4784954 w 4784954"/>
                <a:gd name="connsiteY2" fmla="*/ 2062479 h 2062479"/>
                <a:gd name="connsiteX3" fmla="*/ 0 w 4784954"/>
                <a:gd name="connsiteY3" fmla="*/ 2062479 h 20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4954" h="2062479">
                  <a:moveTo>
                    <a:pt x="1275066" y="0"/>
                  </a:moveTo>
                  <a:lnTo>
                    <a:pt x="3509888" y="0"/>
                  </a:lnTo>
                  <a:lnTo>
                    <a:pt x="4784954" y="2062479"/>
                  </a:lnTo>
                  <a:lnTo>
                    <a:pt x="0" y="2062479"/>
                  </a:lnTo>
                  <a:close/>
                </a:path>
              </a:pathLst>
            </a:custGeom>
            <a:solidFill>
              <a:srgbClr val="88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177793" y="658608"/>
            <a:ext cx="6532906" cy="4742552"/>
            <a:chOff x="4177793" y="658608"/>
            <a:chExt cx="6532906" cy="4742552"/>
          </a:xfrm>
        </p:grpSpPr>
        <p:cxnSp>
          <p:nvCxnSpPr>
            <p:cNvPr id="20" name="直接连接符 19"/>
            <p:cNvCxnSpPr/>
            <p:nvPr/>
          </p:nvCxnSpPr>
          <p:spPr>
            <a:xfrm flipV="1">
              <a:off x="8408429" y="658608"/>
              <a:ext cx="2302270" cy="1327758"/>
            </a:xfrm>
            <a:prstGeom prst="line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组合 33"/>
            <p:cNvGrpSpPr/>
            <p:nvPr/>
          </p:nvGrpSpPr>
          <p:grpSpPr>
            <a:xfrm>
              <a:off x="6880509" y="1514128"/>
              <a:ext cx="3344249" cy="2183279"/>
              <a:chOff x="6228210" y="1483648"/>
              <a:chExt cx="3344249" cy="2183279"/>
            </a:xfrm>
          </p:grpSpPr>
          <p:cxnSp>
            <p:nvCxnSpPr>
              <p:cNvPr id="28" name="直接连接符 27"/>
              <p:cNvCxnSpPr/>
              <p:nvPr/>
            </p:nvCxnSpPr>
            <p:spPr>
              <a:xfrm flipV="1">
                <a:off x="6520660" y="1652868"/>
                <a:ext cx="2302270" cy="1327758"/>
              </a:xfrm>
              <a:prstGeom prst="line">
                <a:avLst/>
              </a:prstGeom>
              <a:ln w="508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V="1">
                <a:off x="7270189" y="1483648"/>
                <a:ext cx="2302270" cy="1327758"/>
              </a:xfrm>
              <a:prstGeom prst="line">
                <a:avLst/>
              </a:prstGeom>
              <a:ln w="508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V="1">
                <a:off x="6228210" y="2339169"/>
                <a:ext cx="2302270" cy="1327758"/>
              </a:xfrm>
              <a:prstGeom prst="line">
                <a:avLst/>
              </a:prstGeom>
              <a:ln w="508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任意多边形 18"/>
            <p:cNvSpPr/>
            <p:nvPr/>
          </p:nvSpPr>
          <p:spPr>
            <a:xfrm rot="19792404" flipH="1" flipV="1">
              <a:off x="4177793" y="2967198"/>
              <a:ext cx="5646795" cy="2433962"/>
            </a:xfrm>
            <a:custGeom>
              <a:avLst/>
              <a:gdLst>
                <a:gd name="connsiteX0" fmla="*/ 1275066 w 4784954"/>
                <a:gd name="connsiteY0" fmla="*/ 0 h 2062479"/>
                <a:gd name="connsiteX1" fmla="*/ 3509888 w 4784954"/>
                <a:gd name="connsiteY1" fmla="*/ 0 h 2062479"/>
                <a:gd name="connsiteX2" fmla="*/ 4784954 w 4784954"/>
                <a:gd name="connsiteY2" fmla="*/ 2062479 h 2062479"/>
                <a:gd name="connsiteX3" fmla="*/ 0 w 4784954"/>
                <a:gd name="connsiteY3" fmla="*/ 2062479 h 20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4954" h="2062479">
                  <a:moveTo>
                    <a:pt x="1275066" y="0"/>
                  </a:moveTo>
                  <a:lnTo>
                    <a:pt x="3509888" y="0"/>
                  </a:lnTo>
                  <a:lnTo>
                    <a:pt x="4784954" y="2062479"/>
                  </a:lnTo>
                  <a:lnTo>
                    <a:pt x="0" y="20624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 rot="19792301">
            <a:off x="4599601" y="1069166"/>
            <a:ext cx="195110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800" b="1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</a:rPr>
              <a:t>02</a:t>
            </a:r>
            <a:endParaRPr kumimoji="0" lang="zh-CN" altLang="en-US" sz="13800" b="1" i="0" u="none" strike="noStrike" kern="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 rot="19792301">
            <a:off x="4995580" y="2893312"/>
            <a:ext cx="40043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0" cap="none" spc="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gency FB" panose="020B0503020202020204" pitchFamily="34" charset="0"/>
              </a:rPr>
              <a:t>Transition</a:t>
            </a:r>
            <a:endParaRPr kumimoji="0" lang="en-US" altLang="zh-CN" sz="7200" b="1" i="0" u="none" strike="noStrike" kern="0" cap="none" spc="3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gency FB" panose="020B0503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0" cap="none" spc="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gency FB" panose="020B0503020202020204" pitchFamily="34" charset="0"/>
              </a:rPr>
              <a:t>Page</a:t>
            </a:r>
            <a:endParaRPr kumimoji="0" lang="zh-CN" altLang="en-US" sz="7200" b="1" i="0" u="none" strike="noStrike" kern="0" cap="none" spc="3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9399</Words>
  <Application>WPS 演示</Application>
  <PresentationFormat>宽屏</PresentationFormat>
  <Paragraphs>391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1" baseType="lpstr">
      <vt:lpstr>Arial</vt:lpstr>
      <vt:lpstr>宋体</vt:lpstr>
      <vt:lpstr>Wingdings</vt:lpstr>
      <vt:lpstr>Agency FB</vt:lpstr>
      <vt:lpstr>Trebuchet MS</vt:lpstr>
      <vt:lpstr>Calibri</vt:lpstr>
      <vt:lpstr>等线</vt:lpstr>
      <vt:lpstr>微软雅黑</vt:lpstr>
      <vt:lpstr>Arial Unicode MS</vt:lpstr>
      <vt:lpstr>等线 Light</vt:lpstr>
      <vt:lpstr>Meiryo</vt:lpstr>
      <vt:lpstr>Yu Gothic UI</vt:lpstr>
      <vt:lpstr>Arial Narrow</vt:lpstr>
      <vt:lpstr>Calibri Light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海鸦矣</dc:creator>
  <cp:lastModifiedBy>Years later</cp:lastModifiedBy>
  <cp:revision>15</cp:revision>
  <dcterms:created xsi:type="dcterms:W3CDTF">2016-03-06T08:23:00Z</dcterms:created>
  <dcterms:modified xsi:type="dcterms:W3CDTF">2024-04-30T15:02:22Z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F4D0AA77456A42C1B3CE8913DE5BE85A_13</vt:lpwstr>
  </property>
  <property fmtid="{D5CDD505-2E9C-101B-9397-08002B2CF9AE}" pid="3" name="KSOProductBuildVer">
    <vt:lpwstr>2052-12.1.0.16417</vt:lpwstr>
  </property>
</Properties>
</file>