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bin" ContentType="application/vnd.openxmlformats-officedocument.oleObject"/>
  <Default Extension="png" ContentType="image/png"/>
  <Default Extension="wdp" ContentType="image/vnd.ms-photo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3"/>
    <p:sldId id="258" r:id="rId4"/>
    <p:sldId id="261" r:id="rId5"/>
    <p:sldId id="259" r:id="rId6"/>
    <p:sldId id="266" r:id="rId7"/>
    <p:sldId id="265" r:id="rId8"/>
    <p:sldId id="262" r:id="rId9"/>
    <p:sldId id="269" r:id="rId10"/>
    <p:sldId id="270" r:id="rId11"/>
    <p:sldId id="271" r:id="rId12"/>
    <p:sldId id="263" r:id="rId13"/>
    <p:sldId id="272" r:id="rId14"/>
    <p:sldId id="273" r:id="rId15"/>
    <p:sldId id="264" r:id="rId16"/>
    <p:sldId id="267" r:id="rId17"/>
    <p:sldId id="278" r:id="rId18"/>
    <p:sldId id="277" r:id="rId19"/>
    <p:sldId id="268" r:id="rId20"/>
    <p:sldId id="282" r:id="rId21"/>
  </p:sldIdLst>
  <p:sldSz cx="9144000" cy="5143500" type="screen16x9"/>
  <p:notesSz cx="6858000" cy="9144000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253A"/>
    <a:srgbClr val="18B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1" autoAdjust="0"/>
    <p:restoredTop sz="94660"/>
  </p:normalViewPr>
  <p:slideViewPr>
    <p:cSldViewPr snapToGrid="0" snapToObjects="1" showGuides="1">
      <p:cViewPr varScale="1">
        <p:scale>
          <a:sx n="145" d="100"/>
          <a:sy n="145" d="100"/>
        </p:scale>
        <p:origin x="1026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4.xml"/><Relationship Id="rId28" Type="http://schemas.openxmlformats.org/officeDocument/2006/relationships/customXml" Target="../customXml/item3.xml"/><Relationship Id="rId27" Type="http://schemas.openxmlformats.org/officeDocument/2006/relationships/customXml" Target="../customXml/item2.xml"/><Relationship Id="rId26" Type="http://schemas.openxmlformats.org/officeDocument/2006/relationships/customXml" Target="../customXml/item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Q1</c:v>
                </c:pt>
              </c:strCache>
            </c:strRef>
          </c:tx>
          <c:spPr>
            <a:solidFill>
              <a:srgbClr val="12253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g/"通""用""格""式"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Q2</c:v>
                </c:pt>
              </c:strCache>
            </c:strRef>
          </c:tx>
          <c:spPr>
            <a:solidFill>
              <a:srgbClr val="18BDD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1" i="0" u="none" strike="noStrike" kern="1200" baseline="0">
                    <a:solidFill>
                      <a:srgbClr val="1D8AC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Sheet1!$C$2:$C$5</c:f>
              <c:numCache>
                <c:formatCode>g/"通""用""格""式"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axId val="509252952"/>
        <c:axId val="509253344"/>
      </c:barChart>
      <c:catAx>
        <c:axId val="50925295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09253344"/>
        <c:crosses val="autoZero"/>
        <c:auto val="1"/>
        <c:lblAlgn val="ctr"/>
        <c:lblOffset val="100"/>
        <c:noMultiLvlLbl val="0"/>
      </c:catAx>
      <c:valAx>
        <c:axId val="509253344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prstDash val="solid"/>
              <a:round/>
            </a:ln>
          </c:spPr>
        </c:majorGridlines>
        <c:numFmt formatCode="g/&quot;通&quot;&quot;用&quot;&quot;格&quot;&quot;式&quot;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509252952"/>
        <c:crosses val="autoZero"/>
        <c:crossBetween val="between"/>
      </c:valAx>
    </c:plotArea>
    <c:plotVisOnly val="1"/>
    <c:dispBlanksAs val="gap"/>
    <c:showDLblsOverMax val="0"/>
  </c:chart>
  <c:spPr>
    <a:noFill/>
  </c:spPr>
  <c:txPr>
    <a:bodyPr/>
    <a:lstStyle/>
    <a:p>
      <a:pPr>
        <a:defRPr lang="zh-CN" sz="1800"/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3A4E3-B170-434C-AABB-AF2490F6C10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5DF70-233A-42C2-9BCD-A29B046B427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 cstate="screen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18BD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rgbClr val="1225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4" r="38550"/>
          <a:stretch>
            <a:fillRect/>
          </a:stretch>
        </p:blipFill>
        <p:spPr>
          <a:xfrm>
            <a:off x="5635059" y="-20782"/>
            <a:ext cx="3508940" cy="516428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" y="0"/>
            <a:ext cx="5710232" cy="51435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KSO_FD"/>
          <p:cNvSpPr>
            <a:spLocks noGrp="1"/>
          </p:cNvSpPr>
          <p:nvPr>
            <p:ph type="dt" sz="half" idx="10"/>
          </p:nvPr>
        </p:nvSpPr>
        <p:spPr>
          <a:xfrm>
            <a:off x="628650" y="4767265"/>
            <a:ext cx="2057400" cy="273844"/>
          </a:xfrm>
        </p:spPr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4767265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>
          <a:xfrm>
            <a:off x="6457950" y="4767265"/>
            <a:ext cx="2057400" cy="273844"/>
          </a:xfrm>
        </p:spPr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png"/><Relationship Id="rId3" Type="http://schemas.microsoft.com/office/2007/relationships/hdphoto" Target="../media/image12.wdp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5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flipV="1">
            <a:off x="-1" y="0"/>
            <a:ext cx="6553163" cy="2971898"/>
          </a:xfrm>
          <a:prstGeom prst="rtTriangle">
            <a:avLst/>
          </a:prstGeom>
          <a:solidFill>
            <a:srgbClr val="18BDD5">
              <a:alpha val="9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17618" y="310163"/>
            <a:ext cx="104953" cy="15126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3276" y="173703"/>
            <a:ext cx="29542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3600" b="1" dirty="0" smtClean="0">
                <a:solidFill>
                  <a:schemeClr val="bg1"/>
                </a:solidFill>
              </a:rPr>
              <a:t>PROCUCT</a:t>
            </a:r>
            <a:endParaRPr kumimoji="1" lang="en-US" altLang="zh-CN" sz="3600" b="1" dirty="0">
              <a:solidFill>
                <a:schemeClr val="bg1"/>
              </a:solidFill>
            </a:endParaRPr>
          </a:p>
          <a:p>
            <a:r>
              <a:rPr kumimoji="1" lang="en-US" altLang="zh-CN" sz="3600" b="1" dirty="0" smtClean="0">
                <a:solidFill>
                  <a:schemeClr val="bg1"/>
                </a:solidFill>
              </a:rPr>
              <a:t>PROMOTION</a:t>
            </a:r>
            <a:endParaRPr kumimoji="1" lang="en-US" altLang="zh-CN" sz="3600" b="1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668934" y="4456619"/>
            <a:ext cx="20095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200" dirty="0" smtClean="0">
                <a:solidFill>
                  <a:schemeClr val="bg1"/>
                </a:solidFill>
              </a:rPr>
              <a:t>PRESENTED</a:t>
            </a:r>
            <a:r>
              <a:rPr kumimoji="1" lang="zh-CN" altLang="en-US" sz="1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</a:rPr>
              <a:t>BY</a:t>
            </a:r>
            <a:r>
              <a:rPr kumimoji="1" lang="zh-CN" altLang="en-US" sz="1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</a:rPr>
              <a:t>JANE</a:t>
            </a:r>
            <a:r>
              <a:rPr kumimoji="1" lang="zh-CN" altLang="en-US" sz="1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</a:rPr>
              <a:t>DOE</a:t>
            </a:r>
            <a:endParaRPr kumimoji="1"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3276" y="1263063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3600" b="1" dirty="0" smtClean="0">
                <a:solidFill>
                  <a:schemeClr val="bg1"/>
                </a:solidFill>
              </a:rPr>
              <a:t>产品推广</a:t>
            </a:r>
            <a:endParaRPr kumimoji="1" lang="en-US" altLang="zh-CN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0"/>
          <p:cNvGrpSpPr>
            <a:grpSpLocks noChangeAspect="1"/>
          </p:cNvGrpSpPr>
          <p:nvPr/>
        </p:nvGrpSpPr>
        <p:grpSpPr>
          <a:xfrm>
            <a:off x="3832927" y="1474531"/>
            <a:ext cx="1401744" cy="1495675"/>
            <a:chOff x="2922588" y="6135688"/>
            <a:chExt cx="615950" cy="657225"/>
          </a:xfrm>
          <a:solidFill>
            <a:srgbClr val="12253A"/>
          </a:solidFill>
        </p:grpSpPr>
        <p:sp>
          <p:nvSpPr>
            <p:cNvPr id="3" name="Freeform 315"/>
            <p:cNvSpPr/>
            <p:nvPr/>
          </p:nvSpPr>
          <p:spPr bwMode="auto">
            <a:xfrm>
              <a:off x="3221038" y="6135688"/>
              <a:ext cx="34925" cy="92075"/>
            </a:xfrm>
            <a:custGeom>
              <a:avLst/>
              <a:gdLst>
                <a:gd name="T0" fmla="*/ 12 w 22"/>
                <a:gd name="T1" fmla="*/ 58 h 58"/>
                <a:gd name="T2" fmla="*/ 12 w 22"/>
                <a:gd name="T3" fmla="*/ 58 h 58"/>
                <a:gd name="T4" fmla="*/ 6 w 22"/>
                <a:gd name="T5" fmla="*/ 58 h 58"/>
                <a:gd name="T6" fmla="*/ 4 w 22"/>
                <a:gd name="T7" fmla="*/ 56 h 58"/>
                <a:gd name="T8" fmla="*/ 2 w 22"/>
                <a:gd name="T9" fmla="*/ 52 h 58"/>
                <a:gd name="T10" fmla="*/ 0 w 22"/>
                <a:gd name="T11" fmla="*/ 48 h 58"/>
                <a:gd name="T12" fmla="*/ 0 w 22"/>
                <a:gd name="T13" fmla="*/ 12 h 58"/>
                <a:gd name="T14" fmla="*/ 0 w 22"/>
                <a:gd name="T15" fmla="*/ 12 h 58"/>
                <a:gd name="T16" fmla="*/ 2 w 22"/>
                <a:gd name="T17" fmla="*/ 8 h 58"/>
                <a:gd name="T18" fmla="*/ 4 w 22"/>
                <a:gd name="T19" fmla="*/ 4 h 58"/>
                <a:gd name="T20" fmla="*/ 6 w 22"/>
                <a:gd name="T21" fmla="*/ 2 h 58"/>
                <a:gd name="T22" fmla="*/ 12 w 22"/>
                <a:gd name="T23" fmla="*/ 0 h 58"/>
                <a:gd name="T24" fmla="*/ 12 w 22"/>
                <a:gd name="T25" fmla="*/ 0 h 58"/>
                <a:gd name="T26" fmla="*/ 16 w 22"/>
                <a:gd name="T27" fmla="*/ 2 h 58"/>
                <a:gd name="T28" fmla="*/ 20 w 22"/>
                <a:gd name="T29" fmla="*/ 4 h 58"/>
                <a:gd name="T30" fmla="*/ 22 w 22"/>
                <a:gd name="T31" fmla="*/ 8 h 58"/>
                <a:gd name="T32" fmla="*/ 22 w 22"/>
                <a:gd name="T33" fmla="*/ 12 h 58"/>
                <a:gd name="T34" fmla="*/ 22 w 22"/>
                <a:gd name="T35" fmla="*/ 48 h 58"/>
                <a:gd name="T36" fmla="*/ 22 w 22"/>
                <a:gd name="T37" fmla="*/ 48 h 58"/>
                <a:gd name="T38" fmla="*/ 22 w 22"/>
                <a:gd name="T39" fmla="*/ 52 h 58"/>
                <a:gd name="T40" fmla="*/ 20 w 22"/>
                <a:gd name="T41" fmla="*/ 56 h 58"/>
                <a:gd name="T42" fmla="*/ 16 w 22"/>
                <a:gd name="T43" fmla="*/ 58 h 58"/>
                <a:gd name="T44" fmla="*/ 12 w 22"/>
                <a:gd name="T45" fmla="*/ 58 h 58"/>
                <a:gd name="T46" fmla="*/ 12 w 22"/>
                <a:gd name="T4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" h="58">
                  <a:moveTo>
                    <a:pt x="12" y="58"/>
                  </a:moveTo>
                  <a:lnTo>
                    <a:pt x="12" y="58"/>
                  </a:lnTo>
                  <a:lnTo>
                    <a:pt x="6" y="58"/>
                  </a:lnTo>
                  <a:lnTo>
                    <a:pt x="4" y="56"/>
                  </a:lnTo>
                  <a:lnTo>
                    <a:pt x="2" y="52"/>
                  </a:lnTo>
                  <a:lnTo>
                    <a:pt x="0" y="4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20" y="4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52"/>
                  </a:lnTo>
                  <a:lnTo>
                    <a:pt x="20" y="56"/>
                  </a:lnTo>
                  <a:lnTo>
                    <a:pt x="16" y="58"/>
                  </a:lnTo>
                  <a:lnTo>
                    <a:pt x="12" y="58"/>
                  </a:lnTo>
                  <a:lnTo>
                    <a:pt x="12" y="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316"/>
            <p:cNvSpPr/>
            <p:nvPr/>
          </p:nvSpPr>
          <p:spPr bwMode="auto">
            <a:xfrm>
              <a:off x="3074988" y="6170613"/>
              <a:ext cx="63500" cy="85725"/>
            </a:xfrm>
            <a:custGeom>
              <a:avLst/>
              <a:gdLst>
                <a:gd name="T0" fmla="*/ 30 w 40"/>
                <a:gd name="T1" fmla="*/ 54 h 54"/>
                <a:gd name="T2" fmla="*/ 30 w 40"/>
                <a:gd name="T3" fmla="*/ 54 h 54"/>
                <a:gd name="T4" fmla="*/ 24 w 40"/>
                <a:gd name="T5" fmla="*/ 52 h 54"/>
                <a:gd name="T6" fmla="*/ 20 w 40"/>
                <a:gd name="T7" fmla="*/ 48 h 54"/>
                <a:gd name="T8" fmla="*/ 2 w 40"/>
                <a:gd name="T9" fmla="*/ 18 h 54"/>
                <a:gd name="T10" fmla="*/ 2 w 40"/>
                <a:gd name="T11" fmla="*/ 18 h 54"/>
                <a:gd name="T12" fmla="*/ 0 w 40"/>
                <a:gd name="T13" fmla="*/ 12 h 54"/>
                <a:gd name="T14" fmla="*/ 0 w 40"/>
                <a:gd name="T15" fmla="*/ 8 h 54"/>
                <a:gd name="T16" fmla="*/ 2 w 40"/>
                <a:gd name="T17" fmla="*/ 4 h 54"/>
                <a:gd name="T18" fmla="*/ 6 w 40"/>
                <a:gd name="T19" fmla="*/ 2 h 54"/>
                <a:gd name="T20" fmla="*/ 6 w 40"/>
                <a:gd name="T21" fmla="*/ 2 h 54"/>
                <a:gd name="T22" fmla="*/ 10 w 40"/>
                <a:gd name="T23" fmla="*/ 0 h 54"/>
                <a:gd name="T24" fmla="*/ 14 w 40"/>
                <a:gd name="T25" fmla="*/ 0 h 54"/>
                <a:gd name="T26" fmla="*/ 18 w 40"/>
                <a:gd name="T27" fmla="*/ 2 h 54"/>
                <a:gd name="T28" fmla="*/ 20 w 40"/>
                <a:gd name="T29" fmla="*/ 6 h 54"/>
                <a:gd name="T30" fmla="*/ 38 w 40"/>
                <a:gd name="T31" fmla="*/ 36 h 54"/>
                <a:gd name="T32" fmla="*/ 38 w 40"/>
                <a:gd name="T33" fmla="*/ 36 h 54"/>
                <a:gd name="T34" fmla="*/ 40 w 40"/>
                <a:gd name="T35" fmla="*/ 42 h 54"/>
                <a:gd name="T36" fmla="*/ 40 w 40"/>
                <a:gd name="T37" fmla="*/ 46 h 54"/>
                <a:gd name="T38" fmla="*/ 38 w 40"/>
                <a:gd name="T39" fmla="*/ 50 h 54"/>
                <a:gd name="T40" fmla="*/ 34 w 40"/>
                <a:gd name="T41" fmla="*/ 52 h 54"/>
                <a:gd name="T42" fmla="*/ 34 w 40"/>
                <a:gd name="T43" fmla="*/ 52 h 54"/>
                <a:gd name="T44" fmla="*/ 30 w 40"/>
                <a:gd name="T45" fmla="*/ 54 h 54"/>
                <a:gd name="T46" fmla="*/ 30 w 40"/>
                <a:gd name="T4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" h="54">
                  <a:moveTo>
                    <a:pt x="30" y="54"/>
                  </a:moveTo>
                  <a:lnTo>
                    <a:pt x="30" y="54"/>
                  </a:lnTo>
                  <a:lnTo>
                    <a:pt x="24" y="52"/>
                  </a:lnTo>
                  <a:lnTo>
                    <a:pt x="20" y="4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20" y="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40" y="42"/>
                  </a:lnTo>
                  <a:lnTo>
                    <a:pt x="40" y="46"/>
                  </a:lnTo>
                  <a:lnTo>
                    <a:pt x="38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0" y="54"/>
                  </a:lnTo>
                  <a:lnTo>
                    <a:pt x="30" y="5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317"/>
            <p:cNvSpPr/>
            <p:nvPr/>
          </p:nvSpPr>
          <p:spPr bwMode="auto">
            <a:xfrm>
              <a:off x="2967038" y="6275388"/>
              <a:ext cx="82550" cy="63500"/>
            </a:xfrm>
            <a:custGeom>
              <a:avLst/>
              <a:gdLst>
                <a:gd name="T0" fmla="*/ 42 w 52"/>
                <a:gd name="T1" fmla="*/ 40 h 40"/>
                <a:gd name="T2" fmla="*/ 42 w 52"/>
                <a:gd name="T3" fmla="*/ 40 h 40"/>
                <a:gd name="T4" fmla="*/ 36 w 52"/>
                <a:gd name="T5" fmla="*/ 38 h 40"/>
                <a:gd name="T6" fmla="*/ 4 w 52"/>
                <a:gd name="T7" fmla="*/ 20 h 40"/>
                <a:gd name="T8" fmla="*/ 4 w 52"/>
                <a:gd name="T9" fmla="*/ 20 h 40"/>
                <a:gd name="T10" fmla="*/ 2 w 52"/>
                <a:gd name="T11" fmla="*/ 16 h 40"/>
                <a:gd name="T12" fmla="*/ 0 w 52"/>
                <a:gd name="T13" fmla="*/ 14 h 40"/>
                <a:gd name="T14" fmla="*/ 0 w 52"/>
                <a:gd name="T15" fmla="*/ 8 h 40"/>
                <a:gd name="T16" fmla="*/ 0 w 52"/>
                <a:gd name="T17" fmla="*/ 4 h 40"/>
                <a:gd name="T18" fmla="*/ 0 w 52"/>
                <a:gd name="T19" fmla="*/ 4 h 40"/>
                <a:gd name="T20" fmla="*/ 4 w 52"/>
                <a:gd name="T21" fmla="*/ 2 h 40"/>
                <a:gd name="T22" fmla="*/ 8 w 52"/>
                <a:gd name="T23" fmla="*/ 0 h 40"/>
                <a:gd name="T24" fmla="*/ 12 w 52"/>
                <a:gd name="T25" fmla="*/ 0 h 40"/>
                <a:gd name="T26" fmla="*/ 16 w 52"/>
                <a:gd name="T27" fmla="*/ 0 h 40"/>
                <a:gd name="T28" fmla="*/ 46 w 52"/>
                <a:gd name="T29" fmla="*/ 18 h 40"/>
                <a:gd name="T30" fmla="*/ 46 w 52"/>
                <a:gd name="T31" fmla="*/ 18 h 40"/>
                <a:gd name="T32" fmla="*/ 50 w 52"/>
                <a:gd name="T33" fmla="*/ 22 h 40"/>
                <a:gd name="T34" fmla="*/ 52 w 52"/>
                <a:gd name="T35" fmla="*/ 26 h 40"/>
                <a:gd name="T36" fmla="*/ 52 w 52"/>
                <a:gd name="T37" fmla="*/ 30 h 40"/>
                <a:gd name="T38" fmla="*/ 50 w 52"/>
                <a:gd name="T39" fmla="*/ 34 h 40"/>
                <a:gd name="T40" fmla="*/ 50 w 52"/>
                <a:gd name="T41" fmla="*/ 34 h 40"/>
                <a:gd name="T42" fmla="*/ 46 w 52"/>
                <a:gd name="T43" fmla="*/ 38 h 40"/>
                <a:gd name="T44" fmla="*/ 42 w 52"/>
                <a:gd name="T45" fmla="*/ 40 h 40"/>
                <a:gd name="T46" fmla="*/ 42 w 52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40">
                  <a:moveTo>
                    <a:pt x="42" y="40"/>
                  </a:moveTo>
                  <a:lnTo>
                    <a:pt x="42" y="40"/>
                  </a:lnTo>
                  <a:lnTo>
                    <a:pt x="36" y="3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50" y="22"/>
                  </a:lnTo>
                  <a:lnTo>
                    <a:pt x="52" y="26"/>
                  </a:lnTo>
                  <a:lnTo>
                    <a:pt x="52" y="30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6" y="38"/>
                  </a:lnTo>
                  <a:lnTo>
                    <a:pt x="42" y="40"/>
                  </a:lnTo>
                  <a:lnTo>
                    <a:pt x="42" y="4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318"/>
            <p:cNvSpPr/>
            <p:nvPr/>
          </p:nvSpPr>
          <p:spPr bwMode="auto">
            <a:xfrm>
              <a:off x="2922588" y="6418263"/>
              <a:ext cx="92075" cy="34925"/>
            </a:xfrm>
            <a:custGeom>
              <a:avLst/>
              <a:gdLst>
                <a:gd name="T0" fmla="*/ 46 w 58"/>
                <a:gd name="T1" fmla="*/ 22 h 22"/>
                <a:gd name="T2" fmla="*/ 12 w 58"/>
                <a:gd name="T3" fmla="*/ 22 h 22"/>
                <a:gd name="T4" fmla="*/ 12 w 58"/>
                <a:gd name="T5" fmla="*/ 22 h 22"/>
                <a:gd name="T6" fmla="*/ 6 w 58"/>
                <a:gd name="T7" fmla="*/ 22 h 22"/>
                <a:gd name="T8" fmla="*/ 4 w 58"/>
                <a:gd name="T9" fmla="*/ 18 h 22"/>
                <a:gd name="T10" fmla="*/ 0 w 58"/>
                <a:gd name="T11" fmla="*/ 16 h 22"/>
                <a:gd name="T12" fmla="*/ 0 w 58"/>
                <a:gd name="T13" fmla="*/ 10 h 22"/>
                <a:gd name="T14" fmla="*/ 0 w 58"/>
                <a:gd name="T15" fmla="*/ 10 h 22"/>
                <a:gd name="T16" fmla="*/ 0 w 58"/>
                <a:gd name="T17" fmla="*/ 6 h 22"/>
                <a:gd name="T18" fmla="*/ 4 w 58"/>
                <a:gd name="T19" fmla="*/ 2 h 22"/>
                <a:gd name="T20" fmla="*/ 6 w 58"/>
                <a:gd name="T21" fmla="*/ 0 h 22"/>
                <a:gd name="T22" fmla="*/ 12 w 58"/>
                <a:gd name="T23" fmla="*/ 0 h 22"/>
                <a:gd name="T24" fmla="*/ 46 w 58"/>
                <a:gd name="T25" fmla="*/ 0 h 22"/>
                <a:gd name="T26" fmla="*/ 46 w 58"/>
                <a:gd name="T27" fmla="*/ 0 h 22"/>
                <a:gd name="T28" fmla="*/ 52 w 58"/>
                <a:gd name="T29" fmla="*/ 0 h 22"/>
                <a:gd name="T30" fmla="*/ 54 w 58"/>
                <a:gd name="T31" fmla="*/ 2 h 22"/>
                <a:gd name="T32" fmla="*/ 58 w 58"/>
                <a:gd name="T33" fmla="*/ 6 h 22"/>
                <a:gd name="T34" fmla="*/ 58 w 58"/>
                <a:gd name="T35" fmla="*/ 10 h 22"/>
                <a:gd name="T36" fmla="*/ 58 w 58"/>
                <a:gd name="T37" fmla="*/ 10 h 22"/>
                <a:gd name="T38" fmla="*/ 58 w 58"/>
                <a:gd name="T39" fmla="*/ 16 h 22"/>
                <a:gd name="T40" fmla="*/ 54 w 58"/>
                <a:gd name="T41" fmla="*/ 18 h 22"/>
                <a:gd name="T42" fmla="*/ 52 w 58"/>
                <a:gd name="T43" fmla="*/ 22 h 22"/>
                <a:gd name="T44" fmla="*/ 46 w 58"/>
                <a:gd name="T45" fmla="*/ 22 h 22"/>
                <a:gd name="T46" fmla="*/ 46 w 58"/>
                <a:gd name="T4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8" h="22">
                  <a:moveTo>
                    <a:pt x="46" y="22"/>
                  </a:moveTo>
                  <a:lnTo>
                    <a:pt x="12" y="22"/>
                  </a:lnTo>
                  <a:lnTo>
                    <a:pt x="12" y="22"/>
                  </a:lnTo>
                  <a:lnTo>
                    <a:pt x="6" y="22"/>
                  </a:lnTo>
                  <a:lnTo>
                    <a:pt x="4" y="18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4" y="2"/>
                  </a:lnTo>
                  <a:lnTo>
                    <a:pt x="58" y="6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58" y="16"/>
                  </a:lnTo>
                  <a:lnTo>
                    <a:pt x="54" y="18"/>
                  </a:lnTo>
                  <a:lnTo>
                    <a:pt x="52" y="22"/>
                  </a:lnTo>
                  <a:lnTo>
                    <a:pt x="46" y="22"/>
                  </a:lnTo>
                  <a:lnTo>
                    <a:pt x="46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319"/>
            <p:cNvSpPr/>
            <p:nvPr/>
          </p:nvSpPr>
          <p:spPr bwMode="auto">
            <a:xfrm>
              <a:off x="2957513" y="6535738"/>
              <a:ext cx="82550" cy="63500"/>
            </a:xfrm>
            <a:custGeom>
              <a:avLst/>
              <a:gdLst>
                <a:gd name="T0" fmla="*/ 10 w 52"/>
                <a:gd name="T1" fmla="*/ 40 h 40"/>
                <a:gd name="T2" fmla="*/ 10 w 52"/>
                <a:gd name="T3" fmla="*/ 40 h 40"/>
                <a:gd name="T4" fmla="*/ 6 w 52"/>
                <a:gd name="T5" fmla="*/ 38 h 40"/>
                <a:gd name="T6" fmla="*/ 2 w 52"/>
                <a:gd name="T7" fmla="*/ 34 h 40"/>
                <a:gd name="T8" fmla="*/ 2 w 52"/>
                <a:gd name="T9" fmla="*/ 34 h 40"/>
                <a:gd name="T10" fmla="*/ 0 w 52"/>
                <a:gd name="T11" fmla="*/ 30 h 40"/>
                <a:gd name="T12" fmla="*/ 0 w 52"/>
                <a:gd name="T13" fmla="*/ 26 h 40"/>
                <a:gd name="T14" fmla="*/ 2 w 52"/>
                <a:gd name="T15" fmla="*/ 22 h 40"/>
                <a:gd name="T16" fmla="*/ 6 w 52"/>
                <a:gd name="T17" fmla="*/ 20 h 40"/>
                <a:gd name="T18" fmla="*/ 36 w 52"/>
                <a:gd name="T19" fmla="*/ 2 h 40"/>
                <a:gd name="T20" fmla="*/ 36 w 52"/>
                <a:gd name="T21" fmla="*/ 2 h 40"/>
                <a:gd name="T22" fmla="*/ 40 w 52"/>
                <a:gd name="T23" fmla="*/ 0 h 40"/>
                <a:gd name="T24" fmla="*/ 44 w 52"/>
                <a:gd name="T25" fmla="*/ 0 h 40"/>
                <a:gd name="T26" fmla="*/ 48 w 52"/>
                <a:gd name="T27" fmla="*/ 2 h 40"/>
                <a:gd name="T28" fmla="*/ 52 w 52"/>
                <a:gd name="T29" fmla="*/ 6 h 40"/>
                <a:gd name="T30" fmla="*/ 52 w 52"/>
                <a:gd name="T31" fmla="*/ 6 h 40"/>
                <a:gd name="T32" fmla="*/ 52 w 52"/>
                <a:gd name="T33" fmla="*/ 10 h 40"/>
                <a:gd name="T34" fmla="*/ 52 w 52"/>
                <a:gd name="T35" fmla="*/ 14 h 40"/>
                <a:gd name="T36" fmla="*/ 50 w 52"/>
                <a:gd name="T37" fmla="*/ 18 h 40"/>
                <a:gd name="T38" fmla="*/ 48 w 52"/>
                <a:gd name="T39" fmla="*/ 20 h 40"/>
                <a:gd name="T40" fmla="*/ 16 w 52"/>
                <a:gd name="T41" fmla="*/ 38 h 40"/>
                <a:gd name="T42" fmla="*/ 16 w 52"/>
                <a:gd name="T43" fmla="*/ 38 h 40"/>
                <a:gd name="T44" fmla="*/ 10 w 52"/>
                <a:gd name="T45" fmla="*/ 40 h 40"/>
                <a:gd name="T46" fmla="*/ 10 w 52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40">
                  <a:moveTo>
                    <a:pt x="10" y="40"/>
                  </a:moveTo>
                  <a:lnTo>
                    <a:pt x="10" y="40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6" y="2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40" y="0"/>
                  </a:lnTo>
                  <a:lnTo>
                    <a:pt x="44" y="0"/>
                  </a:lnTo>
                  <a:lnTo>
                    <a:pt x="48" y="2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52" y="10"/>
                  </a:lnTo>
                  <a:lnTo>
                    <a:pt x="52" y="14"/>
                  </a:lnTo>
                  <a:lnTo>
                    <a:pt x="50" y="18"/>
                  </a:lnTo>
                  <a:lnTo>
                    <a:pt x="48" y="20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0" y="40"/>
                  </a:lnTo>
                  <a:lnTo>
                    <a:pt x="10" y="4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320"/>
            <p:cNvSpPr/>
            <p:nvPr/>
          </p:nvSpPr>
          <p:spPr bwMode="auto">
            <a:xfrm>
              <a:off x="3408363" y="6551613"/>
              <a:ext cx="85725" cy="63500"/>
            </a:xfrm>
            <a:custGeom>
              <a:avLst/>
              <a:gdLst>
                <a:gd name="T0" fmla="*/ 42 w 54"/>
                <a:gd name="T1" fmla="*/ 40 h 40"/>
                <a:gd name="T2" fmla="*/ 42 w 54"/>
                <a:gd name="T3" fmla="*/ 40 h 40"/>
                <a:gd name="T4" fmla="*/ 38 w 54"/>
                <a:gd name="T5" fmla="*/ 38 h 40"/>
                <a:gd name="T6" fmla="*/ 6 w 54"/>
                <a:gd name="T7" fmla="*/ 20 h 40"/>
                <a:gd name="T8" fmla="*/ 6 w 54"/>
                <a:gd name="T9" fmla="*/ 20 h 40"/>
                <a:gd name="T10" fmla="*/ 4 w 54"/>
                <a:gd name="T11" fmla="*/ 18 h 40"/>
                <a:gd name="T12" fmla="*/ 2 w 54"/>
                <a:gd name="T13" fmla="*/ 14 h 40"/>
                <a:gd name="T14" fmla="*/ 0 w 54"/>
                <a:gd name="T15" fmla="*/ 10 h 40"/>
                <a:gd name="T16" fmla="*/ 2 w 54"/>
                <a:gd name="T17" fmla="*/ 6 h 40"/>
                <a:gd name="T18" fmla="*/ 2 w 54"/>
                <a:gd name="T19" fmla="*/ 6 h 40"/>
                <a:gd name="T20" fmla="*/ 6 w 54"/>
                <a:gd name="T21" fmla="*/ 2 h 40"/>
                <a:gd name="T22" fmla="*/ 10 w 54"/>
                <a:gd name="T23" fmla="*/ 0 h 40"/>
                <a:gd name="T24" fmla="*/ 14 w 54"/>
                <a:gd name="T25" fmla="*/ 0 h 40"/>
                <a:gd name="T26" fmla="*/ 18 w 54"/>
                <a:gd name="T27" fmla="*/ 2 h 40"/>
                <a:gd name="T28" fmla="*/ 48 w 54"/>
                <a:gd name="T29" fmla="*/ 20 h 40"/>
                <a:gd name="T30" fmla="*/ 48 w 54"/>
                <a:gd name="T31" fmla="*/ 20 h 40"/>
                <a:gd name="T32" fmla="*/ 52 w 54"/>
                <a:gd name="T33" fmla="*/ 22 h 40"/>
                <a:gd name="T34" fmla="*/ 54 w 54"/>
                <a:gd name="T35" fmla="*/ 26 h 40"/>
                <a:gd name="T36" fmla="*/ 54 w 54"/>
                <a:gd name="T37" fmla="*/ 30 h 40"/>
                <a:gd name="T38" fmla="*/ 52 w 54"/>
                <a:gd name="T39" fmla="*/ 34 h 40"/>
                <a:gd name="T40" fmla="*/ 52 w 54"/>
                <a:gd name="T41" fmla="*/ 34 h 40"/>
                <a:gd name="T42" fmla="*/ 48 w 54"/>
                <a:gd name="T43" fmla="*/ 38 h 40"/>
                <a:gd name="T44" fmla="*/ 42 w 54"/>
                <a:gd name="T45" fmla="*/ 40 h 40"/>
                <a:gd name="T46" fmla="*/ 42 w 54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" h="40">
                  <a:moveTo>
                    <a:pt x="42" y="40"/>
                  </a:moveTo>
                  <a:lnTo>
                    <a:pt x="42" y="40"/>
                  </a:lnTo>
                  <a:lnTo>
                    <a:pt x="38" y="38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48" y="20"/>
                  </a:lnTo>
                  <a:lnTo>
                    <a:pt x="48" y="20"/>
                  </a:lnTo>
                  <a:lnTo>
                    <a:pt x="52" y="22"/>
                  </a:lnTo>
                  <a:lnTo>
                    <a:pt x="54" y="26"/>
                  </a:lnTo>
                  <a:lnTo>
                    <a:pt x="54" y="30"/>
                  </a:lnTo>
                  <a:lnTo>
                    <a:pt x="52" y="34"/>
                  </a:lnTo>
                  <a:lnTo>
                    <a:pt x="52" y="34"/>
                  </a:lnTo>
                  <a:lnTo>
                    <a:pt x="48" y="38"/>
                  </a:lnTo>
                  <a:lnTo>
                    <a:pt x="42" y="40"/>
                  </a:lnTo>
                  <a:lnTo>
                    <a:pt x="42" y="4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321"/>
            <p:cNvSpPr/>
            <p:nvPr/>
          </p:nvSpPr>
          <p:spPr bwMode="auto">
            <a:xfrm>
              <a:off x="3446463" y="6437313"/>
              <a:ext cx="92075" cy="34925"/>
            </a:xfrm>
            <a:custGeom>
              <a:avLst/>
              <a:gdLst>
                <a:gd name="T0" fmla="*/ 46 w 58"/>
                <a:gd name="T1" fmla="*/ 22 h 22"/>
                <a:gd name="T2" fmla="*/ 10 w 58"/>
                <a:gd name="T3" fmla="*/ 22 h 22"/>
                <a:gd name="T4" fmla="*/ 10 w 58"/>
                <a:gd name="T5" fmla="*/ 22 h 22"/>
                <a:gd name="T6" fmla="*/ 6 w 58"/>
                <a:gd name="T7" fmla="*/ 20 h 22"/>
                <a:gd name="T8" fmla="*/ 2 w 58"/>
                <a:gd name="T9" fmla="*/ 18 h 22"/>
                <a:gd name="T10" fmla="*/ 0 w 58"/>
                <a:gd name="T11" fmla="*/ 14 h 22"/>
                <a:gd name="T12" fmla="*/ 0 w 58"/>
                <a:gd name="T13" fmla="*/ 10 h 22"/>
                <a:gd name="T14" fmla="*/ 0 w 58"/>
                <a:gd name="T15" fmla="*/ 10 h 22"/>
                <a:gd name="T16" fmla="*/ 0 w 58"/>
                <a:gd name="T17" fmla="*/ 6 h 22"/>
                <a:gd name="T18" fmla="*/ 2 w 58"/>
                <a:gd name="T19" fmla="*/ 2 h 22"/>
                <a:gd name="T20" fmla="*/ 6 w 58"/>
                <a:gd name="T21" fmla="*/ 0 h 22"/>
                <a:gd name="T22" fmla="*/ 10 w 58"/>
                <a:gd name="T23" fmla="*/ 0 h 22"/>
                <a:gd name="T24" fmla="*/ 46 w 58"/>
                <a:gd name="T25" fmla="*/ 0 h 22"/>
                <a:gd name="T26" fmla="*/ 46 w 58"/>
                <a:gd name="T27" fmla="*/ 0 h 22"/>
                <a:gd name="T28" fmla="*/ 50 w 58"/>
                <a:gd name="T29" fmla="*/ 0 h 22"/>
                <a:gd name="T30" fmla="*/ 54 w 58"/>
                <a:gd name="T31" fmla="*/ 2 h 22"/>
                <a:gd name="T32" fmla="*/ 56 w 58"/>
                <a:gd name="T33" fmla="*/ 6 h 22"/>
                <a:gd name="T34" fmla="*/ 58 w 58"/>
                <a:gd name="T35" fmla="*/ 10 h 22"/>
                <a:gd name="T36" fmla="*/ 58 w 58"/>
                <a:gd name="T37" fmla="*/ 10 h 22"/>
                <a:gd name="T38" fmla="*/ 56 w 58"/>
                <a:gd name="T39" fmla="*/ 14 h 22"/>
                <a:gd name="T40" fmla="*/ 54 w 58"/>
                <a:gd name="T41" fmla="*/ 18 h 22"/>
                <a:gd name="T42" fmla="*/ 50 w 58"/>
                <a:gd name="T43" fmla="*/ 20 h 22"/>
                <a:gd name="T44" fmla="*/ 46 w 58"/>
                <a:gd name="T45" fmla="*/ 22 h 22"/>
                <a:gd name="T46" fmla="*/ 46 w 58"/>
                <a:gd name="T4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8" h="22">
                  <a:moveTo>
                    <a:pt x="46" y="22"/>
                  </a:moveTo>
                  <a:lnTo>
                    <a:pt x="10" y="22"/>
                  </a:lnTo>
                  <a:lnTo>
                    <a:pt x="10" y="22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4" y="2"/>
                  </a:lnTo>
                  <a:lnTo>
                    <a:pt x="56" y="6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56" y="14"/>
                  </a:lnTo>
                  <a:lnTo>
                    <a:pt x="54" y="18"/>
                  </a:lnTo>
                  <a:lnTo>
                    <a:pt x="50" y="20"/>
                  </a:lnTo>
                  <a:lnTo>
                    <a:pt x="46" y="22"/>
                  </a:lnTo>
                  <a:lnTo>
                    <a:pt x="46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322"/>
            <p:cNvSpPr/>
            <p:nvPr/>
          </p:nvSpPr>
          <p:spPr bwMode="auto">
            <a:xfrm>
              <a:off x="3417888" y="6291263"/>
              <a:ext cx="85725" cy="63500"/>
            </a:xfrm>
            <a:custGeom>
              <a:avLst/>
              <a:gdLst>
                <a:gd name="T0" fmla="*/ 12 w 54"/>
                <a:gd name="T1" fmla="*/ 40 h 40"/>
                <a:gd name="T2" fmla="*/ 12 w 54"/>
                <a:gd name="T3" fmla="*/ 40 h 40"/>
                <a:gd name="T4" fmla="*/ 6 w 54"/>
                <a:gd name="T5" fmla="*/ 38 h 40"/>
                <a:gd name="T6" fmla="*/ 2 w 54"/>
                <a:gd name="T7" fmla="*/ 34 h 40"/>
                <a:gd name="T8" fmla="*/ 2 w 54"/>
                <a:gd name="T9" fmla="*/ 34 h 40"/>
                <a:gd name="T10" fmla="*/ 0 w 54"/>
                <a:gd name="T11" fmla="*/ 30 h 40"/>
                <a:gd name="T12" fmla="*/ 0 w 54"/>
                <a:gd name="T13" fmla="*/ 26 h 40"/>
                <a:gd name="T14" fmla="*/ 2 w 54"/>
                <a:gd name="T15" fmla="*/ 22 h 40"/>
                <a:gd name="T16" fmla="*/ 6 w 54"/>
                <a:gd name="T17" fmla="*/ 18 h 40"/>
                <a:gd name="T18" fmla="*/ 38 w 54"/>
                <a:gd name="T19" fmla="*/ 0 h 40"/>
                <a:gd name="T20" fmla="*/ 38 w 54"/>
                <a:gd name="T21" fmla="*/ 0 h 40"/>
                <a:gd name="T22" fmla="*/ 42 w 54"/>
                <a:gd name="T23" fmla="*/ 0 h 40"/>
                <a:gd name="T24" fmla="*/ 46 w 54"/>
                <a:gd name="T25" fmla="*/ 0 h 40"/>
                <a:gd name="T26" fmla="*/ 50 w 54"/>
                <a:gd name="T27" fmla="*/ 2 h 40"/>
                <a:gd name="T28" fmla="*/ 52 w 54"/>
                <a:gd name="T29" fmla="*/ 4 h 40"/>
                <a:gd name="T30" fmla="*/ 52 w 54"/>
                <a:gd name="T31" fmla="*/ 4 h 40"/>
                <a:gd name="T32" fmla="*/ 54 w 54"/>
                <a:gd name="T33" fmla="*/ 8 h 40"/>
                <a:gd name="T34" fmla="*/ 54 w 54"/>
                <a:gd name="T35" fmla="*/ 12 h 40"/>
                <a:gd name="T36" fmla="*/ 52 w 54"/>
                <a:gd name="T37" fmla="*/ 16 h 40"/>
                <a:gd name="T38" fmla="*/ 48 w 54"/>
                <a:gd name="T39" fmla="*/ 20 h 40"/>
                <a:gd name="T40" fmla="*/ 18 w 54"/>
                <a:gd name="T41" fmla="*/ 38 h 40"/>
                <a:gd name="T42" fmla="*/ 18 w 54"/>
                <a:gd name="T43" fmla="*/ 38 h 40"/>
                <a:gd name="T44" fmla="*/ 12 w 54"/>
                <a:gd name="T45" fmla="*/ 40 h 40"/>
                <a:gd name="T46" fmla="*/ 12 w 54"/>
                <a:gd name="T4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" h="40">
                  <a:moveTo>
                    <a:pt x="12" y="40"/>
                  </a:moveTo>
                  <a:lnTo>
                    <a:pt x="12" y="40"/>
                  </a:lnTo>
                  <a:lnTo>
                    <a:pt x="6" y="38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6" y="18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0" y="2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4" y="8"/>
                  </a:lnTo>
                  <a:lnTo>
                    <a:pt x="54" y="12"/>
                  </a:lnTo>
                  <a:lnTo>
                    <a:pt x="52" y="16"/>
                  </a:lnTo>
                  <a:lnTo>
                    <a:pt x="48" y="20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12" y="40"/>
                  </a:lnTo>
                  <a:lnTo>
                    <a:pt x="12" y="4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323"/>
            <p:cNvSpPr/>
            <p:nvPr/>
          </p:nvSpPr>
          <p:spPr bwMode="auto">
            <a:xfrm>
              <a:off x="3335338" y="6180138"/>
              <a:ext cx="63500" cy="85725"/>
            </a:xfrm>
            <a:custGeom>
              <a:avLst/>
              <a:gdLst>
                <a:gd name="T0" fmla="*/ 12 w 40"/>
                <a:gd name="T1" fmla="*/ 54 h 54"/>
                <a:gd name="T2" fmla="*/ 12 w 40"/>
                <a:gd name="T3" fmla="*/ 54 h 54"/>
                <a:gd name="T4" fmla="*/ 6 w 40"/>
                <a:gd name="T5" fmla="*/ 52 h 54"/>
                <a:gd name="T6" fmla="*/ 6 w 40"/>
                <a:gd name="T7" fmla="*/ 52 h 54"/>
                <a:gd name="T8" fmla="*/ 4 w 40"/>
                <a:gd name="T9" fmla="*/ 48 h 54"/>
                <a:gd name="T10" fmla="*/ 2 w 40"/>
                <a:gd name="T11" fmla="*/ 46 h 54"/>
                <a:gd name="T12" fmla="*/ 0 w 40"/>
                <a:gd name="T13" fmla="*/ 40 h 54"/>
                <a:gd name="T14" fmla="*/ 2 w 40"/>
                <a:gd name="T15" fmla="*/ 36 h 54"/>
                <a:gd name="T16" fmla="*/ 20 w 40"/>
                <a:gd name="T17" fmla="*/ 6 h 54"/>
                <a:gd name="T18" fmla="*/ 20 w 40"/>
                <a:gd name="T19" fmla="*/ 6 h 54"/>
                <a:gd name="T20" fmla="*/ 24 w 40"/>
                <a:gd name="T21" fmla="*/ 2 h 54"/>
                <a:gd name="T22" fmla="*/ 26 w 40"/>
                <a:gd name="T23" fmla="*/ 0 h 54"/>
                <a:gd name="T24" fmla="*/ 32 w 40"/>
                <a:gd name="T25" fmla="*/ 0 h 54"/>
                <a:gd name="T26" fmla="*/ 36 w 40"/>
                <a:gd name="T27" fmla="*/ 2 h 54"/>
                <a:gd name="T28" fmla="*/ 36 w 40"/>
                <a:gd name="T29" fmla="*/ 2 h 54"/>
                <a:gd name="T30" fmla="*/ 38 w 40"/>
                <a:gd name="T31" fmla="*/ 4 h 54"/>
                <a:gd name="T32" fmla="*/ 40 w 40"/>
                <a:gd name="T33" fmla="*/ 8 h 54"/>
                <a:gd name="T34" fmla="*/ 40 w 40"/>
                <a:gd name="T35" fmla="*/ 12 h 54"/>
                <a:gd name="T36" fmla="*/ 40 w 40"/>
                <a:gd name="T37" fmla="*/ 16 h 54"/>
                <a:gd name="T38" fmla="*/ 22 w 40"/>
                <a:gd name="T39" fmla="*/ 48 h 54"/>
                <a:gd name="T40" fmla="*/ 22 w 40"/>
                <a:gd name="T41" fmla="*/ 48 h 54"/>
                <a:gd name="T42" fmla="*/ 18 w 40"/>
                <a:gd name="T43" fmla="*/ 52 h 54"/>
                <a:gd name="T44" fmla="*/ 12 w 40"/>
                <a:gd name="T45" fmla="*/ 54 h 54"/>
                <a:gd name="T46" fmla="*/ 12 w 40"/>
                <a:gd name="T4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0" h="54">
                  <a:moveTo>
                    <a:pt x="12" y="54"/>
                  </a:moveTo>
                  <a:lnTo>
                    <a:pt x="12" y="54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4" y="48"/>
                  </a:lnTo>
                  <a:lnTo>
                    <a:pt x="2" y="46"/>
                  </a:lnTo>
                  <a:lnTo>
                    <a:pt x="0" y="40"/>
                  </a:lnTo>
                  <a:lnTo>
                    <a:pt x="2" y="3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4" y="2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4"/>
                  </a:lnTo>
                  <a:lnTo>
                    <a:pt x="40" y="8"/>
                  </a:lnTo>
                  <a:lnTo>
                    <a:pt x="40" y="12"/>
                  </a:lnTo>
                  <a:lnTo>
                    <a:pt x="40" y="16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18" y="52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324"/>
            <p:cNvSpPr>
              <a:spLocks noEditPoints="1"/>
            </p:cNvSpPr>
            <p:nvPr/>
          </p:nvSpPr>
          <p:spPr bwMode="auto">
            <a:xfrm>
              <a:off x="3065463" y="6281738"/>
              <a:ext cx="327025" cy="396875"/>
            </a:xfrm>
            <a:custGeom>
              <a:avLst/>
              <a:gdLst>
                <a:gd name="T0" fmla="*/ 198 w 206"/>
                <a:gd name="T1" fmla="*/ 64 h 250"/>
                <a:gd name="T2" fmla="*/ 144 w 206"/>
                <a:gd name="T3" fmla="*/ 8 h 250"/>
                <a:gd name="T4" fmla="*/ 82 w 206"/>
                <a:gd name="T5" fmla="*/ 2 h 250"/>
                <a:gd name="T6" fmla="*/ 18 w 206"/>
                <a:gd name="T7" fmla="*/ 46 h 250"/>
                <a:gd name="T8" fmla="*/ 0 w 206"/>
                <a:gd name="T9" fmla="*/ 104 h 250"/>
                <a:gd name="T10" fmla="*/ 6 w 206"/>
                <a:gd name="T11" fmla="*/ 142 h 250"/>
                <a:gd name="T12" fmla="*/ 42 w 206"/>
                <a:gd name="T13" fmla="*/ 206 h 250"/>
                <a:gd name="T14" fmla="*/ 48 w 206"/>
                <a:gd name="T15" fmla="*/ 234 h 250"/>
                <a:gd name="T16" fmla="*/ 96 w 206"/>
                <a:gd name="T17" fmla="*/ 250 h 250"/>
                <a:gd name="T18" fmla="*/ 158 w 206"/>
                <a:gd name="T19" fmla="*/ 250 h 250"/>
                <a:gd name="T20" fmla="*/ 164 w 206"/>
                <a:gd name="T21" fmla="*/ 206 h 250"/>
                <a:gd name="T22" fmla="*/ 196 w 206"/>
                <a:gd name="T23" fmla="*/ 154 h 250"/>
                <a:gd name="T24" fmla="*/ 206 w 206"/>
                <a:gd name="T25" fmla="*/ 114 h 250"/>
                <a:gd name="T26" fmla="*/ 90 w 206"/>
                <a:gd name="T27" fmla="*/ 184 h 250"/>
                <a:gd name="T28" fmla="*/ 70 w 206"/>
                <a:gd name="T29" fmla="*/ 142 h 250"/>
                <a:gd name="T30" fmla="*/ 84 w 206"/>
                <a:gd name="T31" fmla="*/ 136 h 250"/>
                <a:gd name="T32" fmla="*/ 100 w 206"/>
                <a:gd name="T33" fmla="*/ 142 h 250"/>
                <a:gd name="T34" fmla="*/ 114 w 206"/>
                <a:gd name="T35" fmla="*/ 136 h 250"/>
                <a:gd name="T36" fmla="*/ 124 w 206"/>
                <a:gd name="T37" fmla="*/ 144 h 250"/>
                <a:gd name="T38" fmla="*/ 110 w 206"/>
                <a:gd name="T39" fmla="*/ 180 h 250"/>
                <a:gd name="T40" fmla="*/ 90 w 206"/>
                <a:gd name="T41" fmla="*/ 234 h 250"/>
                <a:gd name="T42" fmla="*/ 86 w 206"/>
                <a:gd name="T43" fmla="*/ 112 h 250"/>
                <a:gd name="T44" fmla="*/ 88 w 206"/>
                <a:gd name="T45" fmla="*/ 114 h 250"/>
                <a:gd name="T46" fmla="*/ 84 w 206"/>
                <a:gd name="T47" fmla="*/ 124 h 250"/>
                <a:gd name="T48" fmla="*/ 114 w 206"/>
                <a:gd name="T49" fmla="*/ 110 h 250"/>
                <a:gd name="T50" fmla="*/ 116 w 206"/>
                <a:gd name="T51" fmla="*/ 108 h 250"/>
                <a:gd name="T52" fmla="*/ 118 w 206"/>
                <a:gd name="T53" fmla="*/ 114 h 250"/>
                <a:gd name="T54" fmla="*/ 114 w 206"/>
                <a:gd name="T55" fmla="*/ 110 h 250"/>
                <a:gd name="T56" fmla="*/ 188 w 206"/>
                <a:gd name="T57" fmla="*/ 120 h 250"/>
                <a:gd name="T58" fmla="*/ 168 w 206"/>
                <a:gd name="T59" fmla="*/ 170 h 250"/>
                <a:gd name="T60" fmla="*/ 142 w 206"/>
                <a:gd name="T61" fmla="*/ 214 h 250"/>
                <a:gd name="T62" fmla="*/ 122 w 206"/>
                <a:gd name="T63" fmla="*/ 186 h 250"/>
                <a:gd name="T64" fmla="*/ 142 w 206"/>
                <a:gd name="T65" fmla="*/ 130 h 250"/>
                <a:gd name="T66" fmla="*/ 134 w 206"/>
                <a:gd name="T67" fmla="*/ 134 h 250"/>
                <a:gd name="T68" fmla="*/ 122 w 206"/>
                <a:gd name="T69" fmla="*/ 136 h 250"/>
                <a:gd name="T70" fmla="*/ 116 w 206"/>
                <a:gd name="T71" fmla="*/ 130 h 250"/>
                <a:gd name="T72" fmla="*/ 124 w 206"/>
                <a:gd name="T73" fmla="*/ 112 h 250"/>
                <a:gd name="T74" fmla="*/ 116 w 206"/>
                <a:gd name="T75" fmla="*/ 102 h 250"/>
                <a:gd name="T76" fmla="*/ 108 w 206"/>
                <a:gd name="T77" fmla="*/ 108 h 250"/>
                <a:gd name="T78" fmla="*/ 102 w 206"/>
                <a:gd name="T79" fmla="*/ 134 h 250"/>
                <a:gd name="T80" fmla="*/ 92 w 206"/>
                <a:gd name="T81" fmla="*/ 134 h 250"/>
                <a:gd name="T82" fmla="*/ 94 w 206"/>
                <a:gd name="T83" fmla="*/ 114 h 250"/>
                <a:gd name="T84" fmla="*/ 88 w 206"/>
                <a:gd name="T85" fmla="*/ 106 h 250"/>
                <a:gd name="T86" fmla="*/ 78 w 206"/>
                <a:gd name="T87" fmla="*/ 112 h 250"/>
                <a:gd name="T88" fmla="*/ 80 w 206"/>
                <a:gd name="T89" fmla="*/ 130 h 250"/>
                <a:gd name="T90" fmla="*/ 68 w 206"/>
                <a:gd name="T91" fmla="*/ 136 h 250"/>
                <a:gd name="T92" fmla="*/ 60 w 206"/>
                <a:gd name="T93" fmla="*/ 130 h 250"/>
                <a:gd name="T94" fmla="*/ 58 w 206"/>
                <a:gd name="T95" fmla="*/ 130 h 250"/>
                <a:gd name="T96" fmla="*/ 58 w 206"/>
                <a:gd name="T97" fmla="*/ 132 h 250"/>
                <a:gd name="T98" fmla="*/ 54 w 206"/>
                <a:gd name="T99" fmla="*/ 136 h 250"/>
                <a:gd name="T100" fmla="*/ 66 w 206"/>
                <a:gd name="T101" fmla="*/ 234 h 250"/>
                <a:gd name="T102" fmla="*/ 60 w 206"/>
                <a:gd name="T103" fmla="*/ 204 h 250"/>
                <a:gd name="T104" fmla="*/ 28 w 206"/>
                <a:gd name="T105" fmla="*/ 148 h 250"/>
                <a:gd name="T106" fmla="*/ 18 w 206"/>
                <a:gd name="T107" fmla="*/ 108 h 250"/>
                <a:gd name="T108" fmla="*/ 20 w 206"/>
                <a:gd name="T109" fmla="*/ 86 h 250"/>
                <a:gd name="T110" fmla="*/ 56 w 206"/>
                <a:gd name="T111" fmla="*/ 34 h 250"/>
                <a:gd name="T112" fmla="*/ 104 w 206"/>
                <a:gd name="T113" fmla="*/ 18 h 250"/>
                <a:gd name="T114" fmla="*/ 164 w 206"/>
                <a:gd name="T115" fmla="*/ 44 h 250"/>
                <a:gd name="T116" fmla="*/ 188 w 206"/>
                <a:gd name="T117" fmla="*/ 10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06" h="250">
                  <a:moveTo>
                    <a:pt x="206" y="104"/>
                  </a:moveTo>
                  <a:lnTo>
                    <a:pt x="206" y="104"/>
                  </a:lnTo>
                  <a:lnTo>
                    <a:pt x="204" y="84"/>
                  </a:lnTo>
                  <a:lnTo>
                    <a:pt x="198" y="64"/>
                  </a:lnTo>
                  <a:lnTo>
                    <a:pt x="188" y="46"/>
                  </a:lnTo>
                  <a:lnTo>
                    <a:pt x="176" y="32"/>
                  </a:lnTo>
                  <a:lnTo>
                    <a:pt x="160" y="18"/>
                  </a:lnTo>
                  <a:lnTo>
                    <a:pt x="144" y="8"/>
                  </a:lnTo>
                  <a:lnTo>
                    <a:pt x="124" y="2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82" y="2"/>
                  </a:lnTo>
                  <a:lnTo>
                    <a:pt x="62" y="8"/>
                  </a:lnTo>
                  <a:lnTo>
                    <a:pt x="46" y="18"/>
                  </a:lnTo>
                  <a:lnTo>
                    <a:pt x="30" y="32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4"/>
                  </a:lnTo>
                  <a:lnTo>
                    <a:pt x="0" y="104"/>
                  </a:lnTo>
                  <a:lnTo>
                    <a:pt x="0" y="104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2" y="122"/>
                  </a:lnTo>
                  <a:lnTo>
                    <a:pt x="6" y="142"/>
                  </a:lnTo>
                  <a:lnTo>
                    <a:pt x="10" y="154"/>
                  </a:lnTo>
                  <a:lnTo>
                    <a:pt x="18" y="170"/>
                  </a:lnTo>
                  <a:lnTo>
                    <a:pt x="28" y="188"/>
                  </a:lnTo>
                  <a:lnTo>
                    <a:pt x="42" y="206"/>
                  </a:lnTo>
                  <a:lnTo>
                    <a:pt x="42" y="206"/>
                  </a:lnTo>
                  <a:lnTo>
                    <a:pt x="44" y="212"/>
                  </a:lnTo>
                  <a:lnTo>
                    <a:pt x="46" y="218"/>
                  </a:lnTo>
                  <a:lnTo>
                    <a:pt x="48" y="234"/>
                  </a:lnTo>
                  <a:lnTo>
                    <a:pt x="48" y="250"/>
                  </a:lnTo>
                  <a:lnTo>
                    <a:pt x="48" y="250"/>
                  </a:lnTo>
                  <a:lnTo>
                    <a:pt x="96" y="250"/>
                  </a:lnTo>
                  <a:lnTo>
                    <a:pt x="96" y="250"/>
                  </a:lnTo>
                  <a:lnTo>
                    <a:pt x="110" y="250"/>
                  </a:lnTo>
                  <a:lnTo>
                    <a:pt x="110" y="250"/>
                  </a:lnTo>
                  <a:lnTo>
                    <a:pt x="158" y="250"/>
                  </a:lnTo>
                  <a:lnTo>
                    <a:pt x="158" y="250"/>
                  </a:lnTo>
                  <a:lnTo>
                    <a:pt x="158" y="234"/>
                  </a:lnTo>
                  <a:lnTo>
                    <a:pt x="160" y="218"/>
                  </a:lnTo>
                  <a:lnTo>
                    <a:pt x="162" y="212"/>
                  </a:lnTo>
                  <a:lnTo>
                    <a:pt x="164" y="206"/>
                  </a:lnTo>
                  <a:lnTo>
                    <a:pt x="164" y="206"/>
                  </a:lnTo>
                  <a:lnTo>
                    <a:pt x="178" y="188"/>
                  </a:lnTo>
                  <a:lnTo>
                    <a:pt x="188" y="170"/>
                  </a:lnTo>
                  <a:lnTo>
                    <a:pt x="196" y="154"/>
                  </a:lnTo>
                  <a:lnTo>
                    <a:pt x="200" y="142"/>
                  </a:lnTo>
                  <a:lnTo>
                    <a:pt x="204" y="122"/>
                  </a:lnTo>
                  <a:lnTo>
                    <a:pt x="206" y="114"/>
                  </a:lnTo>
                  <a:lnTo>
                    <a:pt x="206" y="114"/>
                  </a:lnTo>
                  <a:lnTo>
                    <a:pt x="206" y="104"/>
                  </a:lnTo>
                  <a:lnTo>
                    <a:pt x="206" y="104"/>
                  </a:lnTo>
                  <a:close/>
                  <a:moveTo>
                    <a:pt x="90" y="234"/>
                  </a:moveTo>
                  <a:lnTo>
                    <a:pt x="90" y="184"/>
                  </a:lnTo>
                  <a:lnTo>
                    <a:pt x="90" y="184"/>
                  </a:lnTo>
                  <a:lnTo>
                    <a:pt x="90" y="180"/>
                  </a:lnTo>
                  <a:lnTo>
                    <a:pt x="70" y="142"/>
                  </a:lnTo>
                  <a:lnTo>
                    <a:pt x="70" y="142"/>
                  </a:lnTo>
                  <a:lnTo>
                    <a:pt x="74" y="140"/>
                  </a:lnTo>
                  <a:lnTo>
                    <a:pt x="74" y="140"/>
                  </a:lnTo>
                  <a:lnTo>
                    <a:pt x="84" y="136"/>
                  </a:lnTo>
                  <a:lnTo>
                    <a:pt x="84" y="136"/>
                  </a:lnTo>
                  <a:lnTo>
                    <a:pt x="88" y="140"/>
                  </a:lnTo>
                  <a:lnTo>
                    <a:pt x="94" y="142"/>
                  </a:lnTo>
                  <a:lnTo>
                    <a:pt x="94" y="142"/>
                  </a:lnTo>
                  <a:lnTo>
                    <a:pt x="100" y="142"/>
                  </a:lnTo>
                  <a:lnTo>
                    <a:pt x="104" y="140"/>
                  </a:lnTo>
                  <a:lnTo>
                    <a:pt x="112" y="134"/>
                  </a:lnTo>
                  <a:lnTo>
                    <a:pt x="112" y="134"/>
                  </a:lnTo>
                  <a:lnTo>
                    <a:pt x="114" y="136"/>
                  </a:lnTo>
                  <a:lnTo>
                    <a:pt x="114" y="136"/>
                  </a:lnTo>
                  <a:lnTo>
                    <a:pt x="118" y="142"/>
                  </a:lnTo>
                  <a:lnTo>
                    <a:pt x="124" y="144"/>
                  </a:lnTo>
                  <a:lnTo>
                    <a:pt x="124" y="144"/>
                  </a:lnTo>
                  <a:lnTo>
                    <a:pt x="126" y="144"/>
                  </a:lnTo>
                  <a:lnTo>
                    <a:pt x="126" y="144"/>
                  </a:lnTo>
                  <a:lnTo>
                    <a:pt x="130" y="142"/>
                  </a:lnTo>
                  <a:lnTo>
                    <a:pt x="110" y="180"/>
                  </a:lnTo>
                  <a:lnTo>
                    <a:pt x="110" y="180"/>
                  </a:lnTo>
                  <a:lnTo>
                    <a:pt x="110" y="184"/>
                  </a:lnTo>
                  <a:lnTo>
                    <a:pt x="110" y="234"/>
                  </a:lnTo>
                  <a:lnTo>
                    <a:pt x="90" y="234"/>
                  </a:lnTo>
                  <a:close/>
                  <a:moveTo>
                    <a:pt x="84" y="112"/>
                  </a:moveTo>
                  <a:lnTo>
                    <a:pt x="84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6" y="112"/>
                  </a:lnTo>
                  <a:lnTo>
                    <a:pt x="88" y="112"/>
                  </a:lnTo>
                  <a:lnTo>
                    <a:pt x="88" y="114"/>
                  </a:lnTo>
                  <a:lnTo>
                    <a:pt x="88" y="114"/>
                  </a:lnTo>
                  <a:lnTo>
                    <a:pt x="88" y="12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84" y="116"/>
                  </a:lnTo>
                  <a:lnTo>
                    <a:pt x="84" y="112"/>
                  </a:lnTo>
                  <a:lnTo>
                    <a:pt x="84" y="112"/>
                  </a:lnTo>
                  <a:close/>
                  <a:moveTo>
                    <a:pt x="114" y="110"/>
                  </a:moveTo>
                  <a:lnTo>
                    <a:pt x="114" y="110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6" y="108"/>
                  </a:lnTo>
                  <a:lnTo>
                    <a:pt x="118" y="110"/>
                  </a:lnTo>
                  <a:lnTo>
                    <a:pt x="118" y="110"/>
                  </a:lnTo>
                  <a:lnTo>
                    <a:pt x="118" y="114"/>
                  </a:lnTo>
                  <a:lnTo>
                    <a:pt x="114" y="122"/>
                  </a:lnTo>
                  <a:lnTo>
                    <a:pt x="114" y="122"/>
                  </a:lnTo>
                  <a:lnTo>
                    <a:pt x="114" y="116"/>
                  </a:lnTo>
                  <a:lnTo>
                    <a:pt x="114" y="110"/>
                  </a:lnTo>
                  <a:lnTo>
                    <a:pt x="114" y="110"/>
                  </a:lnTo>
                  <a:close/>
                  <a:moveTo>
                    <a:pt x="188" y="108"/>
                  </a:moveTo>
                  <a:lnTo>
                    <a:pt x="186" y="120"/>
                  </a:lnTo>
                  <a:lnTo>
                    <a:pt x="188" y="120"/>
                  </a:lnTo>
                  <a:lnTo>
                    <a:pt x="188" y="120"/>
                  </a:lnTo>
                  <a:lnTo>
                    <a:pt x="184" y="132"/>
                  </a:lnTo>
                  <a:lnTo>
                    <a:pt x="178" y="148"/>
                  </a:lnTo>
                  <a:lnTo>
                    <a:pt x="168" y="170"/>
                  </a:lnTo>
                  <a:lnTo>
                    <a:pt x="150" y="194"/>
                  </a:lnTo>
                  <a:lnTo>
                    <a:pt x="150" y="194"/>
                  </a:lnTo>
                  <a:lnTo>
                    <a:pt x="146" y="204"/>
                  </a:lnTo>
                  <a:lnTo>
                    <a:pt x="142" y="214"/>
                  </a:lnTo>
                  <a:lnTo>
                    <a:pt x="140" y="224"/>
                  </a:lnTo>
                  <a:lnTo>
                    <a:pt x="140" y="234"/>
                  </a:lnTo>
                  <a:lnTo>
                    <a:pt x="122" y="234"/>
                  </a:lnTo>
                  <a:lnTo>
                    <a:pt x="122" y="186"/>
                  </a:lnTo>
                  <a:lnTo>
                    <a:pt x="146" y="140"/>
                  </a:lnTo>
                  <a:lnTo>
                    <a:pt x="146" y="140"/>
                  </a:lnTo>
                  <a:lnTo>
                    <a:pt x="146" y="134"/>
                  </a:lnTo>
                  <a:lnTo>
                    <a:pt x="142" y="130"/>
                  </a:lnTo>
                  <a:lnTo>
                    <a:pt x="142" y="130"/>
                  </a:lnTo>
                  <a:lnTo>
                    <a:pt x="138" y="130"/>
                  </a:lnTo>
                  <a:lnTo>
                    <a:pt x="134" y="134"/>
                  </a:lnTo>
                  <a:lnTo>
                    <a:pt x="134" y="134"/>
                  </a:lnTo>
                  <a:lnTo>
                    <a:pt x="130" y="136"/>
                  </a:lnTo>
                  <a:lnTo>
                    <a:pt x="124" y="136"/>
                  </a:lnTo>
                  <a:lnTo>
                    <a:pt x="124" y="136"/>
                  </a:lnTo>
                  <a:lnTo>
                    <a:pt x="122" y="136"/>
                  </a:lnTo>
                  <a:lnTo>
                    <a:pt x="118" y="134"/>
                  </a:lnTo>
                  <a:lnTo>
                    <a:pt x="118" y="134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16" y="130"/>
                  </a:lnTo>
                  <a:lnTo>
                    <a:pt x="122" y="118"/>
                  </a:lnTo>
                  <a:lnTo>
                    <a:pt x="124" y="112"/>
                  </a:lnTo>
                  <a:lnTo>
                    <a:pt x="122" y="106"/>
                  </a:lnTo>
                  <a:lnTo>
                    <a:pt x="122" y="106"/>
                  </a:lnTo>
                  <a:lnTo>
                    <a:pt x="120" y="104"/>
                  </a:lnTo>
                  <a:lnTo>
                    <a:pt x="116" y="102"/>
                  </a:lnTo>
                  <a:lnTo>
                    <a:pt x="116" y="102"/>
                  </a:lnTo>
                  <a:lnTo>
                    <a:pt x="112" y="104"/>
                  </a:lnTo>
                  <a:lnTo>
                    <a:pt x="108" y="108"/>
                  </a:lnTo>
                  <a:lnTo>
                    <a:pt x="108" y="108"/>
                  </a:lnTo>
                  <a:lnTo>
                    <a:pt x="108" y="118"/>
                  </a:lnTo>
                  <a:lnTo>
                    <a:pt x="110" y="128"/>
                  </a:lnTo>
                  <a:lnTo>
                    <a:pt x="110" y="128"/>
                  </a:lnTo>
                  <a:lnTo>
                    <a:pt x="102" y="134"/>
                  </a:lnTo>
                  <a:lnTo>
                    <a:pt x="100" y="136"/>
                  </a:lnTo>
                  <a:lnTo>
                    <a:pt x="96" y="136"/>
                  </a:lnTo>
                  <a:lnTo>
                    <a:pt x="96" y="136"/>
                  </a:lnTo>
                  <a:lnTo>
                    <a:pt x="92" y="134"/>
                  </a:lnTo>
                  <a:lnTo>
                    <a:pt x="88" y="130"/>
                  </a:lnTo>
                  <a:lnTo>
                    <a:pt x="88" y="130"/>
                  </a:lnTo>
                  <a:lnTo>
                    <a:pt x="94" y="122"/>
                  </a:lnTo>
                  <a:lnTo>
                    <a:pt x="94" y="114"/>
                  </a:lnTo>
                  <a:lnTo>
                    <a:pt x="94" y="114"/>
                  </a:lnTo>
                  <a:lnTo>
                    <a:pt x="92" y="110"/>
                  </a:lnTo>
                  <a:lnTo>
                    <a:pt x="88" y="106"/>
                  </a:lnTo>
                  <a:lnTo>
                    <a:pt x="88" y="106"/>
                  </a:lnTo>
                  <a:lnTo>
                    <a:pt x="84" y="106"/>
                  </a:lnTo>
                  <a:lnTo>
                    <a:pt x="80" y="108"/>
                  </a:lnTo>
                  <a:lnTo>
                    <a:pt x="80" y="108"/>
                  </a:lnTo>
                  <a:lnTo>
                    <a:pt x="78" y="112"/>
                  </a:lnTo>
                  <a:lnTo>
                    <a:pt x="78" y="116"/>
                  </a:lnTo>
                  <a:lnTo>
                    <a:pt x="78" y="126"/>
                  </a:lnTo>
                  <a:lnTo>
                    <a:pt x="78" y="126"/>
                  </a:lnTo>
                  <a:lnTo>
                    <a:pt x="80" y="130"/>
                  </a:lnTo>
                  <a:lnTo>
                    <a:pt x="80" y="130"/>
                  </a:lnTo>
                  <a:lnTo>
                    <a:pt x="72" y="134"/>
                  </a:lnTo>
                  <a:lnTo>
                    <a:pt x="72" y="134"/>
                  </a:lnTo>
                  <a:lnTo>
                    <a:pt x="68" y="136"/>
                  </a:lnTo>
                  <a:lnTo>
                    <a:pt x="66" y="134"/>
                  </a:lnTo>
                  <a:lnTo>
                    <a:pt x="66" y="134"/>
                  </a:lnTo>
                  <a:lnTo>
                    <a:pt x="64" y="130"/>
                  </a:lnTo>
                  <a:lnTo>
                    <a:pt x="60" y="130"/>
                  </a:lnTo>
                  <a:lnTo>
                    <a:pt x="60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0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8" y="132"/>
                  </a:lnTo>
                  <a:lnTo>
                    <a:pt x="54" y="136"/>
                  </a:lnTo>
                  <a:lnTo>
                    <a:pt x="56" y="140"/>
                  </a:lnTo>
                  <a:lnTo>
                    <a:pt x="78" y="186"/>
                  </a:lnTo>
                  <a:lnTo>
                    <a:pt x="78" y="234"/>
                  </a:lnTo>
                  <a:lnTo>
                    <a:pt x="66" y="234"/>
                  </a:lnTo>
                  <a:lnTo>
                    <a:pt x="66" y="234"/>
                  </a:lnTo>
                  <a:lnTo>
                    <a:pt x="66" y="224"/>
                  </a:lnTo>
                  <a:lnTo>
                    <a:pt x="64" y="214"/>
                  </a:lnTo>
                  <a:lnTo>
                    <a:pt x="60" y="204"/>
                  </a:lnTo>
                  <a:lnTo>
                    <a:pt x="56" y="194"/>
                  </a:lnTo>
                  <a:lnTo>
                    <a:pt x="56" y="194"/>
                  </a:lnTo>
                  <a:lnTo>
                    <a:pt x="38" y="170"/>
                  </a:lnTo>
                  <a:lnTo>
                    <a:pt x="28" y="148"/>
                  </a:lnTo>
                  <a:lnTo>
                    <a:pt x="22" y="132"/>
                  </a:lnTo>
                  <a:lnTo>
                    <a:pt x="18" y="120"/>
                  </a:lnTo>
                  <a:lnTo>
                    <a:pt x="20" y="120"/>
                  </a:lnTo>
                  <a:lnTo>
                    <a:pt x="18" y="108"/>
                  </a:lnTo>
                  <a:lnTo>
                    <a:pt x="18" y="108"/>
                  </a:lnTo>
                  <a:lnTo>
                    <a:pt x="18" y="104"/>
                  </a:lnTo>
                  <a:lnTo>
                    <a:pt x="18" y="104"/>
                  </a:lnTo>
                  <a:lnTo>
                    <a:pt x="20" y="86"/>
                  </a:lnTo>
                  <a:lnTo>
                    <a:pt x="24" y="70"/>
                  </a:lnTo>
                  <a:lnTo>
                    <a:pt x="32" y="56"/>
                  </a:lnTo>
                  <a:lnTo>
                    <a:pt x="42" y="44"/>
                  </a:lnTo>
                  <a:lnTo>
                    <a:pt x="56" y="34"/>
                  </a:lnTo>
                  <a:lnTo>
                    <a:pt x="70" y="26"/>
                  </a:lnTo>
                  <a:lnTo>
                    <a:pt x="86" y="20"/>
                  </a:lnTo>
                  <a:lnTo>
                    <a:pt x="104" y="18"/>
                  </a:lnTo>
                  <a:lnTo>
                    <a:pt x="104" y="18"/>
                  </a:lnTo>
                  <a:lnTo>
                    <a:pt x="120" y="20"/>
                  </a:lnTo>
                  <a:lnTo>
                    <a:pt x="136" y="26"/>
                  </a:lnTo>
                  <a:lnTo>
                    <a:pt x="150" y="34"/>
                  </a:lnTo>
                  <a:lnTo>
                    <a:pt x="164" y="44"/>
                  </a:lnTo>
                  <a:lnTo>
                    <a:pt x="174" y="56"/>
                  </a:lnTo>
                  <a:lnTo>
                    <a:pt x="182" y="70"/>
                  </a:lnTo>
                  <a:lnTo>
                    <a:pt x="186" y="86"/>
                  </a:lnTo>
                  <a:lnTo>
                    <a:pt x="188" y="104"/>
                  </a:lnTo>
                  <a:lnTo>
                    <a:pt x="188" y="104"/>
                  </a:lnTo>
                  <a:lnTo>
                    <a:pt x="188" y="108"/>
                  </a:lnTo>
                  <a:lnTo>
                    <a:pt x="188" y="10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325"/>
            <p:cNvSpPr/>
            <p:nvPr/>
          </p:nvSpPr>
          <p:spPr bwMode="auto">
            <a:xfrm>
              <a:off x="3141663" y="6694488"/>
              <a:ext cx="174625" cy="98425"/>
            </a:xfrm>
            <a:custGeom>
              <a:avLst/>
              <a:gdLst>
                <a:gd name="T0" fmla="*/ 0 w 110"/>
                <a:gd name="T1" fmla="*/ 8 h 62"/>
                <a:gd name="T2" fmla="*/ 6 w 110"/>
                <a:gd name="T3" fmla="*/ 8 h 62"/>
                <a:gd name="T4" fmla="*/ 6 w 110"/>
                <a:gd name="T5" fmla="*/ 16 h 62"/>
                <a:gd name="T6" fmla="*/ 0 w 110"/>
                <a:gd name="T7" fmla="*/ 16 h 62"/>
                <a:gd name="T8" fmla="*/ 0 w 110"/>
                <a:gd name="T9" fmla="*/ 24 h 62"/>
                <a:gd name="T10" fmla="*/ 6 w 110"/>
                <a:gd name="T11" fmla="*/ 24 h 62"/>
                <a:gd name="T12" fmla="*/ 6 w 110"/>
                <a:gd name="T13" fmla="*/ 32 h 62"/>
                <a:gd name="T14" fmla="*/ 0 w 110"/>
                <a:gd name="T15" fmla="*/ 32 h 62"/>
                <a:gd name="T16" fmla="*/ 0 w 110"/>
                <a:gd name="T17" fmla="*/ 32 h 62"/>
                <a:gd name="T18" fmla="*/ 2 w 110"/>
                <a:gd name="T19" fmla="*/ 40 h 62"/>
                <a:gd name="T20" fmla="*/ 8 w 110"/>
                <a:gd name="T21" fmla="*/ 46 h 62"/>
                <a:gd name="T22" fmla="*/ 16 w 110"/>
                <a:gd name="T23" fmla="*/ 50 h 62"/>
                <a:gd name="T24" fmla="*/ 24 w 110"/>
                <a:gd name="T25" fmla="*/ 52 h 62"/>
                <a:gd name="T26" fmla="*/ 24 w 110"/>
                <a:gd name="T27" fmla="*/ 52 h 62"/>
                <a:gd name="T28" fmla="*/ 26 w 110"/>
                <a:gd name="T29" fmla="*/ 56 h 62"/>
                <a:gd name="T30" fmla="*/ 30 w 110"/>
                <a:gd name="T31" fmla="*/ 58 h 62"/>
                <a:gd name="T32" fmla="*/ 34 w 110"/>
                <a:gd name="T33" fmla="*/ 60 h 62"/>
                <a:gd name="T34" fmla="*/ 38 w 110"/>
                <a:gd name="T35" fmla="*/ 62 h 62"/>
                <a:gd name="T36" fmla="*/ 72 w 110"/>
                <a:gd name="T37" fmla="*/ 62 h 62"/>
                <a:gd name="T38" fmla="*/ 72 w 110"/>
                <a:gd name="T39" fmla="*/ 62 h 62"/>
                <a:gd name="T40" fmla="*/ 76 w 110"/>
                <a:gd name="T41" fmla="*/ 60 h 62"/>
                <a:gd name="T42" fmla="*/ 80 w 110"/>
                <a:gd name="T43" fmla="*/ 58 h 62"/>
                <a:gd name="T44" fmla="*/ 84 w 110"/>
                <a:gd name="T45" fmla="*/ 56 h 62"/>
                <a:gd name="T46" fmla="*/ 86 w 110"/>
                <a:gd name="T47" fmla="*/ 52 h 62"/>
                <a:gd name="T48" fmla="*/ 86 w 110"/>
                <a:gd name="T49" fmla="*/ 52 h 62"/>
                <a:gd name="T50" fmla="*/ 94 w 110"/>
                <a:gd name="T51" fmla="*/ 50 h 62"/>
                <a:gd name="T52" fmla="*/ 102 w 110"/>
                <a:gd name="T53" fmla="*/ 46 h 62"/>
                <a:gd name="T54" fmla="*/ 108 w 110"/>
                <a:gd name="T55" fmla="*/ 40 h 62"/>
                <a:gd name="T56" fmla="*/ 110 w 110"/>
                <a:gd name="T57" fmla="*/ 32 h 62"/>
                <a:gd name="T58" fmla="*/ 106 w 110"/>
                <a:gd name="T59" fmla="*/ 32 h 62"/>
                <a:gd name="T60" fmla="*/ 106 w 110"/>
                <a:gd name="T61" fmla="*/ 24 h 62"/>
                <a:gd name="T62" fmla="*/ 110 w 110"/>
                <a:gd name="T63" fmla="*/ 24 h 62"/>
                <a:gd name="T64" fmla="*/ 110 w 110"/>
                <a:gd name="T65" fmla="*/ 16 h 62"/>
                <a:gd name="T66" fmla="*/ 106 w 110"/>
                <a:gd name="T67" fmla="*/ 16 h 62"/>
                <a:gd name="T68" fmla="*/ 106 w 110"/>
                <a:gd name="T69" fmla="*/ 8 h 62"/>
                <a:gd name="T70" fmla="*/ 110 w 110"/>
                <a:gd name="T71" fmla="*/ 8 h 62"/>
                <a:gd name="T72" fmla="*/ 110 w 110"/>
                <a:gd name="T73" fmla="*/ 0 h 62"/>
                <a:gd name="T74" fmla="*/ 0 w 110"/>
                <a:gd name="T75" fmla="*/ 0 h 62"/>
                <a:gd name="T76" fmla="*/ 0 w 110"/>
                <a:gd name="T77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0" h="62">
                  <a:moveTo>
                    <a:pt x="0" y="8"/>
                  </a:moveTo>
                  <a:lnTo>
                    <a:pt x="6" y="8"/>
                  </a:lnTo>
                  <a:lnTo>
                    <a:pt x="6" y="16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40"/>
                  </a:lnTo>
                  <a:lnTo>
                    <a:pt x="8" y="46"/>
                  </a:lnTo>
                  <a:lnTo>
                    <a:pt x="16" y="50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6" y="56"/>
                  </a:lnTo>
                  <a:lnTo>
                    <a:pt x="30" y="58"/>
                  </a:lnTo>
                  <a:lnTo>
                    <a:pt x="34" y="60"/>
                  </a:lnTo>
                  <a:lnTo>
                    <a:pt x="38" y="62"/>
                  </a:lnTo>
                  <a:lnTo>
                    <a:pt x="72" y="62"/>
                  </a:lnTo>
                  <a:lnTo>
                    <a:pt x="72" y="62"/>
                  </a:lnTo>
                  <a:lnTo>
                    <a:pt x="76" y="60"/>
                  </a:lnTo>
                  <a:lnTo>
                    <a:pt x="80" y="58"/>
                  </a:lnTo>
                  <a:lnTo>
                    <a:pt x="84" y="56"/>
                  </a:lnTo>
                  <a:lnTo>
                    <a:pt x="86" y="52"/>
                  </a:lnTo>
                  <a:lnTo>
                    <a:pt x="86" y="52"/>
                  </a:lnTo>
                  <a:lnTo>
                    <a:pt x="94" y="50"/>
                  </a:lnTo>
                  <a:lnTo>
                    <a:pt x="102" y="46"/>
                  </a:lnTo>
                  <a:lnTo>
                    <a:pt x="108" y="40"/>
                  </a:lnTo>
                  <a:lnTo>
                    <a:pt x="110" y="32"/>
                  </a:lnTo>
                  <a:lnTo>
                    <a:pt x="106" y="32"/>
                  </a:lnTo>
                  <a:lnTo>
                    <a:pt x="106" y="24"/>
                  </a:lnTo>
                  <a:lnTo>
                    <a:pt x="110" y="24"/>
                  </a:lnTo>
                  <a:lnTo>
                    <a:pt x="110" y="16"/>
                  </a:lnTo>
                  <a:lnTo>
                    <a:pt x="106" y="16"/>
                  </a:lnTo>
                  <a:lnTo>
                    <a:pt x="106" y="8"/>
                  </a:lnTo>
                  <a:lnTo>
                    <a:pt x="110" y="8"/>
                  </a:lnTo>
                  <a:lnTo>
                    <a:pt x="110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4" name="Freeform 217"/>
          <p:cNvSpPr>
            <a:spLocks noChangeAspect="1" noEditPoints="1"/>
          </p:cNvSpPr>
          <p:nvPr/>
        </p:nvSpPr>
        <p:spPr bwMode="auto">
          <a:xfrm>
            <a:off x="2521426" y="849995"/>
            <a:ext cx="471079" cy="478616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rgbClr val="18BDD5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reeform 218"/>
          <p:cNvSpPr>
            <a:spLocks noChangeAspect="1" noEditPoints="1"/>
          </p:cNvSpPr>
          <p:nvPr/>
        </p:nvSpPr>
        <p:spPr bwMode="auto">
          <a:xfrm>
            <a:off x="2529330" y="3092304"/>
            <a:ext cx="455269" cy="478616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rgbClr val="12253A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reeform 219"/>
          <p:cNvSpPr>
            <a:spLocks noChangeAspect="1" noEditPoints="1"/>
          </p:cNvSpPr>
          <p:nvPr/>
        </p:nvSpPr>
        <p:spPr bwMode="auto">
          <a:xfrm>
            <a:off x="6193024" y="3092304"/>
            <a:ext cx="373094" cy="478616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rgbClr val="18BDD5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reeform 221"/>
          <p:cNvSpPr>
            <a:spLocks noChangeAspect="1"/>
          </p:cNvSpPr>
          <p:nvPr/>
        </p:nvSpPr>
        <p:spPr bwMode="auto">
          <a:xfrm>
            <a:off x="6130208" y="849995"/>
            <a:ext cx="498727" cy="478616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rgbClr val="12253A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328070" y="1417173"/>
            <a:ext cx="1684069" cy="93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 smtClean="0">
                <a:solidFill>
                  <a:srgbClr val="12253A"/>
                </a:solidFill>
                <a:cs typeface="Arial" panose="020B0604020202020204" pitchFamily="34" charset="0"/>
              </a:rPr>
              <a:t>Add Your </a:t>
            </a:r>
            <a:r>
              <a:rPr lang="en-US" altLang="zh-CN" sz="1600" b="1" dirty="0">
                <a:solidFill>
                  <a:srgbClr val="12253A"/>
                </a:solidFill>
              </a:rPr>
              <a:t>T</a:t>
            </a:r>
            <a:r>
              <a:rPr lang="en-US" altLang="zh-CN" sz="1600" b="1" dirty="0" smtClean="0">
                <a:solidFill>
                  <a:srgbClr val="12253A"/>
                </a:solidFill>
              </a:rPr>
              <a:t>ext</a:t>
            </a:r>
            <a:endParaRPr lang="en-US" altLang="zh-CN" sz="1600" b="1" dirty="0" smtClean="0">
              <a:solidFill>
                <a:srgbClr val="12253A"/>
              </a:solidFill>
            </a:endParaRPr>
          </a:p>
          <a:p>
            <a:pPr lvl="0" algn="r">
              <a:lnSpc>
                <a:spcPct val="130000"/>
              </a:lnSpc>
            </a:pPr>
            <a:r>
              <a:rPr lang="zh-CN" altLang="en-US" sz="1000" dirty="0" smtClean="0">
                <a:solidFill>
                  <a:srgbClr val="12253A"/>
                </a:solidFill>
                <a:cs typeface="Arial" panose="020B0604020202020204" pitchFamily="34" charset="0"/>
              </a:rPr>
              <a:t>顶部</a:t>
            </a:r>
            <a:r>
              <a:rPr lang="zh-CN" altLang="en-US" sz="1000" dirty="0">
                <a:solidFill>
                  <a:srgbClr val="12253A"/>
                </a:solidFill>
                <a:cs typeface="Arial" panose="020B0604020202020204" pitchFamily="34" charset="0"/>
              </a:rPr>
              <a:t>“开始”面板中可以对字体、字号、颜色、行距等进行修改</a:t>
            </a:r>
            <a:r>
              <a:rPr lang="zh-CN" altLang="en-US" sz="1000" dirty="0" smtClean="0">
                <a:solidFill>
                  <a:srgbClr val="12253A"/>
                </a:solidFill>
                <a:cs typeface="Arial" panose="020B0604020202020204" pitchFamily="34" charset="0"/>
              </a:rPr>
              <a:t>。</a:t>
            </a:r>
            <a:endParaRPr lang="zh-CN" altLang="en-US" sz="1000" dirty="0">
              <a:solidFill>
                <a:srgbClr val="12253A"/>
              </a:solidFill>
              <a:cs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353889" y="3550766"/>
            <a:ext cx="1684069" cy="93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 smtClean="0">
                <a:solidFill>
                  <a:srgbClr val="12253A"/>
                </a:solidFill>
                <a:cs typeface="Arial" panose="020B0604020202020204" pitchFamily="34" charset="0"/>
              </a:rPr>
              <a:t>Add Your </a:t>
            </a:r>
            <a:r>
              <a:rPr lang="en-US" altLang="zh-CN" sz="1600" b="1" dirty="0">
                <a:solidFill>
                  <a:srgbClr val="12253A"/>
                </a:solidFill>
              </a:rPr>
              <a:t>T</a:t>
            </a:r>
            <a:r>
              <a:rPr lang="en-US" altLang="zh-CN" sz="1600" b="1" dirty="0" smtClean="0">
                <a:solidFill>
                  <a:srgbClr val="12253A"/>
                </a:solidFill>
              </a:rPr>
              <a:t>ext</a:t>
            </a:r>
            <a:endParaRPr lang="en-US" altLang="zh-CN" sz="1600" b="1" dirty="0" smtClean="0">
              <a:solidFill>
                <a:srgbClr val="12253A"/>
              </a:solidFill>
            </a:endParaRPr>
          </a:p>
          <a:p>
            <a:pPr lvl="0" algn="r">
              <a:lnSpc>
                <a:spcPct val="130000"/>
              </a:lnSpc>
            </a:pPr>
            <a:r>
              <a:rPr lang="zh-CN" altLang="en-US" sz="1000" dirty="0" smtClean="0">
                <a:solidFill>
                  <a:srgbClr val="12253A"/>
                </a:solidFill>
                <a:cs typeface="Arial" panose="020B0604020202020204" pitchFamily="34" charset="0"/>
              </a:rPr>
              <a:t>顶部</a:t>
            </a:r>
            <a:r>
              <a:rPr lang="zh-CN" altLang="en-US" sz="1000" dirty="0">
                <a:solidFill>
                  <a:srgbClr val="12253A"/>
                </a:solidFill>
                <a:cs typeface="Arial" panose="020B0604020202020204" pitchFamily="34" charset="0"/>
              </a:rPr>
              <a:t>“开始”面板中可以对字体、字号、颜色、</a:t>
            </a:r>
            <a:r>
              <a:rPr lang="zh-CN" altLang="en-US" sz="1000" dirty="0" smtClean="0">
                <a:solidFill>
                  <a:srgbClr val="12253A"/>
                </a:solidFill>
                <a:cs typeface="Arial" panose="020B0604020202020204" pitchFamily="34" charset="0"/>
              </a:rPr>
              <a:t>行距等进行修改。</a:t>
            </a:r>
            <a:endParaRPr lang="zh-CN" altLang="en-US" sz="1000" dirty="0">
              <a:solidFill>
                <a:srgbClr val="12253A"/>
              </a:solidFill>
              <a:cs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912883" y="1445093"/>
            <a:ext cx="1580737" cy="93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12253A"/>
                </a:solidFill>
                <a:cs typeface="Arial" panose="020B0604020202020204" pitchFamily="34" charset="0"/>
              </a:rPr>
              <a:t>Add Your </a:t>
            </a:r>
            <a:r>
              <a:rPr lang="en-US" altLang="zh-CN" sz="1600" b="1" dirty="0">
                <a:solidFill>
                  <a:srgbClr val="12253A"/>
                </a:solidFill>
              </a:rPr>
              <a:t>T</a:t>
            </a:r>
            <a:r>
              <a:rPr lang="en-US" altLang="zh-CN" sz="1600" b="1" dirty="0" smtClean="0">
                <a:solidFill>
                  <a:srgbClr val="12253A"/>
                </a:solidFill>
              </a:rPr>
              <a:t>ext</a:t>
            </a:r>
            <a:endParaRPr lang="en-US" altLang="zh-CN" sz="1600" b="1" dirty="0" smtClean="0">
              <a:solidFill>
                <a:srgbClr val="12253A"/>
              </a:solidFill>
            </a:endParaRPr>
          </a:p>
          <a:p>
            <a:pPr lvl="0">
              <a:lnSpc>
                <a:spcPct val="130000"/>
              </a:lnSpc>
            </a:pPr>
            <a:r>
              <a:rPr lang="zh-CN" altLang="en-US" sz="1000" dirty="0" smtClean="0">
                <a:solidFill>
                  <a:srgbClr val="12253A"/>
                </a:solidFill>
                <a:cs typeface="Arial" panose="020B0604020202020204" pitchFamily="34" charset="0"/>
              </a:rPr>
              <a:t>顶部</a:t>
            </a:r>
            <a:r>
              <a:rPr lang="zh-CN" altLang="en-US" sz="1000" dirty="0">
                <a:solidFill>
                  <a:srgbClr val="12253A"/>
                </a:solidFill>
                <a:cs typeface="Arial" panose="020B0604020202020204" pitchFamily="34" charset="0"/>
              </a:rPr>
              <a:t>“开始”面板中可以对字体、字号、颜色、行距等进行修改</a:t>
            </a:r>
            <a:r>
              <a:rPr lang="zh-CN" altLang="en-US" sz="1000" dirty="0" smtClean="0">
                <a:solidFill>
                  <a:srgbClr val="12253A"/>
                </a:solidFill>
                <a:cs typeface="Arial" panose="020B0604020202020204" pitchFamily="34" charset="0"/>
              </a:rPr>
              <a:t>。</a:t>
            </a:r>
            <a:endParaRPr lang="zh-CN" altLang="en-US" sz="1000" dirty="0">
              <a:solidFill>
                <a:srgbClr val="12253A"/>
              </a:solidFill>
              <a:cs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912883" y="3639606"/>
            <a:ext cx="1580737" cy="93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12253A"/>
                </a:solidFill>
                <a:cs typeface="Arial" panose="020B0604020202020204" pitchFamily="34" charset="0"/>
              </a:rPr>
              <a:t>Add Your </a:t>
            </a:r>
            <a:r>
              <a:rPr lang="en-US" altLang="zh-CN" sz="1600" b="1" dirty="0">
                <a:solidFill>
                  <a:srgbClr val="12253A"/>
                </a:solidFill>
              </a:rPr>
              <a:t>T</a:t>
            </a:r>
            <a:r>
              <a:rPr lang="en-US" altLang="zh-CN" sz="1600" b="1" dirty="0" smtClean="0">
                <a:solidFill>
                  <a:srgbClr val="12253A"/>
                </a:solidFill>
              </a:rPr>
              <a:t>ext</a:t>
            </a:r>
            <a:endParaRPr lang="en-US" altLang="zh-CN" sz="1600" b="1" dirty="0" smtClean="0">
              <a:solidFill>
                <a:srgbClr val="12253A"/>
              </a:solidFill>
            </a:endParaRPr>
          </a:p>
          <a:p>
            <a:pPr lvl="0">
              <a:lnSpc>
                <a:spcPct val="130000"/>
              </a:lnSpc>
            </a:pPr>
            <a:r>
              <a:rPr lang="zh-CN" altLang="en-US" sz="1000" dirty="0" smtClean="0">
                <a:solidFill>
                  <a:srgbClr val="12253A"/>
                </a:solidFill>
                <a:cs typeface="Arial" panose="020B0604020202020204" pitchFamily="34" charset="0"/>
              </a:rPr>
              <a:t>顶部</a:t>
            </a:r>
            <a:r>
              <a:rPr lang="zh-CN" altLang="en-US" sz="1000" dirty="0">
                <a:solidFill>
                  <a:srgbClr val="12253A"/>
                </a:solidFill>
                <a:cs typeface="Arial" panose="020B0604020202020204" pitchFamily="34" charset="0"/>
              </a:rPr>
              <a:t>“开始”面板中可以对字体、字号、颜色、行距等进行修改</a:t>
            </a:r>
            <a:r>
              <a:rPr lang="zh-CN" altLang="en-US" sz="1000" dirty="0" smtClean="0">
                <a:solidFill>
                  <a:srgbClr val="12253A"/>
                </a:solidFill>
                <a:cs typeface="Arial" panose="020B0604020202020204" pitchFamily="34" charset="0"/>
              </a:rPr>
              <a:t>。</a:t>
            </a:r>
            <a:endParaRPr lang="zh-CN" altLang="en-US" sz="1000" dirty="0">
              <a:solidFill>
                <a:srgbClr val="12253A"/>
              </a:solidFill>
              <a:cs typeface="Arial" panose="020B0604020202020204" pitchFamily="34" charset="0"/>
            </a:endParaRPr>
          </a:p>
        </p:txBody>
      </p:sp>
      <p:cxnSp>
        <p:nvCxnSpPr>
          <p:cNvPr id="22" name="直接连接符 30"/>
          <p:cNvCxnSpPr/>
          <p:nvPr/>
        </p:nvCxnSpPr>
        <p:spPr>
          <a:xfrm>
            <a:off x="3097791" y="1305180"/>
            <a:ext cx="624281" cy="598336"/>
          </a:xfrm>
          <a:prstGeom prst="line">
            <a:avLst/>
          </a:prstGeom>
          <a:ln w="38100">
            <a:solidFill>
              <a:srgbClr val="122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31"/>
          <p:cNvCxnSpPr/>
          <p:nvPr/>
        </p:nvCxnSpPr>
        <p:spPr>
          <a:xfrm>
            <a:off x="5132135" y="2763206"/>
            <a:ext cx="624281" cy="598336"/>
          </a:xfrm>
          <a:prstGeom prst="line">
            <a:avLst/>
          </a:prstGeom>
          <a:ln w="38100">
            <a:solidFill>
              <a:srgbClr val="122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32"/>
          <p:cNvCxnSpPr/>
          <p:nvPr/>
        </p:nvCxnSpPr>
        <p:spPr>
          <a:xfrm flipH="1">
            <a:off x="5303057" y="1305180"/>
            <a:ext cx="624281" cy="598336"/>
          </a:xfrm>
          <a:prstGeom prst="line">
            <a:avLst/>
          </a:prstGeom>
          <a:ln w="38100">
            <a:solidFill>
              <a:srgbClr val="18B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33"/>
          <p:cNvCxnSpPr/>
          <p:nvPr/>
        </p:nvCxnSpPr>
        <p:spPr>
          <a:xfrm flipH="1">
            <a:off x="3157625" y="2763206"/>
            <a:ext cx="624281" cy="598336"/>
          </a:xfrm>
          <a:prstGeom prst="line">
            <a:avLst/>
          </a:prstGeom>
          <a:ln w="38100">
            <a:solidFill>
              <a:srgbClr val="18B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399" y="152881"/>
            <a:ext cx="2707779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 smtClean="0">
                <a:solidFill>
                  <a:srgbClr val="12253A"/>
                </a:solidFill>
              </a:rPr>
              <a:t>ADD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YOUR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HERE</a:t>
            </a:r>
            <a:endParaRPr kumimoji="1" lang="en-US" altLang="zh-CN" b="1" dirty="0" smtClean="0">
              <a:solidFill>
                <a:srgbClr val="12253A"/>
              </a:solidFill>
            </a:endParaRPr>
          </a:p>
          <a:p>
            <a:pPr>
              <a:lnSpc>
                <a:spcPct val="110000"/>
              </a:lnSpc>
            </a:pPr>
            <a:r>
              <a:rPr kumimoji="1" lang="zh-CN" altLang="en-US" b="1" dirty="0" smtClean="0">
                <a:solidFill>
                  <a:srgbClr val="12253A"/>
                </a:solidFill>
              </a:rPr>
              <a:t>点击此处添加标题</a:t>
            </a:r>
            <a:endParaRPr kumimoji="1" lang="en-US" altLang="zh-CN" b="1" dirty="0" smtClean="0">
              <a:solidFill>
                <a:srgbClr val="12253A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rgbClr val="12253A"/>
                </a:solidFill>
              </a:rPr>
              <a:t>LOGO |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C8D9">
              <a:alpha val="74902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noAutofit/>
          </a:bodyPr>
          <a:lstStyle/>
          <a:p>
            <a:pPr marL="171450"/>
            <a:endParaRPr lang="zh-CN" altLang="en-US"/>
          </a:p>
        </p:txBody>
      </p:sp>
      <p:sp>
        <p:nvSpPr>
          <p:cNvPr id="3" name="AutoShape 2"/>
          <p:cNvSpPr/>
          <p:nvPr/>
        </p:nvSpPr>
        <p:spPr bwMode="auto">
          <a:xfrm>
            <a:off x="6142809" y="2093753"/>
            <a:ext cx="1428596" cy="4616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</a:rPr>
              <a:t>现有问题</a:t>
            </a:r>
            <a:endParaRPr lang="zh-CN" altLang="zh-CN" sz="2400" dirty="0">
              <a:solidFill>
                <a:schemeClr val="bg1"/>
              </a:solidFill>
              <a:latin typeface="HelveticaNeueLT Pro 67 MdCn" panose="020B0606030502030204" pitchFamily="34" charset="0"/>
              <a:ea typeface="Hiragino Sans GB W3" panose="020B0300000000000000" pitchFamily="34" charset="-122"/>
            </a:endParaRPr>
          </a:p>
        </p:txBody>
      </p:sp>
      <p:grpSp>
        <p:nvGrpSpPr>
          <p:cNvPr id="4" name="组合 49"/>
          <p:cNvGrpSpPr/>
          <p:nvPr/>
        </p:nvGrpSpPr>
        <p:grpSpPr>
          <a:xfrm>
            <a:off x="5263887" y="3983815"/>
            <a:ext cx="3186426" cy="398186"/>
            <a:chOff x="6939041" y="4821044"/>
            <a:chExt cx="4248568" cy="530914"/>
          </a:xfrm>
        </p:grpSpPr>
        <p:sp>
          <p:nvSpPr>
            <p:cNvPr id="5" name="矩形 4"/>
            <p:cNvSpPr/>
            <p:nvPr/>
          </p:nvSpPr>
          <p:spPr bwMode="auto">
            <a:xfrm>
              <a:off x="6939041" y="4821044"/>
              <a:ext cx="4248568" cy="530914"/>
            </a:xfrm>
            <a:prstGeom prst="rect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  <a:noAutofit/>
            </a:bodyPr>
            <a:lstStyle/>
            <a:p>
              <a:pPr marL="171450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965474" y="4853673"/>
              <a:ext cx="2909288" cy="451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bg1"/>
                  </a:solidFill>
                  <a:latin typeface="HelveticaNeueLT Pro 67 MdCn" panose="020B0606030502030204" pitchFamily="34" charset="0"/>
                  <a:ea typeface="Hiragino Sans GB W3" panose="020B0300000000000000" pitchFamily="34" charset="-122"/>
                </a:rPr>
                <a:t>点击此处添加关键词</a:t>
              </a:r>
              <a:endParaRPr lang="zh-CN" altLang="en-US" sz="1600" dirty="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</a:endParaRPr>
            </a:p>
          </p:txBody>
        </p:sp>
        <p:cxnSp>
          <p:nvCxnSpPr>
            <p:cNvPr id="7" name="直接连接符 52"/>
            <p:cNvCxnSpPr/>
            <p:nvPr/>
          </p:nvCxnSpPr>
          <p:spPr bwMode="auto">
            <a:xfrm flipV="1">
              <a:off x="10560496" y="4821044"/>
              <a:ext cx="0" cy="530914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</p:cxnSp>
        <p:sp>
          <p:nvSpPr>
            <p:cNvPr id="8" name="任意多边形 53"/>
            <p:cNvSpPr/>
            <p:nvPr/>
          </p:nvSpPr>
          <p:spPr>
            <a:xfrm rot="2033800">
              <a:off x="10655977" y="4960489"/>
              <a:ext cx="467297" cy="276429"/>
            </a:xfrm>
            <a:custGeom>
              <a:avLst/>
              <a:gdLst>
                <a:gd name="connsiteX0" fmla="*/ 685800 w 2318657"/>
                <a:gd name="connsiteY0" fmla="*/ 244927 h 1371600"/>
                <a:gd name="connsiteX1" fmla="*/ 244927 w 2318657"/>
                <a:gd name="connsiteY1" fmla="*/ 685800 h 1371600"/>
                <a:gd name="connsiteX2" fmla="*/ 685800 w 2318657"/>
                <a:gd name="connsiteY2" fmla="*/ 1126673 h 1371600"/>
                <a:gd name="connsiteX3" fmla="*/ 1126673 w 2318657"/>
                <a:gd name="connsiteY3" fmla="*/ 685800 h 1371600"/>
                <a:gd name="connsiteX4" fmla="*/ 685800 w 2318657"/>
                <a:gd name="connsiteY4" fmla="*/ 244927 h 1371600"/>
                <a:gd name="connsiteX5" fmla="*/ 685800 w 2318657"/>
                <a:gd name="connsiteY5" fmla="*/ 0 h 1371600"/>
                <a:gd name="connsiteX6" fmla="*/ 1317707 w 2318657"/>
                <a:gd name="connsiteY6" fmla="*/ 418856 h 1371600"/>
                <a:gd name="connsiteX7" fmla="*/ 1341761 w 2318657"/>
                <a:gd name="connsiteY7" fmla="*/ 496345 h 1371600"/>
                <a:gd name="connsiteX8" fmla="*/ 2255504 w 2318657"/>
                <a:gd name="connsiteY8" fmla="*/ 496345 h 1371600"/>
                <a:gd name="connsiteX9" fmla="*/ 2318657 w 2318657"/>
                <a:gd name="connsiteY9" fmla="*/ 559498 h 1371600"/>
                <a:gd name="connsiteX10" fmla="*/ 2318657 w 2318657"/>
                <a:gd name="connsiteY10" fmla="*/ 812103 h 1371600"/>
                <a:gd name="connsiteX11" fmla="*/ 2255504 w 2318657"/>
                <a:gd name="connsiteY11" fmla="*/ 875256 h 1371600"/>
                <a:gd name="connsiteX12" fmla="*/ 1341760 w 2318657"/>
                <a:gd name="connsiteY12" fmla="*/ 875256 h 1371600"/>
                <a:gd name="connsiteX13" fmla="*/ 1317707 w 2318657"/>
                <a:gd name="connsiteY13" fmla="*/ 952744 h 1371600"/>
                <a:gd name="connsiteX14" fmla="*/ 685800 w 2318657"/>
                <a:gd name="connsiteY14" fmla="*/ 1371600 h 1371600"/>
                <a:gd name="connsiteX15" fmla="*/ 0 w 2318657"/>
                <a:gd name="connsiteY15" fmla="*/ 685800 h 1371600"/>
                <a:gd name="connsiteX16" fmla="*/ 685800 w 2318657"/>
                <a:gd name="connsiteY16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18657" h="1371600">
                  <a:moveTo>
                    <a:pt x="685800" y="244927"/>
                  </a:moveTo>
                  <a:cubicBezTo>
                    <a:pt x="442313" y="244927"/>
                    <a:pt x="244927" y="442313"/>
                    <a:pt x="244927" y="685800"/>
                  </a:cubicBezTo>
                  <a:cubicBezTo>
                    <a:pt x="244927" y="929287"/>
                    <a:pt x="442313" y="1126673"/>
                    <a:pt x="685800" y="1126673"/>
                  </a:cubicBezTo>
                  <a:cubicBezTo>
                    <a:pt x="929287" y="1126673"/>
                    <a:pt x="1126673" y="929287"/>
                    <a:pt x="1126673" y="685800"/>
                  </a:cubicBezTo>
                  <a:cubicBezTo>
                    <a:pt x="1126673" y="442313"/>
                    <a:pt x="929287" y="244927"/>
                    <a:pt x="685800" y="244927"/>
                  </a:cubicBezTo>
                  <a:close/>
                  <a:moveTo>
                    <a:pt x="685800" y="0"/>
                  </a:moveTo>
                  <a:cubicBezTo>
                    <a:pt x="969868" y="0"/>
                    <a:pt x="1213596" y="172712"/>
                    <a:pt x="1317707" y="418856"/>
                  </a:cubicBezTo>
                  <a:lnTo>
                    <a:pt x="1341761" y="496345"/>
                  </a:lnTo>
                  <a:lnTo>
                    <a:pt x="2255504" y="496345"/>
                  </a:lnTo>
                  <a:cubicBezTo>
                    <a:pt x="2290382" y="496345"/>
                    <a:pt x="2318657" y="524620"/>
                    <a:pt x="2318657" y="559498"/>
                  </a:cubicBezTo>
                  <a:lnTo>
                    <a:pt x="2318657" y="812103"/>
                  </a:lnTo>
                  <a:cubicBezTo>
                    <a:pt x="2318657" y="846981"/>
                    <a:pt x="2290382" y="875256"/>
                    <a:pt x="2255504" y="875256"/>
                  </a:cubicBezTo>
                  <a:lnTo>
                    <a:pt x="1341760" y="875256"/>
                  </a:lnTo>
                  <a:lnTo>
                    <a:pt x="1317707" y="952744"/>
                  </a:lnTo>
                  <a:cubicBezTo>
                    <a:pt x="1213596" y="1198888"/>
                    <a:pt x="969868" y="1371600"/>
                    <a:pt x="685800" y="1371600"/>
                  </a:cubicBezTo>
                  <a:cubicBezTo>
                    <a:pt x="307043" y="1371600"/>
                    <a:pt x="0" y="1064557"/>
                    <a:pt x="0" y="685800"/>
                  </a:cubicBezTo>
                  <a:cubicBezTo>
                    <a:pt x="0" y="307043"/>
                    <a:pt x="307043" y="0"/>
                    <a:pt x="6858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9" name="Rectangle 11"/>
          <p:cNvSpPr/>
          <p:nvPr/>
        </p:nvSpPr>
        <p:spPr>
          <a:xfrm>
            <a:off x="5077107" y="2651301"/>
            <a:ext cx="3559986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rgbClr val="FFFFFF"/>
                </a:solidFill>
                <a:cs typeface="Avenir Next Condensed Regular"/>
              </a:rPr>
              <a:t>点击此处添加文本信息，</a:t>
            </a:r>
            <a:r>
              <a:rPr lang="zh-CN" altLang="en-US" sz="1000" dirty="0">
                <a:solidFill>
                  <a:srgbClr val="FFFFFF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</a:rPr>
              <a:t>倍字间距。</a:t>
            </a:r>
            <a:endParaRPr lang="zh-CN" altLang="zh-CN" sz="1000" dirty="0">
              <a:solidFill>
                <a:srgbClr val="FFFFFF"/>
              </a:solidFill>
              <a:cs typeface="Avenir Next Condensed Regular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181866" y="504496"/>
            <a:ext cx="1283812" cy="1283812"/>
          </a:xfrm>
          <a:prstGeom prst="ellipse">
            <a:avLst/>
          </a:prstGeom>
          <a:solidFill>
            <a:srgbClr val="FFFFFF">
              <a:alpha val="7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9000" dirty="0" smtClean="0">
                <a:solidFill>
                  <a:srgbClr val="18BDD5"/>
                </a:solidFill>
              </a:rPr>
              <a:t>3</a:t>
            </a:r>
            <a:endParaRPr kumimoji="1" lang="zh-CN" altLang="en-US" sz="9000" dirty="0">
              <a:solidFill>
                <a:srgbClr val="18BDD5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五边形 1"/>
          <p:cNvSpPr>
            <a:spLocks noChangeAspect="1"/>
          </p:cNvSpPr>
          <p:nvPr/>
        </p:nvSpPr>
        <p:spPr>
          <a:xfrm flipH="1">
            <a:off x="2664000" y="541149"/>
            <a:ext cx="6480000" cy="1136936"/>
          </a:xfrm>
          <a:prstGeom prst="homePlate">
            <a:avLst>
              <a:gd name="adj" fmla="val 60582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五边形 2"/>
          <p:cNvSpPr>
            <a:spLocks noChangeAspect="1"/>
          </p:cNvSpPr>
          <p:nvPr/>
        </p:nvSpPr>
        <p:spPr>
          <a:xfrm flipH="1">
            <a:off x="3744000" y="635894"/>
            <a:ext cx="5400000" cy="947447"/>
          </a:xfrm>
          <a:prstGeom prst="homePlate">
            <a:avLst>
              <a:gd name="adj" fmla="val 60582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五边形 3"/>
          <p:cNvSpPr>
            <a:spLocks noChangeAspect="1"/>
          </p:cNvSpPr>
          <p:nvPr/>
        </p:nvSpPr>
        <p:spPr>
          <a:xfrm flipH="1">
            <a:off x="4824000" y="730638"/>
            <a:ext cx="4320000" cy="757958"/>
          </a:xfrm>
          <a:prstGeom prst="homePlate">
            <a:avLst>
              <a:gd name="adj" fmla="val 60582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五边形 4"/>
          <p:cNvSpPr>
            <a:spLocks noChangeAspect="1"/>
          </p:cNvSpPr>
          <p:nvPr/>
        </p:nvSpPr>
        <p:spPr>
          <a:xfrm flipH="1">
            <a:off x="5904000" y="825383"/>
            <a:ext cx="3240000" cy="568469"/>
          </a:xfrm>
          <a:prstGeom prst="homePlate">
            <a:avLst>
              <a:gd name="adj" fmla="val 60582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217"/>
          <p:cNvSpPr>
            <a:spLocks noChangeAspect="1" noEditPoints="1"/>
          </p:cNvSpPr>
          <p:nvPr/>
        </p:nvSpPr>
        <p:spPr bwMode="auto">
          <a:xfrm flipH="1">
            <a:off x="4456496" y="929617"/>
            <a:ext cx="331528" cy="360000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" name="Freeform 218"/>
          <p:cNvSpPr>
            <a:spLocks noChangeAspect="1" noEditPoints="1"/>
          </p:cNvSpPr>
          <p:nvPr/>
        </p:nvSpPr>
        <p:spPr bwMode="auto">
          <a:xfrm flipH="1">
            <a:off x="6382191" y="929617"/>
            <a:ext cx="342439" cy="360000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219"/>
          <p:cNvSpPr>
            <a:spLocks noChangeAspect="1" noEditPoints="1"/>
          </p:cNvSpPr>
          <p:nvPr/>
        </p:nvSpPr>
        <p:spPr bwMode="auto">
          <a:xfrm flipH="1">
            <a:off x="5364000" y="929617"/>
            <a:ext cx="280630" cy="360000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reeform 221"/>
          <p:cNvSpPr>
            <a:spLocks noChangeAspect="1"/>
          </p:cNvSpPr>
          <p:nvPr/>
        </p:nvSpPr>
        <p:spPr bwMode="auto">
          <a:xfrm flipH="1">
            <a:off x="3332779" y="929617"/>
            <a:ext cx="375125" cy="360000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 flipH="1">
            <a:off x="7009118" y="924951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ADD KEYWORD</a:t>
            </a:r>
            <a:endParaRPr lang="zh-CN" altLang="en-US" dirty="0">
              <a:solidFill>
                <a:schemeClr val="bg1"/>
              </a:solidFill>
            </a:endParaRPr>
          </a:p>
        </p:txBody>
      </p:sp>
      <p:cxnSp>
        <p:nvCxnSpPr>
          <p:cNvPr id="11" name="直接连接符 17"/>
          <p:cNvCxnSpPr/>
          <p:nvPr/>
        </p:nvCxnSpPr>
        <p:spPr>
          <a:xfrm flipH="1">
            <a:off x="6245761" y="1109617"/>
            <a:ext cx="0" cy="1440000"/>
          </a:xfrm>
          <a:prstGeom prst="line">
            <a:avLst/>
          </a:prstGeom>
          <a:ln w="19050">
            <a:solidFill>
              <a:srgbClr val="12253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8"/>
          <p:cNvCxnSpPr/>
          <p:nvPr/>
        </p:nvCxnSpPr>
        <p:spPr>
          <a:xfrm flipH="1">
            <a:off x="5255793" y="1109617"/>
            <a:ext cx="0" cy="2160000"/>
          </a:xfrm>
          <a:prstGeom prst="line">
            <a:avLst/>
          </a:prstGeom>
          <a:ln w="19050">
            <a:solidFill>
              <a:srgbClr val="18BDD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9"/>
          <p:cNvCxnSpPr/>
          <p:nvPr/>
        </p:nvCxnSpPr>
        <p:spPr>
          <a:xfrm flipH="1">
            <a:off x="4265825" y="1109617"/>
            <a:ext cx="0" cy="2880000"/>
          </a:xfrm>
          <a:prstGeom prst="line">
            <a:avLst/>
          </a:prstGeom>
          <a:ln w="19050">
            <a:solidFill>
              <a:srgbClr val="12253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20"/>
          <p:cNvCxnSpPr/>
          <p:nvPr/>
        </p:nvCxnSpPr>
        <p:spPr>
          <a:xfrm flipH="1">
            <a:off x="3275856" y="1109617"/>
            <a:ext cx="0" cy="3600000"/>
          </a:xfrm>
          <a:prstGeom prst="line">
            <a:avLst/>
          </a:prstGeom>
          <a:ln w="19050">
            <a:solidFill>
              <a:srgbClr val="18BDD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组 14"/>
          <p:cNvGrpSpPr/>
          <p:nvPr/>
        </p:nvGrpSpPr>
        <p:grpSpPr>
          <a:xfrm flipH="1">
            <a:off x="6324472" y="1860066"/>
            <a:ext cx="1645732" cy="735896"/>
            <a:chOff x="1113692" y="3382631"/>
            <a:chExt cx="1645732" cy="735896"/>
          </a:xfrm>
        </p:grpSpPr>
        <p:sp>
          <p:nvSpPr>
            <p:cNvPr id="16" name="文本框 15"/>
            <p:cNvSpPr txBox="1"/>
            <p:nvPr/>
          </p:nvSpPr>
          <p:spPr>
            <a:xfrm>
              <a:off x="1113692" y="3633779"/>
              <a:ext cx="1645732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12253A"/>
                  </a:solidFill>
                  <a:cs typeface="Arial" panose="020B0604020202020204" pitchFamily="34" charset="0"/>
                </a:rPr>
                <a:t>标题数字等都可以通过点击和重新输入进行更改。</a:t>
              </a:r>
              <a:endParaRPr lang="zh-CN" altLang="en-US" sz="1000" dirty="0">
                <a:solidFill>
                  <a:srgbClr val="12253A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525505" y="3382631"/>
              <a:ext cx="12187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b="1" dirty="0">
                  <a:solidFill>
                    <a:srgbClr val="12253A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sz="1200" b="1" dirty="0">
                  <a:solidFill>
                    <a:srgbClr val="12253A"/>
                  </a:solidFill>
                </a:rPr>
                <a:t>Text</a:t>
              </a:r>
              <a:endParaRPr lang="en-US" altLang="zh-CN" sz="1200" b="1" dirty="0">
                <a:solidFill>
                  <a:srgbClr val="12253A"/>
                </a:solidFill>
              </a:endParaRPr>
            </a:p>
          </p:txBody>
        </p:sp>
      </p:grpSp>
      <p:grpSp>
        <p:nvGrpSpPr>
          <p:cNvPr id="18" name="组 17"/>
          <p:cNvGrpSpPr/>
          <p:nvPr/>
        </p:nvGrpSpPr>
        <p:grpSpPr>
          <a:xfrm flipH="1">
            <a:off x="5280589" y="2625269"/>
            <a:ext cx="1645732" cy="735896"/>
            <a:chOff x="1113692" y="3382631"/>
            <a:chExt cx="1645732" cy="735896"/>
          </a:xfrm>
        </p:grpSpPr>
        <p:sp>
          <p:nvSpPr>
            <p:cNvPr id="19" name="文本框 18"/>
            <p:cNvSpPr txBox="1"/>
            <p:nvPr/>
          </p:nvSpPr>
          <p:spPr>
            <a:xfrm>
              <a:off x="1113692" y="3633779"/>
              <a:ext cx="1645732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12253A"/>
                  </a:solidFill>
                  <a:cs typeface="Arial" panose="020B0604020202020204" pitchFamily="34" charset="0"/>
                </a:rPr>
                <a:t>标题数字等都可以通过点击和重新输入进行更改。</a:t>
              </a:r>
              <a:endParaRPr lang="zh-CN" altLang="en-US" sz="1000" dirty="0">
                <a:solidFill>
                  <a:srgbClr val="12253A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1525505" y="3382631"/>
              <a:ext cx="12187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b="1" dirty="0">
                  <a:solidFill>
                    <a:srgbClr val="12253A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sz="1200" b="1" dirty="0">
                  <a:solidFill>
                    <a:srgbClr val="12253A"/>
                  </a:solidFill>
                </a:rPr>
                <a:t>Text</a:t>
              </a:r>
              <a:endParaRPr lang="en-US" altLang="zh-CN" sz="1200" b="1" dirty="0">
                <a:solidFill>
                  <a:srgbClr val="12253A"/>
                </a:solidFill>
              </a:endParaRPr>
            </a:p>
          </p:txBody>
        </p:sp>
      </p:grpSp>
      <p:grpSp>
        <p:nvGrpSpPr>
          <p:cNvPr id="21" name="组 20"/>
          <p:cNvGrpSpPr/>
          <p:nvPr/>
        </p:nvGrpSpPr>
        <p:grpSpPr>
          <a:xfrm flipH="1">
            <a:off x="4290432" y="3397167"/>
            <a:ext cx="1645732" cy="735896"/>
            <a:chOff x="1113692" y="3382631"/>
            <a:chExt cx="1645732" cy="735896"/>
          </a:xfrm>
        </p:grpSpPr>
        <p:sp>
          <p:nvSpPr>
            <p:cNvPr id="22" name="文本框 21"/>
            <p:cNvSpPr txBox="1"/>
            <p:nvPr/>
          </p:nvSpPr>
          <p:spPr>
            <a:xfrm>
              <a:off x="1113692" y="3633779"/>
              <a:ext cx="1645732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12253A"/>
                  </a:solidFill>
                  <a:cs typeface="Arial" panose="020B0604020202020204" pitchFamily="34" charset="0"/>
                </a:rPr>
                <a:t>标题数字等都可以通过点击和重新输入进行更改。</a:t>
              </a:r>
              <a:endParaRPr lang="zh-CN" altLang="en-US" sz="1000" dirty="0">
                <a:solidFill>
                  <a:srgbClr val="12253A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1525505" y="3382631"/>
              <a:ext cx="12187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b="1" dirty="0">
                  <a:solidFill>
                    <a:srgbClr val="12253A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sz="1200" b="1" dirty="0">
                  <a:solidFill>
                    <a:srgbClr val="12253A"/>
                  </a:solidFill>
                </a:rPr>
                <a:t>Text</a:t>
              </a:r>
              <a:endParaRPr lang="en-US" altLang="zh-CN" sz="1200" b="1" dirty="0">
                <a:solidFill>
                  <a:srgbClr val="12253A"/>
                </a:solidFill>
              </a:endParaRPr>
            </a:p>
          </p:txBody>
        </p:sp>
      </p:grpSp>
      <p:grpSp>
        <p:nvGrpSpPr>
          <p:cNvPr id="24" name="组 23"/>
          <p:cNvGrpSpPr/>
          <p:nvPr/>
        </p:nvGrpSpPr>
        <p:grpSpPr>
          <a:xfrm flipH="1">
            <a:off x="3246549" y="4084600"/>
            <a:ext cx="1645732" cy="735896"/>
            <a:chOff x="1113692" y="3382631"/>
            <a:chExt cx="1645732" cy="735896"/>
          </a:xfrm>
        </p:grpSpPr>
        <p:sp>
          <p:nvSpPr>
            <p:cNvPr id="25" name="文本框 24"/>
            <p:cNvSpPr txBox="1"/>
            <p:nvPr/>
          </p:nvSpPr>
          <p:spPr>
            <a:xfrm>
              <a:off x="1113692" y="3633779"/>
              <a:ext cx="1645732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12253A"/>
                  </a:solidFill>
                  <a:cs typeface="Arial" panose="020B0604020202020204" pitchFamily="34" charset="0"/>
                </a:rPr>
                <a:t>标题数字等都可以通过点击和重新输入进行更改。</a:t>
              </a:r>
              <a:endParaRPr lang="zh-CN" altLang="en-US" sz="1000" dirty="0">
                <a:solidFill>
                  <a:srgbClr val="12253A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1525505" y="3382631"/>
              <a:ext cx="12187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b="1" dirty="0">
                  <a:solidFill>
                    <a:srgbClr val="12253A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sz="1200" b="1" dirty="0">
                  <a:solidFill>
                    <a:srgbClr val="12253A"/>
                  </a:solidFill>
                </a:rPr>
                <a:t>Text</a:t>
              </a:r>
              <a:endParaRPr lang="en-US" altLang="zh-CN" sz="1200" b="1" dirty="0">
                <a:solidFill>
                  <a:srgbClr val="12253A"/>
                </a:solidFill>
              </a:endParaRPr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220399" y="152881"/>
            <a:ext cx="2707779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 smtClean="0">
                <a:solidFill>
                  <a:srgbClr val="12253A"/>
                </a:solidFill>
              </a:rPr>
              <a:t>ADD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YOUR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HERE</a:t>
            </a:r>
            <a:endParaRPr kumimoji="1" lang="en-US" altLang="zh-CN" b="1" dirty="0" smtClean="0">
              <a:solidFill>
                <a:srgbClr val="12253A"/>
              </a:solidFill>
            </a:endParaRPr>
          </a:p>
          <a:p>
            <a:pPr>
              <a:lnSpc>
                <a:spcPct val="110000"/>
              </a:lnSpc>
            </a:pPr>
            <a:r>
              <a:rPr kumimoji="1" lang="zh-CN" altLang="en-US" b="1" dirty="0" smtClean="0">
                <a:solidFill>
                  <a:srgbClr val="12253A"/>
                </a:solidFill>
              </a:rPr>
              <a:t>点击此处添加标题</a:t>
            </a:r>
            <a:endParaRPr kumimoji="1" lang="en-US" altLang="zh-CN" b="1" dirty="0" smtClean="0">
              <a:solidFill>
                <a:srgbClr val="12253A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rgbClr val="12253A"/>
                </a:solidFill>
              </a:rPr>
              <a:t>LOGO |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0399" y="152881"/>
            <a:ext cx="2707779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 smtClean="0">
                <a:solidFill>
                  <a:srgbClr val="12253A"/>
                </a:solidFill>
              </a:rPr>
              <a:t>ADD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YOUR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HERE</a:t>
            </a:r>
            <a:endParaRPr kumimoji="1" lang="en-US" altLang="zh-CN" b="1" dirty="0" smtClean="0">
              <a:solidFill>
                <a:srgbClr val="12253A"/>
              </a:solidFill>
            </a:endParaRPr>
          </a:p>
          <a:p>
            <a:pPr>
              <a:lnSpc>
                <a:spcPct val="110000"/>
              </a:lnSpc>
            </a:pPr>
            <a:r>
              <a:rPr kumimoji="1" lang="zh-CN" altLang="en-US" b="1" dirty="0" smtClean="0">
                <a:solidFill>
                  <a:srgbClr val="12253A"/>
                </a:solidFill>
              </a:rPr>
              <a:t>点击此处添加标题</a:t>
            </a:r>
            <a:endParaRPr kumimoji="1" lang="en-US" altLang="zh-CN" b="1" dirty="0" smtClean="0">
              <a:solidFill>
                <a:srgbClr val="12253A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rgbClr val="12253A"/>
                </a:solidFill>
              </a:rPr>
              <a:t>LOGO |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  <p:sp>
        <p:nvSpPr>
          <p:cNvPr id="4" name="上箭头 3"/>
          <p:cNvSpPr>
            <a:spLocks noChangeAspect="1"/>
          </p:cNvSpPr>
          <p:nvPr/>
        </p:nvSpPr>
        <p:spPr>
          <a:xfrm>
            <a:off x="5537968" y="629830"/>
            <a:ext cx="2574871" cy="3768679"/>
          </a:xfrm>
          <a:prstGeom prst="upArrow">
            <a:avLst>
              <a:gd name="adj1" fmla="val 50000"/>
              <a:gd name="adj2" fmla="val 56152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上箭头 4"/>
          <p:cNvSpPr>
            <a:spLocks noChangeAspect="1"/>
          </p:cNvSpPr>
          <p:nvPr/>
        </p:nvSpPr>
        <p:spPr>
          <a:xfrm>
            <a:off x="5537968" y="1315044"/>
            <a:ext cx="2106713" cy="3083465"/>
          </a:xfrm>
          <a:prstGeom prst="upArrow">
            <a:avLst>
              <a:gd name="adj1" fmla="val 50000"/>
              <a:gd name="adj2" fmla="val 56152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上箭头 5"/>
          <p:cNvSpPr>
            <a:spLocks noChangeAspect="1"/>
          </p:cNvSpPr>
          <p:nvPr/>
        </p:nvSpPr>
        <p:spPr>
          <a:xfrm>
            <a:off x="5537968" y="2000259"/>
            <a:ext cx="1638555" cy="2398250"/>
          </a:xfrm>
          <a:prstGeom prst="upArrow">
            <a:avLst>
              <a:gd name="adj1" fmla="val 50000"/>
              <a:gd name="adj2" fmla="val 56152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上箭头 6"/>
          <p:cNvSpPr>
            <a:spLocks noChangeAspect="1"/>
          </p:cNvSpPr>
          <p:nvPr/>
        </p:nvSpPr>
        <p:spPr>
          <a:xfrm>
            <a:off x="5537968" y="2685473"/>
            <a:ext cx="1170396" cy="1713036"/>
          </a:xfrm>
          <a:prstGeom prst="upArrow">
            <a:avLst>
              <a:gd name="adj1" fmla="val 50000"/>
              <a:gd name="adj2" fmla="val 56152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217"/>
          <p:cNvSpPr>
            <a:spLocks noChangeAspect="1" noEditPoints="1"/>
          </p:cNvSpPr>
          <p:nvPr/>
        </p:nvSpPr>
        <p:spPr bwMode="auto">
          <a:xfrm>
            <a:off x="6485369" y="1638883"/>
            <a:ext cx="337212" cy="342608"/>
          </a:xfrm>
          <a:custGeom>
            <a:avLst/>
            <a:gdLst>
              <a:gd name="T0" fmla="*/ 49 w 125"/>
              <a:gd name="T1" fmla="*/ 16 h 127"/>
              <a:gd name="T2" fmla="*/ 36 w 125"/>
              <a:gd name="T3" fmla="*/ 18 h 127"/>
              <a:gd name="T4" fmla="*/ 25 w 125"/>
              <a:gd name="T5" fmla="*/ 26 h 127"/>
              <a:gd name="T6" fmla="*/ 18 w 125"/>
              <a:gd name="T7" fmla="*/ 37 h 127"/>
              <a:gd name="T8" fmla="*/ 15 w 125"/>
              <a:gd name="T9" fmla="*/ 50 h 127"/>
              <a:gd name="T10" fmla="*/ 18 w 125"/>
              <a:gd name="T11" fmla="*/ 64 h 127"/>
              <a:gd name="T12" fmla="*/ 25 w 125"/>
              <a:gd name="T13" fmla="*/ 75 h 127"/>
              <a:gd name="T14" fmla="*/ 36 w 125"/>
              <a:gd name="T15" fmla="*/ 81 h 127"/>
              <a:gd name="T16" fmla="*/ 49 w 125"/>
              <a:gd name="T17" fmla="*/ 85 h 127"/>
              <a:gd name="T18" fmla="*/ 63 w 125"/>
              <a:gd name="T19" fmla="*/ 81 h 127"/>
              <a:gd name="T20" fmla="*/ 73 w 125"/>
              <a:gd name="T21" fmla="*/ 75 h 127"/>
              <a:gd name="T22" fmla="*/ 81 w 125"/>
              <a:gd name="T23" fmla="*/ 64 h 127"/>
              <a:gd name="T24" fmla="*/ 84 w 125"/>
              <a:gd name="T25" fmla="*/ 50 h 127"/>
              <a:gd name="T26" fmla="*/ 81 w 125"/>
              <a:gd name="T27" fmla="*/ 37 h 127"/>
              <a:gd name="T28" fmla="*/ 73 w 125"/>
              <a:gd name="T29" fmla="*/ 26 h 127"/>
              <a:gd name="T30" fmla="*/ 63 w 125"/>
              <a:gd name="T31" fmla="*/ 18 h 127"/>
              <a:gd name="T32" fmla="*/ 49 w 125"/>
              <a:gd name="T33" fmla="*/ 16 h 127"/>
              <a:gd name="T34" fmla="*/ 49 w 125"/>
              <a:gd name="T35" fmla="*/ 0 h 127"/>
              <a:gd name="T36" fmla="*/ 68 w 125"/>
              <a:gd name="T37" fmla="*/ 4 h 127"/>
              <a:gd name="T38" fmla="*/ 85 w 125"/>
              <a:gd name="T39" fmla="*/ 16 h 127"/>
              <a:gd name="T40" fmla="*/ 95 w 125"/>
              <a:gd name="T41" fmla="*/ 31 h 127"/>
              <a:gd name="T42" fmla="*/ 99 w 125"/>
              <a:gd name="T43" fmla="*/ 50 h 127"/>
              <a:gd name="T44" fmla="*/ 97 w 125"/>
              <a:gd name="T45" fmla="*/ 64 h 127"/>
              <a:gd name="T46" fmla="*/ 91 w 125"/>
              <a:gd name="T47" fmla="*/ 77 h 127"/>
              <a:gd name="T48" fmla="*/ 91 w 125"/>
              <a:gd name="T49" fmla="*/ 78 h 127"/>
              <a:gd name="T50" fmla="*/ 122 w 125"/>
              <a:gd name="T51" fmla="*/ 109 h 127"/>
              <a:gd name="T52" fmla="*/ 124 w 125"/>
              <a:gd name="T53" fmla="*/ 113 h 127"/>
              <a:gd name="T54" fmla="*/ 125 w 125"/>
              <a:gd name="T55" fmla="*/ 116 h 127"/>
              <a:gd name="T56" fmla="*/ 124 w 125"/>
              <a:gd name="T57" fmla="*/ 120 h 127"/>
              <a:gd name="T58" fmla="*/ 122 w 125"/>
              <a:gd name="T59" fmla="*/ 123 h 127"/>
              <a:gd name="T60" fmla="*/ 119 w 125"/>
              <a:gd name="T61" fmla="*/ 126 h 127"/>
              <a:gd name="T62" fmla="*/ 115 w 125"/>
              <a:gd name="T63" fmla="*/ 127 h 127"/>
              <a:gd name="T64" fmla="*/ 111 w 125"/>
              <a:gd name="T65" fmla="*/ 126 h 127"/>
              <a:gd name="T66" fmla="*/ 107 w 125"/>
              <a:gd name="T67" fmla="*/ 123 h 127"/>
              <a:gd name="T68" fmla="*/ 77 w 125"/>
              <a:gd name="T69" fmla="*/ 93 h 127"/>
              <a:gd name="T70" fmla="*/ 76 w 125"/>
              <a:gd name="T71" fmla="*/ 92 h 127"/>
              <a:gd name="T72" fmla="*/ 64 w 125"/>
              <a:gd name="T73" fmla="*/ 98 h 127"/>
              <a:gd name="T74" fmla="*/ 49 w 125"/>
              <a:gd name="T75" fmla="*/ 101 h 127"/>
              <a:gd name="T76" fmla="*/ 30 w 125"/>
              <a:gd name="T77" fmla="*/ 97 h 127"/>
              <a:gd name="T78" fmla="*/ 14 w 125"/>
              <a:gd name="T79" fmla="*/ 85 h 127"/>
              <a:gd name="T80" fmla="*/ 4 w 125"/>
              <a:gd name="T81" fmla="*/ 69 h 127"/>
              <a:gd name="T82" fmla="*/ 0 w 125"/>
              <a:gd name="T83" fmla="*/ 50 h 127"/>
              <a:gd name="T84" fmla="*/ 4 w 125"/>
              <a:gd name="T85" fmla="*/ 31 h 127"/>
              <a:gd name="T86" fmla="*/ 14 w 125"/>
              <a:gd name="T87" fmla="*/ 16 h 127"/>
              <a:gd name="T88" fmla="*/ 30 w 125"/>
              <a:gd name="T89" fmla="*/ 4 h 127"/>
              <a:gd name="T90" fmla="*/ 49 w 125"/>
              <a:gd name="T91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5" h="127">
                <a:moveTo>
                  <a:pt x="49" y="16"/>
                </a:moveTo>
                <a:lnTo>
                  <a:pt x="36" y="18"/>
                </a:lnTo>
                <a:lnTo>
                  <a:pt x="25" y="26"/>
                </a:lnTo>
                <a:lnTo>
                  <a:pt x="18" y="37"/>
                </a:lnTo>
                <a:lnTo>
                  <a:pt x="15" y="50"/>
                </a:lnTo>
                <a:lnTo>
                  <a:pt x="18" y="64"/>
                </a:lnTo>
                <a:lnTo>
                  <a:pt x="25" y="75"/>
                </a:lnTo>
                <a:lnTo>
                  <a:pt x="36" y="81"/>
                </a:lnTo>
                <a:lnTo>
                  <a:pt x="49" y="85"/>
                </a:lnTo>
                <a:lnTo>
                  <a:pt x="63" y="81"/>
                </a:lnTo>
                <a:lnTo>
                  <a:pt x="73" y="75"/>
                </a:lnTo>
                <a:lnTo>
                  <a:pt x="81" y="64"/>
                </a:lnTo>
                <a:lnTo>
                  <a:pt x="84" y="50"/>
                </a:lnTo>
                <a:lnTo>
                  <a:pt x="81" y="37"/>
                </a:lnTo>
                <a:lnTo>
                  <a:pt x="73" y="26"/>
                </a:lnTo>
                <a:lnTo>
                  <a:pt x="63" y="18"/>
                </a:lnTo>
                <a:lnTo>
                  <a:pt x="49" y="16"/>
                </a:lnTo>
                <a:close/>
                <a:moveTo>
                  <a:pt x="49" y="0"/>
                </a:moveTo>
                <a:lnTo>
                  <a:pt x="68" y="4"/>
                </a:lnTo>
                <a:lnTo>
                  <a:pt x="85" y="16"/>
                </a:lnTo>
                <a:lnTo>
                  <a:pt x="95" y="31"/>
                </a:lnTo>
                <a:lnTo>
                  <a:pt x="99" y="50"/>
                </a:lnTo>
                <a:lnTo>
                  <a:pt x="97" y="64"/>
                </a:lnTo>
                <a:lnTo>
                  <a:pt x="91" y="77"/>
                </a:lnTo>
                <a:lnTo>
                  <a:pt x="91" y="78"/>
                </a:lnTo>
                <a:lnTo>
                  <a:pt x="122" y="109"/>
                </a:lnTo>
                <a:lnTo>
                  <a:pt x="124" y="113"/>
                </a:lnTo>
                <a:lnTo>
                  <a:pt x="125" y="116"/>
                </a:lnTo>
                <a:lnTo>
                  <a:pt x="124" y="120"/>
                </a:lnTo>
                <a:lnTo>
                  <a:pt x="122" y="123"/>
                </a:lnTo>
                <a:lnTo>
                  <a:pt x="119" y="126"/>
                </a:lnTo>
                <a:lnTo>
                  <a:pt x="115" y="127"/>
                </a:lnTo>
                <a:lnTo>
                  <a:pt x="111" y="126"/>
                </a:lnTo>
                <a:lnTo>
                  <a:pt x="107" y="123"/>
                </a:lnTo>
                <a:lnTo>
                  <a:pt x="77" y="93"/>
                </a:lnTo>
                <a:lnTo>
                  <a:pt x="76" y="92"/>
                </a:lnTo>
                <a:lnTo>
                  <a:pt x="64" y="98"/>
                </a:lnTo>
                <a:lnTo>
                  <a:pt x="49" y="101"/>
                </a:lnTo>
                <a:lnTo>
                  <a:pt x="30" y="97"/>
                </a:lnTo>
                <a:lnTo>
                  <a:pt x="14" y="85"/>
                </a:lnTo>
                <a:lnTo>
                  <a:pt x="4" y="69"/>
                </a:lnTo>
                <a:lnTo>
                  <a:pt x="0" y="50"/>
                </a:lnTo>
                <a:lnTo>
                  <a:pt x="4" y="31"/>
                </a:lnTo>
                <a:lnTo>
                  <a:pt x="14" y="16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reeform 218"/>
          <p:cNvSpPr>
            <a:spLocks noChangeAspect="1" noEditPoints="1"/>
          </p:cNvSpPr>
          <p:nvPr/>
        </p:nvSpPr>
        <p:spPr bwMode="auto">
          <a:xfrm>
            <a:off x="5960218" y="2937974"/>
            <a:ext cx="325895" cy="342608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reeform 219"/>
          <p:cNvSpPr>
            <a:spLocks noChangeAspect="1" noEditPoints="1"/>
          </p:cNvSpPr>
          <p:nvPr/>
        </p:nvSpPr>
        <p:spPr bwMode="auto">
          <a:xfrm>
            <a:off x="6230961" y="2305330"/>
            <a:ext cx="267072" cy="342608"/>
          </a:xfrm>
          <a:custGeom>
            <a:avLst/>
            <a:gdLst>
              <a:gd name="T0" fmla="*/ 49 w 99"/>
              <a:gd name="T1" fmla="*/ 17 h 127"/>
              <a:gd name="T2" fmla="*/ 36 w 99"/>
              <a:gd name="T3" fmla="*/ 21 h 127"/>
              <a:gd name="T4" fmla="*/ 26 w 99"/>
              <a:gd name="T5" fmla="*/ 31 h 127"/>
              <a:gd name="T6" fmla="*/ 22 w 99"/>
              <a:gd name="T7" fmla="*/ 46 h 127"/>
              <a:gd name="T8" fmla="*/ 26 w 99"/>
              <a:gd name="T9" fmla="*/ 60 h 127"/>
              <a:gd name="T10" fmla="*/ 36 w 99"/>
              <a:gd name="T11" fmla="*/ 69 h 127"/>
              <a:gd name="T12" fmla="*/ 49 w 99"/>
              <a:gd name="T13" fmla="*/ 73 h 127"/>
              <a:gd name="T14" fmla="*/ 64 w 99"/>
              <a:gd name="T15" fmla="*/ 69 h 127"/>
              <a:gd name="T16" fmla="*/ 74 w 99"/>
              <a:gd name="T17" fmla="*/ 60 h 127"/>
              <a:gd name="T18" fmla="*/ 78 w 99"/>
              <a:gd name="T19" fmla="*/ 46 h 127"/>
              <a:gd name="T20" fmla="*/ 74 w 99"/>
              <a:gd name="T21" fmla="*/ 31 h 127"/>
              <a:gd name="T22" fmla="*/ 64 w 99"/>
              <a:gd name="T23" fmla="*/ 21 h 127"/>
              <a:gd name="T24" fmla="*/ 49 w 99"/>
              <a:gd name="T25" fmla="*/ 17 h 127"/>
              <a:gd name="T26" fmla="*/ 49 w 99"/>
              <a:gd name="T27" fmla="*/ 0 h 127"/>
              <a:gd name="T28" fmla="*/ 69 w 99"/>
              <a:gd name="T29" fmla="*/ 4 h 127"/>
              <a:gd name="T30" fmla="*/ 85 w 99"/>
              <a:gd name="T31" fmla="*/ 14 h 127"/>
              <a:gd name="T32" fmla="*/ 95 w 99"/>
              <a:gd name="T33" fmla="*/ 30 h 127"/>
              <a:gd name="T34" fmla="*/ 99 w 99"/>
              <a:gd name="T35" fmla="*/ 50 h 127"/>
              <a:gd name="T36" fmla="*/ 99 w 99"/>
              <a:gd name="T37" fmla="*/ 55 h 127"/>
              <a:gd name="T38" fmla="*/ 97 w 99"/>
              <a:gd name="T39" fmla="*/ 72 h 127"/>
              <a:gd name="T40" fmla="*/ 89 w 99"/>
              <a:gd name="T41" fmla="*/ 89 h 127"/>
              <a:gd name="T42" fmla="*/ 80 w 99"/>
              <a:gd name="T43" fmla="*/ 102 h 127"/>
              <a:gd name="T44" fmla="*/ 69 w 99"/>
              <a:gd name="T45" fmla="*/ 113 h 127"/>
              <a:gd name="T46" fmla="*/ 60 w 99"/>
              <a:gd name="T47" fmla="*/ 120 h 127"/>
              <a:gd name="T48" fmla="*/ 53 w 99"/>
              <a:gd name="T49" fmla="*/ 126 h 127"/>
              <a:gd name="T50" fmla="*/ 51 w 99"/>
              <a:gd name="T51" fmla="*/ 127 h 127"/>
              <a:gd name="T52" fmla="*/ 48 w 99"/>
              <a:gd name="T53" fmla="*/ 126 h 127"/>
              <a:gd name="T54" fmla="*/ 43 w 99"/>
              <a:gd name="T55" fmla="*/ 122 h 127"/>
              <a:gd name="T56" fmla="*/ 34 w 99"/>
              <a:gd name="T57" fmla="*/ 115 h 127"/>
              <a:gd name="T58" fmla="*/ 25 w 99"/>
              <a:gd name="T59" fmla="*/ 106 h 127"/>
              <a:gd name="T60" fmla="*/ 15 w 99"/>
              <a:gd name="T61" fmla="*/ 94 h 127"/>
              <a:gd name="T62" fmla="*/ 8 w 99"/>
              <a:gd name="T63" fmla="*/ 80 h 127"/>
              <a:gd name="T64" fmla="*/ 2 w 99"/>
              <a:gd name="T65" fmla="*/ 65 h 127"/>
              <a:gd name="T66" fmla="*/ 1 w 99"/>
              <a:gd name="T67" fmla="*/ 58 h 127"/>
              <a:gd name="T68" fmla="*/ 0 w 99"/>
              <a:gd name="T69" fmla="*/ 50 h 127"/>
              <a:gd name="T70" fmla="*/ 4 w 99"/>
              <a:gd name="T71" fmla="*/ 30 h 127"/>
              <a:gd name="T72" fmla="*/ 14 w 99"/>
              <a:gd name="T73" fmla="*/ 14 h 127"/>
              <a:gd name="T74" fmla="*/ 30 w 99"/>
              <a:gd name="T75" fmla="*/ 4 h 127"/>
              <a:gd name="T76" fmla="*/ 49 w 99"/>
              <a:gd name="T7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9" h="127">
                <a:moveTo>
                  <a:pt x="49" y="17"/>
                </a:moveTo>
                <a:lnTo>
                  <a:pt x="36" y="21"/>
                </a:lnTo>
                <a:lnTo>
                  <a:pt x="26" y="31"/>
                </a:lnTo>
                <a:lnTo>
                  <a:pt x="22" y="46"/>
                </a:lnTo>
                <a:lnTo>
                  <a:pt x="26" y="60"/>
                </a:lnTo>
                <a:lnTo>
                  <a:pt x="36" y="69"/>
                </a:lnTo>
                <a:lnTo>
                  <a:pt x="49" y="73"/>
                </a:lnTo>
                <a:lnTo>
                  <a:pt x="64" y="69"/>
                </a:lnTo>
                <a:lnTo>
                  <a:pt x="74" y="60"/>
                </a:lnTo>
                <a:lnTo>
                  <a:pt x="78" y="46"/>
                </a:lnTo>
                <a:lnTo>
                  <a:pt x="74" y="31"/>
                </a:lnTo>
                <a:lnTo>
                  <a:pt x="64" y="21"/>
                </a:lnTo>
                <a:lnTo>
                  <a:pt x="49" y="17"/>
                </a:lnTo>
                <a:close/>
                <a:moveTo>
                  <a:pt x="49" y="0"/>
                </a:moveTo>
                <a:lnTo>
                  <a:pt x="69" y="4"/>
                </a:lnTo>
                <a:lnTo>
                  <a:pt x="85" y="14"/>
                </a:lnTo>
                <a:lnTo>
                  <a:pt x="95" y="30"/>
                </a:lnTo>
                <a:lnTo>
                  <a:pt x="99" y="50"/>
                </a:lnTo>
                <a:lnTo>
                  <a:pt x="99" y="55"/>
                </a:lnTo>
                <a:lnTo>
                  <a:pt x="97" y="72"/>
                </a:lnTo>
                <a:lnTo>
                  <a:pt x="89" y="89"/>
                </a:lnTo>
                <a:lnTo>
                  <a:pt x="80" y="102"/>
                </a:lnTo>
                <a:lnTo>
                  <a:pt x="69" y="113"/>
                </a:lnTo>
                <a:lnTo>
                  <a:pt x="60" y="120"/>
                </a:lnTo>
                <a:lnTo>
                  <a:pt x="53" y="126"/>
                </a:lnTo>
                <a:lnTo>
                  <a:pt x="51" y="127"/>
                </a:lnTo>
                <a:lnTo>
                  <a:pt x="48" y="126"/>
                </a:lnTo>
                <a:lnTo>
                  <a:pt x="43" y="122"/>
                </a:lnTo>
                <a:lnTo>
                  <a:pt x="34" y="115"/>
                </a:lnTo>
                <a:lnTo>
                  <a:pt x="25" y="106"/>
                </a:lnTo>
                <a:lnTo>
                  <a:pt x="15" y="94"/>
                </a:lnTo>
                <a:lnTo>
                  <a:pt x="8" y="80"/>
                </a:lnTo>
                <a:lnTo>
                  <a:pt x="2" y="65"/>
                </a:lnTo>
                <a:lnTo>
                  <a:pt x="1" y="58"/>
                </a:lnTo>
                <a:lnTo>
                  <a:pt x="0" y="50"/>
                </a:lnTo>
                <a:lnTo>
                  <a:pt x="4" y="30"/>
                </a:lnTo>
                <a:lnTo>
                  <a:pt x="14" y="14"/>
                </a:lnTo>
                <a:lnTo>
                  <a:pt x="30" y="4"/>
                </a:lnTo>
                <a:lnTo>
                  <a:pt x="4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reeform 221"/>
          <p:cNvSpPr>
            <a:spLocks noChangeAspect="1"/>
          </p:cNvSpPr>
          <p:nvPr/>
        </p:nvSpPr>
        <p:spPr bwMode="auto">
          <a:xfrm>
            <a:off x="6653976" y="934900"/>
            <a:ext cx="357002" cy="342608"/>
          </a:xfrm>
          <a:custGeom>
            <a:avLst/>
            <a:gdLst>
              <a:gd name="T0" fmla="*/ 61 w 124"/>
              <a:gd name="T1" fmla="*/ 0 h 119"/>
              <a:gd name="T2" fmla="*/ 82 w 124"/>
              <a:gd name="T3" fmla="*/ 38 h 119"/>
              <a:gd name="T4" fmla="*/ 124 w 124"/>
              <a:gd name="T5" fmla="*/ 45 h 119"/>
              <a:gd name="T6" fmla="*/ 95 w 124"/>
              <a:gd name="T7" fmla="*/ 77 h 119"/>
              <a:gd name="T8" fmla="*/ 101 w 124"/>
              <a:gd name="T9" fmla="*/ 119 h 119"/>
              <a:gd name="T10" fmla="*/ 61 w 124"/>
              <a:gd name="T11" fmla="*/ 100 h 119"/>
              <a:gd name="T12" fmla="*/ 23 w 124"/>
              <a:gd name="T13" fmla="*/ 119 h 119"/>
              <a:gd name="T14" fmla="*/ 29 w 124"/>
              <a:gd name="T15" fmla="*/ 77 h 119"/>
              <a:gd name="T16" fmla="*/ 0 w 124"/>
              <a:gd name="T17" fmla="*/ 45 h 119"/>
              <a:gd name="T18" fmla="*/ 42 w 124"/>
              <a:gd name="T19" fmla="*/ 38 h 119"/>
              <a:gd name="T20" fmla="*/ 61 w 124"/>
              <a:gd name="T21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4" h="119">
                <a:moveTo>
                  <a:pt x="61" y="0"/>
                </a:moveTo>
                <a:lnTo>
                  <a:pt x="82" y="38"/>
                </a:lnTo>
                <a:lnTo>
                  <a:pt x="124" y="45"/>
                </a:lnTo>
                <a:lnTo>
                  <a:pt x="95" y="77"/>
                </a:lnTo>
                <a:lnTo>
                  <a:pt x="101" y="119"/>
                </a:lnTo>
                <a:lnTo>
                  <a:pt x="61" y="100"/>
                </a:lnTo>
                <a:lnTo>
                  <a:pt x="23" y="119"/>
                </a:lnTo>
                <a:lnTo>
                  <a:pt x="29" y="77"/>
                </a:lnTo>
                <a:lnTo>
                  <a:pt x="0" y="45"/>
                </a:lnTo>
                <a:lnTo>
                  <a:pt x="42" y="38"/>
                </a:lnTo>
                <a:lnTo>
                  <a:pt x="6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0" name="组 29"/>
          <p:cNvGrpSpPr/>
          <p:nvPr/>
        </p:nvGrpSpPr>
        <p:grpSpPr>
          <a:xfrm>
            <a:off x="584121" y="1054785"/>
            <a:ext cx="3687452" cy="755909"/>
            <a:chOff x="584121" y="957868"/>
            <a:chExt cx="3687452" cy="755909"/>
          </a:xfrm>
        </p:grpSpPr>
        <p:sp>
          <p:nvSpPr>
            <p:cNvPr id="13" name="文本框 12"/>
            <p:cNvSpPr txBox="1"/>
            <p:nvPr/>
          </p:nvSpPr>
          <p:spPr>
            <a:xfrm>
              <a:off x="584121" y="1218490"/>
              <a:ext cx="3687452" cy="495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12253A"/>
                  </a:solidFill>
                  <a:cs typeface="Arial" panose="020B0604020202020204" pitchFamily="34" charset="0"/>
                </a:rPr>
                <a:t>标题数字等都可以通过点击和重新输入进行更改，顶部“开始”面板中可以对字体、字号、颜色、行距等进行修改。</a:t>
              </a:r>
              <a:endParaRPr lang="zh-CN" altLang="en-US" sz="1000" dirty="0">
                <a:solidFill>
                  <a:srgbClr val="12253A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584121" y="957868"/>
              <a:ext cx="17353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18BDD5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b="1" dirty="0">
                  <a:solidFill>
                    <a:srgbClr val="18BDD5"/>
                  </a:solidFill>
                </a:rPr>
                <a:t>Text</a:t>
              </a:r>
              <a:endParaRPr lang="en-US" altLang="zh-CN" b="1" dirty="0">
                <a:solidFill>
                  <a:srgbClr val="18BDD5"/>
                </a:solidFill>
              </a:endParaRPr>
            </a:p>
          </p:txBody>
        </p:sp>
      </p:grpSp>
      <p:grpSp>
        <p:nvGrpSpPr>
          <p:cNvPr id="31" name="组 30"/>
          <p:cNvGrpSpPr/>
          <p:nvPr/>
        </p:nvGrpSpPr>
        <p:grpSpPr>
          <a:xfrm>
            <a:off x="584121" y="1907611"/>
            <a:ext cx="3687452" cy="755909"/>
            <a:chOff x="584121" y="2000476"/>
            <a:chExt cx="3687452" cy="755909"/>
          </a:xfrm>
        </p:grpSpPr>
        <p:sp>
          <p:nvSpPr>
            <p:cNvPr id="16" name="文本框 15"/>
            <p:cNvSpPr txBox="1"/>
            <p:nvPr/>
          </p:nvSpPr>
          <p:spPr>
            <a:xfrm>
              <a:off x="584121" y="2261098"/>
              <a:ext cx="3687452" cy="495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12253A"/>
                  </a:solidFill>
                  <a:cs typeface="Arial" panose="020B0604020202020204" pitchFamily="34" charset="0"/>
                </a:rPr>
                <a:t>标题数字等都可以通过点击和重新输入进行更改，顶部“开始”面板中可以对字体、字号、颜色、行距等进行修改。</a:t>
              </a:r>
              <a:endParaRPr lang="zh-CN" altLang="en-US" sz="1000" dirty="0">
                <a:solidFill>
                  <a:srgbClr val="12253A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584121" y="2000476"/>
              <a:ext cx="17353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12253A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b="1" dirty="0">
                  <a:solidFill>
                    <a:srgbClr val="12253A"/>
                  </a:solidFill>
                </a:rPr>
                <a:t>Text</a:t>
              </a:r>
              <a:endParaRPr lang="en-US" altLang="zh-CN" b="1" dirty="0">
                <a:solidFill>
                  <a:srgbClr val="12253A"/>
                </a:solidFill>
              </a:endParaRPr>
            </a:p>
          </p:txBody>
        </p:sp>
      </p:grpSp>
      <p:grpSp>
        <p:nvGrpSpPr>
          <p:cNvPr id="32" name="组 31"/>
          <p:cNvGrpSpPr/>
          <p:nvPr/>
        </p:nvGrpSpPr>
        <p:grpSpPr>
          <a:xfrm>
            <a:off x="584121" y="2760437"/>
            <a:ext cx="3687452" cy="755909"/>
            <a:chOff x="584121" y="2758411"/>
            <a:chExt cx="3687452" cy="755909"/>
          </a:xfrm>
        </p:grpSpPr>
        <p:sp>
          <p:nvSpPr>
            <p:cNvPr id="19" name="文本框 18"/>
            <p:cNvSpPr txBox="1"/>
            <p:nvPr/>
          </p:nvSpPr>
          <p:spPr>
            <a:xfrm>
              <a:off x="584121" y="3019033"/>
              <a:ext cx="3687452" cy="495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12253A"/>
                  </a:solidFill>
                  <a:cs typeface="Arial" panose="020B0604020202020204" pitchFamily="34" charset="0"/>
                </a:rPr>
                <a:t>标题数字等都可以通过点击和重新输入进行更改，顶部“开始”面板中可以对字体、字号、颜色、行距等进行修改。</a:t>
              </a:r>
              <a:endParaRPr lang="zh-CN" altLang="en-US" sz="1000" dirty="0">
                <a:solidFill>
                  <a:srgbClr val="12253A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584121" y="2758411"/>
              <a:ext cx="17353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18BDD5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b="1" dirty="0">
                  <a:solidFill>
                    <a:srgbClr val="18BDD5"/>
                  </a:solidFill>
                </a:rPr>
                <a:t>Text</a:t>
              </a:r>
              <a:endParaRPr lang="en-US" altLang="zh-CN" b="1" dirty="0">
                <a:solidFill>
                  <a:srgbClr val="18BDD5"/>
                </a:solidFill>
              </a:endParaRPr>
            </a:p>
          </p:txBody>
        </p:sp>
      </p:grpSp>
      <p:grpSp>
        <p:nvGrpSpPr>
          <p:cNvPr id="33" name="组 32"/>
          <p:cNvGrpSpPr/>
          <p:nvPr/>
        </p:nvGrpSpPr>
        <p:grpSpPr>
          <a:xfrm>
            <a:off x="584121" y="3613262"/>
            <a:ext cx="3687452" cy="755909"/>
            <a:chOff x="584121" y="3516345"/>
            <a:chExt cx="3687452" cy="755909"/>
          </a:xfrm>
        </p:grpSpPr>
        <p:sp>
          <p:nvSpPr>
            <p:cNvPr id="22" name="文本框 21"/>
            <p:cNvSpPr txBox="1"/>
            <p:nvPr/>
          </p:nvSpPr>
          <p:spPr>
            <a:xfrm>
              <a:off x="584121" y="3776967"/>
              <a:ext cx="3687452" cy="495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12253A"/>
                  </a:solidFill>
                  <a:cs typeface="Arial" panose="020B0604020202020204" pitchFamily="34" charset="0"/>
                </a:rPr>
                <a:t>标题数字等都可以通过点击和重新输入进行更改，顶部“开始”面板中可以对字体、字号、颜色、行距等进行修改。</a:t>
              </a:r>
              <a:endParaRPr lang="zh-CN" altLang="en-US" sz="1000" dirty="0">
                <a:solidFill>
                  <a:srgbClr val="12253A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84121" y="3516345"/>
              <a:ext cx="17353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12253A"/>
                  </a:solidFill>
                  <a:cs typeface="Arial" panose="020B0604020202020204" pitchFamily="34" charset="0"/>
                </a:rPr>
                <a:t>Add Your </a:t>
              </a:r>
              <a:r>
                <a:rPr lang="en-US" altLang="zh-CN" b="1" dirty="0">
                  <a:solidFill>
                    <a:srgbClr val="12253A"/>
                  </a:solidFill>
                </a:rPr>
                <a:t>Text</a:t>
              </a:r>
              <a:endParaRPr lang="en-US" altLang="zh-CN" b="1" dirty="0">
                <a:solidFill>
                  <a:srgbClr val="12253A"/>
                </a:solidFill>
              </a:endParaRPr>
            </a:p>
          </p:txBody>
        </p:sp>
      </p:grpSp>
      <p:cxnSp>
        <p:nvCxnSpPr>
          <p:cNvPr id="35" name="直接连接符 20"/>
          <p:cNvCxnSpPr/>
          <p:nvPr/>
        </p:nvCxnSpPr>
        <p:spPr>
          <a:xfrm rot="5400000" flipH="1">
            <a:off x="4160218" y="-522492"/>
            <a:ext cx="0" cy="3600000"/>
          </a:xfrm>
          <a:prstGeom prst="line">
            <a:avLst/>
          </a:prstGeom>
          <a:ln w="19050">
            <a:solidFill>
              <a:srgbClr val="18BDD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20"/>
          <p:cNvCxnSpPr/>
          <p:nvPr/>
        </p:nvCxnSpPr>
        <p:spPr>
          <a:xfrm flipH="1">
            <a:off x="2360218" y="2937974"/>
            <a:ext cx="2971377" cy="0"/>
          </a:xfrm>
          <a:prstGeom prst="line">
            <a:avLst/>
          </a:prstGeom>
          <a:ln w="19050">
            <a:solidFill>
              <a:srgbClr val="18BDD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20"/>
          <p:cNvCxnSpPr/>
          <p:nvPr/>
        </p:nvCxnSpPr>
        <p:spPr>
          <a:xfrm flipH="1">
            <a:off x="2360218" y="2091215"/>
            <a:ext cx="2971377" cy="0"/>
          </a:xfrm>
          <a:prstGeom prst="line">
            <a:avLst/>
          </a:prstGeom>
          <a:ln w="19050">
            <a:solidFill>
              <a:srgbClr val="12253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20"/>
          <p:cNvCxnSpPr/>
          <p:nvPr/>
        </p:nvCxnSpPr>
        <p:spPr>
          <a:xfrm flipH="1">
            <a:off x="2360219" y="3766185"/>
            <a:ext cx="3307224" cy="0"/>
          </a:xfrm>
          <a:prstGeom prst="line">
            <a:avLst/>
          </a:prstGeom>
          <a:ln w="19050">
            <a:solidFill>
              <a:srgbClr val="12253A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12253A">
              <a:alpha val="74902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noAutofit/>
          </a:bodyPr>
          <a:lstStyle/>
          <a:p>
            <a:pPr marL="171450"/>
            <a:endParaRPr lang="zh-CN" altLang="en-US"/>
          </a:p>
        </p:txBody>
      </p:sp>
      <p:sp>
        <p:nvSpPr>
          <p:cNvPr id="3" name="AutoShape 2"/>
          <p:cNvSpPr/>
          <p:nvPr/>
        </p:nvSpPr>
        <p:spPr bwMode="auto">
          <a:xfrm>
            <a:off x="6149220" y="2093753"/>
            <a:ext cx="1415772" cy="4616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</a:rPr>
              <a:t>我的产品</a:t>
            </a:r>
            <a:endParaRPr lang="zh-CN" altLang="zh-CN" sz="2400" dirty="0">
              <a:solidFill>
                <a:schemeClr val="bg1"/>
              </a:solidFill>
              <a:latin typeface="HelveticaNeueLT Pro 67 MdCn" panose="020B0606030502030204" pitchFamily="34" charset="0"/>
              <a:ea typeface="Hiragino Sans GB W3" panose="020B0300000000000000" pitchFamily="34" charset="-122"/>
            </a:endParaRPr>
          </a:p>
        </p:txBody>
      </p:sp>
      <p:grpSp>
        <p:nvGrpSpPr>
          <p:cNvPr id="4" name="组合 49"/>
          <p:cNvGrpSpPr/>
          <p:nvPr/>
        </p:nvGrpSpPr>
        <p:grpSpPr>
          <a:xfrm>
            <a:off x="5263887" y="3983815"/>
            <a:ext cx="3186426" cy="398186"/>
            <a:chOff x="6939041" y="4821044"/>
            <a:chExt cx="4248568" cy="530914"/>
          </a:xfrm>
        </p:grpSpPr>
        <p:sp>
          <p:nvSpPr>
            <p:cNvPr id="5" name="矩形 4"/>
            <p:cNvSpPr/>
            <p:nvPr/>
          </p:nvSpPr>
          <p:spPr bwMode="auto">
            <a:xfrm>
              <a:off x="6939041" y="4821044"/>
              <a:ext cx="4248568" cy="530914"/>
            </a:xfrm>
            <a:prstGeom prst="rect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  <a:noAutofit/>
            </a:bodyPr>
            <a:lstStyle/>
            <a:p>
              <a:pPr marL="171450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965474" y="4853673"/>
              <a:ext cx="2909288" cy="451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HelveticaNeueLT Pro 67 MdCn" panose="020B0606030502030204" pitchFamily="34" charset="0"/>
                  <a:ea typeface="Hiragino Sans GB W3" panose="020B0300000000000000" pitchFamily="34" charset="-122"/>
                </a:rPr>
                <a:t>点击此处添加关键词</a:t>
              </a:r>
              <a:endParaRPr lang="zh-CN" altLang="en-US" sz="1600" dirty="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</a:endParaRPr>
            </a:p>
          </p:txBody>
        </p:sp>
        <p:cxnSp>
          <p:nvCxnSpPr>
            <p:cNvPr id="7" name="直接连接符 52"/>
            <p:cNvCxnSpPr/>
            <p:nvPr/>
          </p:nvCxnSpPr>
          <p:spPr bwMode="auto">
            <a:xfrm flipV="1">
              <a:off x="10560496" y="4821044"/>
              <a:ext cx="0" cy="530914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</p:cxnSp>
        <p:sp>
          <p:nvSpPr>
            <p:cNvPr id="8" name="任意多边形 53"/>
            <p:cNvSpPr/>
            <p:nvPr/>
          </p:nvSpPr>
          <p:spPr>
            <a:xfrm rot="2033800">
              <a:off x="10655977" y="4960489"/>
              <a:ext cx="467297" cy="276429"/>
            </a:xfrm>
            <a:custGeom>
              <a:avLst/>
              <a:gdLst>
                <a:gd name="connsiteX0" fmla="*/ 685800 w 2318657"/>
                <a:gd name="connsiteY0" fmla="*/ 244927 h 1371600"/>
                <a:gd name="connsiteX1" fmla="*/ 244927 w 2318657"/>
                <a:gd name="connsiteY1" fmla="*/ 685800 h 1371600"/>
                <a:gd name="connsiteX2" fmla="*/ 685800 w 2318657"/>
                <a:gd name="connsiteY2" fmla="*/ 1126673 h 1371600"/>
                <a:gd name="connsiteX3" fmla="*/ 1126673 w 2318657"/>
                <a:gd name="connsiteY3" fmla="*/ 685800 h 1371600"/>
                <a:gd name="connsiteX4" fmla="*/ 685800 w 2318657"/>
                <a:gd name="connsiteY4" fmla="*/ 244927 h 1371600"/>
                <a:gd name="connsiteX5" fmla="*/ 685800 w 2318657"/>
                <a:gd name="connsiteY5" fmla="*/ 0 h 1371600"/>
                <a:gd name="connsiteX6" fmla="*/ 1317707 w 2318657"/>
                <a:gd name="connsiteY6" fmla="*/ 418856 h 1371600"/>
                <a:gd name="connsiteX7" fmla="*/ 1341761 w 2318657"/>
                <a:gd name="connsiteY7" fmla="*/ 496345 h 1371600"/>
                <a:gd name="connsiteX8" fmla="*/ 2255504 w 2318657"/>
                <a:gd name="connsiteY8" fmla="*/ 496345 h 1371600"/>
                <a:gd name="connsiteX9" fmla="*/ 2318657 w 2318657"/>
                <a:gd name="connsiteY9" fmla="*/ 559498 h 1371600"/>
                <a:gd name="connsiteX10" fmla="*/ 2318657 w 2318657"/>
                <a:gd name="connsiteY10" fmla="*/ 812103 h 1371600"/>
                <a:gd name="connsiteX11" fmla="*/ 2255504 w 2318657"/>
                <a:gd name="connsiteY11" fmla="*/ 875256 h 1371600"/>
                <a:gd name="connsiteX12" fmla="*/ 1341760 w 2318657"/>
                <a:gd name="connsiteY12" fmla="*/ 875256 h 1371600"/>
                <a:gd name="connsiteX13" fmla="*/ 1317707 w 2318657"/>
                <a:gd name="connsiteY13" fmla="*/ 952744 h 1371600"/>
                <a:gd name="connsiteX14" fmla="*/ 685800 w 2318657"/>
                <a:gd name="connsiteY14" fmla="*/ 1371600 h 1371600"/>
                <a:gd name="connsiteX15" fmla="*/ 0 w 2318657"/>
                <a:gd name="connsiteY15" fmla="*/ 685800 h 1371600"/>
                <a:gd name="connsiteX16" fmla="*/ 685800 w 2318657"/>
                <a:gd name="connsiteY16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18657" h="1371600">
                  <a:moveTo>
                    <a:pt x="685800" y="244927"/>
                  </a:moveTo>
                  <a:cubicBezTo>
                    <a:pt x="442313" y="244927"/>
                    <a:pt x="244927" y="442313"/>
                    <a:pt x="244927" y="685800"/>
                  </a:cubicBezTo>
                  <a:cubicBezTo>
                    <a:pt x="244927" y="929287"/>
                    <a:pt x="442313" y="1126673"/>
                    <a:pt x="685800" y="1126673"/>
                  </a:cubicBezTo>
                  <a:cubicBezTo>
                    <a:pt x="929287" y="1126673"/>
                    <a:pt x="1126673" y="929287"/>
                    <a:pt x="1126673" y="685800"/>
                  </a:cubicBezTo>
                  <a:cubicBezTo>
                    <a:pt x="1126673" y="442313"/>
                    <a:pt x="929287" y="244927"/>
                    <a:pt x="685800" y="244927"/>
                  </a:cubicBezTo>
                  <a:close/>
                  <a:moveTo>
                    <a:pt x="685800" y="0"/>
                  </a:moveTo>
                  <a:cubicBezTo>
                    <a:pt x="969868" y="0"/>
                    <a:pt x="1213596" y="172712"/>
                    <a:pt x="1317707" y="418856"/>
                  </a:cubicBezTo>
                  <a:lnTo>
                    <a:pt x="1341761" y="496345"/>
                  </a:lnTo>
                  <a:lnTo>
                    <a:pt x="2255504" y="496345"/>
                  </a:lnTo>
                  <a:cubicBezTo>
                    <a:pt x="2290382" y="496345"/>
                    <a:pt x="2318657" y="524620"/>
                    <a:pt x="2318657" y="559498"/>
                  </a:cubicBezTo>
                  <a:lnTo>
                    <a:pt x="2318657" y="812103"/>
                  </a:lnTo>
                  <a:cubicBezTo>
                    <a:pt x="2318657" y="846981"/>
                    <a:pt x="2290382" y="875256"/>
                    <a:pt x="2255504" y="875256"/>
                  </a:cubicBezTo>
                  <a:lnTo>
                    <a:pt x="1341760" y="875256"/>
                  </a:lnTo>
                  <a:lnTo>
                    <a:pt x="1317707" y="952744"/>
                  </a:lnTo>
                  <a:cubicBezTo>
                    <a:pt x="1213596" y="1198888"/>
                    <a:pt x="969868" y="1371600"/>
                    <a:pt x="685800" y="1371600"/>
                  </a:cubicBezTo>
                  <a:cubicBezTo>
                    <a:pt x="307043" y="1371600"/>
                    <a:pt x="0" y="1064557"/>
                    <a:pt x="0" y="685800"/>
                  </a:cubicBezTo>
                  <a:cubicBezTo>
                    <a:pt x="0" y="307043"/>
                    <a:pt x="307043" y="0"/>
                    <a:pt x="6858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9" name="Rectangle 11"/>
          <p:cNvSpPr/>
          <p:nvPr/>
        </p:nvSpPr>
        <p:spPr>
          <a:xfrm>
            <a:off x="5077107" y="2651301"/>
            <a:ext cx="3559986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rgbClr val="FFFFFF"/>
                </a:solidFill>
                <a:cs typeface="Avenir Next Condensed Regular"/>
              </a:rPr>
              <a:t>点击此处添加文本信息，</a:t>
            </a:r>
            <a:r>
              <a:rPr lang="zh-CN" altLang="en-US" sz="1000" dirty="0">
                <a:solidFill>
                  <a:srgbClr val="FFFFFF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</a:rPr>
              <a:t>倍字间距。</a:t>
            </a:r>
            <a:endParaRPr lang="zh-CN" altLang="zh-CN" sz="1000" dirty="0">
              <a:solidFill>
                <a:srgbClr val="FFFFFF"/>
              </a:solidFill>
              <a:cs typeface="Avenir Next Condensed Regular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181866" y="504496"/>
            <a:ext cx="1283812" cy="1283812"/>
          </a:xfrm>
          <a:prstGeom prst="ellipse">
            <a:avLst/>
          </a:prstGeom>
          <a:solidFill>
            <a:srgbClr val="FFFFFF">
              <a:alpha val="7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9000" dirty="0" smtClean="0">
                <a:solidFill>
                  <a:srgbClr val="12253A"/>
                </a:solidFill>
              </a:rPr>
              <a:t>4</a:t>
            </a:r>
            <a:endParaRPr kumimoji="1" lang="zh-CN" altLang="en-US" sz="9000" dirty="0">
              <a:solidFill>
                <a:srgbClr val="12253A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chemeClr val="bg1"/>
                </a:solidFill>
              </a:rPr>
              <a:t>LOGO | COMPANY</a:t>
            </a:r>
            <a:endParaRPr kumimoji="1" lang="zh-CN" alt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71750"/>
            <a:ext cx="9144000" cy="25717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400" b="1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3" name="直角三角形 2"/>
          <p:cNvSpPr/>
          <p:nvPr/>
        </p:nvSpPr>
        <p:spPr>
          <a:xfrm flipH="1" flipV="1">
            <a:off x="6674989" y="2571751"/>
            <a:ext cx="2469011" cy="2571750"/>
          </a:xfrm>
          <a:prstGeom prst="rtTriangle">
            <a:avLst/>
          </a:prstGeom>
          <a:solidFill>
            <a:srgbClr val="18BDD5">
              <a:alpha val="7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-1"/>
            <a:ext cx="6674989" cy="2571752"/>
          </a:xfrm>
          <a:custGeom>
            <a:avLst/>
            <a:gdLst/>
            <a:ahLst/>
            <a:cxnLst/>
            <a:rect l="l" t="t" r="r" b="b"/>
            <a:pathLst>
              <a:path w="6674989" h="2571752">
                <a:moveTo>
                  <a:pt x="0" y="0"/>
                </a:moveTo>
                <a:lnTo>
                  <a:pt x="4205978" y="0"/>
                </a:lnTo>
                <a:lnTo>
                  <a:pt x="4205978" y="2"/>
                </a:lnTo>
                <a:lnTo>
                  <a:pt x="6674989" y="2571752"/>
                </a:lnTo>
                <a:lnTo>
                  <a:pt x="4205978" y="2571752"/>
                </a:lnTo>
                <a:lnTo>
                  <a:pt x="4205978" y="2571751"/>
                </a:lnTo>
                <a:lnTo>
                  <a:pt x="0" y="2571751"/>
                </a:lnTo>
                <a:close/>
              </a:path>
            </a:pathLst>
          </a:custGeom>
          <a:solidFill>
            <a:srgbClr val="18BDD5">
              <a:alpha val="7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pic>
        <p:nvPicPr>
          <p:cNvPr id="5" name="图片 4" descr="iPhone6 无屏幕.png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442143" y="146958"/>
            <a:ext cx="1918793" cy="242479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485991" y="931904"/>
            <a:ext cx="1251139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b="1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TEXT</a:t>
            </a:r>
            <a:r>
              <a:rPr kumimoji="1" lang="zh-CN" altLang="en-US" b="1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 </a:t>
            </a:r>
            <a:r>
              <a:rPr kumimoji="1" lang="en-US" altLang="zh-CN" b="1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HERE</a:t>
            </a:r>
            <a:endParaRPr kumimoji="1" lang="zh-CN" altLang="en-US" b="1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85991" y="1359494"/>
            <a:ext cx="2845604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点击此处添加文本信息</a:t>
            </a:r>
            <a:endParaRPr lang="en-US" altLang="zh-CN" sz="1000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rgbClr val="FFFFFF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</a:rPr>
              <a:t>倍字间距</a:t>
            </a:r>
            <a:r>
              <a:rPr lang="zh-CN" altLang="en-US" sz="1000" dirty="0" smtClean="0">
                <a:solidFill>
                  <a:srgbClr val="FFFFFF"/>
                </a:solidFill>
              </a:rPr>
              <a:t>。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536600" y="2892381"/>
            <a:ext cx="806794" cy="806794"/>
          </a:xfrm>
          <a:prstGeom prst="ellipse">
            <a:avLst/>
          </a:prstGeom>
          <a:solidFill>
            <a:srgbClr val="18BDD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kumimoji="1" lang="en-US" altLang="zh-CN" sz="4800" b="1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</a:t>
            </a:r>
            <a:endParaRPr kumimoji="1" lang="zh-CN" altLang="en-US" sz="4800" b="1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431563" y="2891818"/>
            <a:ext cx="10141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400" b="1" dirty="0">
                <a:solidFill>
                  <a:srgbClr val="103154"/>
                </a:solidFill>
                <a:latin typeface="Century Gothic" panose="020B0502020202020204"/>
                <a:ea typeface="微软雅黑" panose="020B0503020204020204" charset="-122"/>
              </a:rPr>
              <a:t>TEXT</a:t>
            </a:r>
            <a:r>
              <a:rPr kumimoji="1" lang="zh-CN" altLang="en-US" sz="1400" b="1" dirty="0">
                <a:solidFill>
                  <a:srgbClr val="103154"/>
                </a:solidFill>
                <a:latin typeface="Century Gothic" panose="020B0502020202020204"/>
                <a:ea typeface="微软雅黑" panose="020B0503020204020204" charset="-122"/>
              </a:rPr>
              <a:t> </a:t>
            </a:r>
            <a:r>
              <a:rPr kumimoji="1" lang="en-US" altLang="zh-CN" sz="1400" b="1" dirty="0">
                <a:solidFill>
                  <a:srgbClr val="103154"/>
                </a:solidFill>
                <a:latin typeface="Century Gothic" panose="020B0502020202020204"/>
                <a:ea typeface="微软雅黑" panose="020B0503020204020204" charset="-122"/>
              </a:rPr>
              <a:t>HERE</a:t>
            </a:r>
            <a:endParaRPr kumimoji="1" lang="zh-CN" altLang="en-US" sz="1400" b="1" dirty="0">
              <a:solidFill>
                <a:srgbClr val="103154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31563" y="3169634"/>
            <a:ext cx="21088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rgbClr val="103154"/>
                </a:solidFill>
              </a:rPr>
              <a:t>点击此处添加文本信息</a:t>
            </a:r>
            <a:endParaRPr lang="en-US" altLang="zh-CN" sz="1000" dirty="0">
              <a:solidFill>
                <a:srgbClr val="103154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/>
              <a:t>建议正文</a:t>
            </a:r>
            <a:r>
              <a:rPr lang="en-US" altLang="zh-CN" sz="1000" dirty="0"/>
              <a:t>10</a:t>
            </a:r>
            <a:r>
              <a:rPr lang="zh-CN" altLang="zh-CN" sz="1000" dirty="0"/>
              <a:t>号字，</a:t>
            </a:r>
            <a:r>
              <a:rPr lang="en-US" altLang="zh-CN" sz="1000" dirty="0"/>
              <a:t>1.3</a:t>
            </a:r>
            <a:r>
              <a:rPr lang="zh-CN" altLang="zh-CN" sz="1000" dirty="0"/>
              <a:t>倍字间距。</a:t>
            </a:r>
            <a:endParaRPr lang="zh-CN" altLang="en-US" sz="1000" dirty="0">
              <a:solidFill>
                <a:srgbClr val="103154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3049619" y="3908960"/>
            <a:ext cx="806794" cy="806794"/>
          </a:xfrm>
          <a:prstGeom prst="ellipse">
            <a:avLst/>
          </a:prstGeom>
          <a:solidFill>
            <a:srgbClr val="1225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kumimoji="1" lang="en-US" altLang="zh-CN" sz="4800" b="1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2</a:t>
            </a:r>
            <a:endParaRPr kumimoji="1" lang="zh-CN" altLang="en-US" sz="4800" b="1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944582" y="3908397"/>
            <a:ext cx="10141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400" b="1" dirty="0">
                <a:solidFill>
                  <a:srgbClr val="103154"/>
                </a:solidFill>
                <a:latin typeface="Century Gothic" panose="020B0502020202020204"/>
                <a:ea typeface="微软雅黑" panose="020B0503020204020204" charset="-122"/>
              </a:rPr>
              <a:t>TEXT</a:t>
            </a:r>
            <a:r>
              <a:rPr kumimoji="1" lang="zh-CN" altLang="en-US" sz="1400" b="1" dirty="0">
                <a:solidFill>
                  <a:srgbClr val="103154"/>
                </a:solidFill>
                <a:latin typeface="Century Gothic" panose="020B0502020202020204"/>
                <a:ea typeface="微软雅黑" panose="020B0503020204020204" charset="-122"/>
              </a:rPr>
              <a:t> </a:t>
            </a:r>
            <a:r>
              <a:rPr kumimoji="1" lang="en-US" altLang="zh-CN" sz="1400" b="1" dirty="0">
                <a:solidFill>
                  <a:srgbClr val="103154"/>
                </a:solidFill>
                <a:latin typeface="Century Gothic" panose="020B0502020202020204"/>
                <a:ea typeface="微软雅黑" panose="020B0503020204020204" charset="-122"/>
              </a:rPr>
              <a:t>HERE</a:t>
            </a:r>
            <a:endParaRPr kumimoji="1" lang="zh-CN" altLang="en-US" sz="1400" b="1" dirty="0">
              <a:solidFill>
                <a:srgbClr val="103154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944582" y="4186213"/>
            <a:ext cx="2108855" cy="472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rgbClr val="103154"/>
                </a:solidFill>
              </a:rPr>
              <a:t>点击此处添加文本信息</a:t>
            </a:r>
            <a:endParaRPr lang="en-US" altLang="zh-CN" sz="1000" dirty="0">
              <a:solidFill>
                <a:srgbClr val="103154"/>
              </a:solidFill>
            </a:endParaRPr>
          </a:p>
          <a:p>
            <a:pPr lvl="0"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</a:rPr>
              <a:t>建议正文</a:t>
            </a:r>
            <a:r>
              <a:rPr lang="en-US" altLang="zh-CN" sz="1000" dirty="0">
                <a:solidFill>
                  <a:srgbClr val="103154"/>
                </a:solidFill>
              </a:rPr>
              <a:t>10</a:t>
            </a:r>
            <a:r>
              <a:rPr lang="zh-CN" altLang="zh-CN" sz="1000" dirty="0">
                <a:solidFill>
                  <a:srgbClr val="103154"/>
                </a:solidFill>
              </a:rPr>
              <a:t>号字，</a:t>
            </a:r>
            <a:r>
              <a:rPr lang="en-US" altLang="zh-CN" sz="1000" dirty="0">
                <a:solidFill>
                  <a:srgbClr val="103154"/>
                </a:solidFill>
              </a:rPr>
              <a:t>1.3</a:t>
            </a:r>
            <a:r>
              <a:rPr lang="zh-CN" altLang="zh-CN" sz="1000" dirty="0">
                <a:solidFill>
                  <a:srgbClr val="103154"/>
                </a:solidFill>
              </a:rPr>
              <a:t>倍字间距。</a:t>
            </a:r>
            <a:endParaRPr lang="zh-CN" altLang="en-US" sz="1000" dirty="0">
              <a:solidFill>
                <a:srgbClr val="103154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144329" y="2892944"/>
            <a:ext cx="806794" cy="80679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kumimoji="1" lang="en-US" altLang="zh-CN" sz="4800" b="1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3</a:t>
            </a:r>
            <a:endParaRPr kumimoji="1" lang="zh-CN" altLang="en-US" sz="4800" b="1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039292" y="2892381"/>
            <a:ext cx="10141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400" b="1" dirty="0">
                <a:solidFill>
                  <a:srgbClr val="103154"/>
                </a:solidFill>
                <a:latin typeface="Century Gothic" panose="020B0502020202020204"/>
                <a:ea typeface="微软雅黑" panose="020B0503020204020204" charset="-122"/>
              </a:rPr>
              <a:t>TEXT</a:t>
            </a:r>
            <a:r>
              <a:rPr kumimoji="1" lang="zh-CN" altLang="en-US" sz="1400" b="1" dirty="0">
                <a:solidFill>
                  <a:srgbClr val="103154"/>
                </a:solidFill>
                <a:latin typeface="Century Gothic" panose="020B0502020202020204"/>
                <a:ea typeface="微软雅黑" panose="020B0503020204020204" charset="-122"/>
              </a:rPr>
              <a:t> </a:t>
            </a:r>
            <a:r>
              <a:rPr kumimoji="1" lang="en-US" altLang="zh-CN" sz="1400" b="1" dirty="0">
                <a:solidFill>
                  <a:srgbClr val="103154"/>
                </a:solidFill>
                <a:latin typeface="Century Gothic" panose="020B0502020202020204"/>
                <a:ea typeface="微软雅黑" panose="020B0503020204020204" charset="-122"/>
              </a:rPr>
              <a:t>HERE</a:t>
            </a:r>
            <a:endParaRPr kumimoji="1" lang="zh-CN" altLang="en-US" sz="1400" b="1" dirty="0">
              <a:solidFill>
                <a:srgbClr val="103154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039292" y="3170197"/>
            <a:ext cx="2108855" cy="472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rgbClr val="103154"/>
                </a:solidFill>
              </a:rPr>
              <a:t>点击此处添加文本信息</a:t>
            </a:r>
            <a:endParaRPr lang="en-US" altLang="zh-CN" sz="1000" dirty="0">
              <a:solidFill>
                <a:srgbClr val="103154"/>
              </a:solidFill>
            </a:endParaRPr>
          </a:p>
          <a:p>
            <a:pPr lvl="0">
              <a:lnSpc>
                <a:spcPct val="130000"/>
              </a:lnSpc>
            </a:pPr>
            <a:r>
              <a:rPr lang="zh-CN" altLang="zh-CN" sz="1000" dirty="0">
                <a:solidFill>
                  <a:srgbClr val="103154"/>
                </a:solidFill>
              </a:rPr>
              <a:t>建议正文</a:t>
            </a:r>
            <a:r>
              <a:rPr lang="en-US" altLang="zh-CN" sz="1000" dirty="0">
                <a:solidFill>
                  <a:srgbClr val="103154"/>
                </a:solidFill>
              </a:rPr>
              <a:t>10</a:t>
            </a:r>
            <a:r>
              <a:rPr lang="zh-CN" altLang="zh-CN" sz="1000" dirty="0">
                <a:solidFill>
                  <a:srgbClr val="103154"/>
                </a:solidFill>
              </a:rPr>
              <a:t>号字，</a:t>
            </a:r>
            <a:r>
              <a:rPr lang="en-US" altLang="zh-CN" sz="1000" dirty="0">
                <a:solidFill>
                  <a:srgbClr val="103154"/>
                </a:solidFill>
              </a:rPr>
              <a:t>1.3</a:t>
            </a:r>
            <a:r>
              <a:rPr lang="zh-CN" altLang="zh-CN" sz="1000" dirty="0">
                <a:solidFill>
                  <a:srgbClr val="103154"/>
                </a:solidFill>
              </a:rPr>
              <a:t>倍字间距。</a:t>
            </a:r>
            <a:endParaRPr lang="zh-CN" altLang="en-US" sz="1000" dirty="0">
              <a:solidFill>
                <a:srgbClr val="103154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089356" y="2589679"/>
            <a:ext cx="2044149" cy="7986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30000"/>
              </a:lnSpc>
            </a:pPr>
            <a:r>
              <a:rPr kumimoji="1" lang="zh-CN" altLang="en-US" b="1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点击此处添加标题</a:t>
            </a:r>
            <a:endParaRPr kumimoji="1" lang="en-US" altLang="zh-CN" b="1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  <a:p>
            <a:pPr algn="r">
              <a:lnSpc>
                <a:spcPct val="130000"/>
              </a:lnSpc>
            </a:pPr>
            <a:r>
              <a:rPr kumimoji="1" lang="en-US" altLang="zh-CN" b="1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TITLE</a:t>
            </a:r>
            <a:r>
              <a:rPr kumimoji="1" lang="zh-CN" altLang="en-US" b="1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 </a:t>
            </a:r>
            <a:r>
              <a:rPr kumimoji="1" lang="en-US" altLang="zh-CN" b="1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HERE</a:t>
            </a:r>
            <a:endParaRPr kumimoji="1" lang="en-US" altLang="zh-CN" b="1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rgbClr val="12253A"/>
                </a:solidFill>
              </a:rPr>
              <a:t>LOGO |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0" y="2739700"/>
            <a:ext cx="9144000" cy="2403800"/>
          </a:xfrm>
          <a:prstGeom prst="rect">
            <a:avLst/>
          </a:prstGeom>
          <a:solidFill>
            <a:srgbClr val="1225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220399" y="152881"/>
            <a:ext cx="2707779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 smtClean="0">
                <a:solidFill>
                  <a:srgbClr val="12253A"/>
                </a:solidFill>
              </a:rPr>
              <a:t>ADD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YOUR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HERE</a:t>
            </a:r>
            <a:endParaRPr kumimoji="1" lang="en-US" altLang="zh-CN" b="1" dirty="0" smtClean="0">
              <a:solidFill>
                <a:srgbClr val="12253A"/>
              </a:solidFill>
            </a:endParaRPr>
          </a:p>
          <a:p>
            <a:pPr>
              <a:lnSpc>
                <a:spcPct val="110000"/>
              </a:lnSpc>
            </a:pPr>
            <a:r>
              <a:rPr kumimoji="1" lang="zh-CN" altLang="en-US" b="1" dirty="0" smtClean="0">
                <a:solidFill>
                  <a:srgbClr val="12253A"/>
                </a:solidFill>
              </a:rPr>
              <a:t>点击此处添加标题</a:t>
            </a:r>
            <a:endParaRPr kumimoji="1" lang="en-US" altLang="zh-CN" b="1" dirty="0" smtClean="0">
              <a:solidFill>
                <a:srgbClr val="12253A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chemeClr val="bg1"/>
                </a:solidFill>
              </a:rPr>
              <a:t>LOGO | COMPANY</a:t>
            </a:r>
            <a:endParaRPr kumimoji="1"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91521" y="3791686"/>
            <a:ext cx="5144479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倍字间距。标题数字等都可以通过点击和重新输入进行</a:t>
            </a:r>
            <a:r>
              <a:rPr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更改。</a:t>
            </a:r>
            <a:endParaRPr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六边形 4"/>
          <p:cNvSpPr/>
          <p:nvPr/>
        </p:nvSpPr>
        <p:spPr bwMode="auto">
          <a:xfrm rot="5400000">
            <a:off x="4317395" y="956115"/>
            <a:ext cx="1538713" cy="1326477"/>
          </a:xfrm>
          <a:prstGeom prst="hexagon">
            <a:avLst/>
          </a:prstGeom>
          <a:noFill/>
          <a:ln w="22225">
            <a:solidFill>
              <a:srgbClr val="18BDD5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endParaRPr lang="zh-CN" altLang="en-US">
              <a:solidFill>
                <a:srgbClr val="12253A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4481467" y="917223"/>
            <a:ext cx="1210572" cy="1404262"/>
          </a:xfrm>
          <a:custGeom>
            <a:avLst/>
            <a:gdLst>
              <a:gd name="connsiteX0" fmla="*/ 1109388 w 2218776"/>
              <a:gd name="connsiteY0" fmla="*/ 0 h 2573779"/>
              <a:gd name="connsiteX1" fmla="*/ 2218776 w 2218776"/>
              <a:gd name="connsiteY1" fmla="*/ 554695 h 2573779"/>
              <a:gd name="connsiteX2" fmla="*/ 2218776 w 2218776"/>
              <a:gd name="connsiteY2" fmla="*/ 2019089 h 2573779"/>
              <a:gd name="connsiteX3" fmla="*/ 1109395 w 2218776"/>
              <a:gd name="connsiteY3" fmla="*/ 2573779 h 2573779"/>
              <a:gd name="connsiteX4" fmla="*/ 1109381 w 2218776"/>
              <a:gd name="connsiteY4" fmla="*/ 2573779 h 2573779"/>
              <a:gd name="connsiteX5" fmla="*/ 0 w 2218776"/>
              <a:gd name="connsiteY5" fmla="*/ 2019089 h 2573779"/>
              <a:gd name="connsiteX6" fmla="*/ 0 w 2218776"/>
              <a:gd name="connsiteY6" fmla="*/ 554695 h 257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8776" h="2573779">
                <a:moveTo>
                  <a:pt x="1109388" y="0"/>
                </a:moveTo>
                <a:lnTo>
                  <a:pt x="2218776" y="554695"/>
                </a:lnTo>
                <a:lnTo>
                  <a:pt x="2218776" y="2019089"/>
                </a:lnTo>
                <a:lnTo>
                  <a:pt x="1109395" y="2573779"/>
                </a:lnTo>
                <a:lnTo>
                  <a:pt x="1109381" y="2573779"/>
                </a:lnTo>
                <a:lnTo>
                  <a:pt x="0" y="2019089"/>
                </a:lnTo>
                <a:lnTo>
                  <a:pt x="0" y="554695"/>
                </a:lnTo>
                <a:close/>
              </a:path>
            </a:pathLst>
          </a:custGeom>
        </p:spPr>
      </p:pic>
      <p:sp>
        <p:nvSpPr>
          <p:cNvPr id="7" name="六边形 6"/>
          <p:cNvSpPr/>
          <p:nvPr/>
        </p:nvSpPr>
        <p:spPr bwMode="auto">
          <a:xfrm rot="5400000">
            <a:off x="2868823" y="956115"/>
            <a:ext cx="1538713" cy="1326477"/>
          </a:xfrm>
          <a:prstGeom prst="hexagon">
            <a:avLst/>
          </a:prstGeom>
          <a:noFill/>
          <a:ln w="22225">
            <a:solidFill>
              <a:srgbClr val="18BDD5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endParaRPr lang="zh-CN" altLang="en-US">
              <a:solidFill>
                <a:srgbClr val="12253A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screen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>
          <a:xfrm>
            <a:off x="3032894" y="917222"/>
            <a:ext cx="1210572" cy="1404262"/>
          </a:xfrm>
          <a:custGeom>
            <a:avLst/>
            <a:gdLst>
              <a:gd name="connsiteX0" fmla="*/ 1109388 w 2218776"/>
              <a:gd name="connsiteY0" fmla="*/ 0 h 2573779"/>
              <a:gd name="connsiteX1" fmla="*/ 2218776 w 2218776"/>
              <a:gd name="connsiteY1" fmla="*/ 554695 h 2573779"/>
              <a:gd name="connsiteX2" fmla="*/ 2218776 w 2218776"/>
              <a:gd name="connsiteY2" fmla="*/ 2019089 h 2573779"/>
              <a:gd name="connsiteX3" fmla="*/ 1109395 w 2218776"/>
              <a:gd name="connsiteY3" fmla="*/ 2573779 h 2573779"/>
              <a:gd name="connsiteX4" fmla="*/ 1109381 w 2218776"/>
              <a:gd name="connsiteY4" fmla="*/ 2573779 h 2573779"/>
              <a:gd name="connsiteX5" fmla="*/ 0 w 2218776"/>
              <a:gd name="connsiteY5" fmla="*/ 2019089 h 2573779"/>
              <a:gd name="connsiteX6" fmla="*/ 0 w 2218776"/>
              <a:gd name="connsiteY6" fmla="*/ 554695 h 257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8776" h="2573779">
                <a:moveTo>
                  <a:pt x="1109388" y="0"/>
                </a:moveTo>
                <a:lnTo>
                  <a:pt x="2218776" y="554695"/>
                </a:lnTo>
                <a:lnTo>
                  <a:pt x="2218776" y="2019089"/>
                </a:lnTo>
                <a:lnTo>
                  <a:pt x="1109395" y="2573779"/>
                </a:lnTo>
                <a:lnTo>
                  <a:pt x="1109381" y="2573779"/>
                </a:lnTo>
                <a:lnTo>
                  <a:pt x="0" y="2019089"/>
                </a:lnTo>
                <a:lnTo>
                  <a:pt x="0" y="554695"/>
                </a:lnTo>
                <a:close/>
              </a:path>
            </a:pathLst>
          </a:custGeom>
        </p:spPr>
      </p:pic>
      <p:sp>
        <p:nvSpPr>
          <p:cNvPr id="9" name="六边形 8"/>
          <p:cNvSpPr/>
          <p:nvPr/>
        </p:nvSpPr>
        <p:spPr bwMode="auto">
          <a:xfrm rot="5400000">
            <a:off x="3593109" y="2222292"/>
            <a:ext cx="1538713" cy="1326477"/>
          </a:xfrm>
          <a:prstGeom prst="hexagon">
            <a:avLst/>
          </a:prstGeom>
          <a:noFill/>
          <a:ln w="22225">
            <a:solidFill>
              <a:srgbClr val="18BDD5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endParaRPr lang="zh-CN" altLang="en-US">
              <a:solidFill>
                <a:srgbClr val="12253A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3757180" y="2183400"/>
            <a:ext cx="1210572" cy="1404262"/>
          </a:xfrm>
          <a:custGeom>
            <a:avLst/>
            <a:gdLst>
              <a:gd name="connsiteX0" fmla="*/ 1109388 w 2218776"/>
              <a:gd name="connsiteY0" fmla="*/ 0 h 2573779"/>
              <a:gd name="connsiteX1" fmla="*/ 2218776 w 2218776"/>
              <a:gd name="connsiteY1" fmla="*/ 554695 h 2573779"/>
              <a:gd name="connsiteX2" fmla="*/ 2218776 w 2218776"/>
              <a:gd name="connsiteY2" fmla="*/ 2019089 h 2573779"/>
              <a:gd name="connsiteX3" fmla="*/ 1109395 w 2218776"/>
              <a:gd name="connsiteY3" fmla="*/ 2573779 h 2573779"/>
              <a:gd name="connsiteX4" fmla="*/ 1109381 w 2218776"/>
              <a:gd name="connsiteY4" fmla="*/ 2573779 h 2573779"/>
              <a:gd name="connsiteX5" fmla="*/ 0 w 2218776"/>
              <a:gd name="connsiteY5" fmla="*/ 2019089 h 2573779"/>
              <a:gd name="connsiteX6" fmla="*/ 0 w 2218776"/>
              <a:gd name="connsiteY6" fmla="*/ 554695 h 257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8776" h="2573779">
                <a:moveTo>
                  <a:pt x="1109388" y="0"/>
                </a:moveTo>
                <a:lnTo>
                  <a:pt x="2218776" y="554695"/>
                </a:lnTo>
                <a:lnTo>
                  <a:pt x="2218776" y="2019089"/>
                </a:lnTo>
                <a:lnTo>
                  <a:pt x="1109395" y="2573779"/>
                </a:lnTo>
                <a:lnTo>
                  <a:pt x="1109381" y="2573779"/>
                </a:lnTo>
                <a:lnTo>
                  <a:pt x="0" y="2019089"/>
                </a:lnTo>
                <a:lnTo>
                  <a:pt x="0" y="554695"/>
                </a:lnTo>
                <a:close/>
              </a:path>
            </a:pathLst>
          </a:custGeom>
        </p:spPr>
      </p:pic>
      <p:sp>
        <p:nvSpPr>
          <p:cNvPr id="11" name="六边形 10"/>
          <p:cNvSpPr/>
          <p:nvPr/>
        </p:nvSpPr>
        <p:spPr bwMode="auto">
          <a:xfrm rot="5400000">
            <a:off x="5041681" y="2222292"/>
            <a:ext cx="1538713" cy="1326477"/>
          </a:xfrm>
          <a:prstGeom prst="hexagon">
            <a:avLst/>
          </a:prstGeom>
          <a:noFill/>
          <a:ln w="22225">
            <a:solidFill>
              <a:srgbClr val="18BDD5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endParaRPr lang="zh-CN" altLang="en-US">
              <a:solidFill>
                <a:srgbClr val="12253A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halk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5205752" y="2183400"/>
            <a:ext cx="1210572" cy="1404262"/>
          </a:xfrm>
          <a:custGeom>
            <a:avLst/>
            <a:gdLst>
              <a:gd name="connsiteX0" fmla="*/ 1109388 w 2218776"/>
              <a:gd name="connsiteY0" fmla="*/ 0 h 2573779"/>
              <a:gd name="connsiteX1" fmla="*/ 2218776 w 2218776"/>
              <a:gd name="connsiteY1" fmla="*/ 554695 h 2573779"/>
              <a:gd name="connsiteX2" fmla="*/ 2218776 w 2218776"/>
              <a:gd name="connsiteY2" fmla="*/ 2019089 h 2573779"/>
              <a:gd name="connsiteX3" fmla="*/ 1109395 w 2218776"/>
              <a:gd name="connsiteY3" fmla="*/ 2573779 h 2573779"/>
              <a:gd name="connsiteX4" fmla="*/ 1109381 w 2218776"/>
              <a:gd name="connsiteY4" fmla="*/ 2573779 h 2573779"/>
              <a:gd name="connsiteX5" fmla="*/ 0 w 2218776"/>
              <a:gd name="connsiteY5" fmla="*/ 2019089 h 2573779"/>
              <a:gd name="connsiteX6" fmla="*/ 0 w 2218776"/>
              <a:gd name="connsiteY6" fmla="*/ 554695 h 257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8776" h="2573779">
                <a:moveTo>
                  <a:pt x="1109388" y="0"/>
                </a:moveTo>
                <a:lnTo>
                  <a:pt x="2218776" y="554695"/>
                </a:lnTo>
                <a:lnTo>
                  <a:pt x="2218776" y="2019089"/>
                </a:lnTo>
                <a:lnTo>
                  <a:pt x="1109395" y="2573779"/>
                </a:lnTo>
                <a:lnTo>
                  <a:pt x="1109381" y="2573779"/>
                </a:lnTo>
                <a:lnTo>
                  <a:pt x="0" y="2019089"/>
                </a:lnTo>
                <a:lnTo>
                  <a:pt x="0" y="554695"/>
                </a:lnTo>
                <a:close/>
              </a:path>
            </a:pathLst>
          </a:custGeom>
        </p:spPr>
      </p:pic>
      <p:sp>
        <p:nvSpPr>
          <p:cNvPr id="13" name="六边形 12"/>
          <p:cNvSpPr/>
          <p:nvPr/>
        </p:nvSpPr>
        <p:spPr bwMode="auto">
          <a:xfrm rot="5400000">
            <a:off x="2144537" y="2222292"/>
            <a:ext cx="1538713" cy="1326477"/>
          </a:xfrm>
          <a:prstGeom prst="hexagon">
            <a:avLst/>
          </a:prstGeom>
          <a:noFill/>
          <a:ln w="22225">
            <a:solidFill>
              <a:srgbClr val="18BDD5"/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endParaRPr lang="zh-CN" altLang="en-US">
              <a:solidFill>
                <a:srgbClr val="12253A"/>
              </a:solidFill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1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2308608" y="2183400"/>
            <a:ext cx="1210572" cy="1404262"/>
          </a:xfrm>
          <a:custGeom>
            <a:avLst/>
            <a:gdLst>
              <a:gd name="connsiteX0" fmla="*/ 1109388 w 2218776"/>
              <a:gd name="connsiteY0" fmla="*/ 0 h 2573779"/>
              <a:gd name="connsiteX1" fmla="*/ 2218776 w 2218776"/>
              <a:gd name="connsiteY1" fmla="*/ 554695 h 2573779"/>
              <a:gd name="connsiteX2" fmla="*/ 2218776 w 2218776"/>
              <a:gd name="connsiteY2" fmla="*/ 2019089 h 2573779"/>
              <a:gd name="connsiteX3" fmla="*/ 1109395 w 2218776"/>
              <a:gd name="connsiteY3" fmla="*/ 2573779 h 2573779"/>
              <a:gd name="connsiteX4" fmla="*/ 1109381 w 2218776"/>
              <a:gd name="connsiteY4" fmla="*/ 2573779 h 2573779"/>
              <a:gd name="connsiteX5" fmla="*/ 0 w 2218776"/>
              <a:gd name="connsiteY5" fmla="*/ 2019089 h 2573779"/>
              <a:gd name="connsiteX6" fmla="*/ 0 w 2218776"/>
              <a:gd name="connsiteY6" fmla="*/ 554695 h 257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8776" h="2573779">
                <a:moveTo>
                  <a:pt x="1109388" y="0"/>
                </a:moveTo>
                <a:lnTo>
                  <a:pt x="2218776" y="554695"/>
                </a:lnTo>
                <a:lnTo>
                  <a:pt x="2218776" y="2019089"/>
                </a:lnTo>
                <a:lnTo>
                  <a:pt x="1109395" y="2573779"/>
                </a:lnTo>
                <a:lnTo>
                  <a:pt x="1109381" y="2573779"/>
                </a:lnTo>
                <a:lnTo>
                  <a:pt x="0" y="2019089"/>
                </a:lnTo>
                <a:lnTo>
                  <a:pt x="0" y="554695"/>
                </a:lnTo>
                <a:close/>
              </a:path>
            </a:pathLst>
          </a:custGeom>
        </p:spPr>
      </p:pic>
      <p:grpSp>
        <p:nvGrpSpPr>
          <p:cNvPr id="15" name="组合 56"/>
          <p:cNvGrpSpPr/>
          <p:nvPr/>
        </p:nvGrpSpPr>
        <p:grpSpPr>
          <a:xfrm rot="16200000">
            <a:off x="5732429" y="1275111"/>
            <a:ext cx="333899" cy="660713"/>
            <a:chOff x="5836319" y="3429000"/>
            <a:chExt cx="519362" cy="1027703"/>
          </a:xfrm>
        </p:grpSpPr>
        <p:grpSp>
          <p:nvGrpSpPr>
            <p:cNvPr id="16" name="组合 57"/>
            <p:cNvGrpSpPr/>
            <p:nvPr/>
          </p:nvGrpSpPr>
          <p:grpSpPr>
            <a:xfrm>
              <a:off x="5836319" y="3429000"/>
              <a:ext cx="519362" cy="519362"/>
              <a:chOff x="4871743" y="2039753"/>
              <a:chExt cx="519362" cy="519362"/>
            </a:xfrm>
          </p:grpSpPr>
          <p:sp>
            <p:nvSpPr>
              <p:cNvPr id="18" name="椭圆 17"/>
              <p:cNvSpPr/>
              <p:nvPr/>
            </p:nvSpPr>
            <p:spPr bwMode="auto">
              <a:xfrm>
                <a:off x="4984427" y="2152437"/>
                <a:ext cx="293994" cy="293994"/>
              </a:xfrm>
              <a:prstGeom prst="ellipse">
                <a:avLst/>
              </a:prstGeom>
              <a:solidFill>
                <a:srgbClr val="18BD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zh-CN" altLang="en-US">
                  <a:solidFill>
                    <a:srgbClr val="12253A"/>
                  </a:solidFill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 bwMode="auto">
              <a:xfrm>
                <a:off x="4871743" y="2039753"/>
                <a:ext cx="519362" cy="519362"/>
              </a:xfrm>
              <a:prstGeom prst="ellipse">
                <a:avLst/>
              </a:prstGeom>
              <a:noFill/>
              <a:ln>
                <a:solidFill>
                  <a:srgbClr val="18BDD5"/>
                </a:solidFill>
                <a:prstDash val="sysDash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zh-CN" altLang="en-US">
                  <a:solidFill>
                    <a:srgbClr val="12253A"/>
                  </a:solidFill>
                </a:endParaRPr>
              </a:p>
            </p:txBody>
          </p:sp>
        </p:grpSp>
        <p:cxnSp>
          <p:nvCxnSpPr>
            <p:cNvPr id="17" name="直接连接符 58"/>
            <p:cNvCxnSpPr>
              <a:stCxn id="19" idx="4"/>
            </p:cNvCxnSpPr>
            <p:nvPr/>
          </p:nvCxnSpPr>
          <p:spPr>
            <a:xfrm rot="5400000" flipV="1">
              <a:off x="5841830" y="4202532"/>
              <a:ext cx="508340" cy="1"/>
            </a:xfrm>
            <a:prstGeom prst="line">
              <a:avLst/>
            </a:prstGeom>
            <a:ln w="2222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文本框 19"/>
          <p:cNvSpPr txBox="1"/>
          <p:nvPr/>
        </p:nvSpPr>
        <p:spPr>
          <a:xfrm>
            <a:off x="6229735" y="1153245"/>
            <a:ext cx="1699268" cy="844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b="1" dirty="0" smtClean="0">
                <a:solidFill>
                  <a:srgbClr val="12253A"/>
                </a:solidFill>
                <a:latin typeface="微软雅黑" panose="020B0503020204020204" charset="-122"/>
                <a:ea typeface="微软雅黑" panose="020B0503020204020204" charset="-122"/>
              </a:rPr>
              <a:t>Your Text</a:t>
            </a:r>
            <a:endParaRPr lang="en-US" altLang="zh-CN" b="1" dirty="0" smtClean="0">
              <a:solidFill>
                <a:srgbClr val="12253A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Century Gothic" panose="020B0502020202020204"/>
                <a:ea typeface="微软雅黑" panose="020B0503020204020204" charset="-122"/>
              </a:rPr>
              <a:t>标题数字等都可以通过点击和重新输入进行</a:t>
            </a:r>
            <a:r>
              <a:rPr lang="zh-CN" altLang="en-US" sz="1000" dirty="0" smtClean="0">
                <a:solidFill>
                  <a:srgbClr val="12253A"/>
                </a:solidFill>
                <a:latin typeface="Century Gothic" panose="020B0502020202020204"/>
                <a:ea typeface="微软雅黑" panose="020B0503020204020204" charset="-122"/>
              </a:rPr>
              <a:t>更改</a:t>
            </a:r>
            <a:r>
              <a:rPr lang="zh-CN" altLang="en-US" sz="1000" dirty="0">
                <a:solidFill>
                  <a:srgbClr val="12253A"/>
                </a:solidFill>
                <a:latin typeface="Century Gothic" panose="020B0502020202020204"/>
                <a:ea typeface="微软雅黑" panose="020B0503020204020204" charset="-122"/>
              </a:rPr>
              <a:t>。</a:t>
            </a:r>
            <a:endParaRPr lang="zh-CN" altLang="en-US" sz="1000" dirty="0">
              <a:solidFill>
                <a:srgbClr val="12253A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cxnSp>
        <p:nvCxnSpPr>
          <p:cNvPr id="21" name="直接连接符 62"/>
          <p:cNvCxnSpPr/>
          <p:nvPr/>
        </p:nvCxnSpPr>
        <p:spPr>
          <a:xfrm>
            <a:off x="6229735" y="1184845"/>
            <a:ext cx="0" cy="818884"/>
          </a:xfrm>
          <a:prstGeom prst="line">
            <a:avLst/>
          </a:prstGeom>
          <a:ln w="76200">
            <a:solidFill>
              <a:srgbClr val="18B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组合 63"/>
          <p:cNvGrpSpPr/>
          <p:nvPr/>
        </p:nvGrpSpPr>
        <p:grpSpPr>
          <a:xfrm rot="5400000" flipH="1">
            <a:off x="2644585" y="1275111"/>
            <a:ext cx="333899" cy="660713"/>
            <a:chOff x="5836319" y="3429000"/>
            <a:chExt cx="519362" cy="1027703"/>
          </a:xfrm>
        </p:grpSpPr>
        <p:grpSp>
          <p:nvGrpSpPr>
            <p:cNvPr id="23" name="组合 64"/>
            <p:cNvGrpSpPr/>
            <p:nvPr/>
          </p:nvGrpSpPr>
          <p:grpSpPr>
            <a:xfrm>
              <a:off x="5836319" y="3429000"/>
              <a:ext cx="519362" cy="519362"/>
              <a:chOff x="4871743" y="2039753"/>
              <a:chExt cx="519362" cy="519362"/>
            </a:xfrm>
          </p:grpSpPr>
          <p:sp>
            <p:nvSpPr>
              <p:cNvPr id="25" name="椭圆 24"/>
              <p:cNvSpPr/>
              <p:nvPr/>
            </p:nvSpPr>
            <p:spPr bwMode="auto">
              <a:xfrm>
                <a:off x="4984427" y="2152437"/>
                <a:ext cx="293994" cy="293994"/>
              </a:xfrm>
              <a:prstGeom prst="ellipse">
                <a:avLst/>
              </a:prstGeom>
              <a:solidFill>
                <a:srgbClr val="18BDD5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zh-CN" altLang="en-US">
                  <a:solidFill>
                    <a:srgbClr val="12253A"/>
                  </a:solidFill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 bwMode="auto">
              <a:xfrm>
                <a:off x="4871743" y="2039753"/>
                <a:ext cx="519362" cy="519362"/>
              </a:xfrm>
              <a:prstGeom prst="ellipse">
                <a:avLst/>
              </a:prstGeom>
              <a:noFill/>
              <a:ln>
                <a:solidFill>
                  <a:srgbClr val="18BDD5"/>
                </a:solidFill>
                <a:prstDash val="sysDash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algn="ctr"/>
                <a:endParaRPr lang="zh-CN" altLang="en-US">
                  <a:solidFill>
                    <a:srgbClr val="12253A"/>
                  </a:solidFill>
                </a:endParaRPr>
              </a:p>
            </p:txBody>
          </p:sp>
        </p:grpSp>
        <p:cxnSp>
          <p:nvCxnSpPr>
            <p:cNvPr id="24" name="直接连接符 65"/>
            <p:cNvCxnSpPr>
              <a:stCxn id="26" idx="4"/>
            </p:cNvCxnSpPr>
            <p:nvPr/>
          </p:nvCxnSpPr>
          <p:spPr>
            <a:xfrm rot="5400000" flipV="1">
              <a:off x="5841830" y="4202532"/>
              <a:ext cx="508340" cy="1"/>
            </a:xfrm>
            <a:prstGeom prst="line">
              <a:avLst/>
            </a:prstGeom>
            <a:ln w="2222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文本框 26"/>
          <p:cNvSpPr txBox="1"/>
          <p:nvPr/>
        </p:nvSpPr>
        <p:spPr>
          <a:xfrm>
            <a:off x="775444" y="1182066"/>
            <a:ext cx="1699268" cy="844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b="1" dirty="0" smtClean="0">
                <a:solidFill>
                  <a:srgbClr val="12253A"/>
                </a:solidFill>
                <a:latin typeface="微软雅黑" panose="020B0503020204020204" charset="-122"/>
                <a:ea typeface="微软雅黑" panose="020B0503020204020204" charset="-122"/>
              </a:rPr>
              <a:t>Your Text</a:t>
            </a:r>
            <a:endParaRPr lang="en-US" altLang="zh-CN" b="1" dirty="0" smtClean="0">
              <a:solidFill>
                <a:srgbClr val="12253A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r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Century Gothic" panose="020B0502020202020204"/>
                <a:ea typeface="微软雅黑" panose="020B0503020204020204" charset="-122"/>
              </a:rPr>
              <a:t>标题数字等都可以通过点击和重新输入进行</a:t>
            </a:r>
            <a:r>
              <a:rPr lang="zh-CN" altLang="en-US" sz="1000" dirty="0" smtClean="0">
                <a:solidFill>
                  <a:srgbClr val="12253A"/>
                </a:solidFill>
                <a:latin typeface="Century Gothic" panose="020B0502020202020204"/>
                <a:ea typeface="微软雅黑" panose="020B0503020204020204" charset="-122"/>
              </a:rPr>
              <a:t>更改</a:t>
            </a:r>
            <a:r>
              <a:rPr lang="zh-CN" altLang="en-US" sz="1000" dirty="0">
                <a:solidFill>
                  <a:srgbClr val="12253A"/>
                </a:solidFill>
                <a:latin typeface="Century Gothic" panose="020B0502020202020204"/>
                <a:ea typeface="微软雅黑" panose="020B0503020204020204" charset="-122"/>
              </a:rPr>
              <a:t>。</a:t>
            </a:r>
            <a:endParaRPr lang="zh-CN" altLang="en-US" sz="1000" dirty="0">
              <a:solidFill>
                <a:srgbClr val="12253A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cxnSp>
        <p:nvCxnSpPr>
          <p:cNvPr id="28" name="直接连接符 69"/>
          <p:cNvCxnSpPr/>
          <p:nvPr/>
        </p:nvCxnSpPr>
        <p:spPr>
          <a:xfrm>
            <a:off x="2481178" y="1209911"/>
            <a:ext cx="0" cy="818884"/>
          </a:xfrm>
          <a:prstGeom prst="line">
            <a:avLst/>
          </a:prstGeom>
          <a:ln w="76200">
            <a:solidFill>
              <a:srgbClr val="18B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0" y="2739700"/>
            <a:ext cx="9144000" cy="2403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screen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836331" y="1194363"/>
            <a:ext cx="2595892" cy="146669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" cstate="screen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841044" y="1194363"/>
            <a:ext cx="2595892" cy="146669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2799165" y="802445"/>
            <a:ext cx="3624490" cy="2679762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998077" y="1004766"/>
            <a:ext cx="3267022" cy="1845894"/>
          </a:xfrm>
          <a:prstGeom prst="rect">
            <a:avLst/>
          </a:prstGeom>
        </p:spPr>
      </p:pic>
      <p:grpSp>
        <p:nvGrpSpPr>
          <p:cNvPr id="7" name="组合 18"/>
          <p:cNvGrpSpPr/>
          <p:nvPr/>
        </p:nvGrpSpPr>
        <p:grpSpPr>
          <a:xfrm>
            <a:off x="4425169" y="1978818"/>
            <a:ext cx="372482" cy="372482"/>
            <a:chOff x="4871743" y="2039753"/>
            <a:chExt cx="519362" cy="519362"/>
          </a:xfrm>
        </p:grpSpPr>
        <p:sp>
          <p:nvSpPr>
            <p:cNvPr id="9" name="椭圆 8"/>
            <p:cNvSpPr/>
            <p:nvPr/>
          </p:nvSpPr>
          <p:spPr bwMode="auto">
            <a:xfrm>
              <a:off x="4984427" y="2152437"/>
              <a:ext cx="293994" cy="293994"/>
            </a:xfrm>
            <a:prstGeom prst="ellipse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 bwMode="auto">
            <a:xfrm>
              <a:off x="4871743" y="2039753"/>
              <a:ext cx="519362" cy="519362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sysDash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cxnSp>
        <p:nvCxnSpPr>
          <p:cNvPr id="8" name="直接连接符 21"/>
          <p:cNvCxnSpPr>
            <a:stCxn id="10" idx="4"/>
          </p:cNvCxnSpPr>
          <p:nvPr/>
        </p:nvCxnSpPr>
        <p:spPr>
          <a:xfrm>
            <a:off x="4611410" y="2351300"/>
            <a:ext cx="0" cy="1367469"/>
          </a:xfrm>
          <a:prstGeom prst="line">
            <a:avLst/>
          </a:prstGeom>
          <a:ln w="2222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23"/>
          <p:cNvGrpSpPr/>
          <p:nvPr/>
        </p:nvGrpSpPr>
        <p:grpSpPr>
          <a:xfrm>
            <a:off x="7174821" y="1792577"/>
            <a:ext cx="372482" cy="372482"/>
            <a:chOff x="4871743" y="2039753"/>
            <a:chExt cx="519362" cy="519362"/>
          </a:xfrm>
        </p:grpSpPr>
        <p:sp>
          <p:nvSpPr>
            <p:cNvPr id="14" name="椭圆 13"/>
            <p:cNvSpPr/>
            <p:nvPr/>
          </p:nvSpPr>
          <p:spPr bwMode="auto">
            <a:xfrm>
              <a:off x="4984427" y="2152437"/>
              <a:ext cx="293994" cy="293994"/>
            </a:xfrm>
            <a:prstGeom prst="ellipse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 bwMode="auto">
            <a:xfrm>
              <a:off x="4871743" y="2039753"/>
              <a:ext cx="519362" cy="519362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sysDash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cxnSp>
        <p:nvCxnSpPr>
          <p:cNvPr id="13" name="直接连接符 24"/>
          <p:cNvCxnSpPr>
            <a:stCxn id="15" idx="4"/>
          </p:cNvCxnSpPr>
          <p:nvPr/>
        </p:nvCxnSpPr>
        <p:spPr>
          <a:xfrm>
            <a:off x="7361062" y="2165059"/>
            <a:ext cx="0" cy="1062711"/>
          </a:xfrm>
          <a:prstGeom prst="line">
            <a:avLst/>
          </a:prstGeom>
          <a:ln w="2222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组合 28"/>
          <p:cNvGrpSpPr/>
          <p:nvPr/>
        </p:nvGrpSpPr>
        <p:grpSpPr>
          <a:xfrm>
            <a:off x="1861757" y="1792577"/>
            <a:ext cx="372482" cy="372482"/>
            <a:chOff x="4871743" y="2039753"/>
            <a:chExt cx="519362" cy="519362"/>
          </a:xfrm>
        </p:grpSpPr>
        <p:sp>
          <p:nvSpPr>
            <p:cNvPr id="19" name="椭圆 18"/>
            <p:cNvSpPr/>
            <p:nvPr/>
          </p:nvSpPr>
          <p:spPr bwMode="auto">
            <a:xfrm>
              <a:off x="4984427" y="2152437"/>
              <a:ext cx="293994" cy="293994"/>
            </a:xfrm>
            <a:prstGeom prst="ellipse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0" name="椭圆 19"/>
            <p:cNvSpPr/>
            <p:nvPr/>
          </p:nvSpPr>
          <p:spPr bwMode="auto">
            <a:xfrm>
              <a:off x="4871743" y="2039753"/>
              <a:ext cx="519362" cy="519362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sysDash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cxnSp>
        <p:nvCxnSpPr>
          <p:cNvPr id="18" name="直接连接符 29"/>
          <p:cNvCxnSpPr>
            <a:stCxn id="20" idx="4"/>
          </p:cNvCxnSpPr>
          <p:nvPr/>
        </p:nvCxnSpPr>
        <p:spPr>
          <a:xfrm>
            <a:off x="2047998" y="2165059"/>
            <a:ext cx="0" cy="1062711"/>
          </a:xfrm>
          <a:prstGeom prst="line">
            <a:avLst/>
          </a:prstGeom>
          <a:ln w="2222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3625227" y="3696492"/>
            <a:ext cx="1906890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12253A"/>
                </a:solidFill>
                <a:latin typeface="微软雅黑" panose="020B0503020204020204" charset="-122"/>
                <a:ea typeface="微软雅黑" panose="020B0503020204020204" charset="-122"/>
              </a:rPr>
              <a:t>Your Text</a:t>
            </a:r>
            <a:endParaRPr lang="en-US" altLang="zh-CN" b="1" dirty="0" smtClean="0">
              <a:solidFill>
                <a:srgbClr val="12253A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endParaRPr lang="en-US" altLang="zh-CN" b="1" dirty="0" smtClean="0">
              <a:solidFill>
                <a:srgbClr val="12253A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ctr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Century Gothic" panose="020B0502020202020204"/>
                <a:ea typeface="微软雅黑" panose="020B0503020204020204" charset="-122"/>
                <a:cs typeface="Arial" panose="020B0604020202020204" pitchFamily="34" charset="0"/>
              </a:rPr>
              <a:t>标题数字等都可以通过点击和重新输入进行更改。</a:t>
            </a:r>
            <a:endParaRPr lang="zh-CN" altLang="en-US" sz="1000" dirty="0">
              <a:solidFill>
                <a:srgbClr val="12253A"/>
              </a:solidFill>
              <a:latin typeface="Century Gothic" panose="020B0502020202020204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cxnSp>
        <p:nvCxnSpPr>
          <p:cNvPr id="22" name="直接连接符 36"/>
          <p:cNvCxnSpPr/>
          <p:nvPr/>
        </p:nvCxnSpPr>
        <p:spPr>
          <a:xfrm flipH="1">
            <a:off x="3321013" y="4150406"/>
            <a:ext cx="2515318" cy="0"/>
          </a:xfrm>
          <a:prstGeom prst="line">
            <a:avLst/>
          </a:prstGeom>
          <a:ln w="38100">
            <a:solidFill>
              <a:srgbClr val="12253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6376333" y="3242578"/>
            <a:ext cx="1906890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12253A"/>
                </a:solidFill>
                <a:latin typeface="微软雅黑" panose="020B0503020204020204" charset="-122"/>
                <a:ea typeface="微软雅黑" panose="020B0503020204020204" charset="-122"/>
              </a:rPr>
              <a:t>Your Text</a:t>
            </a:r>
            <a:endParaRPr lang="en-US" altLang="zh-CN" b="1" dirty="0" smtClean="0">
              <a:solidFill>
                <a:srgbClr val="12253A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endParaRPr lang="en-US" altLang="zh-CN" b="1" dirty="0" smtClean="0">
              <a:solidFill>
                <a:srgbClr val="12253A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ctr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Century Gothic" panose="020B0502020202020204"/>
                <a:ea typeface="微软雅黑" panose="020B0503020204020204" charset="-122"/>
                <a:cs typeface="Arial" panose="020B0604020202020204" pitchFamily="34" charset="0"/>
              </a:rPr>
              <a:t>标题数字等都可以通过点击和重新输入进行更改。</a:t>
            </a:r>
            <a:endParaRPr lang="zh-CN" altLang="en-US" sz="1000" dirty="0">
              <a:solidFill>
                <a:srgbClr val="12253A"/>
              </a:solidFill>
              <a:latin typeface="Century Gothic" panose="020B0502020202020204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cxnSp>
        <p:nvCxnSpPr>
          <p:cNvPr id="24" name="直接连接符 44"/>
          <p:cNvCxnSpPr/>
          <p:nvPr/>
        </p:nvCxnSpPr>
        <p:spPr>
          <a:xfrm flipH="1">
            <a:off x="6072119" y="3696492"/>
            <a:ext cx="2515318" cy="0"/>
          </a:xfrm>
          <a:prstGeom prst="line">
            <a:avLst/>
          </a:prstGeom>
          <a:ln w="38100">
            <a:solidFill>
              <a:srgbClr val="12253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1049527" y="3227770"/>
            <a:ext cx="1906890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12253A"/>
                </a:solidFill>
                <a:latin typeface="微软雅黑" panose="020B0503020204020204" charset="-122"/>
                <a:ea typeface="微软雅黑" panose="020B0503020204020204" charset="-122"/>
              </a:rPr>
              <a:t>Your Text</a:t>
            </a:r>
            <a:endParaRPr lang="en-US" altLang="zh-CN" b="1" dirty="0" smtClean="0">
              <a:solidFill>
                <a:srgbClr val="12253A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endParaRPr lang="en-US" altLang="zh-CN" b="1" dirty="0" smtClean="0">
              <a:solidFill>
                <a:srgbClr val="12253A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ctr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Century Gothic" panose="020B0502020202020204"/>
                <a:ea typeface="微软雅黑" panose="020B0503020204020204" charset="-122"/>
                <a:cs typeface="Arial" panose="020B0604020202020204" pitchFamily="34" charset="0"/>
              </a:rPr>
              <a:t>标题数字等都可以通过点击和重新输入进行更改。</a:t>
            </a:r>
            <a:endParaRPr lang="zh-CN" altLang="en-US" sz="1000" dirty="0">
              <a:solidFill>
                <a:srgbClr val="12253A"/>
              </a:solidFill>
              <a:latin typeface="Century Gothic" panose="020B0502020202020204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cxnSp>
        <p:nvCxnSpPr>
          <p:cNvPr id="26" name="直接连接符 46"/>
          <p:cNvCxnSpPr/>
          <p:nvPr/>
        </p:nvCxnSpPr>
        <p:spPr>
          <a:xfrm flipH="1">
            <a:off x="745313" y="3681684"/>
            <a:ext cx="2515318" cy="0"/>
          </a:xfrm>
          <a:prstGeom prst="line">
            <a:avLst/>
          </a:prstGeom>
          <a:ln w="38100">
            <a:solidFill>
              <a:srgbClr val="12253A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399" y="152881"/>
            <a:ext cx="2707779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 smtClean="0">
                <a:solidFill>
                  <a:srgbClr val="FFFFFF"/>
                </a:solidFill>
              </a:rPr>
              <a:t>ADD</a:t>
            </a:r>
            <a:r>
              <a:rPr kumimoji="1" lang="zh-CN" altLang="en-US" b="1" dirty="0" smtClean="0">
                <a:solidFill>
                  <a:srgbClr val="FFFFFF"/>
                </a:solidFill>
              </a:rPr>
              <a:t> </a:t>
            </a:r>
            <a:r>
              <a:rPr kumimoji="1" lang="en-US" altLang="zh-CN" b="1" dirty="0" smtClean="0">
                <a:solidFill>
                  <a:srgbClr val="FFFFFF"/>
                </a:solidFill>
              </a:rPr>
              <a:t>YOUR</a:t>
            </a:r>
            <a:r>
              <a:rPr kumimoji="1" lang="zh-CN" altLang="en-US" b="1" dirty="0" smtClean="0">
                <a:solidFill>
                  <a:srgbClr val="FFFFFF"/>
                </a:solidFill>
              </a:rPr>
              <a:t> </a:t>
            </a:r>
            <a:r>
              <a:rPr kumimoji="1" lang="en-US" altLang="zh-CN" b="1" dirty="0" smtClean="0">
                <a:solidFill>
                  <a:srgbClr val="FFFFFF"/>
                </a:solidFill>
              </a:rPr>
              <a:t>TITLE</a:t>
            </a:r>
            <a:r>
              <a:rPr kumimoji="1" lang="zh-CN" altLang="en-US" b="1" dirty="0" smtClean="0">
                <a:solidFill>
                  <a:srgbClr val="FFFFFF"/>
                </a:solidFill>
              </a:rPr>
              <a:t> </a:t>
            </a:r>
            <a:r>
              <a:rPr kumimoji="1" lang="en-US" altLang="zh-CN" b="1" dirty="0" smtClean="0">
                <a:solidFill>
                  <a:srgbClr val="FFFFFF"/>
                </a:solidFill>
              </a:rPr>
              <a:t>HERE</a:t>
            </a:r>
            <a:endParaRPr kumimoji="1" lang="en-US" altLang="zh-CN" b="1" dirty="0" smtClean="0">
              <a:solidFill>
                <a:srgbClr val="FFFFFF"/>
              </a:solidFill>
            </a:endParaRPr>
          </a:p>
          <a:p>
            <a:pPr>
              <a:lnSpc>
                <a:spcPct val="110000"/>
              </a:lnSpc>
            </a:pPr>
            <a:r>
              <a:rPr kumimoji="1" lang="zh-CN" altLang="en-US" b="1" dirty="0" smtClean="0">
                <a:solidFill>
                  <a:srgbClr val="FFFFFF"/>
                </a:solidFill>
              </a:rPr>
              <a:t>点击此处添加标题</a:t>
            </a:r>
            <a:endParaRPr kumimoji="1" lang="en-US" altLang="zh-CN" b="1" dirty="0" smtClean="0">
              <a:solidFill>
                <a:srgbClr val="FFFFFF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rgbClr val="12253A"/>
                </a:solidFill>
              </a:rPr>
              <a:t>LOGO |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flipH="1">
            <a:off x="2590837" y="2171602"/>
            <a:ext cx="6553163" cy="2971898"/>
          </a:xfrm>
          <a:prstGeom prst="rtTriangle">
            <a:avLst/>
          </a:prstGeom>
          <a:solidFill>
            <a:srgbClr val="18BDD5">
              <a:alpha val="9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2" name="组 1"/>
          <p:cNvGrpSpPr/>
          <p:nvPr/>
        </p:nvGrpSpPr>
        <p:grpSpPr>
          <a:xfrm flipH="1">
            <a:off x="5072410" y="3704371"/>
            <a:ext cx="3859554" cy="1200329"/>
            <a:chOff x="317618" y="240381"/>
            <a:chExt cx="3859554" cy="1200329"/>
          </a:xfrm>
        </p:grpSpPr>
        <p:sp>
          <p:nvSpPr>
            <p:cNvPr id="3" name="矩形 2"/>
            <p:cNvSpPr/>
            <p:nvPr/>
          </p:nvSpPr>
          <p:spPr>
            <a:xfrm>
              <a:off x="317618" y="376841"/>
              <a:ext cx="104953" cy="9762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93276" y="240381"/>
              <a:ext cx="368389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zh-CN" sz="3600" b="1" dirty="0" smtClean="0">
                  <a:solidFill>
                    <a:schemeClr val="bg1"/>
                  </a:solidFill>
                </a:rPr>
                <a:t>THANK</a:t>
              </a:r>
              <a:r>
                <a:rPr kumimoji="1" lang="zh-CN" altLang="en-US" sz="3600" b="1" dirty="0" smtClean="0">
                  <a:solidFill>
                    <a:schemeClr val="bg1"/>
                  </a:solidFill>
                </a:rPr>
                <a:t> </a:t>
              </a:r>
              <a:r>
                <a:rPr kumimoji="1" lang="en-US" altLang="zh-CN" sz="3600" b="1" dirty="0" smtClean="0">
                  <a:solidFill>
                    <a:schemeClr val="bg1"/>
                  </a:solidFill>
                </a:rPr>
                <a:t>YOU</a:t>
              </a:r>
              <a:endParaRPr kumimoji="1" lang="en-US" altLang="zh-CN" sz="3600" b="1" dirty="0" smtClean="0">
                <a:solidFill>
                  <a:schemeClr val="bg1"/>
                </a:solidFill>
              </a:endParaRPr>
            </a:p>
            <a:p>
              <a:pPr algn="r"/>
              <a:r>
                <a:rPr kumimoji="1" lang="en-US" altLang="zh-CN" sz="3600" b="1" dirty="0" smtClean="0">
                  <a:solidFill>
                    <a:schemeClr val="bg1"/>
                  </a:solidFill>
                </a:rPr>
                <a:t>FOR</a:t>
              </a:r>
              <a:r>
                <a:rPr kumimoji="1" lang="zh-CN" altLang="en-US" sz="3600" b="1" dirty="0" smtClean="0">
                  <a:solidFill>
                    <a:schemeClr val="bg1"/>
                  </a:solidFill>
                </a:rPr>
                <a:t> </a:t>
              </a:r>
              <a:r>
                <a:rPr kumimoji="1" lang="en-US" altLang="zh-CN" sz="3600" b="1" dirty="0" smtClean="0">
                  <a:solidFill>
                    <a:schemeClr val="bg1"/>
                  </a:solidFill>
                </a:rPr>
                <a:t>WATCHING</a:t>
              </a:r>
              <a:endParaRPr kumimoji="1" lang="zh-CN" alt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668934" y="478279"/>
            <a:ext cx="20095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200" dirty="0" smtClean="0">
                <a:solidFill>
                  <a:schemeClr val="bg1"/>
                </a:solidFill>
              </a:rPr>
              <a:t>PRESENTED</a:t>
            </a:r>
            <a:r>
              <a:rPr kumimoji="1" lang="zh-CN" altLang="en-US" sz="1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</a:rPr>
              <a:t>BY</a:t>
            </a:r>
            <a:r>
              <a:rPr kumimoji="1" lang="zh-CN" altLang="en-US" sz="1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</a:rPr>
              <a:t>JANE</a:t>
            </a:r>
            <a:r>
              <a:rPr kumimoji="1" lang="zh-CN" altLang="en-US" sz="1200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</a:rPr>
              <a:t>DOE</a:t>
            </a:r>
            <a:endParaRPr kumimoji="1" lang="zh-CN" alt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占位符 15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1800" y="-1196"/>
            <a:ext cx="9144000" cy="51435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 bwMode="auto">
          <a:xfrm>
            <a:off x="4570200" y="0"/>
            <a:ext cx="4573800" cy="5143500"/>
          </a:xfrm>
          <a:prstGeom prst="rect">
            <a:avLst/>
          </a:prstGeom>
          <a:solidFill>
            <a:srgbClr val="315568">
              <a:alpha val="75000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noAutofit/>
          </a:bodyPr>
          <a:lstStyle/>
          <a:p>
            <a:pPr marL="171450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0" y="0"/>
            <a:ext cx="4573800" cy="5143500"/>
          </a:xfrm>
          <a:prstGeom prst="rect">
            <a:avLst/>
          </a:prstGeom>
          <a:solidFill>
            <a:srgbClr val="00C8D9">
              <a:alpha val="74902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noAutofit/>
          </a:bodyPr>
          <a:lstStyle/>
          <a:p>
            <a:pPr marL="171450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283712" y="3544033"/>
            <a:ext cx="1846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chemeClr val="bg1"/>
                </a:solidFill>
                <a:ea typeface="Hiragino Sans GB W3" panose="020B0300000000000000" pitchFamily="34" charset="-122"/>
                <a:cs typeface="Avenir Next Condensed Regular"/>
              </a:rPr>
              <a:t>此处添加关键词</a:t>
            </a:r>
            <a:endParaRPr lang="zh-CN" altLang="en-US" sz="1600" dirty="0">
              <a:solidFill>
                <a:schemeClr val="bg1"/>
              </a:solidFill>
              <a:ea typeface="Hiragino Sans GB W3" panose="020B0300000000000000" pitchFamily="34" charset="-122"/>
              <a:cs typeface="Avenir Next Condensed Regular"/>
            </a:endParaRPr>
          </a:p>
        </p:txBody>
      </p:sp>
      <p:grpSp>
        <p:nvGrpSpPr>
          <p:cNvPr id="8" name="组合 1"/>
          <p:cNvGrpSpPr/>
          <p:nvPr/>
        </p:nvGrpSpPr>
        <p:grpSpPr>
          <a:xfrm>
            <a:off x="5263887" y="3519561"/>
            <a:ext cx="3186426" cy="398186"/>
            <a:chOff x="5263887" y="3519561"/>
            <a:chExt cx="3186426" cy="398186"/>
          </a:xfrm>
        </p:grpSpPr>
        <p:sp>
          <p:nvSpPr>
            <p:cNvPr id="9" name="矩形 8"/>
            <p:cNvSpPr/>
            <p:nvPr/>
          </p:nvSpPr>
          <p:spPr bwMode="auto">
            <a:xfrm>
              <a:off x="5263887" y="3519561"/>
              <a:ext cx="3186426" cy="398186"/>
            </a:xfrm>
            <a:prstGeom prst="rect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  <a:noAutofit/>
            </a:bodyPr>
            <a:lstStyle/>
            <a:p>
              <a:pPr marL="171450"/>
              <a:endParaRPr lang="zh-CN" altLang="en-US">
                <a:cs typeface="Avenir Next Condensed Regular"/>
              </a:endParaRPr>
            </a:p>
          </p:txBody>
        </p:sp>
        <p:cxnSp>
          <p:nvCxnSpPr>
            <p:cNvPr id="10" name="直接连接符 12"/>
            <p:cNvCxnSpPr/>
            <p:nvPr/>
          </p:nvCxnSpPr>
          <p:spPr bwMode="auto">
            <a:xfrm flipV="1">
              <a:off x="7979978" y="3519561"/>
              <a:ext cx="0" cy="398186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</p:cxnSp>
        <p:sp>
          <p:nvSpPr>
            <p:cNvPr id="11" name="任意多边形 13"/>
            <p:cNvSpPr/>
            <p:nvPr/>
          </p:nvSpPr>
          <p:spPr>
            <a:xfrm rot="2033800">
              <a:off x="8051589" y="3624145"/>
              <a:ext cx="350473" cy="207322"/>
            </a:xfrm>
            <a:custGeom>
              <a:avLst/>
              <a:gdLst>
                <a:gd name="connsiteX0" fmla="*/ 685800 w 2318657"/>
                <a:gd name="connsiteY0" fmla="*/ 244927 h 1371600"/>
                <a:gd name="connsiteX1" fmla="*/ 244927 w 2318657"/>
                <a:gd name="connsiteY1" fmla="*/ 685800 h 1371600"/>
                <a:gd name="connsiteX2" fmla="*/ 685800 w 2318657"/>
                <a:gd name="connsiteY2" fmla="*/ 1126673 h 1371600"/>
                <a:gd name="connsiteX3" fmla="*/ 1126673 w 2318657"/>
                <a:gd name="connsiteY3" fmla="*/ 685800 h 1371600"/>
                <a:gd name="connsiteX4" fmla="*/ 685800 w 2318657"/>
                <a:gd name="connsiteY4" fmla="*/ 244927 h 1371600"/>
                <a:gd name="connsiteX5" fmla="*/ 685800 w 2318657"/>
                <a:gd name="connsiteY5" fmla="*/ 0 h 1371600"/>
                <a:gd name="connsiteX6" fmla="*/ 1317707 w 2318657"/>
                <a:gd name="connsiteY6" fmla="*/ 418856 h 1371600"/>
                <a:gd name="connsiteX7" fmla="*/ 1341761 w 2318657"/>
                <a:gd name="connsiteY7" fmla="*/ 496345 h 1371600"/>
                <a:gd name="connsiteX8" fmla="*/ 2255504 w 2318657"/>
                <a:gd name="connsiteY8" fmla="*/ 496345 h 1371600"/>
                <a:gd name="connsiteX9" fmla="*/ 2318657 w 2318657"/>
                <a:gd name="connsiteY9" fmla="*/ 559498 h 1371600"/>
                <a:gd name="connsiteX10" fmla="*/ 2318657 w 2318657"/>
                <a:gd name="connsiteY10" fmla="*/ 812103 h 1371600"/>
                <a:gd name="connsiteX11" fmla="*/ 2255504 w 2318657"/>
                <a:gd name="connsiteY11" fmla="*/ 875256 h 1371600"/>
                <a:gd name="connsiteX12" fmla="*/ 1341760 w 2318657"/>
                <a:gd name="connsiteY12" fmla="*/ 875256 h 1371600"/>
                <a:gd name="connsiteX13" fmla="*/ 1317707 w 2318657"/>
                <a:gd name="connsiteY13" fmla="*/ 952744 h 1371600"/>
                <a:gd name="connsiteX14" fmla="*/ 685800 w 2318657"/>
                <a:gd name="connsiteY14" fmla="*/ 1371600 h 1371600"/>
                <a:gd name="connsiteX15" fmla="*/ 0 w 2318657"/>
                <a:gd name="connsiteY15" fmla="*/ 685800 h 1371600"/>
                <a:gd name="connsiteX16" fmla="*/ 685800 w 2318657"/>
                <a:gd name="connsiteY16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18657" h="1371600">
                  <a:moveTo>
                    <a:pt x="685800" y="244927"/>
                  </a:moveTo>
                  <a:cubicBezTo>
                    <a:pt x="442313" y="244927"/>
                    <a:pt x="244927" y="442313"/>
                    <a:pt x="244927" y="685800"/>
                  </a:cubicBezTo>
                  <a:cubicBezTo>
                    <a:pt x="244927" y="929287"/>
                    <a:pt x="442313" y="1126673"/>
                    <a:pt x="685800" y="1126673"/>
                  </a:cubicBezTo>
                  <a:cubicBezTo>
                    <a:pt x="929287" y="1126673"/>
                    <a:pt x="1126673" y="929287"/>
                    <a:pt x="1126673" y="685800"/>
                  </a:cubicBezTo>
                  <a:cubicBezTo>
                    <a:pt x="1126673" y="442313"/>
                    <a:pt x="929287" y="244927"/>
                    <a:pt x="685800" y="244927"/>
                  </a:cubicBezTo>
                  <a:close/>
                  <a:moveTo>
                    <a:pt x="685800" y="0"/>
                  </a:moveTo>
                  <a:cubicBezTo>
                    <a:pt x="969868" y="0"/>
                    <a:pt x="1213596" y="172712"/>
                    <a:pt x="1317707" y="418856"/>
                  </a:cubicBezTo>
                  <a:lnTo>
                    <a:pt x="1341761" y="496345"/>
                  </a:lnTo>
                  <a:lnTo>
                    <a:pt x="2255504" y="496345"/>
                  </a:lnTo>
                  <a:cubicBezTo>
                    <a:pt x="2290382" y="496345"/>
                    <a:pt x="2318657" y="524620"/>
                    <a:pt x="2318657" y="559498"/>
                  </a:cubicBezTo>
                  <a:lnTo>
                    <a:pt x="2318657" y="812103"/>
                  </a:lnTo>
                  <a:cubicBezTo>
                    <a:pt x="2318657" y="846981"/>
                    <a:pt x="2290382" y="875256"/>
                    <a:pt x="2255504" y="875256"/>
                  </a:cubicBezTo>
                  <a:lnTo>
                    <a:pt x="1341760" y="875256"/>
                  </a:lnTo>
                  <a:lnTo>
                    <a:pt x="1317707" y="952744"/>
                  </a:lnTo>
                  <a:cubicBezTo>
                    <a:pt x="1213596" y="1198888"/>
                    <a:pt x="969868" y="1371600"/>
                    <a:pt x="685800" y="1371600"/>
                  </a:cubicBezTo>
                  <a:cubicBezTo>
                    <a:pt x="307043" y="1371600"/>
                    <a:pt x="0" y="1064557"/>
                    <a:pt x="0" y="685800"/>
                  </a:cubicBezTo>
                  <a:cubicBezTo>
                    <a:pt x="0" y="307043"/>
                    <a:pt x="307043" y="0"/>
                    <a:pt x="6858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Avenir Next Condensed Regular"/>
              </a:endParaRPr>
            </a:p>
          </p:txBody>
        </p:sp>
      </p:grpSp>
      <p:sp>
        <p:nvSpPr>
          <p:cNvPr id="13" name="Rectangle 11"/>
          <p:cNvSpPr/>
          <p:nvPr/>
        </p:nvSpPr>
        <p:spPr>
          <a:xfrm>
            <a:off x="5100771" y="2212085"/>
            <a:ext cx="3559986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 smtClean="0">
                <a:solidFill>
                  <a:srgbClr val="FFFFFF"/>
                </a:solidFill>
                <a:cs typeface="Avenir Next Condensed Regular"/>
              </a:rPr>
              <a:t>点击此处添加文本信息，</a:t>
            </a:r>
            <a:r>
              <a:rPr lang="zh-CN" altLang="en-US" sz="1000" dirty="0">
                <a:solidFill>
                  <a:srgbClr val="FFFFFF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</a:rPr>
              <a:t>倍字间距。</a:t>
            </a:r>
            <a:endParaRPr lang="zh-CN" altLang="zh-CN" sz="1000" dirty="0">
              <a:solidFill>
                <a:srgbClr val="FFFFFF"/>
              </a:solidFill>
              <a:cs typeface="Avenir Next Condensed Regular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724032" y="949524"/>
            <a:ext cx="2255946" cy="58477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685800" eaLnBrk="1" latinLnBrk="0" hangingPunct="1">
              <a:defRPr sz="320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  <a:cs typeface="+mn-cs"/>
              </a:defRPr>
            </a:lvl1pPr>
            <a:lvl2pPr marL="342900" algn="l" defTabSz="685800" eaLnBrk="1" latinLnBrk="0" hangingPunct="1"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eaLnBrk="1" latinLnBrk="0" hangingPunct="1"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eaLnBrk="1" latinLnBrk="0" hangingPunct="1"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eaLnBrk="1" latinLnBrk="0" hangingPunct="1"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>
                <a:latin typeface="+mn-lt"/>
                <a:cs typeface="Avenir Next Condensed Regular"/>
              </a:rPr>
              <a:t>CONTENTS</a:t>
            </a:r>
            <a:endParaRPr lang="zh-CN" altLang="en-US" dirty="0">
              <a:latin typeface="+mn-lt"/>
              <a:cs typeface="Avenir Next Condensed Regular"/>
            </a:endParaRPr>
          </a:p>
        </p:txBody>
      </p:sp>
      <p:cxnSp>
        <p:nvCxnSpPr>
          <p:cNvPr id="16" name="直线连接符 15"/>
          <p:cNvCxnSpPr/>
          <p:nvPr/>
        </p:nvCxnSpPr>
        <p:spPr>
          <a:xfrm>
            <a:off x="779284" y="2654730"/>
            <a:ext cx="235736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708725" y="2294982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b="1" dirty="0" smtClean="0">
                <a:solidFill>
                  <a:srgbClr val="FFFFFF"/>
                </a:solidFill>
              </a:rPr>
              <a:t>问题场景</a:t>
            </a:r>
            <a:endParaRPr kumimoji="1"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08725" y="2108828"/>
            <a:ext cx="10567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rgbClr val="FFFFFF"/>
                </a:solidFill>
              </a:rPr>
              <a:t>THE FIRST PART</a:t>
            </a:r>
            <a:endParaRPr kumimoji="1" lang="zh-CN" altLang="en-US" sz="1000" dirty="0">
              <a:solidFill>
                <a:srgbClr val="FFFFFF"/>
              </a:solidFill>
            </a:endParaRPr>
          </a:p>
        </p:txBody>
      </p:sp>
      <p:sp>
        <p:nvSpPr>
          <p:cNvPr id="19" name="等腰三角形 18"/>
          <p:cNvSpPr/>
          <p:nvPr/>
        </p:nvSpPr>
        <p:spPr>
          <a:xfrm rot="5400000">
            <a:off x="585254" y="2171511"/>
            <a:ext cx="141118" cy="105824"/>
          </a:xfrm>
          <a:prstGeom prst="triangl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cxnSp>
        <p:nvCxnSpPr>
          <p:cNvPr id="21" name="直线连接符 20"/>
          <p:cNvCxnSpPr/>
          <p:nvPr/>
        </p:nvCxnSpPr>
        <p:spPr>
          <a:xfrm>
            <a:off x="779284" y="3249738"/>
            <a:ext cx="235736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708725" y="2889990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b="1" dirty="0" smtClean="0">
                <a:solidFill>
                  <a:srgbClr val="FFFFFF"/>
                </a:solidFill>
              </a:rPr>
              <a:t>核心需求</a:t>
            </a:r>
            <a:endParaRPr kumimoji="1"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08725" y="2703836"/>
            <a:ext cx="13131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rgbClr val="FFFFFF"/>
                </a:solidFill>
              </a:rPr>
              <a:t>THE SECOND PART</a:t>
            </a:r>
            <a:endParaRPr kumimoji="1" lang="zh-CN" altLang="en-US" sz="1000" dirty="0">
              <a:solidFill>
                <a:srgbClr val="FFFFFF"/>
              </a:solidFill>
            </a:endParaRPr>
          </a:p>
        </p:txBody>
      </p:sp>
      <p:sp>
        <p:nvSpPr>
          <p:cNvPr id="24" name="等腰三角形 23"/>
          <p:cNvSpPr/>
          <p:nvPr/>
        </p:nvSpPr>
        <p:spPr>
          <a:xfrm rot="5400000">
            <a:off x="585254" y="2766519"/>
            <a:ext cx="141118" cy="105824"/>
          </a:xfrm>
          <a:prstGeom prst="triangl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cxnSp>
        <p:nvCxnSpPr>
          <p:cNvPr id="26" name="直线连接符 25"/>
          <p:cNvCxnSpPr/>
          <p:nvPr/>
        </p:nvCxnSpPr>
        <p:spPr>
          <a:xfrm>
            <a:off x="779284" y="3844746"/>
            <a:ext cx="235736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708725" y="3484998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b="1" dirty="0" smtClean="0">
                <a:solidFill>
                  <a:srgbClr val="FFFFFF"/>
                </a:solidFill>
              </a:rPr>
              <a:t>现有问题</a:t>
            </a:r>
            <a:endParaRPr kumimoji="1"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08725" y="3298844"/>
            <a:ext cx="11208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rgbClr val="FFFFFF"/>
                </a:solidFill>
              </a:rPr>
              <a:t>THE THIRD PART</a:t>
            </a:r>
            <a:endParaRPr kumimoji="1" lang="zh-CN" altLang="en-US" sz="1000" dirty="0">
              <a:solidFill>
                <a:srgbClr val="FFFFFF"/>
              </a:solidFill>
            </a:endParaRPr>
          </a:p>
        </p:txBody>
      </p:sp>
      <p:sp>
        <p:nvSpPr>
          <p:cNvPr id="29" name="等腰三角形 28"/>
          <p:cNvSpPr/>
          <p:nvPr/>
        </p:nvSpPr>
        <p:spPr>
          <a:xfrm rot="5400000">
            <a:off x="585254" y="3361527"/>
            <a:ext cx="141118" cy="105824"/>
          </a:xfrm>
          <a:prstGeom prst="triangl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  <p:cxnSp>
        <p:nvCxnSpPr>
          <p:cNvPr id="31" name="直线连接符 30"/>
          <p:cNvCxnSpPr/>
          <p:nvPr/>
        </p:nvCxnSpPr>
        <p:spPr>
          <a:xfrm>
            <a:off x="779284" y="4439754"/>
            <a:ext cx="235736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708725" y="408000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b="1" dirty="0" smtClean="0">
                <a:solidFill>
                  <a:srgbClr val="FFFFFF"/>
                </a:solidFill>
              </a:rPr>
              <a:t>我的产品</a:t>
            </a:r>
            <a:endParaRPr kumimoji="1"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708725" y="3893852"/>
            <a:ext cx="12490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rgbClr val="FFFFFF"/>
                </a:solidFill>
              </a:rPr>
              <a:t>THE FOURTH PART</a:t>
            </a:r>
            <a:endParaRPr kumimoji="1" lang="zh-CN" altLang="en-US" sz="1000" dirty="0">
              <a:solidFill>
                <a:srgbClr val="FFFFFF"/>
              </a:solidFill>
            </a:endParaRPr>
          </a:p>
        </p:txBody>
      </p:sp>
      <p:sp>
        <p:nvSpPr>
          <p:cNvPr id="34" name="等腰三角形 33"/>
          <p:cNvSpPr/>
          <p:nvPr/>
        </p:nvSpPr>
        <p:spPr>
          <a:xfrm rot="5400000">
            <a:off x="585254" y="3956535"/>
            <a:ext cx="141118" cy="105824"/>
          </a:xfrm>
          <a:prstGeom prst="triangl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C8D9">
              <a:alpha val="74902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noAutofit/>
          </a:bodyPr>
          <a:lstStyle/>
          <a:p>
            <a:pPr marL="171450"/>
            <a:endParaRPr lang="zh-CN" altLang="en-US"/>
          </a:p>
        </p:txBody>
      </p:sp>
      <p:sp>
        <p:nvSpPr>
          <p:cNvPr id="3" name="AutoShape 2"/>
          <p:cNvSpPr/>
          <p:nvPr/>
        </p:nvSpPr>
        <p:spPr bwMode="auto">
          <a:xfrm>
            <a:off x="6149220" y="2093753"/>
            <a:ext cx="1415772" cy="4616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</a:rPr>
              <a:t>问题场景</a:t>
            </a:r>
            <a:endParaRPr lang="zh-CN" altLang="zh-CN" sz="2400" dirty="0">
              <a:solidFill>
                <a:schemeClr val="bg1"/>
              </a:solidFill>
              <a:latin typeface="HelveticaNeueLT Pro 67 MdCn" panose="020B0606030502030204" pitchFamily="34" charset="0"/>
              <a:ea typeface="Hiragino Sans GB W3" panose="020B0300000000000000" pitchFamily="34" charset="-122"/>
            </a:endParaRPr>
          </a:p>
        </p:txBody>
      </p:sp>
      <p:grpSp>
        <p:nvGrpSpPr>
          <p:cNvPr id="4" name="组合 49"/>
          <p:cNvGrpSpPr/>
          <p:nvPr/>
        </p:nvGrpSpPr>
        <p:grpSpPr>
          <a:xfrm>
            <a:off x="5263887" y="3983815"/>
            <a:ext cx="3186426" cy="398186"/>
            <a:chOff x="6939041" y="4821044"/>
            <a:chExt cx="4248568" cy="530914"/>
          </a:xfrm>
        </p:grpSpPr>
        <p:sp>
          <p:nvSpPr>
            <p:cNvPr id="5" name="矩形 4"/>
            <p:cNvSpPr/>
            <p:nvPr/>
          </p:nvSpPr>
          <p:spPr bwMode="auto">
            <a:xfrm>
              <a:off x="6939041" y="4821044"/>
              <a:ext cx="4248568" cy="530914"/>
            </a:xfrm>
            <a:prstGeom prst="rect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  <a:noAutofit/>
            </a:bodyPr>
            <a:lstStyle/>
            <a:p>
              <a:pPr marL="171450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965474" y="4853673"/>
              <a:ext cx="2909288" cy="451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bg1"/>
                  </a:solidFill>
                  <a:latin typeface="HelveticaNeueLT Pro 67 MdCn" panose="020B0606030502030204" pitchFamily="34" charset="0"/>
                  <a:ea typeface="Hiragino Sans GB W3" panose="020B0300000000000000" pitchFamily="34" charset="-122"/>
                </a:rPr>
                <a:t>点击此处添加关键词</a:t>
              </a:r>
              <a:endParaRPr lang="zh-CN" altLang="en-US" sz="1600" dirty="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</a:endParaRPr>
            </a:p>
          </p:txBody>
        </p:sp>
        <p:cxnSp>
          <p:nvCxnSpPr>
            <p:cNvPr id="7" name="直接连接符 52"/>
            <p:cNvCxnSpPr/>
            <p:nvPr/>
          </p:nvCxnSpPr>
          <p:spPr bwMode="auto">
            <a:xfrm flipV="1">
              <a:off x="10560496" y="4821044"/>
              <a:ext cx="0" cy="530914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</p:cxnSp>
        <p:sp>
          <p:nvSpPr>
            <p:cNvPr id="8" name="任意多边形 53"/>
            <p:cNvSpPr/>
            <p:nvPr/>
          </p:nvSpPr>
          <p:spPr>
            <a:xfrm rot="2033800">
              <a:off x="10655977" y="4960489"/>
              <a:ext cx="467297" cy="276429"/>
            </a:xfrm>
            <a:custGeom>
              <a:avLst/>
              <a:gdLst>
                <a:gd name="connsiteX0" fmla="*/ 685800 w 2318657"/>
                <a:gd name="connsiteY0" fmla="*/ 244927 h 1371600"/>
                <a:gd name="connsiteX1" fmla="*/ 244927 w 2318657"/>
                <a:gd name="connsiteY1" fmla="*/ 685800 h 1371600"/>
                <a:gd name="connsiteX2" fmla="*/ 685800 w 2318657"/>
                <a:gd name="connsiteY2" fmla="*/ 1126673 h 1371600"/>
                <a:gd name="connsiteX3" fmla="*/ 1126673 w 2318657"/>
                <a:gd name="connsiteY3" fmla="*/ 685800 h 1371600"/>
                <a:gd name="connsiteX4" fmla="*/ 685800 w 2318657"/>
                <a:gd name="connsiteY4" fmla="*/ 244927 h 1371600"/>
                <a:gd name="connsiteX5" fmla="*/ 685800 w 2318657"/>
                <a:gd name="connsiteY5" fmla="*/ 0 h 1371600"/>
                <a:gd name="connsiteX6" fmla="*/ 1317707 w 2318657"/>
                <a:gd name="connsiteY6" fmla="*/ 418856 h 1371600"/>
                <a:gd name="connsiteX7" fmla="*/ 1341761 w 2318657"/>
                <a:gd name="connsiteY7" fmla="*/ 496345 h 1371600"/>
                <a:gd name="connsiteX8" fmla="*/ 2255504 w 2318657"/>
                <a:gd name="connsiteY8" fmla="*/ 496345 h 1371600"/>
                <a:gd name="connsiteX9" fmla="*/ 2318657 w 2318657"/>
                <a:gd name="connsiteY9" fmla="*/ 559498 h 1371600"/>
                <a:gd name="connsiteX10" fmla="*/ 2318657 w 2318657"/>
                <a:gd name="connsiteY10" fmla="*/ 812103 h 1371600"/>
                <a:gd name="connsiteX11" fmla="*/ 2255504 w 2318657"/>
                <a:gd name="connsiteY11" fmla="*/ 875256 h 1371600"/>
                <a:gd name="connsiteX12" fmla="*/ 1341760 w 2318657"/>
                <a:gd name="connsiteY12" fmla="*/ 875256 h 1371600"/>
                <a:gd name="connsiteX13" fmla="*/ 1317707 w 2318657"/>
                <a:gd name="connsiteY13" fmla="*/ 952744 h 1371600"/>
                <a:gd name="connsiteX14" fmla="*/ 685800 w 2318657"/>
                <a:gd name="connsiteY14" fmla="*/ 1371600 h 1371600"/>
                <a:gd name="connsiteX15" fmla="*/ 0 w 2318657"/>
                <a:gd name="connsiteY15" fmla="*/ 685800 h 1371600"/>
                <a:gd name="connsiteX16" fmla="*/ 685800 w 2318657"/>
                <a:gd name="connsiteY16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18657" h="1371600">
                  <a:moveTo>
                    <a:pt x="685800" y="244927"/>
                  </a:moveTo>
                  <a:cubicBezTo>
                    <a:pt x="442313" y="244927"/>
                    <a:pt x="244927" y="442313"/>
                    <a:pt x="244927" y="685800"/>
                  </a:cubicBezTo>
                  <a:cubicBezTo>
                    <a:pt x="244927" y="929287"/>
                    <a:pt x="442313" y="1126673"/>
                    <a:pt x="685800" y="1126673"/>
                  </a:cubicBezTo>
                  <a:cubicBezTo>
                    <a:pt x="929287" y="1126673"/>
                    <a:pt x="1126673" y="929287"/>
                    <a:pt x="1126673" y="685800"/>
                  </a:cubicBezTo>
                  <a:cubicBezTo>
                    <a:pt x="1126673" y="442313"/>
                    <a:pt x="929287" y="244927"/>
                    <a:pt x="685800" y="244927"/>
                  </a:cubicBezTo>
                  <a:close/>
                  <a:moveTo>
                    <a:pt x="685800" y="0"/>
                  </a:moveTo>
                  <a:cubicBezTo>
                    <a:pt x="969868" y="0"/>
                    <a:pt x="1213596" y="172712"/>
                    <a:pt x="1317707" y="418856"/>
                  </a:cubicBezTo>
                  <a:lnTo>
                    <a:pt x="1341761" y="496345"/>
                  </a:lnTo>
                  <a:lnTo>
                    <a:pt x="2255504" y="496345"/>
                  </a:lnTo>
                  <a:cubicBezTo>
                    <a:pt x="2290382" y="496345"/>
                    <a:pt x="2318657" y="524620"/>
                    <a:pt x="2318657" y="559498"/>
                  </a:cubicBezTo>
                  <a:lnTo>
                    <a:pt x="2318657" y="812103"/>
                  </a:lnTo>
                  <a:cubicBezTo>
                    <a:pt x="2318657" y="846981"/>
                    <a:pt x="2290382" y="875256"/>
                    <a:pt x="2255504" y="875256"/>
                  </a:cubicBezTo>
                  <a:lnTo>
                    <a:pt x="1341760" y="875256"/>
                  </a:lnTo>
                  <a:lnTo>
                    <a:pt x="1317707" y="952744"/>
                  </a:lnTo>
                  <a:cubicBezTo>
                    <a:pt x="1213596" y="1198888"/>
                    <a:pt x="969868" y="1371600"/>
                    <a:pt x="685800" y="1371600"/>
                  </a:cubicBezTo>
                  <a:cubicBezTo>
                    <a:pt x="307043" y="1371600"/>
                    <a:pt x="0" y="1064557"/>
                    <a:pt x="0" y="685800"/>
                  </a:cubicBezTo>
                  <a:cubicBezTo>
                    <a:pt x="0" y="307043"/>
                    <a:pt x="307043" y="0"/>
                    <a:pt x="6858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9" name="Rectangle 11"/>
          <p:cNvSpPr/>
          <p:nvPr/>
        </p:nvSpPr>
        <p:spPr>
          <a:xfrm>
            <a:off x="5077107" y="2651301"/>
            <a:ext cx="3559986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rgbClr val="FFFFFF"/>
                </a:solidFill>
                <a:cs typeface="Avenir Next Condensed Regular"/>
              </a:rPr>
              <a:t>点击此处添加文本信息，</a:t>
            </a:r>
            <a:r>
              <a:rPr lang="zh-CN" altLang="en-US" sz="1000" dirty="0">
                <a:solidFill>
                  <a:srgbClr val="FFFFFF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</a:rPr>
              <a:t>倍字间距。</a:t>
            </a:r>
            <a:endParaRPr lang="zh-CN" altLang="zh-CN" sz="1000" dirty="0">
              <a:solidFill>
                <a:srgbClr val="FFFFFF"/>
              </a:solidFill>
              <a:cs typeface="Avenir Next Condensed Regular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181866" y="504496"/>
            <a:ext cx="1283812" cy="1283812"/>
          </a:xfrm>
          <a:prstGeom prst="ellipse">
            <a:avLst/>
          </a:prstGeom>
          <a:solidFill>
            <a:srgbClr val="FFFFFF">
              <a:alpha val="7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9000" dirty="0" smtClean="0">
                <a:solidFill>
                  <a:srgbClr val="18BDD5"/>
                </a:solidFill>
              </a:rPr>
              <a:t>1</a:t>
            </a:r>
            <a:endParaRPr kumimoji="1" lang="zh-CN" altLang="en-US" sz="9000" dirty="0">
              <a:solidFill>
                <a:srgbClr val="18BDD5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chemeClr val="bg1"/>
                </a:solidFill>
              </a:rPr>
              <a:t>LOGO | COMPANY</a:t>
            </a:r>
            <a:endParaRPr kumimoji="1" lang="zh-CN" alt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占位符 28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 bwMode="auto">
          <a:xfrm>
            <a:off x="0" y="3"/>
            <a:ext cx="9144000" cy="5141579"/>
          </a:xfrm>
          <a:prstGeom prst="rect">
            <a:avLst/>
          </a:prstGeom>
          <a:solidFill>
            <a:srgbClr val="1E3240">
              <a:alpha val="74902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noAutofit/>
          </a:bodyPr>
          <a:lstStyle/>
          <a:p>
            <a:pPr marL="171450"/>
            <a:endParaRPr lang="zh-CN" altLang="en-US"/>
          </a:p>
        </p:txBody>
      </p:sp>
      <p:sp>
        <p:nvSpPr>
          <p:cNvPr id="80" name="椭圆 79"/>
          <p:cNvSpPr/>
          <p:nvPr/>
        </p:nvSpPr>
        <p:spPr>
          <a:xfrm>
            <a:off x="427652" y="1296485"/>
            <a:ext cx="1637900" cy="1637900"/>
          </a:xfrm>
          <a:prstGeom prst="ellipse">
            <a:avLst/>
          </a:prstGeom>
          <a:blipFill rotWithShape="1">
            <a:blip r:embed="rId2" cstate="screen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81" name="椭圆 80"/>
          <p:cNvSpPr/>
          <p:nvPr/>
        </p:nvSpPr>
        <p:spPr>
          <a:xfrm>
            <a:off x="2626823" y="1296485"/>
            <a:ext cx="1637900" cy="1637900"/>
          </a:xfrm>
          <a:prstGeom prst="ellipse">
            <a:avLst/>
          </a:prstGeom>
          <a:blipFill rotWithShape="1">
            <a:blip r:embed="rId2" cstate="screen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82" name="椭圆 81"/>
          <p:cNvSpPr/>
          <p:nvPr/>
        </p:nvSpPr>
        <p:spPr>
          <a:xfrm>
            <a:off x="4782948" y="1296485"/>
            <a:ext cx="1637900" cy="1637900"/>
          </a:xfrm>
          <a:prstGeom prst="ellipse">
            <a:avLst/>
          </a:prstGeom>
          <a:blipFill rotWithShape="1">
            <a:blip r:embed="rId2" cstate="screen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83" name="椭圆 82"/>
          <p:cNvSpPr/>
          <p:nvPr/>
        </p:nvSpPr>
        <p:spPr>
          <a:xfrm>
            <a:off x="6928096" y="1296485"/>
            <a:ext cx="1637900" cy="1637900"/>
          </a:xfrm>
          <a:prstGeom prst="ellipse">
            <a:avLst/>
          </a:prstGeom>
          <a:blipFill rotWithShape="1">
            <a:blip r:embed="rId2" cstate="screen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9" name="椭圆 8"/>
          <p:cNvSpPr/>
          <p:nvPr/>
        </p:nvSpPr>
        <p:spPr>
          <a:xfrm>
            <a:off x="324614" y="1325171"/>
            <a:ext cx="432048" cy="432048"/>
          </a:xfrm>
          <a:prstGeom prst="ellipse">
            <a:avLst/>
          </a:prstGeom>
          <a:solidFill>
            <a:srgbClr val="00C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1</a:t>
            </a:r>
            <a:endParaRPr lang="zh-CN" altLang="en-US" b="1" dirty="0"/>
          </a:p>
        </p:txBody>
      </p:sp>
      <p:cxnSp>
        <p:nvCxnSpPr>
          <p:cNvPr id="11" name="直接连接符 49"/>
          <p:cNvCxnSpPr/>
          <p:nvPr/>
        </p:nvCxnSpPr>
        <p:spPr>
          <a:xfrm>
            <a:off x="427652" y="3758757"/>
            <a:ext cx="1700879" cy="0"/>
          </a:xfrm>
          <a:prstGeom prst="line">
            <a:avLst/>
          </a:prstGeom>
          <a:ln>
            <a:solidFill>
              <a:srgbClr val="00C8D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59"/>
          <p:cNvSpPr/>
          <p:nvPr/>
        </p:nvSpPr>
        <p:spPr>
          <a:xfrm>
            <a:off x="427652" y="3893592"/>
            <a:ext cx="482721" cy="48272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C8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2400"/>
          </a:p>
        </p:txBody>
      </p:sp>
      <p:grpSp>
        <p:nvGrpSpPr>
          <p:cNvPr id="14" name="Group 60"/>
          <p:cNvGrpSpPr/>
          <p:nvPr/>
        </p:nvGrpSpPr>
        <p:grpSpPr>
          <a:xfrm>
            <a:off x="495317" y="3965022"/>
            <a:ext cx="347391" cy="411291"/>
            <a:chOff x="1375885" y="1198807"/>
            <a:chExt cx="1009650" cy="1195367"/>
          </a:xfrm>
          <a:solidFill>
            <a:srgbClr val="FFC000"/>
          </a:solidFill>
        </p:grpSpPr>
        <p:grpSp>
          <p:nvGrpSpPr>
            <p:cNvPr id="15" name="Group 61"/>
            <p:cNvGrpSpPr/>
            <p:nvPr/>
          </p:nvGrpSpPr>
          <p:grpSpPr>
            <a:xfrm>
              <a:off x="1375885" y="1198807"/>
              <a:ext cx="1009650" cy="1139826"/>
              <a:chOff x="1368786" y="1195986"/>
              <a:chExt cx="1009650" cy="1139826"/>
            </a:xfrm>
            <a:grpFill/>
          </p:grpSpPr>
          <p:sp>
            <p:nvSpPr>
              <p:cNvPr id="17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avLst/>
                <a:gdLst>
                  <a:gd name="T0" fmla="*/ 41 w 122"/>
                  <a:gd name="T1" fmla="*/ 4 h 159"/>
                  <a:gd name="T2" fmla="*/ 97 w 122"/>
                  <a:gd name="T3" fmla="*/ 12 h 159"/>
                  <a:gd name="T4" fmla="*/ 120 w 122"/>
                  <a:gd name="T5" fmla="*/ 58 h 159"/>
                  <a:gd name="T6" fmla="*/ 121 w 122"/>
                  <a:gd name="T7" fmla="*/ 94 h 159"/>
                  <a:gd name="T8" fmla="*/ 103 w 122"/>
                  <a:gd name="T9" fmla="*/ 126 h 159"/>
                  <a:gd name="T10" fmla="*/ 63 w 122"/>
                  <a:gd name="T11" fmla="*/ 157 h 159"/>
                  <a:gd name="T12" fmla="*/ 19 w 122"/>
                  <a:gd name="T13" fmla="*/ 126 h 159"/>
                  <a:gd name="T14" fmla="*/ 1 w 122"/>
                  <a:gd name="T15" fmla="*/ 94 h 159"/>
                  <a:gd name="T16" fmla="*/ 3 w 122"/>
                  <a:gd name="T17" fmla="*/ 46 h 159"/>
                  <a:gd name="T18" fmla="*/ 41 w 122"/>
                  <a:gd name="T19" fmla="*/ 4 h 159"/>
                  <a:gd name="T20" fmla="*/ 19 w 122"/>
                  <a:gd name="T21" fmla="*/ 80 h 159"/>
                  <a:gd name="T22" fmla="*/ 41 w 122"/>
                  <a:gd name="T23" fmla="*/ 136 h 159"/>
                  <a:gd name="T24" fmla="*/ 77 w 122"/>
                  <a:gd name="T25" fmla="*/ 140 h 159"/>
                  <a:gd name="T26" fmla="*/ 104 w 122"/>
                  <a:gd name="T27" fmla="*/ 73 h 159"/>
                  <a:gd name="T28" fmla="*/ 79 w 122"/>
                  <a:gd name="T29" fmla="*/ 54 h 159"/>
                  <a:gd name="T30" fmla="*/ 19 w 122"/>
                  <a:gd name="T31" fmla="*/ 8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2" h="159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18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avLst/>
                <a:gdLst>
                  <a:gd name="T0" fmla="*/ 51 w 268"/>
                  <a:gd name="T1" fmla="*/ 17 h 155"/>
                  <a:gd name="T2" fmla="*/ 92 w 268"/>
                  <a:gd name="T3" fmla="*/ 0 h 155"/>
                  <a:gd name="T4" fmla="*/ 98 w 268"/>
                  <a:gd name="T5" fmla="*/ 10 h 155"/>
                  <a:gd name="T6" fmla="*/ 89 w 268"/>
                  <a:gd name="T7" fmla="*/ 16 h 155"/>
                  <a:gd name="T8" fmla="*/ 122 w 268"/>
                  <a:gd name="T9" fmla="*/ 130 h 155"/>
                  <a:gd name="T10" fmla="*/ 127 w 268"/>
                  <a:gd name="T11" fmla="*/ 55 h 155"/>
                  <a:gd name="T12" fmla="*/ 142 w 268"/>
                  <a:gd name="T13" fmla="*/ 54 h 155"/>
                  <a:gd name="T14" fmla="*/ 146 w 268"/>
                  <a:gd name="T15" fmla="*/ 130 h 155"/>
                  <a:gd name="T16" fmla="*/ 180 w 268"/>
                  <a:gd name="T17" fmla="*/ 16 h 155"/>
                  <a:gd name="T18" fmla="*/ 175 w 268"/>
                  <a:gd name="T19" fmla="*/ 1 h 155"/>
                  <a:gd name="T20" fmla="*/ 239 w 268"/>
                  <a:gd name="T21" fmla="*/ 35 h 155"/>
                  <a:gd name="T22" fmla="*/ 265 w 268"/>
                  <a:gd name="T23" fmla="*/ 114 h 155"/>
                  <a:gd name="T24" fmla="*/ 220 w 268"/>
                  <a:gd name="T25" fmla="*/ 133 h 155"/>
                  <a:gd name="T26" fmla="*/ 124 w 268"/>
                  <a:gd name="T27" fmla="*/ 154 h 155"/>
                  <a:gd name="T28" fmla="*/ 50 w 268"/>
                  <a:gd name="T29" fmla="*/ 133 h 155"/>
                  <a:gd name="T30" fmla="*/ 3 w 268"/>
                  <a:gd name="T31" fmla="*/ 110 h 155"/>
                  <a:gd name="T32" fmla="*/ 51 w 268"/>
                  <a:gd name="T33" fmla="*/ 17 h 155"/>
                  <a:gd name="T34" fmla="*/ 167 w 268"/>
                  <a:gd name="T35" fmla="*/ 107 h 155"/>
                  <a:gd name="T36" fmla="*/ 170 w 268"/>
                  <a:gd name="T37" fmla="*/ 113 h 155"/>
                  <a:gd name="T38" fmla="*/ 205 w 268"/>
                  <a:gd name="T39" fmla="*/ 109 h 155"/>
                  <a:gd name="T40" fmla="*/ 213 w 268"/>
                  <a:gd name="T41" fmla="*/ 100 h 155"/>
                  <a:gd name="T42" fmla="*/ 167 w 268"/>
                  <a:gd name="T43" fmla="*/ 107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68" h="155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19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avLst/>
                <a:gdLst>
                  <a:gd name="T0" fmla="*/ 4 w 31"/>
                  <a:gd name="T1" fmla="*/ 3 h 23"/>
                  <a:gd name="T2" fmla="*/ 26 w 31"/>
                  <a:gd name="T3" fmla="*/ 3 h 23"/>
                  <a:gd name="T4" fmla="*/ 24 w 31"/>
                  <a:gd name="T5" fmla="*/ 23 h 23"/>
                  <a:gd name="T6" fmla="*/ 6 w 31"/>
                  <a:gd name="T7" fmla="*/ 23 h 23"/>
                  <a:gd name="T8" fmla="*/ 4 w 31"/>
                  <a:gd name="T9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3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</p:grpSp>
        <p:sp>
          <p:nvSpPr>
            <p:cNvPr id="16" name="Freeform 62"/>
            <p:cNvSpPr/>
            <p:nvPr/>
          </p:nvSpPr>
          <p:spPr>
            <a:xfrm>
              <a:off x="1408412" y="2208291"/>
              <a:ext cx="944594" cy="185883"/>
            </a:xfrm>
            <a:custGeom>
              <a:avLst/>
              <a:gdLst>
                <a:gd name="connsiteX0" fmla="*/ 0 w 944594"/>
                <a:gd name="connsiteY0" fmla="*/ 0 h 185883"/>
                <a:gd name="connsiteX1" fmla="*/ 944594 w 944594"/>
                <a:gd name="connsiteY1" fmla="*/ 0 h 185883"/>
                <a:gd name="connsiteX2" fmla="*/ 864504 w 944594"/>
                <a:gd name="connsiteY2" fmla="*/ 66080 h 185883"/>
                <a:gd name="connsiteX3" fmla="*/ 472297 w 944594"/>
                <a:gd name="connsiteY3" fmla="*/ 185883 h 185883"/>
                <a:gd name="connsiteX4" fmla="*/ 80090 w 944594"/>
                <a:gd name="connsiteY4" fmla="*/ 66080 h 185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4594" h="185883">
                  <a:moveTo>
                    <a:pt x="0" y="0"/>
                  </a:moveTo>
                  <a:lnTo>
                    <a:pt x="944594" y="0"/>
                  </a:lnTo>
                  <a:lnTo>
                    <a:pt x="864504" y="66080"/>
                  </a:lnTo>
                  <a:cubicBezTo>
                    <a:pt x="752546" y="141718"/>
                    <a:pt x="617579" y="185883"/>
                    <a:pt x="472297" y="185883"/>
                  </a:cubicBezTo>
                  <a:cubicBezTo>
                    <a:pt x="327015" y="185883"/>
                    <a:pt x="192048" y="141718"/>
                    <a:pt x="80090" y="66080"/>
                  </a:cubicBezTo>
                  <a:close/>
                </a:path>
              </a:pathLst>
            </a:custGeom>
            <a:solidFill>
              <a:srgbClr val="00C8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/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937204" y="3842564"/>
            <a:ext cx="1282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81,680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1" name="Rectangle 11"/>
          <p:cNvSpPr/>
          <p:nvPr/>
        </p:nvSpPr>
        <p:spPr>
          <a:xfrm>
            <a:off x="324614" y="3070846"/>
            <a:ext cx="1906955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rgbClr val="FFFFFF"/>
                </a:solidFill>
              </a:rPr>
              <a:t>顶部</a:t>
            </a:r>
            <a:r>
              <a:rPr lang="zh-CN" altLang="en-US" sz="1000" dirty="0">
                <a:solidFill>
                  <a:srgbClr val="FFFFFF"/>
                </a:solidFill>
              </a:rPr>
              <a:t>“开始”面板中可以对字体、字号、颜色、行距等进行修改。</a:t>
            </a:r>
            <a:endParaRPr lang="zh-CN" altLang="zh-CN" sz="800" dirty="0">
              <a:solidFill>
                <a:schemeClr val="bg1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2532779" y="1325171"/>
            <a:ext cx="432048" cy="432048"/>
          </a:xfrm>
          <a:prstGeom prst="ellipse">
            <a:avLst/>
          </a:prstGeom>
          <a:solidFill>
            <a:srgbClr val="00C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2</a:t>
            </a:r>
            <a:endParaRPr lang="zh-CN" altLang="en-US" b="1" dirty="0"/>
          </a:p>
        </p:txBody>
      </p:sp>
      <p:cxnSp>
        <p:nvCxnSpPr>
          <p:cNvPr id="26" name="直接连接符 63"/>
          <p:cNvCxnSpPr/>
          <p:nvPr/>
        </p:nvCxnSpPr>
        <p:spPr>
          <a:xfrm>
            <a:off x="2621821" y="3758757"/>
            <a:ext cx="1700879" cy="0"/>
          </a:xfrm>
          <a:prstGeom prst="line">
            <a:avLst/>
          </a:prstGeom>
          <a:ln>
            <a:solidFill>
              <a:srgbClr val="00C8D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59"/>
          <p:cNvSpPr/>
          <p:nvPr/>
        </p:nvSpPr>
        <p:spPr>
          <a:xfrm>
            <a:off x="2621821" y="3893592"/>
            <a:ext cx="482721" cy="48272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C8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2400"/>
          </a:p>
        </p:txBody>
      </p:sp>
      <p:grpSp>
        <p:nvGrpSpPr>
          <p:cNvPr id="29" name="Group 60"/>
          <p:cNvGrpSpPr/>
          <p:nvPr/>
        </p:nvGrpSpPr>
        <p:grpSpPr>
          <a:xfrm>
            <a:off x="2689486" y="3965022"/>
            <a:ext cx="347391" cy="411291"/>
            <a:chOff x="1375885" y="1198807"/>
            <a:chExt cx="1009650" cy="1195367"/>
          </a:xfrm>
          <a:solidFill>
            <a:srgbClr val="FFC000"/>
          </a:solidFill>
        </p:grpSpPr>
        <p:grpSp>
          <p:nvGrpSpPr>
            <p:cNvPr id="30" name="Group 61"/>
            <p:cNvGrpSpPr/>
            <p:nvPr/>
          </p:nvGrpSpPr>
          <p:grpSpPr>
            <a:xfrm>
              <a:off x="1375885" y="1198807"/>
              <a:ext cx="1009650" cy="1139826"/>
              <a:chOff x="1368786" y="1195986"/>
              <a:chExt cx="1009650" cy="1139826"/>
            </a:xfrm>
            <a:grpFill/>
          </p:grpSpPr>
          <p:sp>
            <p:nvSpPr>
              <p:cNvPr id="32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avLst/>
                <a:gdLst>
                  <a:gd name="T0" fmla="*/ 41 w 122"/>
                  <a:gd name="T1" fmla="*/ 4 h 159"/>
                  <a:gd name="T2" fmla="*/ 97 w 122"/>
                  <a:gd name="T3" fmla="*/ 12 h 159"/>
                  <a:gd name="T4" fmla="*/ 120 w 122"/>
                  <a:gd name="T5" fmla="*/ 58 h 159"/>
                  <a:gd name="T6" fmla="*/ 121 w 122"/>
                  <a:gd name="T7" fmla="*/ 94 h 159"/>
                  <a:gd name="T8" fmla="*/ 103 w 122"/>
                  <a:gd name="T9" fmla="*/ 126 h 159"/>
                  <a:gd name="T10" fmla="*/ 63 w 122"/>
                  <a:gd name="T11" fmla="*/ 157 h 159"/>
                  <a:gd name="T12" fmla="*/ 19 w 122"/>
                  <a:gd name="T13" fmla="*/ 126 h 159"/>
                  <a:gd name="T14" fmla="*/ 1 w 122"/>
                  <a:gd name="T15" fmla="*/ 94 h 159"/>
                  <a:gd name="T16" fmla="*/ 3 w 122"/>
                  <a:gd name="T17" fmla="*/ 46 h 159"/>
                  <a:gd name="T18" fmla="*/ 41 w 122"/>
                  <a:gd name="T19" fmla="*/ 4 h 159"/>
                  <a:gd name="T20" fmla="*/ 19 w 122"/>
                  <a:gd name="T21" fmla="*/ 80 h 159"/>
                  <a:gd name="T22" fmla="*/ 41 w 122"/>
                  <a:gd name="T23" fmla="*/ 136 h 159"/>
                  <a:gd name="T24" fmla="*/ 77 w 122"/>
                  <a:gd name="T25" fmla="*/ 140 h 159"/>
                  <a:gd name="T26" fmla="*/ 104 w 122"/>
                  <a:gd name="T27" fmla="*/ 73 h 159"/>
                  <a:gd name="T28" fmla="*/ 79 w 122"/>
                  <a:gd name="T29" fmla="*/ 54 h 159"/>
                  <a:gd name="T30" fmla="*/ 19 w 122"/>
                  <a:gd name="T31" fmla="*/ 8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2" h="159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3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avLst/>
                <a:gdLst>
                  <a:gd name="T0" fmla="*/ 51 w 268"/>
                  <a:gd name="T1" fmla="*/ 17 h 155"/>
                  <a:gd name="T2" fmla="*/ 92 w 268"/>
                  <a:gd name="T3" fmla="*/ 0 h 155"/>
                  <a:gd name="T4" fmla="*/ 98 w 268"/>
                  <a:gd name="T5" fmla="*/ 10 h 155"/>
                  <a:gd name="T6" fmla="*/ 89 w 268"/>
                  <a:gd name="T7" fmla="*/ 16 h 155"/>
                  <a:gd name="T8" fmla="*/ 122 w 268"/>
                  <a:gd name="T9" fmla="*/ 130 h 155"/>
                  <a:gd name="T10" fmla="*/ 127 w 268"/>
                  <a:gd name="T11" fmla="*/ 55 h 155"/>
                  <a:gd name="T12" fmla="*/ 142 w 268"/>
                  <a:gd name="T13" fmla="*/ 54 h 155"/>
                  <a:gd name="T14" fmla="*/ 146 w 268"/>
                  <a:gd name="T15" fmla="*/ 130 h 155"/>
                  <a:gd name="T16" fmla="*/ 180 w 268"/>
                  <a:gd name="T17" fmla="*/ 16 h 155"/>
                  <a:gd name="T18" fmla="*/ 175 w 268"/>
                  <a:gd name="T19" fmla="*/ 1 h 155"/>
                  <a:gd name="T20" fmla="*/ 239 w 268"/>
                  <a:gd name="T21" fmla="*/ 35 h 155"/>
                  <a:gd name="T22" fmla="*/ 265 w 268"/>
                  <a:gd name="T23" fmla="*/ 114 h 155"/>
                  <a:gd name="T24" fmla="*/ 220 w 268"/>
                  <a:gd name="T25" fmla="*/ 133 h 155"/>
                  <a:gd name="T26" fmla="*/ 124 w 268"/>
                  <a:gd name="T27" fmla="*/ 154 h 155"/>
                  <a:gd name="T28" fmla="*/ 50 w 268"/>
                  <a:gd name="T29" fmla="*/ 133 h 155"/>
                  <a:gd name="T30" fmla="*/ 3 w 268"/>
                  <a:gd name="T31" fmla="*/ 110 h 155"/>
                  <a:gd name="T32" fmla="*/ 51 w 268"/>
                  <a:gd name="T33" fmla="*/ 17 h 155"/>
                  <a:gd name="T34" fmla="*/ 167 w 268"/>
                  <a:gd name="T35" fmla="*/ 107 h 155"/>
                  <a:gd name="T36" fmla="*/ 170 w 268"/>
                  <a:gd name="T37" fmla="*/ 113 h 155"/>
                  <a:gd name="T38" fmla="*/ 205 w 268"/>
                  <a:gd name="T39" fmla="*/ 109 h 155"/>
                  <a:gd name="T40" fmla="*/ 213 w 268"/>
                  <a:gd name="T41" fmla="*/ 100 h 155"/>
                  <a:gd name="T42" fmla="*/ 167 w 268"/>
                  <a:gd name="T43" fmla="*/ 107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68" h="155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4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avLst/>
                <a:gdLst>
                  <a:gd name="T0" fmla="*/ 4 w 31"/>
                  <a:gd name="T1" fmla="*/ 3 h 23"/>
                  <a:gd name="T2" fmla="*/ 26 w 31"/>
                  <a:gd name="T3" fmla="*/ 3 h 23"/>
                  <a:gd name="T4" fmla="*/ 24 w 31"/>
                  <a:gd name="T5" fmla="*/ 23 h 23"/>
                  <a:gd name="T6" fmla="*/ 6 w 31"/>
                  <a:gd name="T7" fmla="*/ 23 h 23"/>
                  <a:gd name="T8" fmla="*/ 4 w 31"/>
                  <a:gd name="T9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3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</p:grpSp>
        <p:sp>
          <p:nvSpPr>
            <p:cNvPr id="31" name="Freeform 62"/>
            <p:cNvSpPr/>
            <p:nvPr/>
          </p:nvSpPr>
          <p:spPr>
            <a:xfrm>
              <a:off x="1408412" y="2208291"/>
              <a:ext cx="944594" cy="185883"/>
            </a:xfrm>
            <a:custGeom>
              <a:avLst/>
              <a:gdLst>
                <a:gd name="connsiteX0" fmla="*/ 0 w 944594"/>
                <a:gd name="connsiteY0" fmla="*/ 0 h 185883"/>
                <a:gd name="connsiteX1" fmla="*/ 944594 w 944594"/>
                <a:gd name="connsiteY1" fmla="*/ 0 h 185883"/>
                <a:gd name="connsiteX2" fmla="*/ 864504 w 944594"/>
                <a:gd name="connsiteY2" fmla="*/ 66080 h 185883"/>
                <a:gd name="connsiteX3" fmla="*/ 472297 w 944594"/>
                <a:gd name="connsiteY3" fmla="*/ 185883 h 185883"/>
                <a:gd name="connsiteX4" fmla="*/ 80090 w 944594"/>
                <a:gd name="connsiteY4" fmla="*/ 66080 h 185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4594" h="185883">
                  <a:moveTo>
                    <a:pt x="0" y="0"/>
                  </a:moveTo>
                  <a:lnTo>
                    <a:pt x="944594" y="0"/>
                  </a:lnTo>
                  <a:lnTo>
                    <a:pt x="864504" y="66080"/>
                  </a:lnTo>
                  <a:cubicBezTo>
                    <a:pt x="752546" y="141718"/>
                    <a:pt x="617579" y="185883"/>
                    <a:pt x="472297" y="185883"/>
                  </a:cubicBezTo>
                  <a:cubicBezTo>
                    <a:pt x="327015" y="185883"/>
                    <a:pt x="192048" y="141718"/>
                    <a:pt x="80090" y="66080"/>
                  </a:cubicBezTo>
                  <a:close/>
                </a:path>
              </a:pathLst>
            </a:custGeom>
            <a:solidFill>
              <a:srgbClr val="00C8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/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3131373" y="3842564"/>
            <a:ext cx="1282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81,680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6" name="Rectangle 11"/>
          <p:cNvSpPr/>
          <p:nvPr/>
        </p:nvSpPr>
        <p:spPr>
          <a:xfrm>
            <a:off x="2518783" y="3070846"/>
            <a:ext cx="1906955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4726948" y="1325171"/>
            <a:ext cx="432048" cy="432048"/>
          </a:xfrm>
          <a:prstGeom prst="ellipse">
            <a:avLst/>
          </a:prstGeom>
          <a:solidFill>
            <a:srgbClr val="00C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3</a:t>
            </a:r>
            <a:endParaRPr lang="zh-CN" altLang="en-US" b="1" dirty="0"/>
          </a:p>
        </p:txBody>
      </p:sp>
      <p:cxnSp>
        <p:nvCxnSpPr>
          <p:cNvPr id="41" name="直接连接符 75"/>
          <p:cNvCxnSpPr/>
          <p:nvPr/>
        </p:nvCxnSpPr>
        <p:spPr>
          <a:xfrm>
            <a:off x="4782948" y="3758757"/>
            <a:ext cx="1700879" cy="0"/>
          </a:xfrm>
          <a:prstGeom prst="line">
            <a:avLst/>
          </a:prstGeom>
          <a:ln>
            <a:solidFill>
              <a:srgbClr val="00C8D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59"/>
          <p:cNvSpPr/>
          <p:nvPr/>
        </p:nvSpPr>
        <p:spPr>
          <a:xfrm>
            <a:off x="4782948" y="3893592"/>
            <a:ext cx="482721" cy="48272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C8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2400"/>
          </a:p>
        </p:txBody>
      </p:sp>
      <p:grpSp>
        <p:nvGrpSpPr>
          <p:cNvPr id="44" name="Group 60"/>
          <p:cNvGrpSpPr/>
          <p:nvPr/>
        </p:nvGrpSpPr>
        <p:grpSpPr>
          <a:xfrm>
            <a:off x="4850613" y="3965022"/>
            <a:ext cx="347391" cy="411291"/>
            <a:chOff x="1375885" y="1198807"/>
            <a:chExt cx="1009650" cy="1195367"/>
          </a:xfrm>
          <a:solidFill>
            <a:srgbClr val="FFC000"/>
          </a:solidFill>
        </p:grpSpPr>
        <p:grpSp>
          <p:nvGrpSpPr>
            <p:cNvPr id="45" name="Group 61"/>
            <p:cNvGrpSpPr/>
            <p:nvPr/>
          </p:nvGrpSpPr>
          <p:grpSpPr>
            <a:xfrm>
              <a:off x="1375885" y="1198807"/>
              <a:ext cx="1009650" cy="1139826"/>
              <a:chOff x="1368786" y="1195986"/>
              <a:chExt cx="1009650" cy="1139826"/>
            </a:xfrm>
            <a:grpFill/>
          </p:grpSpPr>
          <p:sp>
            <p:nvSpPr>
              <p:cNvPr id="47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avLst/>
                <a:gdLst>
                  <a:gd name="T0" fmla="*/ 41 w 122"/>
                  <a:gd name="T1" fmla="*/ 4 h 159"/>
                  <a:gd name="T2" fmla="*/ 97 w 122"/>
                  <a:gd name="T3" fmla="*/ 12 h 159"/>
                  <a:gd name="T4" fmla="*/ 120 w 122"/>
                  <a:gd name="T5" fmla="*/ 58 h 159"/>
                  <a:gd name="T6" fmla="*/ 121 w 122"/>
                  <a:gd name="T7" fmla="*/ 94 h 159"/>
                  <a:gd name="T8" fmla="*/ 103 w 122"/>
                  <a:gd name="T9" fmla="*/ 126 h 159"/>
                  <a:gd name="T10" fmla="*/ 63 w 122"/>
                  <a:gd name="T11" fmla="*/ 157 h 159"/>
                  <a:gd name="T12" fmla="*/ 19 w 122"/>
                  <a:gd name="T13" fmla="*/ 126 h 159"/>
                  <a:gd name="T14" fmla="*/ 1 w 122"/>
                  <a:gd name="T15" fmla="*/ 94 h 159"/>
                  <a:gd name="T16" fmla="*/ 3 w 122"/>
                  <a:gd name="T17" fmla="*/ 46 h 159"/>
                  <a:gd name="T18" fmla="*/ 41 w 122"/>
                  <a:gd name="T19" fmla="*/ 4 h 159"/>
                  <a:gd name="T20" fmla="*/ 19 w 122"/>
                  <a:gd name="T21" fmla="*/ 80 h 159"/>
                  <a:gd name="T22" fmla="*/ 41 w 122"/>
                  <a:gd name="T23" fmla="*/ 136 h 159"/>
                  <a:gd name="T24" fmla="*/ 77 w 122"/>
                  <a:gd name="T25" fmla="*/ 140 h 159"/>
                  <a:gd name="T26" fmla="*/ 104 w 122"/>
                  <a:gd name="T27" fmla="*/ 73 h 159"/>
                  <a:gd name="T28" fmla="*/ 79 w 122"/>
                  <a:gd name="T29" fmla="*/ 54 h 159"/>
                  <a:gd name="T30" fmla="*/ 19 w 122"/>
                  <a:gd name="T31" fmla="*/ 8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2" h="159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8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avLst/>
                <a:gdLst>
                  <a:gd name="T0" fmla="*/ 51 w 268"/>
                  <a:gd name="T1" fmla="*/ 17 h 155"/>
                  <a:gd name="T2" fmla="*/ 92 w 268"/>
                  <a:gd name="T3" fmla="*/ 0 h 155"/>
                  <a:gd name="T4" fmla="*/ 98 w 268"/>
                  <a:gd name="T5" fmla="*/ 10 h 155"/>
                  <a:gd name="T6" fmla="*/ 89 w 268"/>
                  <a:gd name="T7" fmla="*/ 16 h 155"/>
                  <a:gd name="T8" fmla="*/ 122 w 268"/>
                  <a:gd name="T9" fmla="*/ 130 h 155"/>
                  <a:gd name="T10" fmla="*/ 127 w 268"/>
                  <a:gd name="T11" fmla="*/ 55 h 155"/>
                  <a:gd name="T12" fmla="*/ 142 w 268"/>
                  <a:gd name="T13" fmla="*/ 54 h 155"/>
                  <a:gd name="T14" fmla="*/ 146 w 268"/>
                  <a:gd name="T15" fmla="*/ 130 h 155"/>
                  <a:gd name="T16" fmla="*/ 180 w 268"/>
                  <a:gd name="T17" fmla="*/ 16 h 155"/>
                  <a:gd name="T18" fmla="*/ 175 w 268"/>
                  <a:gd name="T19" fmla="*/ 1 h 155"/>
                  <a:gd name="T20" fmla="*/ 239 w 268"/>
                  <a:gd name="T21" fmla="*/ 35 h 155"/>
                  <a:gd name="T22" fmla="*/ 265 w 268"/>
                  <a:gd name="T23" fmla="*/ 114 h 155"/>
                  <a:gd name="T24" fmla="*/ 220 w 268"/>
                  <a:gd name="T25" fmla="*/ 133 h 155"/>
                  <a:gd name="T26" fmla="*/ 124 w 268"/>
                  <a:gd name="T27" fmla="*/ 154 h 155"/>
                  <a:gd name="T28" fmla="*/ 50 w 268"/>
                  <a:gd name="T29" fmla="*/ 133 h 155"/>
                  <a:gd name="T30" fmla="*/ 3 w 268"/>
                  <a:gd name="T31" fmla="*/ 110 h 155"/>
                  <a:gd name="T32" fmla="*/ 51 w 268"/>
                  <a:gd name="T33" fmla="*/ 17 h 155"/>
                  <a:gd name="T34" fmla="*/ 167 w 268"/>
                  <a:gd name="T35" fmla="*/ 107 h 155"/>
                  <a:gd name="T36" fmla="*/ 170 w 268"/>
                  <a:gd name="T37" fmla="*/ 113 h 155"/>
                  <a:gd name="T38" fmla="*/ 205 w 268"/>
                  <a:gd name="T39" fmla="*/ 109 h 155"/>
                  <a:gd name="T40" fmla="*/ 213 w 268"/>
                  <a:gd name="T41" fmla="*/ 100 h 155"/>
                  <a:gd name="T42" fmla="*/ 167 w 268"/>
                  <a:gd name="T43" fmla="*/ 107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68" h="155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9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avLst/>
                <a:gdLst>
                  <a:gd name="T0" fmla="*/ 4 w 31"/>
                  <a:gd name="T1" fmla="*/ 3 h 23"/>
                  <a:gd name="T2" fmla="*/ 26 w 31"/>
                  <a:gd name="T3" fmla="*/ 3 h 23"/>
                  <a:gd name="T4" fmla="*/ 24 w 31"/>
                  <a:gd name="T5" fmla="*/ 23 h 23"/>
                  <a:gd name="T6" fmla="*/ 6 w 31"/>
                  <a:gd name="T7" fmla="*/ 23 h 23"/>
                  <a:gd name="T8" fmla="*/ 4 w 31"/>
                  <a:gd name="T9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3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</p:grpSp>
        <p:sp>
          <p:nvSpPr>
            <p:cNvPr id="46" name="Freeform 62"/>
            <p:cNvSpPr/>
            <p:nvPr/>
          </p:nvSpPr>
          <p:spPr>
            <a:xfrm>
              <a:off x="1408412" y="2208291"/>
              <a:ext cx="944594" cy="185883"/>
            </a:xfrm>
            <a:custGeom>
              <a:avLst/>
              <a:gdLst>
                <a:gd name="connsiteX0" fmla="*/ 0 w 944594"/>
                <a:gd name="connsiteY0" fmla="*/ 0 h 185883"/>
                <a:gd name="connsiteX1" fmla="*/ 944594 w 944594"/>
                <a:gd name="connsiteY1" fmla="*/ 0 h 185883"/>
                <a:gd name="connsiteX2" fmla="*/ 864504 w 944594"/>
                <a:gd name="connsiteY2" fmla="*/ 66080 h 185883"/>
                <a:gd name="connsiteX3" fmla="*/ 472297 w 944594"/>
                <a:gd name="connsiteY3" fmla="*/ 185883 h 185883"/>
                <a:gd name="connsiteX4" fmla="*/ 80090 w 944594"/>
                <a:gd name="connsiteY4" fmla="*/ 66080 h 185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4594" h="185883">
                  <a:moveTo>
                    <a:pt x="0" y="0"/>
                  </a:moveTo>
                  <a:lnTo>
                    <a:pt x="944594" y="0"/>
                  </a:lnTo>
                  <a:lnTo>
                    <a:pt x="864504" y="66080"/>
                  </a:lnTo>
                  <a:cubicBezTo>
                    <a:pt x="752546" y="141718"/>
                    <a:pt x="617579" y="185883"/>
                    <a:pt x="472297" y="185883"/>
                  </a:cubicBezTo>
                  <a:cubicBezTo>
                    <a:pt x="327015" y="185883"/>
                    <a:pt x="192048" y="141718"/>
                    <a:pt x="80090" y="66080"/>
                  </a:cubicBezTo>
                  <a:close/>
                </a:path>
              </a:pathLst>
            </a:custGeom>
            <a:solidFill>
              <a:srgbClr val="00C8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/>
            </a:p>
          </p:txBody>
        </p:sp>
      </p:grpSp>
      <p:sp>
        <p:nvSpPr>
          <p:cNvPr id="50" name="文本框 49"/>
          <p:cNvSpPr txBox="1"/>
          <p:nvPr/>
        </p:nvSpPr>
        <p:spPr>
          <a:xfrm>
            <a:off x="5292500" y="3842564"/>
            <a:ext cx="1282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81,680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51" name="Rectangle 11"/>
          <p:cNvSpPr/>
          <p:nvPr/>
        </p:nvSpPr>
        <p:spPr>
          <a:xfrm>
            <a:off x="4679910" y="3070846"/>
            <a:ext cx="1906955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>
                <a:solidFill>
                  <a:srgbClr val="FFFFFF"/>
                </a:solidFill>
              </a:rPr>
              <a:t>顶部“开始”面板中可以对字体、字号、颜色、行距等进行修改。</a:t>
            </a:r>
            <a:endParaRPr lang="zh-CN" altLang="zh-CN" sz="1000" dirty="0">
              <a:solidFill>
                <a:schemeClr val="bg1"/>
              </a:solidFill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6888076" y="1325171"/>
            <a:ext cx="432048" cy="432048"/>
          </a:xfrm>
          <a:prstGeom prst="ellipse">
            <a:avLst/>
          </a:prstGeom>
          <a:solidFill>
            <a:srgbClr val="00C8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4</a:t>
            </a:r>
            <a:endParaRPr lang="zh-CN" altLang="en-US" b="1" dirty="0"/>
          </a:p>
        </p:txBody>
      </p:sp>
      <p:cxnSp>
        <p:nvCxnSpPr>
          <p:cNvPr id="56" name="直接连接符 87"/>
          <p:cNvCxnSpPr/>
          <p:nvPr/>
        </p:nvCxnSpPr>
        <p:spPr>
          <a:xfrm>
            <a:off x="6928096" y="3758757"/>
            <a:ext cx="1700879" cy="0"/>
          </a:xfrm>
          <a:prstGeom prst="line">
            <a:avLst/>
          </a:prstGeom>
          <a:ln>
            <a:solidFill>
              <a:srgbClr val="00C8D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9"/>
          <p:cNvSpPr/>
          <p:nvPr/>
        </p:nvSpPr>
        <p:spPr>
          <a:xfrm>
            <a:off x="6928096" y="3893592"/>
            <a:ext cx="482721" cy="48272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C8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2400"/>
          </a:p>
        </p:txBody>
      </p:sp>
      <p:grpSp>
        <p:nvGrpSpPr>
          <p:cNvPr id="59" name="Group 60"/>
          <p:cNvGrpSpPr/>
          <p:nvPr/>
        </p:nvGrpSpPr>
        <p:grpSpPr>
          <a:xfrm>
            <a:off x="6995761" y="3965022"/>
            <a:ext cx="347391" cy="411291"/>
            <a:chOff x="1375885" y="1198807"/>
            <a:chExt cx="1009650" cy="1195367"/>
          </a:xfrm>
          <a:solidFill>
            <a:srgbClr val="FFC000"/>
          </a:solidFill>
        </p:grpSpPr>
        <p:grpSp>
          <p:nvGrpSpPr>
            <p:cNvPr id="60" name="Group 61"/>
            <p:cNvGrpSpPr/>
            <p:nvPr/>
          </p:nvGrpSpPr>
          <p:grpSpPr>
            <a:xfrm>
              <a:off x="1375885" y="1198807"/>
              <a:ext cx="1009650" cy="1139826"/>
              <a:chOff x="1368786" y="1195986"/>
              <a:chExt cx="1009650" cy="1139826"/>
            </a:xfrm>
            <a:grpFill/>
          </p:grpSpPr>
          <p:sp>
            <p:nvSpPr>
              <p:cNvPr id="62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avLst/>
                <a:gdLst>
                  <a:gd name="T0" fmla="*/ 41 w 122"/>
                  <a:gd name="T1" fmla="*/ 4 h 159"/>
                  <a:gd name="T2" fmla="*/ 97 w 122"/>
                  <a:gd name="T3" fmla="*/ 12 h 159"/>
                  <a:gd name="T4" fmla="*/ 120 w 122"/>
                  <a:gd name="T5" fmla="*/ 58 h 159"/>
                  <a:gd name="T6" fmla="*/ 121 w 122"/>
                  <a:gd name="T7" fmla="*/ 94 h 159"/>
                  <a:gd name="T8" fmla="*/ 103 w 122"/>
                  <a:gd name="T9" fmla="*/ 126 h 159"/>
                  <a:gd name="T10" fmla="*/ 63 w 122"/>
                  <a:gd name="T11" fmla="*/ 157 h 159"/>
                  <a:gd name="T12" fmla="*/ 19 w 122"/>
                  <a:gd name="T13" fmla="*/ 126 h 159"/>
                  <a:gd name="T14" fmla="*/ 1 w 122"/>
                  <a:gd name="T15" fmla="*/ 94 h 159"/>
                  <a:gd name="T16" fmla="*/ 3 w 122"/>
                  <a:gd name="T17" fmla="*/ 46 h 159"/>
                  <a:gd name="T18" fmla="*/ 41 w 122"/>
                  <a:gd name="T19" fmla="*/ 4 h 159"/>
                  <a:gd name="T20" fmla="*/ 19 w 122"/>
                  <a:gd name="T21" fmla="*/ 80 h 159"/>
                  <a:gd name="T22" fmla="*/ 41 w 122"/>
                  <a:gd name="T23" fmla="*/ 136 h 159"/>
                  <a:gd name="T24" fmla="*/ 77 w 122"/>
                  <a:gd name="T25" fmla="*/ 140 h 159"/>
                  <a:gd name="T26" fmla="*/ 104 w 122"/>
                  <a:gd name="T27" fmla="*/ 73 h 159"/>
                  <a:gd name="T28" fmla="*/ 79 w 122"/>
                  <a:gd name="T29" fmla="*/ 54 h 159"/>
                  <a:gd name="T30" fmla="*/ 19 w 122"/>
                  <a:gd name="T31" fmla="*/ 8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2" h="159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3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avLst/>
                <a:gdLst>
                  <a:gd name="T0" fmla="*/ 51 w 268"/>
                  <a:gd name="T1" fmla="*/ 17 h 155"/>
                  <a:gd name="T2" fmla="*/ 92 w 268"/>
                  <a:gd name="T3" fmla="*/ 0 h 155"/>
                  <a:gd name="T4" fmla="*/ 98 w 268"/>
                  <a:gd name="T5" fmla="*/ 10 h 155"/>
                  <a:gd name="T6" fmla="*/ 89 w 268"/>
                  <a:gd name="T7" fmla="*/ 16 h 155"/>
                  <a:gd name="T8" fmla="*/ 122 w 268"/>
                  <a:gd name="T9" fmla="*/ 130 h 155"/>
                  <a:gd name="T10" fmla="*/ 127 w 268"/>
                  <a:gd name="T11" fmla="*/ 55 h 155"/>
                  <a:gd name="T12" fmla="*/ 142 w 268"/>
                  <a:gd name="T13" fmla="*/ 54 h 155"/>
                  <a:gd name="T14" fmla="*/ 146 w 268"/>
                  <a:gd name="T15" fmla="*/ 130 h 155"/>
                  <a:gd name="T16" fmla="*/ 180 w 268"/>
                  <a:gd name="T17" fmla="*/ 16 h 155"/>
                  <a:gd name="T18" fmla="*/ 175 w 268"/>
                  <a:gd name="T19" fmla="*/ 1 h 155"/>
                  <a:gd name="T20" fmla="*/ 239 w 268"/>
                  <a:gd name="T21" fmla="*/ 35 h 155"/>
                  <a:gd name="T22" fmla="*/ 265 w 268"/>
                  <a:gd name="T23" fmla="*/ 114 h 155"/>
                  <a:gd name="T24" fmla="*/ 220 w 268"/>
                  <a:gd name="T25" fmla="*/ 133 h 155"/>
                  <a:gd name="T26" fmla="*/ 124 w 268"/>
                  <a:gd name="T27" fmla="*/ 154 h 155"/>
                  <a:gd name="T28" fmla="*/ 50 w 268"/>
                  <a:gd name="T29" fmla="*/ 133 h 155"/>
                  <a:gd name="T30" fmla="*/ 3 w 268"/>
                  <a:gd name="T31" fmla="*/ 110 h 155"/>
                  <a:gd name="T32" fmla="*/ 51 w 268"/>
                  <a:gd name="T33" fmla="*/ 17 h 155"/>
                  <a:gd name="T34" fmla="*/ 167 w 268"/>
                  <a:gd name="T35" fmla="*/ 107 h 155"/>
                  <a:gd name="T36" fmla="*/ 170 w 268"/>
                  <a:gd name="T37" fmla="*/ 113 h 155"/>
                  <a:gd name="T38" fmla="*/ 205 w 268"/>
                  <a:gd name="T39" fmla="*/ 109 h 155"/>
                  <a:gd name="T40" fmla="*/ 213 w 268"/>
                  <a:gd name="T41" fmla="*/ 100 h 155"/>
                  <a:gd name="T42" fmla="*/ 167 w 268"/>
                  <a:gd name="T43" fmla="*/ 107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68" h="155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4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avLst/>
                <a:gdLst>
                  <a:gd name="T0" fmla="*/ 4 w 31"/>
                  <a:gd name="T1" fmla="*/ 3 h 23"/>
                  <a:gd name="T2" fmla="*/ 26 w 31"/>
                  <a:gd name="T3" fmla="*/ 3 h 23"/>
                  <a:gd name="T4" fmla="*/ 24 w 31"/>
                  <a:gd name="T5" fmla="*/ 23 h 23"/>
                  <a:gd name="T6" fmla="*/ 6 w 31"/>
                  <a:gd name="T7" fmla="*/ 23 h 23"/>
                  <a:gd name="T8" fmla="*/ 4 w 31"/>
                  <a:gd name="T9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3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solidFill>
                <a:srgbClr val="00C8D9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400"/>
              </a:p>
            </p:txBody>
          </p:sp>
        </p:grpSp>
        <p:sp>
          <p:nvSpPr>
            <p:cNvPr id="61" name="Freeform 62"/>
            <p:cNvSpPr/>
            <p:nvPr/>
          </p:nvSpPr>
          <p:spPr>
            <a:xfrm>
              <a:off x="1408412" y="2208291"/>
              <a:ext cx="944594" cy="185883"/>
            </a:xfrm>
            <a:custGeom>
              <a:avLst/>
              <a:gdLst>
                <a:gd name="connsiteX0" fmla="*/ 0 w 944594"/>
                <a:gd name="connsiteY0" fmla="*/ 0 h 185883"/>
                <a:gd name="connsiteX1" fmla="*/ 944594 w 944594"/>
                <a:gd name="connsiteY1" fmla="*/ 0 h 185883"/>
                <a:gd name="connsiteX2" fmla="*/ 864504 w 944594"/>
                <a:gd name="connsiteY2" fmla="*/ 66080 h 185883"/>
                <a:gd name="connsiteX3" fmla="*/ 472297 w 944594"/>
                <a:gd name="connsiteY3" fmla="*/ 185883 h 185883"/>
                <a:gd name="connsiteX4" fmla="*/ 80090 w 944594"/>
                <a:gd name="connsiteY4" fmla="*/ 66080 h 185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4594" h="185883">
                  <a:moveTo>
                    <a:pt x="0" y="0"/>
                  </a:moveTo>
                  <a:lnTo>
                    <a:pt x="944594" y="0"/>
                  </a:lnTo>
                  <a:lnTo>
                    <a:pt x="864504" y="66080"/>
                  </a:lnTo>
                  <a:cubicBezTo>
                    <a:pt x="752546" y="141718"/>
                    <a:pt x="617579" y="185883"/>
                    <a:pt x="472297" y="185883"/>
                  </a:cubicBezTo>
                  <a:cubicBezTo>
                    <a:pt x="327015" y="185883"/>
                    <a:pt x="192048" y="141718"/>
                    <a:pt x="80090" y="66080"/>
                  </a:cubicBezTo>
                  <a:close/>
                </a:path>
              </a:pathLst>
            </a:custGeom>
            <a:solidFill>
              <a:srgbClr val="00C8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/>
            </a:p>
          </p:txBody>
        </p:sp>
      </p:grpSp>
      <p:sp>
        <p:nvSpPr>
          <p:cNvPr id="65" name="文本框 64"/>
          <p:cNvSpPr txBox="1"/>
          <p:nvPr/>
        </p:nvSpPr>
        <p:spPr>
          <a:xfrm>
            <a:off x="7437648" y="3842564"/>
            <a:ext cx="1282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81,680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66" name="Rectangle 11"/>
          <p:cNvSpPr/>
          <p:nvPr/>
        </p:nvSpPr>
        <p:spPr>
          <a:xfrm>
            <a:off x="6825058" y="3070846"/>
            <a:ext cx="1906955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>
                <a:solidFill>
                  <a:srgbClr val="FFFFFF"/>
                </a:solidFill>
              </a:rPr>
              <a:t>顶部“开始”面板中可以对字体、字号、颜色、行距等进行修改。</a:t>
            </a:r>
            <a:endParaRPr lang="zh-CN" altLang="zh-CN" sz="1000" dirty="0">
              <a:solidFill>
                <a:schemeClr val="bg1"/>
              </a:solidFill>
            </a:endParaRPr>
          </a:p>
        </p:txBody>
      </p:sp>
      <p:sp>
        <p:nvSpPr>
          <p:cNvPr id="86" name="文本框 85"/>
          <p:cNvSpPr txBox="1"/>
          <p:nvPr/>
        </p:nvSpPr>
        <p:spPr>
          <a:xfrm>
            <a:off x="220399" y="152881"/>
            <a:ext cx="2707779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 smtClean="0">
                <a:solidFill>
                  <a:schemeClr val="bg1"/>
                </a:solidFill>
              </a:rPr>
              <a:t>ADD</a:t>
            </a:r>
            <a:r>
              <a:rPr kumimoji="1" lang="zh-CN" altLang="en-US" b="1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b="1" dirty="0" smtClean="0">
                <a:solidFill>
                  <a:schemeClr val="bg1"/>
                </a:solidFill>
              </a:rPr>
              <a:t>YOUR</a:t>
            </a:r>
            <a:r>
              <a:rPr kumimoji="1" lang="zh-CN" altLang="en-US" b="1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b="1" dirty="0" smtClean="0">
                <a:solidFill>
                  <a:schemeClr val="bg1"/>
                </a:solidFill>
              </a:rPr>
              <a:t>TITLE</a:t>
            </a:r>
            <a:r>
              <a:rPr kumimoji="1" lang="zh-CN" altLang="en-US" b="1" dirty="0" smtClean="0">
                <a:solidFill>
                  <a:schemeClr val="bg1"/>
                </a:solidFill>
              </a:rPr>
              <a:t> </a:t>
            </a:r>
            <a:r>
              <a:rPr kumimoji="1" lang="en-US" altLang="zh-CN" b="1" dirty="0" smtClean="0">
                <a:solidFill>
                  <a:schemeClr val="bg1"/>
                </a:solidFill>
              </a:rPr>
              <a:t>HERE</a:t>
            </a:r>
            <a:endParaRPr kumimoji="1" lang="en-US" altLang="zh-CN" b="1" dirty="0" smtClean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r>
              <a:rPr kumimoji="1" lang="zh-CN" altLang="en-US" b="1" dirty="0" smtClean="0">
                <a:solidFill>
                  <a:schemeClr val="bg1"/>
                </a:solidFill>
              </a:rPr>
              <a:t>点击此处添加标题</a:t>
            </a:r>
            <a:endParaRPr kumimoji="1" lang="en-US" altLang="zh-CN" b="1" dirty="0" smtClean="0">
              <a:solidFill>
                <a:schemeClr val="bg1"/>
              </a:solidFill>
            </a:endParaRPr>
          </a:p>
        </p:txBody>
      </p:sp>
      <p:sp>
        <p:nvSpPr>
          <p:cNvPr id="87" name="文本框 86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chemeClr val="bg1"/>
                </a:solidFill>
              </a:rPr>
              <a:t>LOGO | COMPANY</a:t>
            </a:r>
            <a:endParaRPr kumimoji="1" lang="zh-CN" alt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>
            <a:off x="4616987" y="1000038"/>
            <a:ext cx="1981028" cy="2889791"/>
          </a:xfrm>
          <a:custGeom>
            <a:avLst/>
            <a:gdLst>
              <a:gd name="connsiteX0" fmla="*/ 0 w 2101914"/>
              <a:gd name="connsiteY0" fmla="*/ 0 h 3066130"/>
              <a:gd name="connsiteX1" fmla="*/ 2101914 w 2101914"/>
              <a:gd name="connsiteY1" fmla="*/ 0 h 3066130"/>
              <a:gd name="connsiteX2" fmla="*/ 2101914 w 2101914"/>
              <a:gd name="connsiteY2" fmla="*/ 3066130 h 3066130"/>
              <a:gd name="connsiteX3" fmla="*/ 0 w 2101914"/>
              <a:gd name="connsiteY3" fmla="*/ 3066130 h 306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1914" h="3066130">
                <a:moveTo>
                  <a:pt x="0" y="0"/>
                </a:moveTo>
                <a:lnTo>
                  <a:pt x="2101914" y="0"/>
                </a:lnTo>
                <a:lnTo>
                  <a:pt x="2101914" y="3066130"/>
                </a:lnTo>
                <a:lnTo>
                  <a:pt x="0" y="3066130"/>
                </a:lnTo>
                <a:close/>
              </a:path>
            </a:pathLst>
          </a:custGeom>
          <a:noFill/>
          <a:ln w="19050">
            <a:noFill/>
          </a:ln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474981" y="1000038"/>
            <a:ext cx="1981028" cy="2889791"/>
          </a:xfrm>
          <a:custGeom>
            <a:avLst/>
            <a:gdLst>
              <a:gd name="connsiteX0" fmla="*/ 0 w 2101914"/>
              <a:gd name="connsiteY0" fmla="*/ 0 h 3066130"/>
              <a:gd name="connsiteX1" fmla="*/ 2101914 w 2101914"/>
              <a:gd name="connsiteY1" fmla="*/ 0 h 3066130"/>
              <a:gd name="connsiteX2" fmla="*/ 2101914 w 2101914"/>
              <a:gd name="connsiteY2" fmla="*/ 3066130 h 3066130"/>
              <a:gd name="connsiteX3" fmla="*/ 0 w 2101914"/>
              <a:gd name="connsiteY3" fmla="*/ 3066130 h 306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1914" h="3066130">
                <a:moveTo>
                  <a:pt x="0" y="0"/>
                </a:moveTo>
                <a:lnTo>
                  <a:pt x="2101914" y="0"/>
                </a:lnTo>
                <a:lnTo>
                  <a:pt x="2101914" y="3066130"/>
                </a:lnTo>
                <a:lnTo>
                  <a:pt x="0" y="3066130"/>
                </a:lnTo>
                <a:close/>
              </a:path>
            </a:pathLst>
          </a:custGeom>
          <a:noFill/>
          <a:ln w="19050">
            <a:noFill/>
          </a:ln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6687991" y="1000038"/>
            <a:ext cx="1981028" cy="2889791"/>
          </a:xfrm>
          <a:custGeom>
            <a:avLst/>
            <a:gdLst>
              <a:gd name="connsiteX0" fmla="*/ 0 w 2101914"/>
              <a:gd name="connsiteY0" fmla="*/ 0 h 3066130"/>
              <a:gd name="connsiteX1" fmla="*/ 2101914 w 2101914"/>
              <a:gd name="connsiteY1" fmla="*/ 0 h 3066130"/>
              <a:gd name="connsiteX2" fmla="*/ 2101914 w 2101914"/>
              <a:gd name="connsiteY2" fmla="*/ 3066130 h 3066130"/>
              <a:gd name="connsiteX3" fmla="*/ 0 w 2101914"/>
              <a:gd name="connsiteY3" fmla="*/ 3066130 h 3066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1914" h="3066130">
                <a:moveTo>
                  <a:pt x="0" y="0"/>
                </a:moveTo>
                <a:lnTo>
                  <a:pt x="2101914" y="0"/>
                </a:lnTo>
                <a:lnTo>
                  <a:pt x="2101914" y="3066130"/>
                </a:lnTo>
                <a:lnTo>
                  <a:pt x="0" y="3066130"/>
                </a:lnTo>
                <a:close/>
              </a:path>
            </a:pathLst>
          </a:custGeom>
          <a:noFill/>
          <a:ln w="19050">
            <a:noFill/>
          </a:ln>
        </p:spPr>
      </p:pic>
      <p:sp>
        <p:nvSpPr>
          <p:cNvPr id="5" name="矩形 4"/>
          <p:cNvSpPr/>
          <p:nvPr/>
        </p:nvSpPr>
        <p:spPr>
          <a:xfrm>
            <a:off x="2545984" y="1000038"/>
            <a:ext cx="1981028" cy="2889791"/>
          </a:xfrm>
          <a:prstGeom prst="rect">
            <a:avLst/>
          </a:prstGeom>
          <a:solidFill>
            <a:srgbClr val="1E3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5"/>
          <p:cNvSpPr/>
          <p:nvPr/>
        </p:nvSpPr>
        <p:spPr>
          <a:xfrm>
            <a:off x="474981" y="4103082"/>
            <a:ext cx="8194038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cs typeface="Avenir Next Condensed Regular"/>
              </a:rPr>
              <a:t>点击此处添加文本信息，</a:t>
            </a:r>
            <a:r>
              <a:rPr lang="zh-CN" altLang="en-US" sz="1000" dirty="0">
                <a:solidFill>
                  <a:srgbClr val="12253A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12253A"/>
                </a:solidFill>
              </a:rPr>
              <a:t>10</a:t>
            </a:r>
            <a:r>
              <a:rPr lang="zh-CN" altLang="en-US" sz="1000" dirty="0">
                <a:solidFill>
                  <a:srgbClr val="12253A"/>
                </a:solidFill>
              </a:rPr>
              <a:t>号字，</a:t>
            </a:r>
            <a:r>
              <a:rPr lang="en-US" altLang="zh-CN" sz="1000" dirty="0">
                <a:solidFill>
                  <a:srgbClr val="12253A"/>
                </a:solidFill>
              </a:rPr>
              <a:t>1.3</a:t>
            </a:r>
            <a:r>
              <a:rPr lang="zh-CN" altLang="en-US" sz="1000" dirty="0">
                <a:solidFill>
                  <a:srgbClr val="12253A"/>
                </a:solidFill>
              </a:rPr>
              <a:t>倍字间距。</a:t>
            </a:r>
            <a:endParaRPr lang="zh-CN" altLang="zh-CN" sz="1000" dirty="0">
              <a:solidFill>
                <a:srgbClr val="12253A"/>
              </a:solidFill>
              <a:cs typeface="Avenir Next Condensed Regular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95473" y="1310992"/>
            <a:ext cx="1282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solidFill>
                  <a:schemeClr val="bg1"/>
                </a:solidFill>
                <a:latin typeface="HelveticaNeueLT Pro 67 MdCn" panose="020B0606030502030204" pitchFamily="34" charset="0"/>
              </a:rPr>
              <a:t>85%</a:t>
            </a:r>
            <a:endParaRPr lang="zh-CN" altLang="en-US" sz="4000" dirty="0">
              <a:solidFill>
                <a:schemeClr val="bg1"/>
              </a:solidFill>
              <a:latin typeface="HelveticaNeueLT Pro 67 MdCn" panose="020B0606030502030204" pitchFamily="34" charset="0"/>
            </a:endParaRPr>
          </a:p>
        </p:txBody>
      </p:sp>
      <p:cxnSp>
        <p:nvCxnSpPr>
          <p:cNvPr id="8" name="直接连接符 21"/>
          <p:cNvCxnSpPr/>
          <p:nvPr/>
        </p:nvCxnSpPr>
        <p:spPr>
          <a:xfrm>
            <a:off x="3060943" y="2012937"/>
            <a:ext cx="951111" cy="0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895473" y="2023593"/>
            <a:ext cx="1282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bg1"/>
                </a:solidFill>
                <a:latin typeface="HelveticaNeueLT Pro 67 MdCn" panose="020B0606030502030204" pitchFamily="34" charset="0"/>
              </a:rPr>
              <a:t>From 2014 </a:t>
            </a:r>
            <a:endParaRPr lang="zh-CN" altLang="en-US" sz="1600" dirty="0">
              <a:solidFill>
                <a:schemeClr val="bg1"/>
              </a:solidFill>
              <a:latin typeface="HelveticaNeueLT Pro 67 MdCn" panose="020B0606030502030204" pitchFamily="34" charset="0"/>
            </a:endParaRPr>
          </a:p>
        </p:txBody>
      </p:sp>
      <p:sp>
        <p:nvSpPr>
          <p:cNvPr id="10" name="矩形 55"/>
          <p:cNvSpPr/>
          <p:nvPr/>
        </p:nvSpPr>
        <p:spPr>
          <a:xfrm>
            <a:off x="2724020" y="2403580"/>
            <a:ext cx="162495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 smtClean="0">
                <a:solidFill>
                  <a:schemeClr val="bg1"/>
                </a:solidFill>
              </a:rPr>
              <a:t>标题</a:t>
            </a:r>
            <a:r>
              <a:rPr lang="zh-CN" altLang="zh-CN" sz="1000" dirty="0">
                <a:solidFill>
                  <a:schemeClr val="bg1"/>
                </a:solidFill>
              </a:rPr>
              <a:t>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zh-CN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</a:rPr>
              <a:t>倍字间距。</a:t>
            </a:r>
            <a:endParaRPr lang="zh-CN" altLang="zh-CN" sz="1000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0399" y="152881"/>
            <a:ext cx="2707779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 smtClean="0">
                <a:solidFill>
                  <a:srgbClr val="12253A"/>
                </a:solidFill>
              </a:rPr>
              <a:t>ADD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YOUR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HERE</a:t>
            </a:r>
            <a:endParaRPr kumimoji="1" lang="en-US" altLang="zh-CN" b="1" dirty="0" smtClean="0">
              <a:solidFill>
                <a:srgbClr val="12253A"/>
              </a:solidFill>
            </a:endParaRPr>
          </a:p>
          <a:p>
            <a:pPr>
              <a:lnSpc>
                <a:spcPct val="110000"/>
              </a:lnSpc>
            </a:pPr>
            <a:r>
              <a:rPr kumimoji="1" lang="zh-CN" altLang="en-US" b="1" dirty="0" smtClean="0">
                <a:solidFill>
                  <a:srgbClr val="12253A"/>
                </a:solidFill>
              </a:rPr>
              <a:t>点击此处添加标题</a:t>
            </a:r>
            <a:endParaRPr kumimoji="1" lang="en-US" altLang="zh-CN" b="1" dirty="0" smtClean="0">
              <a:solidFill>
                <a:srgbClr val="12253A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rgbClr val="12253A"/>
                </a:solidFill>
              </a:rPr>
              <a:t>LOGO |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"/>
          <p:cNvGrpSpPr/>
          <p:nvPr/>
        </p:nvGrpSpPr>
        <p:grpSpPr>
          <a:xfrm>
            <a:off x="3582348" y="0"/>
            <a:ext cx="5561652" cy="5143500"/>
            <a:chOff x="3582348" y="0"/>
            <a:chExt cx="5561652" cy="5143500"/>
          </a:xfrm>
          <a:solidFill>
            <a:srgbClr val="12253A"/>
          </a:solidFill>
        </p:grpSpPr>
        <p:sp>
          <p:nvSpPr>
            <p:cNvPr id="3" name="矩形 2"/>
            <p:cNvSpPr/>
            <p:nvPr/>
          </p:nvSpPr>
          <p:spPr>
            <a:xfrm>
              <a:off x="3743908" y="0"/>
              <a:ext cx="5400092" cy="5143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等腰三角形 3"/>
            <p:cNvSpPr/>
            <p:nvPr/>
          </p:nvSpPr>
          <p:spPr>
            <a:xfrm rot="16200000">
              <a:off x="3567455" y="2414710"/>
              <a:ext cx="215952" cy="18616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Freeform 10"/>
          <p:cNvSpPr/>
          <p:nvPr/>
        </p:nvSpPr>
        <p:spPr bwMode="auto">
          <a:xfrm>
            <a:off x="4283968" y="3891393"/>
            <a:ext cx="378867" cy="355907"/>
          </a:xfrm>
          <a:custGeom>
            <a:avLst/>
            <a:gdLst>
              <a:gd name="T0" fmla="*/ 40 w 128"/>
              <a:gd name="T1" fmla="*/ 120 h 120"/>
              <a:gd name="T2" fmla="*/ 12 w 128"/>
              <a:gd name="T3" fmla="*/ 108 h 120"/>
              <a:gd name="T4" fmla="*/ 0 w 128"/>
              <a:gd name="T5" fmla="*/ 80 h 120"/>
              <a:gd name="T6" fmla="*/ 12 w 128"/>
              <a:gd name="T7" fmla="*/ 52 h 120"/>
              <a:gd name="T8" fmla="*/ 58 w 128"/>
              <a:gd name="T9" fmla="*/ 2 h 120"/>
              <a:gd name="T10" fmla="*/ 64 w 128"/>
              <a:gd name="T11" fmla="*/ 8 h 120"/>
              <a:gd name="T12" fmla="*/ 17 w 128"/>
              <a:gd name="T13" fmla="*/ 57 h 120"/>
              <a:gd name="T14" fmla="*/ 8 w 128"/>
              <a:gd name="T15" fmla="*/ 80 h 120"/>
              <a:gd name="T16" fmla="*/ 17 w 128"/>
              <a:gd name="T17" fmla="*/ 103 h 120"/>
              <a:gd name="T18" fmla="*/ 40 w 128"/>
              <a:gd name="T19" fmla="*/ 112 h 120"/>
              <a:gd name="T20" fmla="*/ 63 w 128"/>
              <a:gd name="T21" fmla="*/ 103 h 120"/>
              <a:gd name="T22" fmla="*/ 113 w 128"/>
              <a:gd name="T23" fmla="*/ 49 h 120"/>
              <a:gd name="T24" fmla="*/ 120 w 128"/>
              <a:gd name="T25" fmla="*/ 32 h 120"/>
              <a:gd name="T26" fmla="*/ 113 w 128"/>
              <a:gd name="T27" fmla="*/ 15 h 120"/>
              <a:gd name="T28" fmla="*/ 96 w 128"/>
              <a:gd name="T29" fmla="*/ 8 h 120"/>
              <a:gd name="T30" fmla="*/ 79 w 128"/>
              <a:gd name="T31" fmla="*/ 15 h 120"/>
              <a:gd name="T32" fmla="*/ 29 w 128"/>
              <a:gd name="T33" fmla="*/ 69 h 120"/>
              <a:gd name="T34" fmla="*/ 29 w 128"/>
              <a:gd name="T35" fmla="*/ 91 h 120"/>
              <a:gd name="T36" fmla="*/ 40 w 128"/>
              <a:gd name="T37" fmla="*/ 96 h 120"/>
              <a:gd name="T38" fmla="*/ 40 w 128"/>
              <a:gd name="T39" fmla="*/ 96 h 120"/>
              <a:gd name="T40" fmla="*/ 51 w 128"/>
              <a:gd name="T41" fmla="*/ 91 h 120"/>
              <a:gd name="T42" fmla="*/ 100 w 128"/>
              <a:gd name="T43" fmla="*/ 41 h 120"/>
              <a:gd name="T44" fmla="*/ 105 w 128"/>
              <a:gd name="T45" fmla="*/ 47 h 120"/>
              <a:gd name="T46" fmla="*/ 57 w 128"/>
              <a:gd name="T47" fmla="*/ 97 h 120"/>
              <a:gd name="T48" fmla="*/ 40 w 128"/>
              <a:gd name="T49" fmla="*/ 104 h 120"/>
              <a:gd name="T50" fmla="*/ 40 w 128"/>
              <a:gd name="T51" fmla="*/ 104 h 120"/>
              <a:gd name="T52" fmla="*/ 23 w 128"/>
              <a:gd name="T53" fmla="*/ 97 h 120"/>
              <a:gd name="T54" fmla="*/ 23 w 128"/>
              <a:gd name="T55" fmla="*/ 63 h 120"/>
              <a:gd name="T56" fmla="*/ 73 w 128"/>
              <a:gd name="T57" fmla="*/ 9 h 120"/>
              <a:gd name="T58" fmla="*/ 96 w 128"/>
              <a:gd name="T59" fmla="*/ 0 h 120"/>
              <a:gd name="T60" fmla="*/ 119 w 128"/>
              <a:gd name="T61" fmla="*/ 9 h 120"/>
              <a:gd name="T62" fmla="*/ 128 w 128"/>
              <a:gd name="T63" fmla="*/ 32 h 120"/>
              <a:gd name="T64" fmla="*/ 119 w 128"/>
              <a:gd name="T65" fmla="*/ 55 h 120"/>
              <a:gd name="T66" fmla="*/ 68 w 128"/>
              <a:gd name="T67" fmla="*/ 108 h 120"/>
              <a:gd name="T68" fmla="*/ 40 w 128"/>
              <a:gd name="T69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28" h="120">
                <a:moveTo>
                  <a:pt x="40" y="120"/>
                </a:moveTo>
                <a:cubicBezTo>
                  <a:pt x="29" y="120"/>
                  <a:pt x="19" y="116"/>
                  <a:pt x="12" y="108"/>
                </a:cubicBezTo>
                <a:cubicBezTo>
                  <a:pt x="4" y="101"/>
                  <a:pt x="0" y="91"/>
                  <a:pt x="0" y="80"/>
                </a:cubicBezTo>
                <a:cubicBezTo>
                  <a:pt x="0" y="69"/>
                  <a:pt x="4" y="59"/>
                  <a:pt x="12" y="52"/>
                </a:cubicBezTo>
                <a:cubicBezTo>
                  <a:pt x="58" y="2"/>
                  <a:pt x="58" y="2"/>
                  <a:pt x="58" y="2"/>
                </a:cubicBezTo>
                <a:cubicBezTo>
                  <a:pt x="64" y="8"/>
                  <a:pt x="64" y="8"/>
                  <a:pt x="64" y="8"/>
                </a:cubicBezTo>
                <a:cubicBezTo>
                  <a:pt x="17" y="57"/>
                  <a:pt x="17" y="57"/>
                  <a:pt x="17" y="57"/>
                </a:cubicBezTo>
                <a:cubicBezTo>
                  <a:pt x="11" y="63"/>
                  <a:pt x="8" y="71"/>
                  <a:pt x="8" y="80"/>
                </a:cubicBezTo>
                <a:cubicBezTo>
                  <a:pt x="8" y="89"/>
                  <a:pt x="11" y="97"/>
                  <a:pt x="17" y="103"/>
                </a:cubicBezTo>
                <a:cubicBezTo>
                  <a:pt x="23" y="109"/>
                  <a:pt x="31" y="112"/>
                  <a:pt x="40" y="112"/>
                </a:cubicBezTo>
                <a:cubicBezTo>
                  <a:pt x="49" y="112"/>
                  <a:pt x="57" y="109"/>
                  <a:pt x="63" y="103"/>
                </a:cubicBezTo>
                <a:cubicBezTo>
                  <a:pt x="113" y="49"/>
                  <a:pt x="113" y="49"/>
                  <a:pt x="113" y="49"/>
                </a:cubicBezTo>
                <a:cubicBezTo>
                  <a:pt x="118" y="44"/>
                  <a:pt x="120" y="38"/>
                  <a:pt x="120" y="32"/>
                </a:cubicBezTo>
                <a:cubicBezTo>
                  <a:pt x="120" y="26"/>
                  <a:pt x="118" y="20"/>
                  <a:pt x="113" y="15"/>
                </a:cubicBezTo>
                <a:cubicBezTo>
                  <a:pt x="108" y="10"/>
                  <a:pt x="102" y="8"/>
                  <a:pt x="96" y="8"/>
                </a:cubicBezTo>
                <a:cubicBezTo>
                  <a:pt x="90" y="8"/>
                  <a:pt x="84" y="10"/>
                  <a:pt x="79" y="15"/>
                </a:cubicBezTo>
                <a:cubicBezTo>
                  <a:pt x="29" y="69"/>
                  <a:pt x="29" y="69"/>
                  <a:pt x="29" y="69"/>
                </a:cubicBezTo>
                <a:cubicBezTo>
                  <a:pt x="22" y="75"/>
                  <a:pt x="22" y="85"/>
                  <a:pt x="29" y="91"/>
                </a:cubicBezTo>
                <a:cubicBezTo>
                  <a:pt x="32" y="94"/>
                  <a:pt x="36" y="96"/>
                  <a:pt x="40" y="96"/>
                </a:cubicBezTo>
                <a:cubicBezTo>
                  <a:pt x="40" y="96"/>
                  <a:pt x="40" y="96"/>
                  <a:pt x="40" y="96"/>
                </a:cubicBezTo>
                <a:cubicBezTo>
                  <a:pt x="44" y="96"/>
                  <a:pt x="48" y="94"/>
                  <a:pt x="51" y="91"/>
                </a:cubicBezTo>
                <a:cubicBezTo>
                  <a:pt x="100" y="41"/>
                  <a:pt x="100" y="41"/>
                  <a:pt x="100" y="41"/>
                </a:cubicBezTo>
                <a:cubicBezTo>
                  <a:pt x="105" y="47"/>
                  <a:pt x="105" y="47"/>
                  <a:pt x="105" y="47"/>
                </a:cubicBezTo>
                <a:cubicBezTo>
                  <a:pt x="57" y="97"/>
                  <a:pt x="57" y="97"/>
                  <a:pt x="57" y="97"/>
                </a:cubicBezTo>
                <a:cubicBezTo>
                  <a:pt x="52" y="102"/>
                  <a:pt x="46" y="104"/>
                  <a:pt x="40" y="104"/>
                </a:cubicBezTo>
                <a:cubicBezTo>
                  <a:pt x="40" y="104"/>
                  <a:pt x="40" y="104"/>
                  <a:pt x="40" y="104"/>
                </a:cubicBezTo>
                <a:cubicBezTo>
                  <a:pt x="34" y="104"/>
                  <a:pt x="28" y="102"/>
                  <a:pt x="23" y="97"/>
                </a:cubicBezTo>
                <a:cubicBezTo>
                  <a:pt x="14" y="88"/>
                  <a:pt x="14" y="72"/>
                  <a:pt x="23" y="63"/>
                </a:cubicBezTo>
                <a:cubicBezTo>
                  <a:pt x="73" y="9"/>
                  <a:pt x="73" y="9"/>
                  <a:pt x="73" y="9"/>
                </a:cubicBezTo>
                <a:cubicBezTo>
                  <a:pt x="79" y="3"/>
                  <a:pt x="87" y="0"/>
                  <a:pt x="96" y="0"/>
                </a:cubicBezTo>
                <a:cubicBezTo>
                  <a:pt x="105" y="0"/>
                  <a:pt x="113" y="3"/>
                  <a:pt x="119" y="9"/>
                </a:cubicBezTo>
                <a:cubicBezTo>
                  <a:pt x="125" y="15"/>
                  <a:pt x="128" y="23"/>
                  <a:pt x="128" y="32"/>
                </a:cubicBezTo>
                <a:cubicBezTo>
                  <a:pt x="128" y="41"/>
                  <a:pt x="125" y="49"/>
                  <a:pt x="119" y="55"/>
                </a:cubicBezTo>
                <a:cubicBezTo>
                  <a:pt x="68" y="108"/>
                  <a:pt x="68" y="108"/>
                  <a:pt x="68" y="108"/>
                </a:cubicBezTo>
                <a:cubicBezTo>
                  <a:pt x="61" y="116"/>
                  <a:pt x="51" y="120"/>
                  <a:pt x="40" y="120"/>
                </a:cubicBezTo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932040" y="3659128"/>
            <a:ext cx="3600400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>
                <a:solidFill>
                  <a:srgbClr val="FFFFFF"/>
                </a:solidFill>
                <a:cs typeface="Avenir Next Condensed Regular"/>
              </a:rPr>
              <a:t>点击此处添加文本信息，</a:t>
            </a:r>
            <a:r>
              <a:rPr lang="zh-CN" altLang="en-US" sz="1000" dirty="0">
                <a:solidFill>
                  <a:srgbClr val="FFFFFF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</a:rPr>
              <a:t>倍字间距。</a:t>
            </a:r>
            <a:endParaRPr lang="zh-CN" altLang="zh-CN" sz="1000" dirty="0">
              <a:solidFill>
                <a:srgbClr val="FFFFFF"/>
              </a:solidFill>
              <a:cs typeface="Avenir Next Condensed Regular"/>
            </a:endParaRPr>
          </a:p>
        </p:txBody>
      </p:sp>
      <p:grpSp>
        <p:nvGrpSpPr>
          <p:cNvPr id="7" name="组合 36"/>
          <p:cNvGrpSpPr/>
          <p:nvPr/>
        </p:nvGrpSpPr>
        <p:grpSpPr>
          <a:xfrm>
            <a:off x="4296595" y="2912046"/>
            <a:ext cx="378868" cy="335242"/>
            <a:chOff x="3889375" y="3302000"/>
            <a:chExt cx="261938" cy="231776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Freeform 11"/>
            <p:cNvSpPr/>
            <p:nvPr/>
          </p:nvSpPr>
          <p:spPr bwMode="auto">
            <a:xfrm>
              <a:off x="3956050" y="3354388"/>
              <a:ext cx="57150" cy="98425"/>
            </a:xfrm>
            <a:custGeom>
              <a:avLst/>
              <a:gdLst>
                <a:gd name="T0" fmla="*/ 36 w 36"/>
                <a:gd name="T1" fmla="*/ 62 h 62"/>
                <a:gd name="T2" fmla="*/ 10 w 36"/>
                <a:gd name="T3" fmla="*/ 62 h 62"/>
                <a:gd name="T4" fmla="*/ 10 w 36"/>
                <a:gd name="T5" fmla="*/ 52 h 62"/>
                <a:gd name="T6" fmla="*/ 25 w 36"/>
                <a:gd name="T7" fmla="*/ 52 h 62"/>
                <a:gd name="T8" fmla="*/ 25 w 36"/>
                <a:gd name="T9" fmla="*/ 10 h 62"/>
                <a:gd name="T10" fmla="*/ 0 w 36"/>
                <a:gd name="T11" fmla="*/ 10 h 62"/>
                <a:gd name="T12" fmla="*/ 0 w 36"/>
                <a:gd name="T13" fmla="*/ 0 h 62"/>
                <a:gd name="T14" fmla="*/ 36 w 36"/>
                <a:gd name="T15" fmla="*/ 0 h 62"/>
                <a:gd name="T16" fmla="*/ 36 w 36"/>
                <a:gd name="T17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62">
                  <a:moveTo>
                    <a:pt x="36" y="62"/>
                  </a:moveTo>
                  <a:lnTo>
                    <a:pt x="10" y="62"/>
                  </a:lnTo>
                  <a:lnTo>
                    <a:pt x="10" y="52"/>
                  </a:lnTo>
                  <a:lnTo>
                    <a:pt x="25" y="52"/>
                  </a:lnTo>
                  <a:lnTo>
                    <a:pt x="25" y="10"/>
                  </a:lnTo>
                  <a:lnTo>
                    <a:pt x="0" y="10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6" y="6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12"/>
            <p:cNvSpPr/>
            <p:nvPr/>
          </p:nvSpPr>
          <p:spPr bwMode="auto">
            <a:xfrm>
              <a:off x="4002088" y="3302000"/>
              <a:ext cx="149225" cy="203200"/>
            </a:xfrm>
            <a:custGeom>
              <a:avLst/>
              <a:gdLst>
                <a:gd name="T0" fmla="*/ 94 w 94"/>
                <a:gd name="T1" fmla="*/ 128 h 128"/>
                <a:gd name="T2" fmla="*/ 0 w 94"/>
                <a:gd name="T3" fmla="*/ 95 h 128"/>
                <a:gd name="T4" fmla="*/ 3 w 94"/>
                <a:gd name="T5" fmla="*/ 85 h 128"/>
                <a:gd name="T6" fmla="*/ 84 w 94"/>
                <a:gd name="T7" fmla="*/ 113 h 128"/>
                <a:gd name="T8" fmla="*/ 84 w 94"/>
                <a:gd name="T9" fmla="*/ 15 h 128"/>
                <a:gd name="T10" fmla="*/ 3 w 94"/>
                <a:gd name="T11" fmla="*/ 43 h 128"/>
                <a:gd name="T12" fmla="*/ 0 w 94"/>
                <a:gd name="T13" fmla="*/ 33 h 128"/>
                <a:gd name="T14" fmla="*/ 94 w 94"/>
                <a:gd name="T15" fmla="*/ 0 h 128"/>
                <a:gd name="T16" fmla="*/ 94 w 94"/>
                <a:gd name="T17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" h="128">
                  <a:moveTo>
                    <a:pt x="94" y="128"/>
                  </a:moveTo>
                  <a:lnTo>
                    <a:pt x="0" y="95"/>
                  </a:lnTo>
                  <a:lnTo>
                    <a:pt x="3" y="85"/>
                  </a:lnTo>
                  <a:lnTo>
                    <a:pt x="84" y="113"/>
                  </a:lnTo>
                  <a:lnTo>
                    <a:pt x="84" y="15"/>
                  </a:lnTo>
                  <a:lnTo>
                    <a:pt x="3" y="43"/>
                  </a:lnTo>
                  <a:lnTo>
                    <a:pt x="0" y="33"/>
                  </a:lnTo>
                  <a:lnTo>
                    <a:pt x="94" y="0"/>
                  </a:lnTo>
                  <a:lnTo>
                    <a:pt x="94" y="12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3"/>
            <p:cNvSpPr/>
            <p:nvPr/>
          </p:nvSpPr>
          <p:spPr bwMode="auto">
            <a:xfrm>
              <a:off x="4035425" y="3352800"/>
              <a:ext cx="77787" cy="42863"/>
            </a:xfrm>
            <a:custGeom>
              <a:avLst/>
              <a:gdLst>
                <a:gd name="T0" fmla="*/ 2 w 49"/>
                <a:gd name="T1" fmla="*/ 27 h 27"/>
                <a:gd name="T2" fmla="*/ 0 w 49"/>
                <a:gd name="T3" fmla="*/ 17 h 27"/>
                <a:gd name="T4" fmla="*/ 46 w 49"/>
                <a:gd name="T5" fmla="*/ 0 h 27"/>
                <a:gd name="T6" fmla="*/ 49 w 49"/>
                <a:gd name="T7" fmla="*/ 9 h 27"/>
                <a:gd name="T8" fmla="*/ 2 w 49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27">
                  <a:moveTo>
                    <a:pt x="2" y="27"/>
                  </a:moveTo>
                  <a:lnTo>
                    <a:pt x="0" y="17"/>
                  </a:lnTo>
                  <a:lnTo>
                    <a:pt x="46" y="0"/>
                  </a:lnTo>
                  <a:lnTo>
                    <a:pt x="49" y="9"/>
                  </a:lnTo>
                  <a:lnTo>
                    <a:pt x="2" y="2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4"/>
            <p:cNvSpPr>
              <a:spLocks noEditPoints="1"/>
            </p:cNvSpPr>
            <p:nvPr/>
          </p:nvSpPr>
          <p:spPr bwMode="auto">
            <a:xfrm>
              <a:off x="3889375" y="3354388"/>
              <a:ext cx="49212" cy="98425"/>
            </a:xfrm>
            <a:custGeom>
              <a:avLst/>
              <a:gdLst>
                <a:gd name="T0" fmla="*/ 31 w 31"/>
                <a:gd name="T1" fmla="*/ 62 h 62"/>
                <a:gd name="T2" fmla="*/ 0 w 31"/>
                <a:gd name="T3" fmla="*/ 62 h 62"/>
                <a:gd name="T4" fmla="*/ 0 w 31"/>
                <a:gd name="T5" fmla="*/ 0 h 62"/>
                <a:gd name="T6" fmla="*/ 31 w 31"/>
                <a:gd name="T7" fmla="*/ 0 h 62"/>
                <a:gd name="T8" fmla="*/ 31 w 31"/>
                <a:gd name="T9" fmla="*/ 62 h 62"/>
                <a:gd name="T10" fmla="*/ 11 w 31"/>
                <a:gd name="T11" fmla="*/ 52 h 62"/>
                <a:gd name="T12" fmla="*/ 21 w 31"/>
                <a:gd name="T13" fmla="*/ 52 h 62"/>
                <a:gd name="T14" fmla="*/ 21 w 31"/>
                <a:gd name="T15" fmla="*/ 10 h 62"/>
                <a:gd name="T16" fmla="*/ 11 w 31"/>
                <a:gd name="T17" fmla="*/ 10 h 62"/>
                <a:gd name="T18" fmla="*/ 11 w 31"/>
                <a:gd name="T19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62">
                  <a:moveTo>
                    <a:pt x="31" y="62"/>
                  </a:moveTo>
                  <a:lnTo>
                    <a:pt x="0" y="62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62"/>
                  </a:lnTo>
                  <a:close/>
                  <a:moveTo>
                    <a:pt x="11" y="52"/>
                  </a:moveTo>
                  <a:lnTo>
                    <a:pt x="21" y="52"/>
                  </a:lnTo>
                  <a:lnTo>
                    <a:pt x="21" y="10"/>
                  </a:lnTo>
                  <a:lnTo>
                    <a:pt x="11" y="10"/>
                  </a:lnTo>
                  <a:lnTo>
                    <a:pt x="11" y="5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15"/>
            <p:cNvSpPr/>
            <p:nvPr/>
          </p:nvSpPr>
          <p:spPr bwMode="auto">
            <a:xfrm>
              <a:off x="3922713" y="3468688"/>
              <a:ext cx="80962" cy="65088"/>
            </a:xfrm>
            <a:custGeom>
              <a:avLst/>
              <a:gdLst>
                <a:gd name="T0" fmla="*/ 16 w 40"/>
                <a:gd name="T1" fmla="*/ 32 h 32"/>
                <a:gd name="T2" fmla="*/ 0 w 40"/>
                <a:gd name="T3" fmla="*/ 16 h 32"/>
                <a:gd name="T4" fmla="*/ 0 w 40"/>
                <a:gd name="T5" fmla="*/ 0 h 32"/>
                <a:gd name="T6" fmla="*/ 8 w 40"/>
                <a:gd name="T7" fmla="*/ 0 h 32"/>
                <a:gd name="T8" fmla="*/ 8 w 40"/>
                <a:gd name="T9" fmla="*/ 16 h 32"/>
                <a:gd name="T10" fmla="*/ 16 w 40"/>
                <a:gd name="T11" fmla="*/ 24 h 32"/>
                <a:gd name="T12" fmla="*/ 24 w 40"/>
                <a:gd name="T13" fmla="*/ 16 h 32"/>
                <a:gd name="T14" fmla="*/ 24 w 40"/>
                <a:gd name="T15" fmla="*/ 0 h 32"/>
                <a:gd name="T16" fmla="*/ 40 w 40"/>
                <a:gd name="T17" fmla="*/ 0 h 32"/>
                <a:gd name="T18" fmla="*/ 40 w 40"/>
                <a:gd name="T19" fmla="*/ 8 h 32"/>
                <a:gd name="T20" fmla="*/ 32 w 40"/>
                <a:gd name="T21" fmla="*/ 8 h 32"/>
                <a:gd name="T22" fmla="*/ 32 w 40"/>
                <a:gd name="T23" fmla="*/ 16 h 32"/>
                <a:gd name="T24" fmla="*/ 16 w 40"/>
                <a:gd name="T2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32">
                  <a:moveTo>
                    <a:pt x="16" y="32"/>
                  </a:moveTo>
                  <a:cubicBezTo>
                    <a:pt x="7" y="32"/>
                    <a:pt x="0" y="25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20"/>
                    <a:pt x="12" y="24"/>
                    <a:pt x="16" y="24"/>
                  </a:cubicBezTo>
                  <a:cubicBezTo>
                    <a:pt x="20" y="24"/>
                    <a:pt x="24" y="20"/>
                    <a:pt x="24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2" y="25"/>
                    <a:pt x="25" y="32"/>
                    <a:pt x="16" y="3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3" name="矩形 12"/>
          <p:cNvSpPr/>
          <p:nvPr/>
        </p:nvSpPr>
        <p:spPr>
          <a:xfrm>
            <a:off x="4932040" y="2669449"/>
            <a:ext cx="3600400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>
                <a:solidFill>
                  <a:srgbClr val="FFFFFF"/>
                </a:solidFill>
                <a:cs typeface="Avenir Next Condensed Regular"/>
              </a:rPr>
              <a:t>点击此处添加文本信息，</a:t>
            </a:r>
            <a:r>
              <a:rPr lang="zh-CN" altLang="en-US" sz="1000" dirty="0">
                <a:solidFill>
                  <a:srgbClr val="FFFFFF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</a:rPr>
              <a:t>倍字间距。</a:t>
            </a:r>
            <a:endParaRPr lang="zh-CN" altLang="zh-CN" sz="1000" dirty="0">
              <a:solidFill>
                <a:srgbClr val="FFFFFF"/>
              </a:solidFill>
              <a:cs typeface="Avenir Next Condensed Regular"/>
            </a:endParaRPr>
          </a:p>
        </p:txBody>
      </p:sp>
      <p:grpSp>
        <p:nvGrpSpPr>
          <p:cNvPr id="14" name="组合 43"/>
          <p:cNvGrpSpPr/>
          <p:nvPr/>
        </p:nvGrpSpPr>
        <p:grpSpPr>
          <a:xfrm>
            <a:off x="4295448" y="1901702"/>
            <a:ext cx="355907" cy="376572"/>
            <a:chOff x="5908675" y="1281113"/>
            <a:chExt cx="246063" cy="26035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6024563" y="1320800"/>
              <a:ext cx="15875" cy="1635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6"/>
            <p:cNvSpPr/>
            <p:nvPr/>
          </p:nvSpPr>
          <p:spPr bwMode="auto">
            <a:xfrm>
              <a:off x="5908675" y="1501775"/>
              <a:ext cx="131762" cy="39688"/>
            </a:xfrm>
            <a:custGeom>
              <a:avLst/>
              <a:gdLst>
                <a:gd name="T0" fmla="*/ 64 w 64"/>
                <a:gd name="T1" fmla="*/ 20 h 20"/>
                <a:gd name="T2" fmla="*/ 56 w 64"/>
                <a:gd name="T3" fmla="*/ 20 h 20"/>
                <a:gd name="T4" fmla="*/ 44 w 64"/>
                <a:gd name="T5" fmla="*/ 8 h 20"/>
                <a:gd name="T6" fmla="*/ 0 w 64"/>
                <a:gd name="T7" fmla="*/ 8 h 20"/>
                <a:gd name="T8" fmla="*/ 0 w 64"/>
                <a:gd name="T9" fmla="*/ 0 h 20"/>
                <a:gd name="T10" fmla="*/ 44 w 64"/>
                <a:gd name="T11" fmla="*/ 0 h 20"/>
                <a:gd name="T12" fmla="*/ 64 w 64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20">
                  <a:moveTo>
                    <a:pt x="64" y="20"/>
                  </a:moveTo>
                  <a:cubicBezTo>
                    <a:pt x="56" y="20"/>
                    <a:pt x="56" y="20"/>
                    <a:pt x="56" y="20"/>
                  </a:cubicBezTo>
                  <a:cubicBezTo>
                    <a:pt x="56" y="13"/>
                    <a:pt x="51" y="8"/>
                    <a:pt x="44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5" y="0"/>
                    <a:pt x="64" y="9"/>
                    <a:pt x="64" y="2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7"/>
            <p:cNvSpPr/>
            <p:nvPr/>
          </p:nvSpPr>
          <p:spPr bwMode="auto">
            <a:xfrm>
              <a:off x="6024563" y="1501775"/>
              <a:ext cx="130175" cy="39688"/>
            </a:xfrm>
            <a:custGeom>
              <a:avLst/>
              <a:gdLst>
                <a:gd name="T0" fmla="*/ 8 w 64"/>
                <a:gd name="T1" fmla="*/ 20 h 20"/>
                <a:gd name="T2" fmla="*/ 0 w 64"/>
                <a:gd name="T3" fmla="*/ 20 h 20"/>
                <a:gd name="T4" fmla="*/ 20 w 64"/>
                <a:gd name="T5" fmla="*/ 0 h 20"/>
                <a:gd name="T6" fmla="*/ 64 w 64"/>
                <a:gd name="T7" fmla="*/ 0 h 20"/>
                <a:gd name="T8" fmla="*/ 64 w 64"/>
                <a:gd name="T9" fmla="*/ 8 h 20"/>
                <a:gd name="T10" fmla="*/ 20 w 64"/>
                <a:gd name="T11" fmla="*/ 8 h 20"/>
                <a:gd name="T12" fmla="*/ 8 w 64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20">
                  <a:moveTo>
                    <a:pt x="8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3" y="8"/>
                    <a:pt x="8" y="13"/>
                    <a:pt x="8" y="20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8"/>
            <p:cNvSpPr/>
            <p:nvPr/>
          </p:nvSpPr>
          <p:spPr bwMode="auto">
            <a:xfrm>
              <a:off x="5908675" y="1281113"/>
              <a:ext cx="131762" cy="203200"/>
            </a:xfrm>
            <a:custGeom>
              <a:avLst/>
              <a:gdLst>
                <a:gd name="T0" fmla="*/ 48 w 64"/>
                <a:gd name="T1" fmla="*/ 100 h 100"/>
                <a:gd name="T2" fmla="*/ 0 w 64"/>
                <a:gd name="T3" fmla="*/ 100 h 100"/>
                <a:gd name="T4" fmla="*/ 0 w 64"/>
                <a:gd name="T5" fmla="*/ 0 h 100"/>
                <a:gd name="T6" fmla="*/ 44 w 64"/>
                <a:gd name="T7" fmla="*/ 0 h 100"/>
                <a:gd name="T8" fmla="*/ 64 w 64"/>
                <a:gd name="T9" fmla="*/ 20 h 100"/>
                <a:gd name="T10" fmla="*/ 56 w 64"/>
                <a:gd name="T11" fmla="*/ 20 h 100"/>
                <a:gd name="T12" fmla="*/ 44 w 64"/>
                <a:gd name="T13" fmla="*/ 8 h 100"/>
                <a:gd name="T14" fmla="*/ 8 w 64"/>
                <a:gd name="T15" fmla="*/ 8 h 100"/>
                <a:gd name="T16" fmla="*/ 8 w 64"/>
                <a:gd name="T17" fmla="*/ 92 h 100"/>
                <a:gd name="T18" fmla="*/ 48 w 64"/>
                <a:gd name="T19" fmla="*/ 92 h 100"/>
                <a:gd name="T20" fmla="*/ 48 w 64"/>
                <a:gd name="T21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100">
                  <a:moveTo>
                    <a:pt x="48" y="100"/>
                  </a:moveTo>
                  <a:cubicBezTo>
                    <a:pt x="0" y="100"/>
                    <a:pt x="0" y="100"/>
                    <a:pt x="0" y="1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5" y="0"/>
                    <a:pt x="64" y="9"/>
                    <a:pt x="64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56" y="13"/>
                    <a:pt x="51" y="8"/>
                    <a:pt x="44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48" y="92"/>
                    <a:pt x="48" y="92"/>
                    <a:pt x="48" y="92"/>
                  </a:cubicBezTo>
                  <a:lnTo>
                    <a:pt x="48" y="1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9"/>
            <p:cNvSpPr/>
            <p:nvPr/>
          </p:nvSpPr>
          <p:spPr bwMode="auto">
            <a:xfrm>
              <a:off x="6024563" y="1281113"/>
              <a:ext cx="130175" cy="203200"/>
            </a:xfrm>
            <a:custGeom>
              <a:avLst/>
              <a:gdLst>
                <a:gd name="T0" fmla="*/ 64 w 64"/>
                <a:gd name="T1" fmla="*/ 100 h 100"/>
                <a:gd name="T2" fmla="*/ 16 w 64"/>
                <a:gd name="T3" fmla="*/ 100 h 100"/>
                <a:gd name="T4" fmla="*/ 16 w 64"/>
                <a:gd name="T5" fmla="*/ 92 h 100"/>
                <a:gd name="T6" fmla="*/ 56 w 64"/>
                <a:gd name="T7" fmla="*/ 92 h 100"/>
                <a:gd name="T8" fmla="*/ 56 w 64"/>
                <a:gd name="T9" fmla="*/ 8 h 100"/>
                <a:gd name="T10" fmla="*/ 20 w 64"/>
                <a:gd name="T11" fmla="*/ 8 h 100"/>
                <a:gd name="T12" fmla="*/ 8 w 64"/>
                <a:gd name="T13" fmla="*/ 20 h 100"/>
                <a:gd name="T14" fmla="*/ 0 w 64"/>
                <a:gd name="T15" fmla="*/ 20 h 100"/>
                <a:gd name="T16" fmla="*/ 20 w 64"/>
                <a:gd name="T17" fmla="*/ 0 h 100"/>
                <a:gd name="T18" fmla="*/ 64 w 64"/>
                <a:gd name="T19" fmla="*/ 0 h 100"/>
                <a:gd name="T20" fmla="*/ 64 w 64"/>
                <a:gd name="T21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100">
                  <a:moveTo>
                    <a:pt x="64" y="100"/>
                  </a:moveTo>
                  <a:cubicBezTo>
                    <a:pt x="16" y="100"/>
                    <a:pt x="16" y="100"/>
                    <a:pt x="16" y="100"/>
                  </a:cubicBezTo>
                  <a:cubicBezTo>
                    <a:pt x="16" y="92"/>
                    <a:pt x="16" y="92"/>
                    <a:pt x="16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8"/>
                    <a:pt x="56" y="8"/>
                    <a:pt x="56" y="8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3" y="8"/>
                    <a:pt x="8" y="13"/>
                    <a:pt x="8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64" y="0"/>
                    <a:pt x="64" y="0"/>
                    <a:pt x="64" y="0"/>
                  </a:cubicBezTo>
                  <a:lnTo>
                    <a:pt x="64" y="1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0" name="矩形 19"/>
          <p:cNvSpPr/>
          <p:nvPr/>
        </p:nvSpPr>
        <p:spPr>
          <a:xfrm>
            <a:off x="4932040" y="1679770"/>
            <a:ext cx="3600400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>
                <a:solidFill>
                  <a:srgbClr val="FFFFFF"/>
                </a:solidFill>
                <a:cs typeface="Avenir Next Condensed Regular"/>
              </a:rPr>
              <a:t>点击此处添加文本信息，</a:t>
            </a:r>
            <a:r>
              <a:rPr lang="zh-CN" altLang="en-US" sz="1000" dirty="0">
                <a:solidFill>
                  <a:srgbClr val="FFFFFF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</a:rPr>
              <a:t>倍字间距。</a:t>
            </a:r>
            <a:endParaRPr lang="zh-CN" altLang="zh-CN" sz="1000" dirty="0">
              <a:solidFill>
                <a:srgbClr val="FFFFFF"/>
              </a:solidFill>
              <a:cs typeface="Avenir Next Condensed Regular"/>
            </a:endParaRPr>
          </a:p>
        </p:txBody>
      </p:sp>
      <p:grpSp>
        <p:nvGrpSpPr>
          <p:cNvPr id="21" name="组合 50"/>
          <p:cNvGrpSpPr/>
          <p:nvPr/>
        </p:nvGrpSpPr>
        <p:grpSpPr>
          <a:xfrm>
            <a:off x="4288562" y="943136"/>
            <a:ext cx="371979" cy="371980"/>
            <a:chOff x="5903913" y="4632325"/>
            <a:chExt cx="257175" cy="257176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2" name="Freeform 16"/>
            <p:cNvSpPr/>
            <p:nvPr/>
          </p:nvSpPr>
          <p:spPr bwMode="auto">
            <a:xfrm>
              <a:off x="5934075" y="4783138"/>
              <a:ext cx="195262" cy="106363"/>
            </a:xfrm>
            <a:custGeom>
              <a:avLst/>
              <a:gdLst>
                <a:gd name="T0" fmla="*/ 123 w 123"/>
                <a:gd name="T1" fmla="*/ 67 h 67"/>
                <a:gd name="T2" fmla="*/ 0 w 123"/>
                <a:gd name="T3" fmla="*/ 67 h 67"/>
                <a:gd name="T4" fmla="*/ 0 w 123"/>
                <a:gd name="T5" fmla="*/ 0 h 67"/>
                <a:gd name="T6" fmla="*/ 10 w 123"/>
                <a:gd name="T7" fmla="*/ 0 h 67"/>
                <a:gd name="T8" fmla="*/ 10 w 123"/>
                <a:gd name="T9" fmla="*/ 57 h 67"/>
                <a:gd name="T10" fmla="*/ 113 w 123"/>
                <a:gd name="T11" fmla="*/ 57 h 67"/>
                <a:gd name="T12" fmla="*/ 113 w 123"/>
                <a:gd name="T13" fmla="*/ 0 h 67"/>
                <a:gd name="T14" fmla="*/ 123 w 123"/>
                <a:gd name="T15" fmla="*/ 0 h 67"/>
                <a:gd name="T16" fmla="*/ 123 w 123"/>
                <a:gd name="T17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7">
                  <a:moveTo>
                    <a:pt x="123" y="67"/>
                  </a:moveTo>
                  <a:lnTo>
                    <a:pt x="0" y="67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57"/>
                  </a:lnTo>
                  <a:lnTo>
                    <a:pt x="113" y="57"/>
                  </a:lnTo>
                  <a:lnTo>
                    <a:pt x="113" y="0"/>
                  </a:lnTo>
                  <a:lnTo>
                    <a:pt x="123" y="0"/>
                  </a:lnTo>
                  <a:lnTo>
                    <a:pt x="123" y="6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7"/>
            <p:cNvSpPr/>
            <p:nvPr/>
          </p:nvSpPr>
          <p:spPr bwMode="auto">
            <a:xfrm>
              <a:off x="5903913" y="4632325"/>
              <a:ext cx="257175" cy="149225"/>
            </a:xfrm>
            <a:custGeom>
              <a:avLst/>
              <a:gdLst>
                <a:gd name="T0" fmla="*/ 154 w 162"/>
                <a:gd name="T1" fmla="*/ 94 h 94"/>
                <a:gd name="T2" fmla="*/ 81 w 162"/>
                <a:gd name="T3" fmla="*/ 15 h 94"/>
                <a:gd name="T4" fmla="*/ 7 w 162"/>
                <a:gd name="T5" fmla="*/ 94 h 94"/>
                <a:gd name="T6" fmla="*/ 0 w 162"/>
                <a:gd name="T7" fmla="*/ 86 h 94"/>
                <a:gd name="T8" fmla="*/ 81 w 162"/>
                <a:gd name="T9" fmla="*/ 0 h 94"/>
                <a:gd name="T10" fmla="*/ 162 w 162"/>
                <a:gd name="T11" fmla="*/ 86 h 94"/>
                <a:gd name="T12" fmla="*/ 154 w 162"/>
                <a:gd name="T13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2" h="94">
                  <a:moveTo>
                    <a:pt x="154" y="94"/>
                  </a:moveTo>
                  <a:lnTo>
                    <a:pt x="81" y="15"/>
                  </a:lnTo>
                  <a:lnTo>
                    <a:pt x="7" y="94"/>
                  </a:lnTo>
                  <a:lnTo>
                    <a:pt x="0" y="86"/>
                  </a:lnTo>
                  <a:lnTo>
                    <a:pt x="81" y="0"/>
                  </a:lnTo>
                  <a:lnTo>
                    <a:pt x="162" y="86"/>
                  </a:lnTo>
                  <a:lnTo>
                    <a:pt x="154" y="9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8"/>
            <p:cNvSpPr/>
            <p:nvPr/>
          </p:nvSpPr>
          <p:spPr bwMode="auto">
            <a:xfrm>
              <a:off x="5999163" y="4783138"/>
              <a:ext cx="65087" cy="73025"/>
            </a:xfrm>
            <a:custGeom>
              <a:avLst/>
              <a:gdLst>
                <a:gd name="T0" fmla="*/ 41 w 41"/>
                <a:gd name="T1" fmla="*/ 46 h 46"/>
                <a:gd name="T2" fmla="*/ 31 w 41"/>
                <a:gd name="T3" fmla="*/ 46 h 46"/>
                <a:gd name="T4" fmla="*/ 31 w 41"/>
                <a:gd name="T5" fmla="*/ 10 h 46"/>
                <a:gd name="T6" fmla="*/ 10 w 41"/>
                <a:gd name="T7" fmla="*/ 10 h 46"/>
                <a:gd name="T8" fmla="*/ 10 w 41"/>
                <a:gd name="T9" fmla="*/ 46 h 46"/>
                <a:gd name="T10" fmla="*/ 0 w 41"/>
                <a:gd name="T11" fmla="*/ 46 h 46"/>
                <a:gd name="T12" fmla="*/ 0 w 41"/>
                <a:gd name="T13" fmla="*/ 0 h 46"/>
                <a:gd name="T14" fmla="*/ 41 w 41"/>
                <a:gd name="T15" fmla="*/ 0 h 46"/>
                <a:gd name="T16" fmla="*/ 41 w 41"/>
                <a:gd name="T1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46">
                  <a:moveTo>
                    <a:pt x="41" y="46"/>
                  </a:moveTo>
                  <a:lnTo>
                    <a:pt x="31" y="46"/>
                  </a:lnTo>
                  <a:lnTo>
                    <a:pt x="31" y="10"/>
                  </a:lnTo>
                  <a:lnTo>
                    <a:pt x="10" y="10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9"/>
            <p:cNvSpPr>
              <a:spLocks noEditPoints="1"/>
            </p:cNvSpPr>
            <p:nvPr/>
          </p:nvSpPr>
          <p:spPr bwMode="auto">
            <a:xfrm>
              <a:off x="5999163" y="4702175"/>
              <a:ext cx="65087" cy="65088"/>
            </a:xfrm>
            <a:custGeom>
              <a:avLst/>
              <a:gdLst>
                <a:gd name="T0" fmla="*/ 16 w 32"/>
                <a:gd name="T1" fmla="*/ 32 h 32"/>
                <a:gd name="T2" fmla="*/ 0 w 32"/>
                <a:gd name="T3" fmla="*/ 16 h 32"/>
                <a:gd name="T4" fmla="*/ 16 w 32"/>
                <a:gd name="T5" fmla="*/ 0 h 32"/>
                <a:gd name="T6" fmla="*/ 32 w 32"/>
                <a:gd name="T7" fmla="*/ 16 h 32"/>
                <a:gd name="T8" fmla="*/ 16 w 32"/>
                <a:gd name="T9" fmla="*/ 32 h 32"/>
                <a:gd name="T10" fmla="*/ 16 w 32"/>
                <a:gd name="T11" fmla="*/ 8 h 32"/>
                <a:gd name="T12" fmla="*/ 8 w 32"/>
                <a:gd name="T13" fmla="*/ 16 h 32"/>
                <a:gd name="T14" fmla="*/ 16 w 32"/>
                <a:gd name="T15" fmla="*/ 24 h 32"/>
                <a:gd name="T16" fmla="*/ 24 w 32"/>
                <a:gd name="T17" fmla="*/ 16 h 32"/>
                <a:gd name="T18" fmla="*/ 16 w 32"/>
                <a:gd name="T19" fmla="*/ 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25"/>
                    <a:pt x="25" y="32"/>
                    <a:pt x="16" y="32"/>
                  </a:cubicBezTo>
                  <a:moveTo>
                    <a:pt x="16" y="8"/>
                  </a:moveTo>
                  <a:cubicBezTo>
                    <a:pt x="12" y="8"/>
                    <a:pt x="8" y="12"/>
                    <a:pt x="8" y="16"/>
                  </a:cubicBezTo>
                  <a:cubicBezTo>
                    <a:pt x="8" y="20"/>
                    <a:pt x="12" y="24"/>
                    <a:pt x="16" y="24"/>
                  </a:cubicBezTo>
                  <a:cubicBezTo>
                    <a:pt x="20" y="24"/>
                    <a:pt x="24" y="20"/>
                    <a:pt x="24" y="16"/>
                  </a:cubicBezTo>
                  <a:cubicBezTo>
                    <a:pt x="24" y="12"/>
                    <a:pt x="20" y="8"/>
                    <a:pt x="16" y="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6" name="矩形 25"/>
          <p:cNvSpPr/>
          <p:nvPr/>
        </p:nvSpPr>
        <p:spPr>
          <a:xfrm>
            <a:off x="4932040" y="718908"/>
            <a:ext cx="3600400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>
                <a:solidFill>
                  <a:srgbClr val="FFFFFF"/>
                </a:solidFill>
                <a:cs typeface="Avenir Next Condensed Regular"/>
              </a:rPr>
              <a:t>点击此处添加文本信息，</a:t>
            </a:r>
            <a:r>
              <a:rPr lang="zh-CN" altLang="en-US" sz="1000" dirty="0">
                <a:solidFill>
                  <a:srgbClr val="FFFFFF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</a:rPr>
              <a:t>倍字间距。</a:t>
            </a:r>
            <a:endParaRPr lang="zh-CN" altLang="zh-CN" sz="1000" dirty="0">
              <a:solidFill>
                <a:srgbClr val="FFFFFF"/>
              </a:solidFill>
              <a:cs typeface="Avenir Next Condensed Regular"/>
            </a:endParaRPr>
          </a:p>
        </p:txBody>
      </p:sp>
      <p:cxnSp>
        <p:nvCxnSpPr>
          <p:cNvPr id="27" name="直接连接符 85"/>
          <p:cNvCxnSpPr/>
          <p:nvPr/>
        </p:nvCxnSpPr>
        <p:spPr>
          <a:xfrm>
            <a:off x="4295012" y="1518113"/>
            <a:ext cx="4237428" cy="0"/>
          </a:xfrm>
          <a:prstGeom prst="line">
            <a:avLst/>
          </a:prstGeom>
          <a:ln w="9525">
            <a:solidFill>
              <a:schemeClr val="bg1">
                <a:alpha val="4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86"/>
          <p:cNvCxnSpPr/>
          <p:nvPr/>
        </p:nvCxnSpPr>
        <p:spPr>
          <a:xfrm>
            <a:off x="4295012" y="2507792"/>
            <a:ext cx="4237428" cy="0"/>
          </a:xfrm>
          <a:prstGeom prst="line">
            <a:avLst/>
          </a:prstGeom>
          <a:ln w="9525">
            <a:solidFill>
              <a:schemeClr val="bg1">
                <a:alpha val="4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87"/>
          <p:cNvCxnSpPr/>
          <p:nvPr/>
        </p:nvCxnSpPr>
        <p:spPr>
          <a:xfrm>
            <a:off x="4295012" y="3497471"/>
            <a:ext cx="4237428" cy="0"/>
          </a:xfrm>
          <a:prstGeom prst="line">
            <a:avLst/>
          </a:prstGeom>
          <a:ln w="9525">
            <a:solidFill>
              <a:schemeClr val="bg1">
                <a:alpha val="4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88"/>
          <p:cNvCxnSpPr/>
          <p:nvPr/>
        </p:nvCxnSpPr>
        <p:spPr>
          <a:xfrm>
            <a:off x="4295012" y="4443958"/>
            <a:ext cx="4237428" cy="0"/>
          </a:xfrm>
          <a:prstGeom prst="line">
            <a:avLst/>
          </a:prstGeom>
          <a:ln w="9525">
            <a:solidFill>
              <a:schemeClr val="bg1">
                <a:alpha val="4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图表 30"/>
          <p:cNvGraphicFramePr/>
          <p:nvPr/>
        </p:nvGraphicFramePr>
        <p:xfrm>
          <a:off x="323528" y="1071872"/>
          <a:ext cx="3189209" cy="3581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33" name="文本框 32"/>
          <p:cNvSpPr txBox="1"/>
          <p:nvPr/>
        </p:nvSpPr>
        <p:spPr>
          <a:xfrm>
            <a:off x="220399" y="152881"/>
            <a:ext cx="2707779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 smtClean="0">
                <a:solidFill>
                  <a:srgbClr val="12253A"/>
                </a:solidFill>
              </a:rPr>
              <a:t>ADD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YOUR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HERE</a:t>
            </a:r>
            <a:endParaRPr kumimoji="1" lang="en-US" altLang="zh-CN" b="1" dirty="0" smtClean="0">
              <a:solidFill>
                <a:srgbClr val="12253A"/>
              </a:solidFill>
            </a:endParaRPr>
          </a:p>
          <a:p>
            <a:pPr>
              <a:lnSpc>
                <a:spcPct val="110000"/>
              </a:lnSpc>
            </a:pPr>
            <a:r>
              <a:rPr kumimoji="1" lang="zh-CN" altLang="en-US" b="1" dirty="0" smtClean="0">
                <a:solidFill>
                  <a:srgbClr val="12253A"/>
                </a:solidFill>
              </a:rPr>
              <a:t>点击此处添加标题</a:t>
            </a:r>
            <a:endParaRPr kumimoji="1" lang="en-US" altLang="zh-CN" b="1" dirty="0" smtClean="0">
              <a:solidFill>
                <a:srgbClr val="12253A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rgbClr val="12253A"/>
                </a:solidFill>
              </a:rPr>
              <a:t>LOGO |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12253A">
              <a:alpha val="74902"/>
            </a:srgbClr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>
            <a:outerShdw blurRad="25400" dist="12700" dir="5400000" algn="ctr" rotWithShape="0">
              <a:srgbClr val="000000">
                <a:alpha val="50000"/>
              </a:srgbClr>
            </a:outerShdw>
          </a:effectLst>
        </p:spPr>
        <p:txBody>
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<a:noAutofit/>
          </a:bodyPr>
          <a:lstStyle/>
          <a:p>
            <a:pPr marL="171450"/>
            <a:endParaRPr lang="zh-CN" altLang="en-US"/>
          </a:p>
        </p:txBody>
      </p:sp>
      <p:sp>
        <p:nvSpPr>
          <p:cNvPr id="3" name="AutoShape 2"/>
          <p:cNvSpPr/>
          <p:nvPr/>
        </p:nvSpPr>
        <p:spPr bwMode="auto">
          <a:xfrm>
            <a:off x="6149219" y="2093753"/>
            <a:ext cx="1415772" cy="4616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</a:rPr>
              <a:t>核心需求</a:t>
            </a:r>
            <a:endParaRPr lang="zh-CN" altLang="zh-CN" sz="2400" dirty="0">
              <a:solidFill>
                <a:schemeClr val="bg1"/>
              </a:solidFill>
              <a:latin typeface="HelveticaNeueLT Pro 67 MdCn" panose="020B0606030502030204" pitchFamily="34" charset="0"/>
              <a:ea typeface="Hiragino Sans GB W3" panose="020B0300000000000000" pitchFamily="34" charset="-122"/>
            </a:endParaRPr>
          </a:p>
        </p:txBody>
      </p:sp>
      <p:grpSp>
        <p:nvGrpSpPr>
          <p:cNvPr id="4" name="组合 49"/>
          <p:cNvGrpSpPr/>
          <p:nvPr/>
        </p:nvGrpSpPr>
        <p:grpSpPr>
          <a:xfrm>
            <a:off x="5263887" y="3983815"/>
            <a:ext cx="3186426" cy="398186"/>
            <a:chOff x="6939041" y="4821044"/>
            <a:chExt cx="4248568" cy="530914"/>
          </a:xfrm>
        </p:grpSpPr>
        <p:sp>
          <p:nvSpPr>
            <p:cNvPr id="5" name="矩形 4"/>
            <p:cNvSpPr/>
            <p:nvPr/>
          </p:nvSpPr>
          <p:spPr bwMode="auto">
            <a:xfrm>
              <a:off x="6939041" y="4821044"/>
              <a:ext cx="4248568" cy="530914"/>
            </a:xfrm>
            <a:prstGeom prst="rect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26789" tIns="26789" rIns="26789" bIns="26789" numCol="1" spcCol="0" rtlCol="0" fromWordArt="0" anchor="ctr" anchorCtr="0" forceAA="0" compatLnSpc="1">
              <a:noAutofit/>
            </a:bodyPr>
            <a:lstStyle/>
            <a:p>
              <a:pPr marL="171450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965474" y="4853673"/>
              <a:ext cx="2909288" cy="451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HelveticaNeueLT Pro 67 MdCn" panose="020B0606030502030204" pitchFamily="34" charset="0"/>
                  <a:ea typeface="Hiragino Sans GB W3" panose="020B0300000000000000" pitchFamily="34" charset="-122"/>
                </a:rPr>
                <a:t>点击此处添加关键词</a:t>
              </a:r>
              <a:endParaRPr lang="zh-CN" altLang="en-US" sz="1600" dirty="0">
                <a:solidFill>
                  <a:schemeClr val="bg1"/>
                </a:solidFill>
                <a:latin typeface="HelveticaNeueLT Pro 67 MdCn" panose="020B0606030502030204" pitchFamily="34" charset="0"/>
                <a:ea typeface="Hiragino Sans GB W3" panose="020B0300000000000000" pitchFamily="34" charset="-122"/>
              </a:endParaRPr>
            </a:p>
          </p:txBody>
        </p:sp>
        <p:cxnSp>
          <p:nvCxnSpPr>
            <p:cNvPr id="7" name="直接连接符 52"/>
            <p:cNvCxnSpPr/>
            <p:nvPr/>
          </p:nvCxnSpPr>
          <p:spPr bwMode="auto">
            <a:xfrm flipV="1">
              <a:off x="10560496" y="4821044"/>
              <a:ext cx="0" cy="530914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  <a:miter lim="0"/>
              <a:headEnd type="none" w="med" len="med"/>
              <a:tailEnd type="none" w="med" len="med"/>
            </a:ln>
            <a:effectLst/>
          </p:spPr>
        </p:cxnSp>
        <p:sp>
          <p:nvSpPr>
            <p:cNvPr id="8" name="任意多边形 53"/>
            <p:cNvSpPr/>
            <p:nvPr/>
          </p:nvSpPr>
          <p:spPr>
            <a:xfrm rot="2033800">
              <a:off x="10655977" y="4960489"/>
              <a:ext cx="467297" cy="276429"/>
            </a:xfrm>
            <a:custGeom>
              <a:avLst/>
              <a:gdLst>
                <a:gd name="connsiteX0" fmla="*/ 685800 w 2318657"/>
                <a:gd name="connsiteY0" fmla="*/ 244927 h 1371600"/>
                <a:gd name="connsiteX1" fmla="*/ 244927 w 2318657"/>
                <a:gd name="connsiteY1" fmla="*/ 685800 h 1371600"/>
                <a:gd name="connsiteX2" fmla="*/ 685800 w 2318657"/>
                <a:gd name="connsiteY2" fmla="*/ 1126673 h 1371600"/>
                <a:gd name="connsiteX3" fmla="*/ 1126673 w 2318657"/>
                <a:gd name="connsiteY3" fmla="*/ 685800 h 1371600"/>
                <a:gd name="connsiteX4" fmla="*/ 685800 w 2318657"/>
                <a:gd name="connsiteY4" fmla="*/ 244927 h 1371600"/>
                <a:gd name="connsiteX5" fmla="*/ 685800 w 2318657"/>
                <a:gd name="connsiteY5" fmla="*/ 0 h 1371600"/>
                <a:gd name="connsiteX6" fmla="*/ 1317707 w 2318657"/>
                <a:gd name="connsiteY6" fmla="*/ 418856 h 1371600"/>
                <a:gd name="connsiteX7" fmla="*/ 1341761 w 2318657"/>
                <a:gd name="connsiteY7" fmla="*/ 496345 h 1371600"/>
                <a:gd name="connsiteX8" fmla="*/ 2255504 w 2318657"/>
                <a:gd name="connsiteY8" fmla="*/ 496345 h 1371600"/>
                <a:gd name="connsiteX9" fmla="*/ 2318657 w 2318657"/>
                <a:gd name="connsiteY9" fmla="*/ 559498 h 1371600"/>
                <a:gd name="connsiteX10" fmla="*/ 2318657 w 2318657"/>
                <a:gd name="connsiteY10" fmla="*/ 812103 h 1371600"/>
                <a:gd name="connsiteX11" fmla="*/ 2255504 w 2318657"/>
                <a:gd name="connsiteY11" fmla="*/ 875256 h 1371600"/>
                <a:gd name="connsiteX12" fmla="*/ 1341760 w 2318657"/>
                <a:gd name="connsiteY12" fmla="*/ 875256 h 1371600"/>
                <a:gd name="connsiteX13" fmla="*/ 1317707 w 2318657"/>
                <a:gd name="connsiteY13" fmla="*/ 952744 h 1371600"/>
                <a:gd name="connsiteX14" fmla="*/ 685800 w 2318657"/>
                <a:gd name="connsiteY14" fmla="*/ 1371600 h 1371600"/>
                <a:gd name="connsiteX15" fmla="*/ 0 w 2318657"/>
                <a:gd name="connsiteY15" fmla="*/ 685800 h 1371600"/>
                <a:gd name="connsiteX16" fmla="*/ 685800 w 2318657"/>
                <a:gd name="connsiteY16" fmla="*/ 0 h 137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18657" h="1371600">
                  <a:moveTo>
                    <a:pt x="685800" y="244927"/>
                  </a:moveTo>
                  <a:cubicBezTo>
                    <a:pt x="442313" y="244927"/>
                    <a:pt x="244927" y="442313"/>
                    <a:pt x="244927" y="685800"/>
                  </a:cubicBezTo>
                  <a:cubicBezTo>
                    <a:pt x="244927" y="929287"/>
                    <a:pt x="442313" y="1126673"/>
                    <a:pt x="685800" y="1126673"/>
                  </a:cubicBezTo>
                  <a:cubicBezTo>
                    <a:pt x="929287" y="1126673"/>
                    <a:pt x="1126673" y="929287"/>
                    <a:pt x="1126673" y="685800"/>
                  </a:cubicBezTo>
                  <a:cubicBezTo>
                    <a:pt x="1126673" y="442313"/>
                    <a:pt x="929287" y="244927"/>
                    <a:pt x="685800" y="244927"/>
                  </a:cubicBezTo>
                  <a:close/>
                  <a:moveTo>
                    <a:pt x="685800" y="0"/>
                  </a:moveTo>
                  <a:cubicBezTo>
                    <a:pt x="969868" y="0"/>
                    <a:pt x="1213596" y="172712"/>
                    <a:pt x="1317707" y="418856"/>
                  </a:cubicBezTo>
                  <a:lnTo>
                    <a:pt x="1341761" y="496345"/>
                  </a:lnTo>
                  <a:lnTo>
                    <a:pt x="2255504" y="496345"/>
                  </a:lnTo>
                  <a:cubicBezTo>
                    <a:pt x="2290382" y="496345"/>
                    <a:pt x="2318657" y="524620"/>
                    <a:pt x="2318657" y="559498"/>
                  </a:cubicBezTo>
                  <a:lnTo>
                    <a:pt x="2318657" y="812103"/>
                  </a:lnTo>
                  <a:cubicBezTo>
                    <a:pt x="2318657" y="846981"/>
                    <a:pt x="2290382" y="875256"/>
                    <a:pt x="2255504" y="875256"/>
                  </a:cubicBezTo>
                  <a:lnTo>
                    <a:pt x="1341760" y="875256"/>
                  </a:lnTo>
                  <a:lnTo>
                    <a:pt x="1317707" y="952744"/>
                  </a:lnTo>
                  <a:cubicBezTo>
                    <a:pt x="1213596" y="1198888"/>
                    <a:pt x="969868" y="1371600"/>
                    <a:pt x="685800" y="1371600"/>
                  </a:cubicBezTo>
                  <a:cubicBezTo>
                    <a:pt x="307043" y="1371600"/>
                    <a:pt x="0" y="1064557"/>
                    <a:pt x="0" y="685800"/>
                  </a:cubicBezTo>
                  <a:cubicBezTo>
                    <a:pt x="0" y="307043"/>
                    <a:pt x="307043" y="0"/>
                    <a:pt x="6858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sp>
        <p:nvSpPr>
          <p:cNvPr id="9" name="Rectangle 11"/>
          <p:cNvSpPr/>
          <p:nvPr/>
        </p:nvSpPr>
        <p:spPr>
          <a:xfrm>
            <a:off x="5077107" y="2651301"/>
            <a:ext cx="3559986" cy="64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rgbClr val="FFFFFF"/>
                </a:solidFill>
                <a:cs typeface="Avenir Next Condensed Regular"/>
              </a:rPr>
              <a:t>点击此处添加文本信息，</a:t>
            </a:r>
            <a:r>
              <a:rPr lang="zh-CN" altLang="en-US" sz="1000" dirty="0">
                <a:solidFill>
                  <a:srgbClr val="FFFFFF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</a:rPr>
              <a:t>倍字间距。</a:t>
            </a:r>
            <a:endParaRPr lang="zh-CN" altLang="zh-CN" sz="1000" dirty="0">
              <a:solidFill>
                <a:srgbClr val="FFFFFF"/>
              </a:solidFill>
              <a:cs typeface="Avenir Next Condensed Regular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181866" y="504496"/>
            <a:ext cx="1283812" cy="1283812"/>
          </a:xfrm>
          <a:prstGeom prst="ellipse">
            <a:avLst/>
          </a:prstGeom>
          <a:solidFill>
            <a:srgbClr val="FFFFFF">
              <a:alpha val="7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9000" dirty="0" smtClean="0">
                <a:solidFill>
                  <a:srgbClr val="12253A"/>
                </a:solidFill>
              </a:rPr>
              <a:t>2</a:t>
            </a:r>
            <a:endParaRPr kumimoji="1" lang="zh-CN" altLang="en-US" sz="9000" dirty="0">
              <a:solidFill>
                <a:srgbClr val="12253A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chemeClr val="bg1"/>
                </a:solidFill>
              </a:rPr>
              <a:t>LOGO | COMPANY</a:t>
            </a:r>
            <a:endParaRPr kumimoji="1" lang="zh-CN" alt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1"/>
          <p:cNvSpPr/>
          <p:nvPr/>
        </p:nvSpPr>
        <p:spPr>
          <a:xfrm>
            <a:off x="817692" y="1239632"/>
            <a:ext cx="3400491" cy="2931458"/>
          </a:xfrm>
          <a:prstGeom prst="triangle">
            <a:avLst/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梯形 2"/>
          <p:cNvSpPr/>
          <p:nvPr/>
        </p:nvSpPr>
        <p:spPr>
          <a:xfrm>
            <a:off x="817692" y="2048933"/>
            <a:ext cx="3400491" cy="2122158"/>
          </a:xfrm>
          <a:prstGeom prst="trapezoid">
            <a:avLst>
              <a:gd name="adj" fmla="val 67274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梯形 3"/>
          <p:cNvSpPr/>
          <p:nvPr/>
        </p:nvSpPr>
        <p:spPr>
          <a:xfrm>
            <a:off x="817692" y="2681392"/>
            <a:ext cx="3400490" cy="1489698"/>
          </a:xfrm>
          <a:prstGeom prst="trapezoid">
            <a:avLst>
              <a:gd name="adj" fmla="val 87645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梯形 4"/>
          <p:cNvSpPr/>
          <p:nvPr/>
        </p:nvSpPr>
        <p:spPr>
          <a:xfrm>
            <a:off x="817692" y="3374812"/>
            <a:ext cx="3400490" cy="796278"/>
          </a:xfrm>
          <a:prstGeom prst="trapezoid">
            <a:avLst>
              <a:gd name="adj" fmla="val 155198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2337937" y="1573786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rgbClr val="18BDD5"/>
                </a:solidFill>
              </a:rPr>
              <a:t>1</a:t>
            </a:r>
            <a:endParaRPr lang="zh-CN" altLang="en-US" b="1" dirty="0">
              <a:solidFill>
                <a:srgbClr val="18BDD5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2337937" y="2206245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12253A"/>
                </a:solidFill>
              </a:rPr>
              <a:t>2</a:t>
            </a:r>
            <a:endParaRPr lang="zh-CN" altLang="en-US" b="1" dirty="0">
              <a:solidFill>
                <a:srgbClr val="12253A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2337937" y="2878583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rgbClr val="18BDD5"/>
                </a:solidFill>
              </a:rPr>
              <a:t>3</a:t>
            </a:r>
            <a:endParaRPr lang="zh-CN" altLang="en-US" b="1" dirty="0">
              <a:solidFill>
                <a:srgbClr val="18BDD5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2337937" y="3592951"/>
            <a:ext cx="360000" cy="36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12253A"/>
                </a:solidFill>
              </a:rPr>
              <a:t>4</a:t>
            </a:r>
            <a:endParaRPr lang="zh-CN" altLang="en-US" b="1" dirty="0">
              <a:solidFill>
                <a:srgbClr val="12253A"/>
              </a:solidFill>
            </a:endParaRPr>
          </a:p>
        </p:txBody>
      </p:sp>
      <p:sp>
        <p:nvSpPr>
          <p:cNvPr id="11" name="文本框 8"/>
          <p:cNvSpPr txBox="1"/>
          <p:nvPr/>
        </p:nvSpPr>
        <p:spPr>
          <a:xfrm>
            <a:off x="5112140" y="3524918"/>
            <a:ext cx="32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50" b="1" dirty="0" smtClean="0">
                <a:solidFill>
                  <a:srgbClr val="12253A"/>
                </a:solidFill>
              </a:rPr>
              <a:t>TEXT HERE</a:t>
            </a:r>
            <a:endParaRPr lang="en-US" altLang="zh-CN" sz="1050" b="1" dirty="0" smtClean="0">
              <a:solidFill>
                <a:srgbClr val="12253A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顶部</a:t>
            </a:r>
            <a:r>
              <a:rPr lang="zh-CN" altLang="en-US" sz="1000" dirty="0">
                <a:solidFill>
                  <a:srgbClr val="12253A"/>
                </a:solidFill>
                <a:latin typeface="Helvetica"/>
              </a:rPr>
              <a:t>“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开始</a:t>
            </a:r>
            <a:r>
              <a:rPr lang="zh-CN" altLang="en-US" sz="1000" dirty="0">
                <a:solidFill>
                  <a:srgbClr val="12253A"/>
                </a:solidFill>
                <a:latin typeface="Helvetica"/>
              </a:rPr>
              <a:t>”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rgbClr val="12253A"/>
                </a:solidFill>
                <a:latin typeface="STHeitiSC-Light"/>
              </a:rPr>
              <a:t>10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号字，</a:t>
            </a:r>
            <a:r>
              <a:rPr lang="en-US" altLang="zh-CN" sz="1000" dirty="0">
                <a:solidFill>
                  <a:srgbClr val="12253A"/>
                </a:solidFill>
                <a:latin typeface="STHeitiSC-Light"/>
              </a:rPr>
              <a:t>1.3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倍字间距。</a:t>
            </a:r>
            <a:endParaRPr lang="en-US" altLang="zh-CN" sz="1000" dirty="0">
              <a:solidFill>
                <a:srgbClr val="12253A"/>
              </a:solidFill>
            </a:endParaRPr>
          </a:p>
        </p:txBody>
      </p:sp>
      <p:sp>
        <p:nvSpPr>
          <p:cNvPr id="12" name="Freeform 89"/>
          <p:cNvSpPr>
            <a:spLocks noChangeAspect="1" noEditPoints="1"/>
          </p:cNvSpPr>
          <p:nvPr/>
        </p:nvSpPr>
        <p:spPr bwMode="auto">
          <a:xfrm>
            <a:off x="4407335" y="3509374"/>
            <a:ext cx="647750" cy="519704"/>
          </a:xfrm>
          <a:custGeom>
            <a:avLst/>
            <a:gdLst>
              <a:gd name="T0" fmla="*/ 51 w 173"/>
              <a:gd name="T1" fmla="*/ 35 h 137"/>
              <a:gd name="T2" fmla="*/ 65 w 173"/>
              <a:gd name="T3" fmla="*/ 76 h 137"/>
              <a:gd name="T4" fmla="*/ 136 w 173"/>
              <a:gd name="T5" fmla="*/ 72 h 137"/>
              <a:gd name="T6" fmla="*/ 151 w 173"/>
              <a:gd name="T7" fmla="*/ 35 h 137"/>
              <a:gd name="T8" fmla="*/ 51 w 173"/>
              <a:gd name="T9" fmla="*/ 35 h 137"/>
              <a:gd name="T10" fmla="*/ 8 w 173"/>
              <a:gd name="T11" fmla="*/ 0 h 137"/>
              <a:gd name="T12" fmla="*/ 33 w 173"/>
              <a:gd name="T13" fmla="*/ 0 h 137"/>
              <a:gd name="T14" fmla="*/ 35 w 173"/>
              <a:gd name="T15" fmla="*/ 0 h 137"/>
              <a:gd name="T16" fmla="*/ 39 w 173"/>
              <a:gd name="T17" fmla="*/ 2 h 137"/>
              <a:gd name="T18" fmla="*/ 41 w 173"/>
              <a:gd name="T19" fmla="*/ 6 h 137"/>
              <a:gd name="T20" fmla="*/ 41 w 173"/>
              <a:gd name="T21" fmla="*/ 6 h 137"/>
              <a:gd name="T22" fmla="*/ 45 w 173"/>
              <a:gd name="T23" fmla="*/ 17 h 137"/>
              <a:gd name="T24" fmla="*/ 165 w 173"/>
              <a:gd name="T25" fmla="*/ 17 h 137"/>
              <a:gd name="T26" fmla="*/ 169 w 173"/>
              <a:gd name="T27" fmla="*/ 19 h 137"/>
              <a:gd name="T28" fmla="*/ 171 w 173"/>
              <a:gd name="T29" fmla="*/ 21 h 137"/>
              <a:gd name="T30" fmla="*/ 173 w 173"/>
              <a:gd name="T31" fmla="*/ 27 h 137"/>
              <a:gd name="T32" fmla="*/ 171 w 173"/>
              <a:gd name="T33" fmla="*/ 29 h 137"/>
              <a:gd name="T34" fmla="*/ 171 w 173"/>
              <a:gd name="T35" fmla="*/ 29 h 137"/>
              <a:gd name="T36" fmla="*/ 147 w 173"/>
              <a:gd name="T37" fmla="*/ 84 h 137"/>
              <a:gd name="T38" fmla="*/ 147 w 173"/>
              <a:gd name="T39" fmla="*/ 84 h 137"/>
              <a:gd name="T40" fmla="*/ 145 w 173"/>
              <a:gd name="T41" fmla="*/ 86 h 137"/>
              <a:gd name="T42" fmla="*/ 142 w 173"/>
              <a:gd name="T43" fmla="*/ 88 h 137"/>
              <a:gd name="T44" fmla="*/ 71 w 173"/>
              <a:gd name="T45" fmla="*/ 92 h 137"/>
              <a:gd name="T46" fmla="*/ 75 w 173"/>
              <a:gd name="T47" fmla="*/ 104 h 137"/>
              <a:gd name="T48" fmla="*/ 151 w 173"/>
              <a:gd name="T49" fmla="*/ 104 h 137"/>
              <a:gd name="T50" fmla="*/ 157 w 173"/>
              <a:gd name="T51" fmla="*/ 106 h 137"/>
              <a:gd name="T52" fmla="*/ 163 w 173"/>
              <a:gd name="T53" fmla="*/ 110 h 137"/>
              <a:gd name="T54" fmla="*/ 165 w 173"/>
              <a:gd name="T55" fmla="*/ 114 h 137"/>
              <a:gd name="T56" fmla="*/ 167 w 173"/>
              <a:gd name="T57" fmla="*/ 119 h 137"/>
              <a:gd name="T58" fmla="*/ 165 w 173"/>
              <a:gd name="T59" fmla="*/ 127 h 137"/>
              <a:gd name="T60" fmla="*/ 163 w 173"/>
              <a:gd name="T61" fmla="*/ 131 h 137"/>
              <a:gd name="T62" fmla="*/ 157 w 173"/>
              <a:gd name="T63" fmla="*/ 135 h 137"/>
              <a:gd name="T64" fmla="*/ 151 w 173"/>
              <a:gd name="T65" fmla="*/ 137 h 137"/>
              <a:gd name="T66" fmla="*/ 145 w 173"/>
              <a:gd name="T67" fmla="*/ 135 h 137"/>
              <a:gd name="T68" fmla="*/ 140 w 173"/>
              <a:gd name="T69" fmla="*/ 131 h 137"/>
              <a:gd name="T70" fmla="*/ 136 w 173"/>
              <a:gd name="T71" fmla="*/ 127 h 137"/>
              <a:gd name="T72" fmla="*/ 136 w 173"/>
              <a:gd name="T73" fmla="*/ 119 h 137"/>
              <a:gd name="T74" fmla="*/ 59 w 173"/>
              <a:gd name="T75" fmla="*/ 119 h 137"/>
              <a:gd name="T76" fmla="*/ 59 w 173"/>
              <a:gd name="T77" fmla="*/ 127 h 137"/>
              <a:gd name="T78" fmla="*/ 55 w 173"/>
              <a:gd name="T79" fmla="*/ 131 h 137"/>
              <a:gd name="T80" fmla="*/ 49 w 173"/>
              <a:gd name="T81" fmla="*/ 135 h 137"/>
              <a:gd name="T82" fmla="*/ 43 w 173"/>
              <a:gd name="T83" fmla="*/ 137 h 137"/>
              <a:gd name="T84" fmla="*/ 37 w 173"/>
              <a:gd name="T85" fmla="*/ 135 h 137"/>
              <a:gd name="T86" fmla="*/ 31 w 173"/>
              <a:gd name="T87" fmla="*/ 131 h 137"/>
              <a:gd name="T88" fmla="*/ 30 w 173"/>
              <a:gd name="T89" fmla="*/ 127 h 137"/>
              <a:gd name="T90" fmla="*/ 28 w 173"/>
              <a:gd name="T91" fmla="*/ 119 h 137"/>
              <a:gd name="T92" fmla="*/ 30 w 173"/>
              <a:gd name="T93" fmla="*/ 114 h 137"/>
              <a:gd name="T94" fmla="*/ 31 w 173"/>
              <a:gd name="T95" fmla="*/ 110 h 137"/>
              <a:gd name="T96" fmla="*/ 37 w 173"/>
              <a:gd name="T97" fmla="*/ 106 h 137"/>
              <a:gd name="T98" fmla="*/ 43 w 173"/>
              <a:gd name="T99" fmla="*/ 104 h 137"/>
              <a:gd name="T100" fmla="*/ 59 w 173"/>
              <a:gd name="T101" fmla="*/ 104 h 137"/>
              <a:gd name="T102" fmla="*/ 28 w 173"/>
              <a:gd name="T103" fmla="*/ 15 h 137"/>
              <a:gd name="T104" fmla="*/ 8 w 173"/>
              <a:gd name="T105" fmla="*/ 15 h 137"/>
              <a:gd name="T106" fmla="*/ 4 w 173"/>
              <a:gd name="T107" fmla="*/ 13 h 137"/>
              <a:gd name="T108" fmla="*/ 2 w 173"/>
              <a:gd name="T109" fmla="*/ 11 h 137"/>
              <a:gd name="T110" fmla="*/ 0 w 173"/>
              <a:gd name="T111" fmla="*/ 7 h 137"/>
              <a:gd name="T112" fmla="*/ 2 w 173"/>
              <a:gd name="T113" fmla="*/ 4 h 137"/>
              <a:gd name="T114" fmla="*/ 4 w 173"/>
              <a:gd name="T115" fmla="*/ 0 h 137"/>
              <a:gd name="T116" fmla="*/ 8 w 173"/>
              <a:gd name="T117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73" h="137">
                <a:moveTo>
                  <a:pt x="51" y="35"/>
                </a:moveTo>
                <a:lnTo>
                  <a:pt x="65" y="76"/>
                </a:lnTo>
                <a:lnTo>
                  <a:pt x="136" y="72"/>
                </a:lnTo>
                <a:lnTo>
                  <a:pt x="151" y="35"/>
                </a:lnTo>
                <a:lnTo>
                  <a:pt x="51" y="35"/>
                </a:lnTo>
                <a:close/>
                <a:moveTo>
                  <a:pt x="8" y="0"/>
                </a:moveTo>
                <a:lnTo>
                  <a:pt x="33" y="0"/>
                </a:lnTo>
                <a:lnTo>
                  <a:pt x="35" y="0"/>
                </a:lnTo>
                <a:lnTo>
                  <a:pt x="39" y="2"/>
                </a:lnTo>
                <a:lnTo>
                  <a:pt x="41" y="6"/>
                </a:lnTo>
                <a:lnTo>
                  <a:pt x="41" y="6"/>
                </a:lnTo>
                <a:lnTo>
                  <a:pt x="45" y="17"/>
                </a:lnTo>
                <a:lnTo>
                  <a:pt x="165" y="17"/>
                </a:lnTo>
                <a:lnTo>
                  <a:pt x="169" y="19"/>
                </a:lnTo>
                <a:lnTo>
                  <a:pt x="171" y="21"/>
                </a:lnTo>
                <a:lnTo>
                  <a:pt x="173" y="27"/>
                </a:lnTo>
                <a:lnTo>
                  <a:pt x="171" y="29"/>
                </a:lnTo>
                <a:lnTo>
                  <a:pt x="171" y="29"/>
                </a:lnTo>
                <a:lnTo>
                  <a:pt x="147" y="84"/>
                </a:lnTo>
                <a:lnTo>
                  <a:pt x="147" y="84"/>
                </a:lnTo>
                <a:lnTo>
                  <a:pt x="145" y="86"/>
                </a:lnTo>
                <a:lnTo>
                  <a:pt x="142" y="88"/>
                </a:lnTo>
                <a:lnTo>
                  <a:pt x="71" y="92"/>
                </a:lnTo>
                <a:lnTo>
                  <a:pt x="75" y="104"/>
                </a:lnTo>
                <a:lnTo>
                  <a:pt x="151" y="104"/>
                </a:lnTo>
                <a:lnTo>
                  <a:pt x="157" y="106"/>
                </a:lnTo>
                <a:lnTo>
                  <a:pt x="163" y="110"/>
                </a:lnTo>
                <a:lnTo>
                  <a:pt x="165" y="114"/>
                </a:lnTo>
                <a:lnTo>
                  <a:pt x="167" y="119"/>
                </a:lnTo>
                <a:lnTo>
                  <a:pt x="165" y="127"/>
                </a:lnTo>
                <a:lnTo>
                  <a:pt x="163" y="131"/>
                </a:lnTo>
                <a:lnTo>
                  <a:pt x="157" y="135"/>
                </a:lnTo>
                <a:lnTo>
                  <a:pt x="151" y="137"/>
                </a:lnTo>
                <a:lnTo>
                  <a:pt x="145" y="135"/>
                </a:lnTo>
                <a:lnTo>
                  <a:pt x="140" y="131"/>
                </a:lnTo>
                <a:lnTo>
                  <a:pt x="136" y="127"/>
                </a:lnTo>
                <a:lnTo>
                  <a:pt x="136" y="119"/>
                </a:lnTo>
                <a:lnTo>
                  <a:pt x="59" y="119"/>
                </a:lnTo>
                <a:lnTo>
                  <a:pt x="59" y="127"/>
                </a:lnTo>
                <a:lnTo>
                  <a:pt x="55" y="131"/>
                </a:lnTo>
                <a:lnTo>
                  <a:pt x="49" y="135"/>
                </a:lnTo>
                <a:lnTo>
                  <a:pt x="43" y="137"/>
                </a:lnTo>
                <a:lnTo>
                  <a:pt x="37" y="135"/>
                </a:lnTo>
                <a:lnTo>
                  <a:pt x="31" y="131"/>
                </a:lnTo>
                <a:lnTo>
                  <a:pt x="30" y="127"/>
                </a:lnTo>
                <a:lnTo>
                  <a:pt x="28" y="119"/>
                </a:lnTo>
                <a:lnTo>
                  <a:pt x="30" y="114"/>
                </a:lnTo>
                <a:lnTo>
                  <a:pt x="31" y="110"/>
                </a:lnTo>
                <a:lnTo>
                  <a:pt x="37" y="106"/>
                </a:lnTo>
                <a:lnTo>
                  <a:pt x="43" y="104"/>
                </a:lnTo>
                <a:lnTo>
                  <a:pt x="59" y="104"/>
                </a:lnTo>
                <a:lnTo>
                  <a:pt x="28" y="15"/>
                </a:lnTo>
                <a:lnTo>
                  <a:pt x="8" y="15"/>
                </a:lnTo>
                <a:lnTo>
                  <a:pt x="4" y="13"/>
                </a:lnTo>
                <a:lnTo>
                  <a:pt x="2" y="11"/>
                </a:lnTo>
                <a:lnTo>
                  <a:pt x="0" y="7"/>
                </a:lnTo>
                <a:lnTo>
                  <a:pt x="2" y="4"/>
                </a:lnTo>
                <a:lnTo>
                  <a:pt x="4" y="0"/>
                </a:lnTo>
                <a:lnTo>
                  <a:pt x="8" y="0"/>
                </a:lnTo>
                <a:close/>
              </a:path>
            </a:pathLst>
          </a:custGeom>
          <a:solidFill>
            <a:srgbClr val="12253A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4" name="文本框 8"/>
          <p:cNvSpPr txBox="1"/>
          <p:nvPr/>
        </p:nvSpPr>
        <p:spPr>
          <a:xfrm>
            <a:off x="5088830" y="1874258"/>
            <a:ext cx="32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50" b="1" dirty="0" smtClean="0">
                <a:solidFill>
                  <a:srgbClr val="12253A"/>
                </a:solidFill>
              </a:rPr>
              <a:t>TEXT HERE</a:t>
            </a:r>
            <a:endParaRPr lang="en-US" altLang="zh-CN" sz="1050" b="1" dirty="0" smtClean="0">
              <a:solidFill>
                <a:srgbClr val="12253A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顶部</a:t>
            </a:r>
            <a:r>
              <a:rPr lang="zh-CN" altLang="en-US" sz="1000" dirty="0">
                <a:solidFill>
                  <a:srgbClr val="12253A"/>
                </a:solidFill>
                <a:latin typeface="Helvetica"/>
              </a:rPr>
              <a:t>“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开始</a:t>
            </a:r>
            <a:r>
              <a:rPr lang="zh-CN" altLang="en-US" sz="1000" dirty="0">
                <a:solidFill>
                  <a:srgbClr val="12253A"/>
                </a:solidFill>
                <a:latin typeface="Helvetica"/>
              </a:rPr>
              <a:t>”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rgbClr val="12253A"/>
                </a:solidFill>
                <a:latin typeface="STHeitiSC-Light"/>
              </a:rPr>
              <a:t>10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号字，</a:t>
            </a:r>
            <a:r>
              <a:rPr lang="en-US" altLang="zh-CN" sz="1000" dirty="0">
                <a:solidFill>
                  <a:srgbClr val="12253A"/>
                </a:solidFill>
                <a:latin typeface="STHeitiSC-Light"/>
              </a:rPr>
              <a:t>1.3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倍字间距。</a:t>
            </a:r>
            <a:endParaRPr lang="en-US" altLang="zh-CN" sz="1000" dirty="0">
              <a:solidFill>
                <a:srgbClr val="12253A"/>
              </a:solidFill>
            </a:endParaRPr>
          </a:p>
        </p:txBody>
      </p:sp>
      <p:sp>
        <p:nvSpPr>
          <p:cNvPr id="15" name="Freeform 113"/>
          <p:cNvSpPr>
            <a:spLocks noChangeAspect="1"/>
          </p:cNvSpPr>
          <p:nvPr/>
        </p:nvSpPr>
        <p:spPr bwMode="auto">
          <a:xfrm>
            <a:off x="4417676" y="1910949"/>
            <a:ext cx="580448" cy="519704"/>
          </a:xfrm>
          <a:custGeom>
            <a:avLst/>
            <a:gdLst>
              <a:gd name="T0" fmla="*/ 90 w 173"/>
              <a:gd name="T1" fmla="*/ 0 h 153"/>
              <a:gd name="T2" fmla="*/ 120 w 173"/>
              <a:gd name="T3" fmla="*/ 2 h 153"/>
              <a:gd name="T4" fmla="*/ 142 w 173"/>
              <a:gd name="T5" fmla="*/ 11 h 153"/>
              <a:gd name="T6" fmla="*/ 159 w 173"/>
              <a:gd name="T7" fmla="*/ 25 h 153"/>
              <a:gd name="T8" fmla="*/ 169 w 173"/>
              <a:gd name="T9" fmla="*/ 45 h 153"/>
              <a:gd name="T10" fmla="*/ 173 w 173"/>
              <a:gd name="T11" fmla="*/ 65 h 153"/>
              <a:gd name="T12" fmla="*/ 169 w 173"/>
              <a:gd name="T13" fmla="*/ 86 h 153"/>
              <a:gd name="T14" fmla="*/ 159 w 173"/>
              <a:gd name="T15" fmla="*/ 104 h 153"/>
              <a:gd name="T16" fmla="*/ 142 w 173"/>
              <a:gd name="T17" fmla="*/ 118 h 153"/>
              <a:gd name="T18" fmla="*/ 120 w 173"/>
              <a:gd name="T19" fmla="*/ 127 h 153"/>
              <a:gd name="T20" fmla="*/ 90 w 173"/>
              <a:gd name="T21" fmla="*/ 131 h 153"/>
              <a:gd name="T22" fmla="*/ 83 w 173"/>
              <a:gd name="T23" fmla="*/ 129 h 153"/>
              <a:gd name="T24" fmla="*/ 73 w 173"/>
              <a:gd name="T25" fmla="*/ 127 h 153"/>
              <a:gd name="T26" fmla="*/ 57 w 173"/>
              <a:gd name="T27" fmla="*/ 141 h 153"/>
              <a:gd name="T28" fmla="*/ 41 w 173"/>
              <a:gd name="T29" fmla="*/ 149 h 153"/>
              <a:gd name="T30" fmla="*/ 28 w 173"/>
              <a:gd name="T31" fmla="*/ 151 h 153"/>
              <a:gd name="T32" fmla="*/ 16 w 173"/>
              <a:gd name="T33" fmla="*/ 153 h 153"/>
              <a:gd name="T34" fmla="*/ 12 w 173"/>
              <a:gd name="T35" fmla="*/ 151 h 153"/>
              <a:gd name="T36" fmla="*/ 28 w 173"/>
              <a:gd name="T37" fmla="*/ 141 h 153"/>
              <a:gd name="T38" fmla="*/ 35 w 173"/>
              <a:gd name="T39" fmla="*/ 129 h 153"/>
              <a:gd name="T40" fmla="*/ 35 w 173"/>
              <a:gd name="T41" fmla="*/ 121 h 153"/>
              <a:gd name="T42" fmla="*/ 33 w 173"/>
              <a:gd name="T43" fmla="*/ 116 h 153"/>
              <a:gd name="T44" fmla="*/ 16 w 173"/>
              <a:gd name="T45" fmla="*/ 102 h 153"/>
              <a:gd name="T46" fmla="*/ 4 w 173"/>
              <a:gd name="T47" fmla="*/ 84 h 153"/>
              <a:gd name="T48" fmla="*/ 0 w 173"/>
              <a:gd name="T49" fmla="*/ 65 h 153"/>
              <a:gd name="T50" fmla="*/ 6 w 173"/>
              <a:gd name="T51" fmla="*/ 45 h 153"/>
              <a:gd name="T52" fmla="*/ 18 w 173"/>
              <a:gd name="T53" fmla="*/ 25 h 153"/>
              <a:gd name="T54" fmla="*/ 37 w 173"/>
              <a:gd name="T55" fmla="*/ 11 h 153"/>
              <a:gd name="T56" fmla="*/ 63 w 173"/>
              <a:gd name="T57" fmla="*/ 2 h 153"/>
              <a:gd name="T58" fmla="*/ 90 w 173"/>
              <a:gd name="T59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73" h="153">
                <a:moveTo>
                  <a:pt x="90" y="0"/>
                </a:moveTo>
                <a:lnTo>
                  <a:pt x="120" y="2"/>
                </a:lnTo>
                <a:lnTo>
                  <a:pt x="142" y="11"/>
                </a:lnTo>
                <a:lnTo>
                  <a:pt x="159" y="25"/>
                </a:lnTo>
                <a:lnTo>
                  <a:pt x="169" y="45"/>
                </a:lnTo>
                <a:lnTo>
                  <a:pt x="173" y="65"/>
                </a:lnTo>
                <a:lnTo>
                  <a:pt x="169" y="86"/>
                </a:lnTo>
                <a:lnTo>
                  <a:pt x="159" y="104"/>
                </a:lnTo>
                <a:lnTo>
                  <a:pt x="142" y="118"/>
                </a:lnTo>
                <a:lnTo>
                  <a:pt x="120" y="127"/>
                </a:lnTo>
                <a:lnTo>
                  <a:pt x="90" y="131"/>
                </a:lnTo>
                <a:lnTo>
                  <a:pt x="83" y="129"/>
                </a:lnTo>
                <a:lnTo>
                  <a:pt x="73" y="127"/>
                </a:lnTo>
                <a:lnTo>
                  <a:pt x="57" y="141"/>
                </a:lnTo>
                <a:lnTo>
                  <a:pt x="41" y="149"/>
                </a:lnTo>
                <a:lnTo>
                  <a:pt x="28" y="151"/>
                </a:lnTo>
                <a:lnTo>
                  <a:pt x="16" y="153"/>
                </a:lnTo>
                <a:lnTo>
                  <a:pt x="12" y="151"/>
                </a:lnTo>
                <a:lnTo>
                  <a:pt x="28" y="141"/>
                </a:lnTo>
                <a:lnTo>
                  <a:pt x="35" y="129"/>
                </a:lnTo>
                <a:lnTo>
                  <a:pt x="35" y="121"/>
                </a:lnTo>
                <a:lnTo>
                  <a:pt x="33" y="116"/>
                </a:lnTo>
                <a:lnTo>
                  <a:pt x="16" y="102"/>
                </a:lnTo>
                <a:lnTo>
                  <a:pt x="4" y="84"/>
                </a:lnTo>
                <a:lnTo>
                  <a:pt x="0" y="65"/>
                </a:lnTo>
                <a:lnTo>
                  <a:pt x="6" y="45"/>
                </a:lnTo>
                <a:lnTo>
                  <a:pt x="18" y="25"/>
                </a:lnTo>
                <a:lnTo>
                  <a:pt x="37" y="11"/>
                </a:lnTo>
                <a:lnTo>
                  <a:pt x="63" y="2"/>
                </a:lnTo>
                <a:lnTo>
                  <a:pt x="90" y="0"/>
                </a:lnTo>
                <a:close/>
              </a:path>
            </a:pathLst>
          </a:custGeom>
          <a:solidFill>
            <a:srgbClr val="12253A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7" name="文本框 8"/>
          <p:cNvSpPr txBox="1"/>
          <p:nvPr/>
        </p:nvSpPr>
        <p:spPr>
          <a:xfrm>
            <a:off x="5055085" y="2699588"/>
            <a:ext cx="32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50" b="1" dirty="0" smtClean="0">
                <a:solidFill>
                  <a:srgbClr val="18BDD5"/>
                </a:solidFill>
              </a:rPr>
              <a:t>TEXT HERE</a:t>
            </a:r>
            <a:endParaRPr lang="en-US" altLang="zh-CN" sz="1050" b="1" dirty="0" smtClean="0">
              <a:solidFill>
                <a:srgbClr val="18BDD5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顶部</a:t>
            </a:r>
            <a:r>
              <a:rPr lang="zh-CN" altLang="en-US" sz="1000" dirty="0">
                <a:solidFill>
                  <a:srgbClr val="12253A"/>
                </a:solidFill>
                <a:latin typeface="Helvetica"/>
              </a:rPr>
              <a:t>“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开始</a:t>
            </a:r>
            <a:r>
              <a:rPr lang="zh-CN" altLang="en-US" sz="1000" dirty="0">
                <a:solidFill>
                  <a:srgbClr val="12253A"/>
                </a:solidFill>
                <a:latin typeface="Helvetica"/>
              </a:rPr>
              <a:t>”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rgbClr val="12253A"/>
                </a:solidFill>
                <a:latin typeface="STHeitiSC-Light"/>
              </a:rPr>
              <a:t>10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号字，</a:t>
            </a:r>
            <a:r>
              <a:rPr lang="en-US" altLang="zh-CN" sz="1000" dirty="0">
                <a:solidFill>
                  <a:srgbClr val="12253A"/>
                </a:solidFill>
                <a:latin typeface="STHeitiSC-Light"/>
              </a:rPr>
              <a:t>1.3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倍字间距。</a:t>
            </a:r>
            <a:endParaRPr lang="en-US" altLang="zh-CN" sz="1000" dirty="0">
              <a:solidFill>
                <a:srgbClr val="12253A"/>
              </a:solidFill>
            </a:endParaRPr>
          </a:p>
        </p:txBody>
      </p:sp>
      <p:sp>
        <p:nvSpPr>
          <p:cNvPr id="18" name="Freeform 197"/>
          <p:cNvSpPr>
            <a:spLocks noChangeAspect="1" noEditPoints="1"/>
          </p:cNvSpPr>
          <p:nvPr/>
        </p:nvSpPr>
        <p:spPr bwMode="auto">
          <a:xfrm>
            <a:off x="4432646" y="2651130"/>
            <a:ext cx="483018" cy="519704"/>
          </a:xfrm>
          <a:custGeom>
            <a:avLst/>
            <a:gdLst>
              <a:gd name="T0" fmla="*/ 23 w 157"/>
              <a:gd name="T1" fmla="*/ 136 h 171"/>
              <a:gd name="T2" fmla="*/ 25 w 157"/>
              <a:gd name="T3" fmla="*/ 144 h 171"/>
              <a:gd name="T4" fmla="*/ 132 w 157"/>
              <a:gd name="T5" fmla="*/ 144 h 171"/>
              <a:gd name="T6" fmla="*/ 134 w 157"/>
              <a:gd name="T7" fmla="*/ 136 h 171"/>
              <a:gd name="T8" fmla="*/ 29 w 157"/>
              <a:gd name="T9" fmla="*/ 132 h 171"/>
              <a:gd name="T10" fmla="*/ 23 w 157"/>
              <a:gd name="T11" fmla="*/ 100 h 171"/>
              <a:gd name="T12" fmla="*/ 25 w 157"/>
              <a:gd name="T13" fmla="*/ 112 h 171"/>
              <a:gd name="T14" fmla="*/ 132 w 157"/>
              <a:gd name="T15" fmla="*/ 112 h 171"/>
              <a:gd name="T16" fmla="*/ 134 w 157"/>
              <a:gd name="T17" fmla="*/ 100 h 171"/>
              <a:gd name="T18" fmla="*/ 29 w 157"/>
              <a:gd name="T19" fmla="*/ 96 h 171"/>
              <a:gd name="T20" fmla="*/ 23 w 157"/>
              <a:gd name="T21" fmla="*/ 65 h 171"/>
              <a:gd name="T22" fmla="*/ 25 w 157"/>
              <a:gd name="T23" fmla="*/ 77 h 171"/>
              <a:gd name="T24" fmla="*/ 132 w 157"/>
              <a:gd name="T25" fmla="*/ 77 h 171"/>
              <a:gd name="T26" fmla="*/ 134 w 157"/>
              <a:gd name="T27" fmla="*/ 65 h 171"/>
              <a:gd name="T28" fmla="*/ 29 w 157"/>
              <a:gd name="T29" fmla="*/ 61 h 171"/>
              <a:gd name="T30" fmla="*/ 22 w 157"/>
              <a:gd name="T31" fmla="*/ 24 h 171"/>
              <a:gd name="T32" fmla="*/ 31 w 157"/>
              <a:gd name="T33" fmla="*/ 40 h 171"/>
              <a:gd name="T34" fmla="*/ 49 w 157"/>
              <a:gd name="T35" fmla="*/ 36 h 171"/>
              <a:gd name="T36" fmla="*/ 55 w 157"/>
              <a:gd name="T37" fmla="*/ 16 h 171"/>
              <a:gd name="T38" fmla="*/ 63 w 157"/>
              <a:gd name="T39" fmla="*/ 30 h 171"/>
              <a:gd name="T40" fmla="*/ 78 w 157"/>
              <a:gd name="T41" fmla="*/ 40 h 171"/>
              <a:gd name="T42" fmla="*/ 94 w 157"/>
              <a:gd name="T43" fmla="*/ 30 h 171"/>
              <a:gd name="T44" fmla="*/ 102 w 157"/>
              <a:gd name="T45" fmla="*/ 16 h 171"/>
              <a:gd name="T46" fmla="*/ 108 w 157"/>
              <a:gd name="T47" fmla="*/ 36 h 171"/>
              <a:gd name="T48" fmla="*/ 126 w 157"/>
              <a:gd name="T49" fmla="*/ 40 h 171"/>
              <a:gd name="T50" fmla="*/ 135 w 157"/>
              <a:gd name="T51" fmla="*/ 24 h 171"/>
              <a:gd name="T52" fmla="*/ 153 w 157"/>
              <a:gd name="T53" fmla="*/ 18 h 171"/>
              <a:gd name="T54" fmla="*/ 157 w 157"/>
              <a:gd name="T55" fmla="*/ 163 h 171"/>
              <a:gd name="T56" fmla="*/ 149 w 157"/>
              <a:gd name="T57" fmla="*/ 171 h 171"/>
              <a:gd name="T58" fmla="*/ 2 w 157"/>
              <a:gd name="T59" fmla="*/ 167 h 171"/>
              <a:gd name="T60" fmla="*/ 2 w 157"/>
              <a:gd name="T61" fmla="*/ 20 h 171"/>
              <a:gd name="T62" fmla="*/ 118 w 157"/>
              <a:gd name="T63" fmla="*/ 0 h 171"/>
              <a:gd name="T64" fmla="*/ 128 w 157"/>
              <a:gd name="T65" fmla="*/ 8 h 171"/>
              <a:gd name="T66" fmla="*/ 124 w 157"/>
              <a:gd name="T67" fmla="*/ 32 h 171"/>
              <a:gd name="T68" fmla="*/ 112 w 157"/>
              <a:gd name="T69" fmla="*/ 28 h 171"/>
              <a:gd name="T70" fmla="*/ 112 w 157"/>
              <a:gd name="T71" fmla="*/ 4 h 171"/>
              <a:gd name="T72" fmla="*/ 78 w 157"/>
              <a:gd name="T73" fmla="*/ 0 h 171"/>
              <a:gd name="T74" fmla="*/ 86 w 157"/>
              <a:gd name="T75" fmla="*/ 8 h 171"/>
              <a:gd name="T76" fmla="*/ 82 w 157"/>
              <a:gd name="T77" fmla="*/ 32 h 171"/>
              <a:gd name="T78" fmla="*/ 71 w 157"/>
              <a:gd name="T79" fmla="*/ 28 h 171"/>
              <a:gd name="T80" fmla="*/ 71 w 157"/>
              <a:gd name="T81" fmla="*/ 4 h 171"/>
              <a:gd name="T82" fmla="*/ 39 w 157"/>
              <a:gd name="T83" fmla="*/ 0 h 171"/>
              <a:gd name="T84" fmla="*/ 47 w 157"/>
              <a:gd name="T85" fmla="*/ 8 h 171"/>
              <a:gd name="T86" fmla="*/ 43 w 157"/>
              <a:gd name="T87" fmla="*/ 32 h 171"/>
              <a:gd name="T88" fmla="*/ 31 w 157"/>
              <a:gd name="T89" fmla="*/ 28 h 171"/>
              <a:gd name="T90" fmla="*/ 31 w 157"/>
              <a:gd name="T91" fmla="*/ 4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57" h="171">
                <a:moveTo>
                  <a:pt x="29" y="132"/>
                </a:moveTo>
                <a:lnTo>
                  <a:pt x="25" y="132"/>
                </a:lnTo>
                <a:lnTo>
                  <a:pt x="23" y="136"/>
                </a:lnTo>
                <a:lnTo>
                  <a:pt x="22" y="138"/>
                </a:lnTo>
                <a:lnTo>
                  <a:pt x="23" y="142"/>
                </a:lnTo>
                <a:lnTo>
                  <a:pt x="25" y="144"/>
                </a:lnTo>
                <a:lnTo>
                  <a:pt x="29" y="146"/>
                </a:lnTo>
                <a:lnTo>
                  <a:pt x="128" y="146"/>
                </a:lnTo>
                <a:lnTo>
                  <a:pt x="132" y="144"/>
                </a:lnTo>
                <a:lnTo>
                  <a:pt x="134" y="142"/>
                </a:lnTo>
                <a:lnTo>
                  <a:pt x="135" y="138"/>
                </a:lnTo>
                <a:lnTo>
                  <a:pt x="134" y="136"/>
                </a:lnTo>
                <a:lnTo>
                  <a:pt x="132" y="132"/>
                </a:lnTo>
                <a:lnTo>
                  <a:pt x="128" y="132"/>
                </a:lnTo>
                <a:lnTo>
                  <a:pt x="29" y="132"/>
                </a:lnTo>
                <a:close/>
                <a:moveTo>
                  <a:pt x="29" y="96"/>
                </a:moveTo>
                <a:lnTo>
                  <a:pt x="25" y="98"/>
                </a:lnTo>
                <a:lnTo>
                  <a:pt x="23" y="100"/>
                </a:lnTo>
                <a:lnTo>
                  <a:pt x="22" y="104"/>
                </a:lnTo>
                <a:lnTo>
                  <a:pt x="23" y="108"/>
                </a:lnTo>
                <a:lnTo>
                  <a:pt x="25" y="112"/>
                </a:lnTo>
                <a:lnTo>
                  <a:pt x="29" y="112"/>
                </a:lnTo>
                <a:lnTo>
                  <a:pt x="128" y="112"/>
                </a:lnTo>
                <a:lnTo>
                  <a:pt x="132" y="112"/>
                </a:lnTo>
                <a:lnTo>
                  <a:pt x="134" y="108"/>
                </a:lnTo>
                <a:lnTo>
                  <a:pt x="135" y="104"/>
                </a:lnTo>
                <a:lnTo>
                  <a:pt x="134" y="100"/>
                </a:lnTo>
                <a:lnTo>
                  <a:pt x="132" y="98"/>
                </a:lnTo>
                <a:lnTo>
                  <a:pt x="128" y="96"/>
                </a:lnTo>
                <a:lnTo>
                  <a:pt x="29" y="96"/>
                </a:lnTo>
                <a:close/>
                <a:moveTo>
                  <a:pt x="29" y="61"/>
                </a:moveTo>
                <a:lnTo>
                  <a:pt x="25" y="63"/>
                </a:lnTo>
                <a:lnTo>
                  <a:pt x="23" y="65"/>
                </a:lnTo>
                <a:lnTo>
                  <a:pt x="22" y="69"/>
                </a:lnTo>
                <a:lnTo>
                  <a:pt x="23" y="73"/>
                </a:lnTo>
                <a:lnTo>
                  <a:pt x="25" y="77"/>
                </a:lnTo>
                <a:lnTo>
                  <a:pt x="29" y="79"/>
                </a:lnTo>
                <a:lnTo>
                  <a:pt x="128" y="79"/>
                </a:lnTo>
                <a:lnTo>
                  <a:pt x="132" y="77"/>
                </a:lnTo>
                <a:lnTo>
                  <a:pt x="134" y="73"/>
                </a:lnTo>
                <a:lnTo>
                  <a:pt x="135" y="69"/>
                </a:lnTo>
                <a:lnTo>
                  <a:pt x="134" y="65"/>
                </a:lnTo>
                <a:lnTo>
                  <a:pt x="132" y="63"/>
                </a:lnTo>
                <a:lnTo>
                  <a:pt x="128" y="61"/>
                </a:lnTo>
                <a:lnTo>
                  <a:pt x="29" y="61"/>
                </a:lnTo>
                <a:close/>
                <a:moveTo>
                  <a:pt x="8" y="16"/>
                </a:moveTo>
                <a:lnTo>
                  <a:pt x="22" y="16"/>
                </a:lnTo>
                <a:lnTo>
                  <a:pt x="22" y="24"/>
                </a:lnTo>
                <a:lnTo>
                  <a:pt x="23" y="30"/>
                </a:lnTo>
                <a:lnTo>
                  <a:pt x="27" y="36"/>
                </a:lnTo>
                <a:lnTo>
                  <a:pt x="31" y="40"/>
                </a:lnTo>
                <a:lnTo>
                  <a:pt x="39" y="40"/>
                </a:lnTo>
                <a:lnTo>
                  <a:pt x="45" y="40"/>
                </a:lnTo>
                <a:lnTo>
                  <a:pt x="49" y="36"/>
                </a:lnTo>
                <a:lnTo>
                  <a:pt x="53" y="30"/>
                </a:lnTo>
                <a:lnTo>
                  <a:pt x="55" y="24"/>
                </a:lnTo>
                <a:lnTo>
                  <a:pt x="55" y="16"/>
                </a:lnTo>
                <a:lnTo>
                  <a:pt x="63" y="16"/>
                </a:lnTo>
                <a:lnTo>
                  <a:pt x="63" y="24"/>
                </a:lnTo>
                <a:lnTo>
                  <a:pt x="63" y="30"/>
                </a:lnTo>
                <a:lnTo>
                  <a:pt x="67" y="36"/>
                </a:lnTo>
                <a:lnTo>
                  <a:pt x="73" y="40"/>
                </a:lnTo>
                <a:lnTo>
                  <a:pt x="78" y="40"/>
                </a:lnTo>
                <a:lnTo>
                  <a:pt x="84" y="40"/>
                </a:lnTo>
                <a:lnTo>
                  <a:pt x="90" y="36"/>
                </a:lnTo>
                <a:lnTo>
                  <a:pt x="94" y="30"/>
                </a:lnTo>
                <a:lnTo>
                  <a:pt x="94" y="24"/>
                </a:lnTo>
                <a:lnTo>
                  <a:pt x="94" y="16"/>
                </a:lnTo>
                <a:lnTo>
                  <a:pt x="102" y="16"/>
                </a:lnTo>
                <a:lnTo>
                  <a:pt x="102" y="24"/>
                </a:lnTo>
                <a:lnTo>
                  <a:pt x="104" y="30"/>
                </a:lnTo>
                <a:lnTo>
                  <a:pt x="108" y="36"/>
                </a:lnTo>
                <a:lnTo>
                  <a:pt x="112" y="40"/>
                </a:lnTo>
                <a:lnTo>
                  <a:pt x="118" y="40"/>
                </a:lnTo>
                <a:lnTo>
                  <a:pt x="126" y="40"/>
                </a:lnTo>
                <a:lnTo>
                  <a:pt x="130" y="36"/>
                </a:lnTo>
                <a:lnTo>
                  <a:pt x="134" y="30"/>
                </a:lnTo>
                <a:lnTo>
                  <a:pt x="135" y="24"/>
                </a:lnTo>
                <a:lnTo>
                  <a:pt x="135" y="16"/>
                </a:lnTo>
                <a:lnTo>
                  <a:pt x="149" y="16"/>
                </a:lnTo>
                <a:lnTo>
                  <a:pt x="153" y="18"/>
                </a:lnTo>
                <a:lnTo>
                  <a:pt x="155" y="20"/>
                </a:lnTo>
                <a:lnTo>
                  <a:pt x="157" y="24"/>
                </a:lnTo>
                <a:lnTo>
                  <a:pt x="157" y="163"/>
                </a:lnTo>
                <a:lnTo>
                  <a:pt x="155" y="167"/>
                </a:lnTo>
                <a:lnTo>
                  <a:pt x="153" y="171"/>
                </a:lnTo>
                <a:lnTo>
                  <a:pt x="149" y="171"/>
                </a:lnTo>
                <a:lnTo>
                  <a:pt x="8" y="171"/>
                </a:lnTo>
                <a:lnTo>
                  <a:pt x="4" y="171"/>
                </a:lnTo>
                <a:lnTo>
                  <a:pt x="2" y="167"/>
                </a:lnTo>
                <a:lnTo>
                  <a:pt x="0" y="163"/>
                </a:lnTo>
                <a:lnTo>
                  <a:pt x="0" y="24"/>
                </a:lnTo>
                <a:lnTo>
                  <a:pt x="2" y="20"/>
                </a:lnTo>
                <a:lnTo>
                  <a:pt x="4" y="18"/>
                </a:lnTo>
                <a:lnTo>
                  <a:pt x="8" y="16"/>
                </a:lnTo>
                <a:close/>
                <a:moveTo>
                  <a:pt x="118" y="0"/>
                </a:moveTo>
                <a:lnTo>
                  <a:pt x="124" y="0"/>
                </a:lnTo>
                <a:lnTo>
                  <a:pt x="126" y="4"/>
                </a:lnTo>
                <a:lnTo>
                  <a:pt x="128" y="8"/>
                </a:lnTo>
                <a:lnTo>
                  <a:pt x="128" y="24"/>
                </a:lnTo>
                <a:lnTo>
                  <a:pt x="126" y="28"/>
                </a:lnTo>
                <a:lnTo>
                  <a:pt x="124" y="32"/>
                </a:lnTo>
                <a:lnTo>
                  <a:pt x="118" y="32"/>
                </a:lnTo>
                <a:lnTo>
                  <a:pt x="114" y="32"/>
                </a:lnTo>
                <a:lnTo>
                  <a:pt x="112" y="28"/>
                </a:lnTo>
                <a:lnTo>
                  <a:pt x="110" y="24"/>
                </a:lnTo>
                <a:lnTo>
                  <a:pt x="110" y="8"/>
                </a:lnTo>
                <a:lnTo>
                  <a:pt x="112" y="4"/>
                </a:lnTo>
                <a:lnTo>
                  <a:pt x="114" y="0"/>
                </a:lnTo>
                <a:lnTo>
                  <a:pt x="118" y="0"/>
                </a:lnTo>
                <a:close/>
                <a:moveTo>
                  <a:pt x="78" y="0"/>
                </a:moveTo>
                <a:lnTo>
                  <a:pt x="82" y="0"/>
                </a:lnTo>
                <a:lnTo>
                  <a:pt x="86" y="4"/>
                </a:lnTo>
                <a:lnTo>
                  <a:pt x="86" y="8"/>
                </a:lnTo>
                <a:lnTo>
                  <a:pt x="86" y="24"/>
                </a:lnTo>
                <a:lnTo>
                  <a:pt x="86" y="28"/>
                </a:lnTo>
                <a:lnTo>
                  <a:pt x="82" y="32"/>
                </a:lnTo>
                <a:lnTo>
                  <a:pt x="78" y="32"/>
                </a:lnTo>
                <a:lnTo>
                  <a:pt x="75" y="32"/>
                </a:lnTo>
                <a:lnTo>
                  <a:pt x="71" y="28"/>
                </a:lnTo>
                <a:lnTo>
                  <a:pt x="71" y="24"/>
                </a:lnTo>
                <a:lnTo>
                  <a:pt x="71" y="8"/>
                </a:lnTo>
                <a:lnTo>
                  <a:pt x="71" y="4"/>
                </a:lnTo>
                <a:lnTo>
                  <a:pt x="75" y="0"/>
                </a:lnTo>
                <a:lnTo>
                  <a:pt x="78" y="0"/>
                </a:lnTo>
                <a:close/>
                <a:moveTo>
                  <a:pt x="39" y="0"/>
                </a:moveTo>
                <a:lnTo>
                  <a:pt x="43" y="0"/>
                </a:lnTo>
                <a:lnTo>
                  <a:pt x="45" y="4"/>
                </a:lnTo>
                <a:lnTo>
                  <a:pt x="47" y="8"/>
                </a:lnTo>
                <a:lnTo>
                  <a:pt x="47" y="24"/>
                </a:lnTo>
                <a:lnTo>
                  <a:pt x="45" y="28"/>
                </a:lnTo>
                <a:lnTo>
                  <a:pt x="43" y="32"/>
                </a:lnTo>
                <a:lnTo>
                  <a:pt x="39" y="32"/>
                </a:lnTo>
                <a:lnTo>
                  <a:pt x="33" y="32"/>
                </a:lnTo>
                <a:lnTo>
                  <a:pt x="31" y="28"/>
                </a:lnTo>
                <a:lnTo>
                  <a:pt x="29" y="24"/>
                </a:lnTo>
                <a:lnTo>
                  <a:pt x="29" y="8"/>
                </a:lnTo>
                <a:lnTo>
                  <a:pt x="31" y="4"/>
                </a:lnTo>
                <a:lnTo>
                  <a:pt x="33" y="0"/>
                </a:lnTo>
                <a:lnTo>
                  <a:pt x="39" y="0"/>
                </a:lnTo>
                <a:close/>
              </a:path>
            </a:pathLst>
          </a:custGeom>
          <a:solidFill>
            <a:srgbClr val="18BDD5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0" name="文本框 8"/>
          <p:cNvSpPr txBox="1"/>
          <p:nvPr/>
        </p:nvSpPr>
        <p:spPr>
          <a:xfrm>
            <a:off x="5074296" y="1048928"/>
            <a:ext cx="32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50" b="1" dirty="0" smtClean="0">
                <a:solidFill>
                  <a:srgbClr val="18BDD5"/>
                </a:solidFill>
              </a:rPr>
              <a:t>TEXT HERE</a:t>
            </a:r>
            <a:endParaRPr lang="en-US" altLang="zh-CN" sz="1050" b="1" dirty="0" smtClean="0">
              <a:solidFill>
                <a:srgbClr val="18BDD5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顶部</a:t>
            </a:r>
            <a:r>
              <a:rPr lang="zh-CN" altLang="en-US" sz="1000" dirty="0">
                <a:solidFill>
                  <a:srgbClr val="12253A"/>
                </a:solidFill>
                <a:latin typeface="Helvetica"/>
              </a:rPr>
              <a:t>“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开始</a:t>
            </a:r>
            <a:r>
              <a:rPr lang="zh-CN" altLang="en-US" sz="1000" dirty="0">
                <a:solidFill>
                  <a:srgbClr val="12253A"/>
                </a:solidFill>
                <a:latin typeface="Helvetica"/>
              </a:rPr>
              <a:t>”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rgbClr val="12253A"/>
                </a:solidFill>
                <a:latin typeface="STHeitiSC-Light"/>
              </a:rPr>
              <a:t>10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号字，</a:t>
            </a:r>
            <a:r>
              <a:rPr lang="en-US" altLang="zh-CN" sz="1000" dirty="0">
                <a:solidFill>
                  <a:srgbClr val="12253A"/>
                </a:solidFill>
                <a:latin typeface="STHeitiSC-Light"/>
              </a:rPr>
              <a:t>1.3</a:t>
            </a:r>
            <a:r>
              <a:rPr lang="zh-CN" altLang="en-US" sz="1000" dirty="0">
                <a:solidFill>
                  <a:srgbClr val="12253A"/>
                </a:solidFill>
                <a:latin typeface="STHeitiSC-Light"/>
              </a:rPr>
              <a:t>倍字间距。</a:t>
            </a:r>
            <a:endParaRPr lang="en-US" altLang="zh-CN" sz="1000" dirty="0">
              <a:solidFill>
                <a:srgbClr val="12253A"/>
              </a:solidFill>
            </a:endParaRPr>
          </a:p>
        </p:txBody>
      </p:sp>
      <p:sp>
        <p:nvSpPr>
          <p:cNvPr id="21" name="Freeform 234"/>
          <p:cNvSpPr>
            <a:spLocks noChangeAspect="1"/>
          </p:cNvSpPr>
          <p:nvPr/>
        </p:nvSpPr>
        <p:spPr bwMode="auto">
          <a:xfrm>
            <a:off x="4424123" y="1069922"/>
            <a:ext cx="538488" cy="519704"/>
          </a:xfrm>
          <a:custGeom>
            <a:avLst/>
            <a:gdLst>
              <a:gd name="T0" fmla="*/ 94 w 173"/>
              <a:gd name="T1" fmla="*/ 2 h 167"/>
              <a:gd name="T2" fmla="*/ 108 w 173"/>
              <a:gd name="T3" fmla="*/ 7 h 167"/>
              <a:gd name="T4" fmla="*/ 114 w 173"/>
              <a:gd name="T5" fmla="*/ 15 h 167"/>
              <a:gd name="T6" fmla="*/ 118 w 173"/>
              <a:gd name="T7" fmla="*/ 25 h 167"/>
              <a:gd name="T8" fmla="*/ 118 w 173"/>
              <a:gd name="T9" fmla="*/ 37 h 167"/>
              <a:gd name="T10" fmla="*/ 118 w 173"/>
              <a:gd name="T11" fmla="*/ 43 h 167"/>
              <a:gd name="T12" fmla="*/ 120 w 173"/>
              <a:gd name="T13" fmla="*/ 49 h 167"/>
              <a:gd name="T14" fmla="*/ 120 w 173"/>
              <a:gd name="T15" fmla="*/ 55 h 167"/>
              <a:gd name="T16" fmla="*/ 118 w 173"/>
              <a:gd name="T17" fmla="*/ 61 h 167"/>
              <a:gd name="T18" fmla="*/ 116 w 173"/>
              <a:gd name="T19" fmla="*/ 64 h 167"/>
              <a:gd name="T20" fmla="*/ 112 w 173"/>
              <a:gd name="T21" fmla="*/ 72 h 167"/>
              <a:gd name="T22" fmla="*/ 108 w 173"/>
              <a:gd name="T23" fmla="*/ 82 h 167"/>
              <a:gd name="T24" fmla="*/ 106 w 173"/>
              <a:gd name="T25" fmla="*/ 84 h 167"/>
              <a:gd name="T26" fmla="*/ 106 w 173"/>
              <a:gd name="T27" fmla="*/ 100 h 167"/>
              <a:gd name="T28" fmla="*/ 110 w 173"/>
              <a:gd name="T29" fmla="*/ 102 h 167"/>
              <a:gd name="T30" fmla="*/ 118 w 173"/>
              <a:gd name="T31" fmla="*/ 106 h 167"/>
              <a:gd name="T32" fmla="*/ 132 w 173"/>
              <a:gd name="T33" fmla="*/ 112 h 167"/>
              <a:gd name="T34" fmla="*/ 138 w 173"/>
              <a:gd name="T35" fmla="*/ 114 h 167"/>
              <a:gd name="T36" fmla="*/ 142 w 173"/>
              <a:gd name="T37" fmla="*/ 114 h 167"/>
              <a:gd name="T38" fmla="*/ 147 w 173"/>
              <a:gd name="T39" fmla="*/ 116 h 167"/>
              <a:gd name="T40" fmla="*/ 163 w 173"/>
              <a:gd name="T41" fmla="*/ 129 h 167"/>
              <a:gd name="T42" fmla="*/ 173 w 173"/>
              <a:gd name="T43" fmla="*/ 153 h 167"/>
              <a:gd name="T44" fmla="*/ 173 w 173"/>
              <a:gd name="T45" fmla="*/ 159 h 167"/>
              <a:gd name="T46" fmla="*/ 171 w 173"/>
              <a:gd name="T47" fmla="*/ 163 h 167"/>
              <a:gd name="T48" fmla="*/ 165 w 173"/>
              <a:gd name="T49" fmla="*/ 167 h 167"/>
              <a:gd name="T50" fmla="*/ 4 w 173"/>
              <a:gd name="T51" fmla="*/ 165 h 167"/>
              <a:gd name="T52" fmla="*/ 0 w 173"/>
              <a:gd name="T53" fmla="*/ 159 h 167"/>
              <a:gd name="T54" fmla="*/ 0 w 173"/>
              <a:gd name="T55" fmla="*/ 159 h 167"/>
              <a:gd name="T56" fmla="*/ 4 w 173"/>
              <a:gd name="T57" fmla="*/ 143 h 167"/>
              <a:gd name="T58" fmla="*/ 22 w 173"/>
              <a:gd name="T59" fmla="*/ 117 h 167"/>
              <a:gd name="T60" fmla="*/ 30 w 173"/>
              <a:gd name="T61" fmla="*/ 116 h 167"/>
              <a:gd name="T62" fmla="*/ 33 w 173"/>
              <a:gd name="T63" fmla="*/ 114 h 167"/>
              <a:gd name="T64" fmla="*/ 37 w 173"/>
              <a:gd name="T65" fmla="*/ 114 h 167"/>
              <a:gd name="T66" fmla="*/ 47 w 173"/>
              <a:gd name="T67" fmla="*/ 110 h 167"/>
              <a:gd name="T68" fmla="*/ 59 w 173"/>
              <a:gd name="T69" fmla="*/ 104 h 167"/>
              <a:gd name="T70" fmla="*/ 67 w 173"/>
              <a:gd name="T71" fmla="*/ 102 h 167"/>
              <a:gd name="T72" fmla="*/ 67 w 173"/>
              <a:gd name="T73" fmla="*/ 100 h 167"/>
              <a:gd name="T74" fmla="*/ 67 w 173"/>
              <a:gd name="T75" fmla="*/ 84 h 167"/>
              <a:gd name="T76" fmla="*/ 63 w 173"/>
              <a:gd name="T77" fmla="*/ 78 h 167"/>
              <a:gd name="T78" fmla="*/ 59 w 173"/>
              <a:gd name="T79" fmla="*/ 64 h 167"/>
              <a:gd name="T80" fmla="*/ 55 w 173"/>
              <a:gd name="T81" fmla="*/ 62 h 167"/>
              <a:gd name="T82" fmla="*/ 55 w 173"/>
              <a:gd name="T83" fmla="*/ 57 h 167"/>
              <a:gd name="T84" fmla="*/ 53 w 173"/>
              <a:gd name="T85" fmla="*/ 51 h 167"/>
              <a:gd name="T86" fmla="*/ 53 w 173"/>
              <a:gd name="T87" fmla="*/ 45 h 167"/>
              <a:gd name="T88" fmla="*/ 57 w 173"/>
              <a:gd name="T89" fmla="*/ 43 h 167"/>
              <a:gd name="T90" fmla="*/ 55 w 173"/>
              <a:gd name="T91" fmla="*/ 31 h 167"/>
              <a:gd name="T92" fmla="*/ 57 w 173"/>
              <a:gd name="T93" fmla="*/ 19 h 167"/>
              <a:gd name="T94" fmla="*/ 65 w 173"/>
              <a:gd name="T95" fmla="*/ 9 h 167"/>
              <a:gd name="T96" fmla="*/ 79 w 173"/>
              <a:gd name="T97" fmla="*/ 2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73" h="167">
                <a:moveTo>
                  <a:pt x="86" y="0"/>
                </a:moveTo>
                <a:lnTo>
                  <a:pt x="94" y="2"/>
                </a:lnTo>
                <a:lnTo>
                  <a:pt x="102" y="4"/>
                </a:lnTo>
                <a:lnTo>
                  <a:pt x="108" y="7"/>
                </a:lnTo>
                <a:lnTo>
                  <a:pt x="112" y="11"/>
                </a:lnTo>
                <a:lnTo>
                  <a:pt x="114" y="15"/>
                </a:lnTo>
                <a:lnTo>
                  <a:pt x="116" y="21"/>
                </a:lnTo>
                <a:lnTo>
                  <a:pt x="118" y="25"/>
                </a:lnTo>
                <a:lnTo>
                  <a:pt x="118" y="31"/>
                </a:lnTo>
                <a:lnTo>
                  <a:pt x="118" y="37"/>
                </a:lnTo>
                <a:lnTo>
                  <a:pt x="116" y="43"/>
                </a:lnTo>
                <a:lnTo>
                  <a:pt x="118" y="43"/>
                </a:lnTo>
                <a:lnTo>
                  <a:pt x="120" y="45"/>
                </a:lnTo>
                <a:lnTo>
                  <a:pt x="120" y="49"/>
                </a:lnTo>
                <a:lnTo>
                  <a:pt x="120" y="51"/>
                </a:lnTo>
                <a:lnTo>
                  <a:pt x="120" y="55"/>
                </a:lnTo>
                <a:lnTo>
                  <a:pt x="118" y="57"/>
                </a:lnTo>
                <a:lnTo>
                  <a:pt x="118" y="61"/>
                </a:lnTo>
                <a:lnTo>
                  <a:pt x="118" y="62"/>
                </a:lnTo>
                <a:lnTo>
                  <a:pt x="116" y="64"/>
                </a:lnTo>
                <a:lnTo>
                  <a:pt x="114" y="64"/>
                </a:lnTo>
                <a:lnTo>
                  <a:pt x="112" y="72"/>
                </a:lnTo>
                <a:lnTo>
                  <a:pt x="110" y="78"/>
                </a:lnTo>
                <a:lnTo>
                  <a:pt x="108" y="82"/>
                </a:lnTo>
                <a:lnTo>
                  <a:pt x="106" y="84"/>
                </a:lnTo>
                <a:lnTo>
                  <a:pt x="106" y="84"/>
                </a:lnTo>
                <a:lnTo>
                  <a:pt x="106" y="100"/>
                </a:lnTo>
                <a:lnTo>
                  <a:pt x="106" y="100"/>
                </a:lnTo>
                <a:lnTo>
                  <a:pt x="106" y="102"/>
                </a:lnTo>
                <a:lnTo>
                  <a:pt x="110" y="102"/>
                </a:lnTo>
                <a:lnTo>
                  <a:pt x="114" y="104"/>
                </a:lnTo>
                <a:lnTo>
                  <a:pt x="118" y="106"/>
                </a:lnTo>
                <a:lnTo>
                  <a:pt x="126" y="110"/>
                </a:lnTo>
                <a:lnTo>
                  <a:pt x="132" y="112"/>
                </a:lnTo>
                <a:lnTo>
                  <a:pt x="136" y="114"/>
                </a:lnTo>
                <a:lnTo>
                  <a:pt x="138" y="114"/>
                </a:lnTo>
                <a:lnTo>
                  <a:pt x="140" y="114"/>
                </a:lnTo>
                <a:lnTo>
                  <a:pt x="142" y="114"/>
                </a:lnTo>
                <a:lnTo>
                  <a:pt x="143" y="116"/>
                </a:lnTo>
                <a:lnTo>
                  <a:pt x="147" y="116"/>
                </a:lnTo>
                <a:lnTo>
                  <a:pt x="151" y="117"/>
                </a:lnTo>
                <a:lnTo>
                  <a:pt x="163" y="129"/>
                </a:lnTo>
                <a:lnTo>
                  <a:pt x="169" y="143"/>
                </a:lnTo>
                <a:lnTo>
                  <a:pt x="173" y="153"/>
                </a:lnTo>
                <a:lnTo>
                  <a:pt x="173" y="159"/>
                </a:lnTo>
                <a:lnTo>
                  <a:pt x="173" y="159"/>
                </a:lnTo>
                <a:lnTo>
                  <a:pt x="173" y="159"/>
                </a:lnTo>
                <a:lnTo>
                  <a:pt x="171" y="163"/>
                </a:lnTo>
                <a:lnTo>
                  <a:pt x="169" y="165"/>
                </a:lnTo>
                <a:lnTo>
                  <a:pt x="165" y="167"/>
                </a:lnTo>
                <a:lnTo>
                  <a:pt x="8" y="167"/>
                </a:lnTo>
                <a:lnTo>
                  <a:pt x="4" y="165"/>
                </a:lnTo>
                <a:lnTo>
                  <a:pt x="2" y="163"/>
                </a:lnTo>
                <a:lnTo>
                  <a:pt x="0" y="159"/>
                </a:lnTo>
                <a:lnTo>
                  <a:pt x="0" y="159"/>
                </a:lnTo>
                <a:lnTo>
                  <a:pt x="0" y="159"/>
                </a:lnTo>
                <a:lnTo>
                  <a:pt x="0" y="153"/>
                </a:lnTo>
                <a:lnTo>
                  <a:pt x="4" y="143"/>
                </a:lnTo>
                <a:lnTo>
                  <a:pt x="10" y="129"/>
                </a:lnTo>
                <a:lnTo>
                  <a:pt x="22" y="117"/>
                </a:lnTo>
                <a:lnTo>
                  <a:pt x="26" y="116"/>
                </a:lnTo>
                <a:lnTo>
                  <a:pt x="30" y="116"/>
                </a:lnTo>
                <a:lnTo>
                  <a:pt x="31" y="114"/>
                </a:lnTo>
                <a:lnTo>
                  <a:pt x="33" y="114"/>
                </a:lnTo>
                <a:lnTo>
                  <a:pt x="35" y="114"/>
                </a:lnTo>
                <a:lnTo>
                  <a:pt x="37" y="114"/>
                </a:lnTo>
                <a:lnTo>
                  <a:pt x="41" y="112"/>
                </a:lnTo>
                <a:lnTo>
                  <a:pt x="47" y="110"/>
                </a:lnTo>
                <a:lnTo>
                  <a:pt x="55" y="108"/>
                </a:lnTo>
                <a:lnTo>
                  <a:pt x="59" y="104"/>
                </a:lnTo>
                <a:lnTo>
                  <a:pt x="63" y="104"/>
                </a:lnTo>
                <a:lnTo>
                  <a:pt x="67" y="102"/>
                </a:lnTo>
                <a:lnTo>
                  <a:pt x="67" y="102"/>
                </a:lnTo>
                <a:lnTo>
                  <a:pt x="67" y="100"/>
                </a:lnTo>
                <a:lnTo>
                  <a:pt x="67" y="84"/>
                </a:lnTo>
                <a:lnTo>
                  <a:pt x="67" y="84"/>
                </a:lnTo>
                <a:lnTo>
                  <a:pt x="65" y="82"/>
                </a:lnTo>
                <a:lnTo>
                  <a:pt x="63" y="78"/>
                </a:lnTo>
                <a:lnTo>
                  <a:pt x="61" y="72"/>
                </a:lnTo>
                <a:lnTo>
                  <a:pt x="59" y="64"/>
                </a:lnTo>
                <a:lnTo>
                  <a:pt x="57" y="64"/>
                </a:lnTo>
                <a:lnTo>
                  <a:pt x="55" y="62"/>
                </a:lnTo>
                <a:lnTo>
                  <a:pt x="55" y="61"/>
                </a:lnTo>
                <a:lnTo>
                  <a:pt x="55" y="57"/>
                </a:lnTo>
                <a:lnTo>
                  <a:pt x="53" y="55"/>
                </a:lnTo>
                <a:lnTo>
                  <a:pt x="53" y="51"/>
                </a:lnTo>
                <a:lnTo>
                  <a:pt x="53" y="49"/>
                </a:lnTo>
                <a:lnTo>
                  <a:pt x="53" y="45"/>
                </a:lnTo>
                <a:lnTo>
                  <a:pt x="55" y="43"/>
                </a:lnTo>
                <a:lnTo>
                  <a:pt x="57" y="43"/>
                </a:lnTo>
                <a:lnTo>
                  <a:pt x="55" y="37"/>
                </a:lnTo>
                <a:lnTo>
                  <a:pt x="55" y="31"/>
                </a:lnTo>
                <a:lnTo>
                  <a:pt x="55" y="25"/>
                </a:lnTo>
                <a:lnTo>
                  <a:pt x="57" y="19"/>
                </a:lnTo>
                <a:lnTo>
                  <a:pt x="59" y="13"/>
                </a:lnTo>
                <a:lnTo>
                  <a:pt x="65" y="9"/>
                </a:lnTo>
                <a:lnTo>
                  <a:pt x="71" y="4"/>
                </a:lnTo>
                <a:lnTo>
                  <a:pt x="79" y="2"/>
                </a:lnTo>
                <a:lnTo>
                  <a:pt x="86" y="0"/>
                </a:lnTo>
                <a:close/>
              </a:path>
            </a:pathLst>
          </a:custGeom>
          <a:solidFill>
            <a:srgbClr val="18BDD5"/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2" name="文本框 21"/>
          <p:cNvSpPr txBox="1"/>
          <p:nvPr/>
        </p:nvSpPr>
        <p:spPr>
          <a:xfrm>
            <a:off x="220399" y="152881"/>
            <a:ext cx="2707779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 smtClean="0">
                <a:solidFill>
                  <a:srgbClr val="12253A"/>
                </a:solidFill>
              </a:rPr>
              <a:t>ADD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YOUR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HERE</a:t>
            </a:r>
            <a:endParaRPr kumimoji="1" lang="en-US" altLang="zh-CN" b="1" dirty="0" smtClean="0">
              <a:solidFill>
                <a:srgbClr val="12253A"/>
              </a:solidFill>
            </a:endParaRPr>
          </a:p>
          <a:p>
            <a:pPr>
              <a:lnSpc>
                <a:spcPct val="110000"/>
              </a:lnSpc>
            </a:pPr>
            <a:r>
              <a:rPr kumimoji="1" lang="zh-CN" altLang="en-US" b="1" dirty="0" smtClean="0">
                <a:solidFill>
                  <a:srgbClr val="12253A"/>
                </a:solidFill>
              </a:rPr>
              <a:t>点击此处添加标题</a:t>
            </a:r>
            <a:endParaRPr kumimoji="1" lang="en-US" altLang="zh-CN" b="1" dirty="0" smtClean="0">
              <a:solidFill>
                <a:srgbClr val="12253A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rgbClr val="12253A"/>
                </a:solidFill>
              </a:rPr>
              <a:t>LOGO |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0399" y="152881"/>
            <a:ext cx="2707779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zh-CN" b="1" dirty="0" smtClean="0">
                <a:solidFill>
                  <a:srgbClr val="12253A"/>
                </a:solidFill>
              </a:rPr>
              <a:t>ADD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YOUR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TITLE</a:t>
            </a:r>
            <a:r>
              <a:rPr kumimoji="1" lang="zh-CN" altLang="en-US" b="1" dirty="0" smtClean="0">
                <a:solidFill>
                  <a:srgbClr val="12253A"/>
                </a:solidFill>
              </a:rPr>
              <a:t> </a:t>
            </a:r>
            <a:r>
              <a:rPr kumimoji="1" lang="en-US" altLang="zh-CN" b="1" dirty="0" smtClean="0">
                <a:solidFill>
                  <a:srgbClr val="12253A"/>
                </a:solidFill>
              </a:rPr>
              <a:t>HERE</a:t>
            </a:r>
            <a:endParaRPr kumimoji="1" lang="en-US" altLang="zh-CN" b="1" dirty="0" smtClean="0">
              <a:solidFill>
                <a:srgbClr val="12253A"/>
              </a:solidFill>
            </a:endParaRPr>
          </a:p>
          <a:p>
            <a:pPr>
              <a:lnSpc>
                <a:spcPct val="110000"/>
              </a:lnSpc>
            </a:pPr>
            <a:r>
              <a:rPr kumimoji="1" lang="zh-CN" altLang="en-US" b="1" dirty="0" smtClean="0">
                <a:solidFill>
                  <a:srgbClr val="12253A"/>
                </a:solidFill>
              </a:rPr>
              <a:t>点击此处添加标题</a:t>
            </a:r>
            <a:endParaRPr kumimoji="1" lang="en-US" altLang="zh-CN" b="1" dirty="0" smtClean="0">
              <a:solidFill>
                <a:srgbClr val="12253A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1928" y="4666345"/>
            <a:ext cx="14013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 smtClean="0">
                <a:solidFill>
                  <a:srgbClr val="12253A"/>
                </a:solidFill>
              </a:rPr>
              <a:t>LOGO | COMPANY</a:t>
            </a:r>
            <a:endParaRPr kumimoji="1" lang="zh-CN" altLang="en-US" sz="1000" dirty="0">
              <a:solidFill>
                <a:srgbClr val="12253A"/>
              </a:solidFill>
            </a:endParaRPr>
          </a:p>
        </p:txBody>
      </p:sp>
      <p:sp>
        <p:nvSpPr>
          <p:cNvPr id="4" name="空心弧 3"/>
          <p:cNvSpPr>
            <a:spLocks noChangeAspect="1"/>
          </p:cNvSpPr>
          <p:nvPr/>
        </p:nvSpPr>
        <p:spPr>
          <a:xfrm>
            <a:off x="1082201" y="1230168"/>
            <a:ext cx="2700000" cy="2700000"/>
          </a:xfrm>
          <a:prstGeom prst="blockArc">
            <a:avLst>
              <a:gd name="adj1" fmla="val 1093135"/>
              <a:gd name="adj2" fmla="val 20040895"/>
              <a:gd name="adj3" fmla="val 19104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空心弧 4"/>
          <p:cNvSpPr>
            <a:spLocks noChangeAspect="1"/>
          </p:cNvSpPr>
          <p:nvPr/>
        </p:nvSpPr>
        <p:spPr>
          <a:xfrm>
            <a:off x="992201" y="1140168"/>
            <a:ext cx="2880000" cy="2880000"/>
          </a:xfrm>
          <a:prstGeom prst="blockArc">
            <a:avLst>
              <a:gd name="adj1" fmla="val 1106124"/>
              <a:gd name="adj2" fmla="val 17267002"/>
              <a:gd name="adj3" fmla="val 18336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空心弧 5"/>
          <p:cNvSpPr>
            <a:spLocks noChangeAspect="1"/>
          </p:cNvSpPr>
          <p:nvPr/>
        </p:nvSpPr>
        <p:spPr>
          <a:xfrm>
            <a:off x="902201" y="1050168"/>
            <a:ext cx="3060000" cy="3060000"/>
          </a:xfrm>
          <a:prstGeom prst="blockArc">
            <a:avLst>
              <a:gd name="adj1" fmla="val 1151168"/>
              <a:gd name="adj2" fmla="val 14453560"/>
              <a:gd name="adj3" fmla="val 18376"/>
            </a:avLst>
          </a:prstGeom>
          <a:solidFill>
            <a:srgbClr val="122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空心弧 6"/>
          <p:cNvSpPr>
            <a:spLocks noChangeAspect="1"/>
          </p:cNvSpPr>
          <p:nvPr/>
        </p:nvSpPr>
        <p:spPr>
          <a:xfrm>
            <a:off x="812201" y="960168"/>
            <a:ext cx="3240000" cy="3240000"/>
          </a:xfrm>
          <a:prstGeom prst="blockArc">
            <a:avLst>
              <a:gd name="adj1" fmla="val 1134833"/>
              <a:gd name="adj2" fmla="val 12891468"/>
              <a:gd name="adj3" fmla="val 17894"/>
            </a:avLst>
          </a:prstGeom>
          <a:solidFill>
            <a:srgbClr val="18B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2" name="组合 24"/>
          <p:cNvGrpSpPr/>
          <p:nvPr/>
        </p:nvGrpSpPr>
        <p:grpSpPr>
          <a:xfrm>
            <a:off x="2194869" y="2334899"/>
            <a:ext cx="474663" cy="490538"/>
            <a:chOff x="4334668" y="3183731"/>
            <a:chExt cx="474663" cy="490538"/>
          </a:xfrm>
          <a:solidFill>
            <a:srgbClr val="12253A"/>
          </a:solidFill>
        </p:grpSpPr>
        <p:sp>
          <p:nvSpPr>
            <p:cNvPr id="13" name="Freeform 395"/>
            <p:cNvSpPr/>
            <p:nvPr/>
          </p:nvSpPr>
          <p:spPr bwMode="auto">
            <a:xfrm>
              <a:off x="4445793" y="3244056"/>
              <a:ext cx="363538" cy="430213"/>
            </a:xfrm>
            <a:custGeom>
              <a:avLst/>
              <a:gdLst>
                <a:gd name="T0" fmla="*/ 223 w 229"/>
                <a:gd name="T1" fmla="*/ 146 h 271"/>
                <a:gd name="T2" fmla="*/ 229 w 229"/>
                <a:gd name="T3" fmla="*/ 157 h 271"/>
                <a:gd name="T4" fmla="*/ 225 w 229"/>
                <a:gd name="T5" fmla="*/ 169 h 271"/>
                <a:gd name="T6" fmla="*/ 220 w 229"/>
                <a:gd name="T7" fmla="*/ 173 h 271"/>
                <a:gd name="T8" fmla="*/ 207 w 229"/>
                <a:gd name="T9" fmla="*/ 174 h 271"/>
                <a:gd name="T10" fmla="*/ 174 w 229"/>
                <a:gd name="T11" fmla="*/ 151 h 271"/>
                <a:gd name="T12" fmla="*/ 197 w 229"/>
                <a:gd name="T13" fmla="*/ 177 h 271"/>
                <a:gd name="T14" fmla="*/ 202 w 229"/>
                <a:gd name="T15" fmla="*/ 182 h 271"/>
                <a:gd name="T16" fmla="*/ 203 w 229"/>
                <a:gd name="T17" fmla="*/ 195 h 271"/>
                <a:gd name="T18" fmla="*/ 200 w 229"/>
                <a:gd name="T19" fmla="*/ 201 h 271"/>
                <a:gd name="T20" fmla="*/ 188 w 229"/>
                <a:gd name="T21" fmla="*/ 207 h 271"/>
                <a:gd name="T22" fmla="*/ 177 w 229"/>
                <a:gd name="T23" fmla="*/ 203 h 271"/>
                <a:gd name="T24" fmla="*/ 144 w 229"/>
                <a:gd name="T25" fmla="*/ 187 h 271"/>
                <a:gd name="T26" fmla="*/ 172 w 229"/>
                <a:gd name="T27" fmla="*/ 210 h 271"/>
                <a:gd name="T28" fmla="*/ 178 w 229"/>
                <a:gd name="T29" fmla="*/ 221 h 271"/>
                <a:gd name="T30" fmla="*/ 174 w 229"/>
                <a:gd name="T31" fmla="*/ 233 h 271"/>
                <a:gd name="T32" fmla="*/ 168 w 229"/>
                <a:gd name="T33" fmla="*/ 237 h 271"/>
                <a:gd name="T34" fmla="*/ 155 w 229"/>
                <a:gd name="T35" fmla="*/ 238 h 271"/>
                <a:gd name="T36" fmla="*/ 123 w 229"/>
                <a:gd name="T37" fmla="*/ 213 h 271"/>
                <a:gd name="T38" fmla="*/ 145 w 229"/>
                <a:gd name="T39" fmla="*/ 241 h 271"/>
                <a:gd name="T40" fmla="*/ 150 w 229"/>
                <a:gd name="T41" fmla="*/ 246 h 271"/>
                <a:gd name="T42" fmla="*/ 152 w 229"/>
                <a:gd name="T43" fmla="*/ 258 h 271"/>
                <a:gd name="T44" fmla="*/ 148 w 229"/>
                <a:gd name="T45" fmla="*/ 265 h 271"/>
                <a:gd name="T46" fmla="*/ 136 w 229"/>
                <a:gd name="T47" fmla="*/ 271 h 271"/>
                <a:gd name="T48" fmla="*/ 124 w 229"/>
                <a:gd name="T49" fmla="*/ 267 h 271"/>
                <a:gd name="T50" fmla="*/ 96 w 229"/>
                <a:gd name="T51" fmla="*/ 243 h 271"/>
                <a:gd name="T52" fmla="*/ 106 w 229"/>
                <a:gd name="T53" fmla="*/ 223 h 271"/>
                <a:gd name="T54" fmla="*/ 108 w 229"/>
                <a:gd name="T55" fmla="*/ 221 h 271"/>
                <a:gd name="T56" fmla="*/ 110 w 229"/>
                <a:gd name="T57" fmla="*/ 212 h 271"/>
                <a:gd name="T58" fmla="*/ 109 w 229"/>
                <a:gd name="T59" fmla="*/ 205 h 271"/>
                <a:gd name="T60" fmla="*/ 104 w 229"/>
                <a:gd name="T61" fmla="*/ 196 h 271"/>
                <a:gd name="T62" fmla="*/ 100 w 229"/>
                <a:gd name="T63" fmla="*/ 193 h 271"/>
                <a:gd name="T64" fmla="*/ 91 w 229"/>
                <a:gd name="T65" fmla="*/ 188 h 271"/>
                <a:gd name="T66" fmla="*/ 83 w 229"/>
                <a:gd name="T67" fmla="*/ 187 h 271"/>
                <a:gd name="T68" fmla="*/ 75 w 229"/>
                <a:gd name="T69" fmla="*/ 188 h 271"/>
                <a:gd name="T70" fmla="*/ 69 w 229"/>
                <a:gd name="T71" fmla="*/ 193 h 271"/>
                <a:gd name="T72" fmla="*/ 50 w 229"/>
                <a:gd name="T73" fmla="*/ 207 h 271"/>
                <a:gd name="T74" fmla="*/ 64 w 229"/>
                <a:gd name="T75" fmla="*/ 189 h 271"/>
                <a:gd name="T76" fmla="*/ 68 w 229"/>
                <a:gd name="T77" fmla="*/ 182 h 271"/>
                <a:gd name="T78" fmla="*/ 68 w 229"/>
                <a:gd name="T79" fmla="*/ 174 h 271"/>
                <a:gd name="T80" fmla="*/ 64 w 229"/>
                <a:gd name="T81" fmla="*/ 166 h 271"/>
                <a:gd name="T82" fmla="*/ 58 w 229"/>
                <a:gd name="T83" fmla="*/ 158 h 271"/>
                <a:gd name="T84" fmla="*/ 54 w 229"/>
                <a:gd name="T85" fmla="*/ 156 h 271"/>
                <a:gd name="T86" fmla="*/ 45 w 229"/>
                <a:gd name="T87" fmla="*/ 153 h 271"/>
                <a:gd name="T88" fmla="*/ 36 w 229"/>
                <a:gd name="T89" fmla="*/ 153 h 271"/>
                <a:gd name="T90" fmla="*/ 29 w 229"/>
                <a:gd name="T91" fmla="*/ 157 h 271"/>
                <a:gd name="T92" fmla="*/ 13 w 229"/>
                <a:gd name="T93" fmla="*/ 176 h 271"/>
                <a:gd name="T94" fmla="*/ 21 w 229"/>
                <a:gd name="T95" fmla="*/ 156 h 271"/>
                <a:gd name="T96" fmla="*/ 24 w 229"/>
                <a:gd name="T97" fmla="*/ 152 h 271"/>
                <a:gd name="T98" fmla="*/ 25 w 229"/>
                <a:gd name="T99" fmla="*/ 144 h 271"/>
                <a:gd name="T100" fmla="*/ 24 w 229"/>
                <a:gd name="T101" fmla="*/ 136 h 271"/>
                <a:gd name="T102" fmla="*/ 19 w 229"/>
                <a:gd name="T103" fmla="*/ 128 h 271"/>
                <a:gd name="T104" fmla="*/ 15 w 229"/>
                <a:gd name="T105" fmla="*/ 124 h 271"/>
                <a:gd name="T106" fmla="*/ 0 w 229"/>
                <a:gd name="T107" fmla="*/ 118 h 271"/>
                <a:gd name="T108" fmla="*/ 194 w 229"/>
                <a:gd name="T109" fmla="*/ 123 h 271"/>
                <a:gd name="T110" fmla="*/ 223 w 229"/>
                <a:gd name="T111" fmla="*/ 146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9" h="271">
                  <a:moveTo>
                    <a:pt x="223" y="146"/>
                  </a:moveTo>
                  <a:lnTo>
                    <a:pt x="223" y="146"/>
                  </a:lnTo>
                  <a:lnTo>
                    <a:pt x="227" y="151"/>
                  </a:lnTo>
                  <a:lnTo>
                    <a:pt x="229" y="157"/>
                  </a:lnTo>
                  <a:lnTo>
                    <a:pt x="228" y="163"/>
                  </a:lnTo>
                  <a:lnTo>
                    <a:pt x="225" y="169"/>
                  </a:lnTo>
                  <a:lnTo>
                    <a:pt x="225" y="169"/>
                  </a:lnTo>
                  <a:lnTo>
                    <a:pt x="220" y="173"/>
                  </a:lnTo>
                  <a:lnTo>
                    <a:pt x="214" y="176"/>
                  </a:lnTo>
                  <a:lnTo>
                    <a:pt x="207" y="174"/>
                  </a:lnTo>
                  <a:lnTo>
                    <a:pt x="202" y="172"/>
                  </a:lnTo>
                  <a:lnTo>
                    <a:pt x="174" y="151"/>
                  </a:lnTo>
                  <a:lnTo>
                    <a:pt x="170" y="156"/>
                  </a:lnTo>
                  <a:lnTo>
                    <a:pt x="197" y="177"/>
                  </a:lnTo>
                  <a:lnTo>
                    <a:pt x="197" y="177"/>
                  </a:lnTo>
                  <a:lnTo>
                    <a:pt x="202" y="182"/>
                  </a:lnTo>
                  <a:lnTo>
                    <a:pt x="203" y="188"/>
                  </a:lnTo>
                  <a:lnTo>
                    <a:pt x="203" y="195"/>
                  </a:lnTo>
                  <a:lnTo>
                    <a:pt x="200" y="201"/>
                  </a:lnTo>
                  <a:lnTo>
                    <a:pt x="200" y="201"/>
                  </a:lnTo>
                  <a:lnTo>
                    <a:pt x="194" y="205"/>
                  </a:lnTo>
                  <a:lnTo>
                    <a:pt x="188" y="207"/>
                  </a:lnTo>
                  <a:lnTo>
                    <a:pt x="182" y="206"/>
                  </a:lnTo>
                  <a:lnTo>
                    <a:pt x="177" y="203"/>
                  </a:lnTo>
                  <a:lnTo>
                    <a:pt x="149" y="182"/>
                  </a:lnTo>
                  <a:lnTo>
                    <a:pt x="144" y="187"/>
                  </a:lnTo>
                  <a:lnTo>
                    <a:pt x="172" y="210"/>
                  </a:lnTo>
                  <a:lnTo>
                    <a:pt x="172" y="210"/>
                  </a:lnTo>
                  <a:lnTo>
                    <a:pt x="175" y="215"/>
                  </a:lnTo>
                  <a:lnTo>
                    <a:pt x="178" y="221"/>
                  </a:lnTo>
                  <a:lnTo>
                    <a:pt x="177" y="227"/>
                  </a:lnTo>
                  <a:lnTo>
                    <a:pt x="174" y="233"/>
                  </a:lnTo>
                  <a:lnTo>
                    <a:pt x="174" y="233"/>
                  </a:lnTo>
                  <a:lnTo>
                    <a:pt x="168" y="237"/>
                  </a:lnTo>
                  <a:lnTo>
                    <a:pt x="163" y="240"/>
                  </a:lnTo>
                  <a:lnTo>
                    <a:pt x="155" y="238"/>
                  </a:lnTo>
                  <a:lnTo>
                    <a:pt x="150" y="236"/>
                  </a:lnTo>
                  <a:lnTo>
                    <a:pt x="123" y="213"/>
                  </a:lnTo>
                  <a:lnTo>
                    <a:pt x="119" y="218"/>
                  </a:lnTo>
                  <a:lnTo>
                    <a:pt x="145" y="241"/>
                  </a:lnTo>
                  <a:lnTo>
                    <a:pt x="145" y="241"/>
                  </a:lnTo>
                  <a:lnTo>
                    <a:pt x="150" y="246"/>
                  </a:lnTo>
                  <a:lnTo>
                    <a:pt x="152" y="252"/>
                  </a:lnTo>
                  <a:lnTo>
                    <a:pt x="152" y="258"/>
                  </a:lnTo>
                  <a:lnTo>
                    <a:pt x="148" y="265"/>
                  </a:lnTo>
                  <a:lnTo>
                    <a:pt x="148" y="265"/>
                  </a:lnTo>
                  <a:lnTo>
                    <a:pt x="143" y="268"/>
                  </a:lnTo>
                  <a:lnTo>
                    <a:pt x="136" y="271"/>
                  </a:lnTo>
                  <a:lnTo>
                    <a:pt x="130" y="270"/>
                  </a:lnTo>
                  <a:lnTo>
                    <a:pt x="124" y="267"/>
                  </a:lnTo>
                  <a:lnTo>
                    <a:pt x="98" y="246"/>
                  </a:lnTo>
                  <a:lnTo>
                    <a:pt x="96" y="243"/>
                  </a:lnTo>
                  <a:lnTo>
                    <a:pt x="93" y="241"/>
                  </a:lnTo>
                  <a:lnTo>
                    <a:pt x="106" y="223"/>
                  </a:lnTo>
                  <a:lnTo>
                    <a:pt x="106" y="223"/>
                  </a:lnTo>
                  <a:lnTo>
                    <a:pt x="108" y="221"/>
                  </a:lnTo>
                  <a:lnTo>
                    <a:pt x="109" y="217"/>
                  </a:lnTo>
                  <a:lnTo>
                    <a:pt x="110" y="212"/>
                  </a:lnTo>
                  <a:lnTo>
                    <a:pt x="109" y="208"/>
                  </a:lnTo>
                  <a:lnTo>
                    <a:pt x="109" y="205"/>
                  </a:lnTo>
                  <a:lnTo>
                    <a:pt x="106" y="200"/>
                  </a:lnTo>
                  <a:lnTo>
                    <a:pt x="104" y="196"/>
                  </a:lnTo>
                  <a:lnTo>
                    <a:pt x="100" y="193"/>
                  </a:lnTo>
                  <a:lnTo>
                    <a:pt x="100" y="193"/>
                  </a:lnTo>
                  <a:lnTo>
                    <a:pt x="96" y="191"/>
                  </a:lnTo>
                  <a:lnTo>
                    <a:pt x="91" y="188"/>
                  </a:lnTo>
                  <a:lnTo>
                    <a:pt x="88" y="187"/>
                  </a:lnTo>
                  <a:lnTo>
                    <a:pt x="83" y="187"/>
                  </a:lnTo>
                  <a:lnTo>
                    <a:pt x="79" y="187"/>
                  </a:lnTo>
                  <a:lnTo>
                    <a:pt x="75" y="188"/>
                  </a:lnTo>
                  <a:lnTo>
                    <a:pt x="71" y="191"/>
                  </a:lnTo>
                  <a:lnTo>
                    <a:pt x="69" y="193"/>
                  </a:lnTo>
                  <a:lnTo>
                    <a:pt x="55" y="211"/>
                  </a:lnTo>
                  <a:lnTo>
                    <a:pt x="50" y="207"/>
                  </a:lnTo>
                  <a:lnTo>
                    <a:pt x="64" y="189"/>
                  </a:lnTo>
                  <a:lnTo>
                    <a:pt x="64" y="189"/>
                  </a:lnTo>
                  <a:lnTo>
                    <a:pt x="65" y="186"/>
                  </a:lnTo>
                  <a:lnTo>
                    <a:pt x="68" y="182"/>
                  </a:lnTo>
                  <a:lnTo>
                    <a:pt x="68" y="178"/>
                  </a:lnTo>
                  <a:lnTo>
                    <a:pt x="68" y="174"/>
                  </a:lnTo>
                  <a:lnTo>
                    <a:pt x="66" y="169"/>
                  </a:lnTo>
                  <a:lnTo>
                    <a:pt x="64" y="166"/>
                  </a:lnTo>
                  <a:lnTo>
                    <a:pt x="61" y="162"/>
                  </a:lnTo>
                  <a:lnTo>
                    <a:pt x="58" y="158"/>
                  </a:lnTo>
                  <a:lnTo>
                    <a:pt x="58" y="158"/>
                  </a:lnTo>
                  <a:lnTo>
                    <a:pt x="54" y="156"/>
                  </a:lnTo>
                  <a:lnTo>
                    <a:pt x="49" y="154"/>
                  </a:lnTo>
                  <a:lnTo>
                    <a:pt x="45" y="153"/>
                  </a:lnTo>
                  <a:lnTo>
                    <a:pt x="40" y="153"/>
                  </a:lnTo>
                  <a:lnTo>
                    <a:pt x="36" y="153"/>
                  </a:lnTo>
                  <a:lnTo>
                    <a:pt x="33" y="154"/>
                  </a:lnTo>
                  <a:lnTo>
                    <a:pt x="29" y="157"/>
                  </a:lnTo>
                  <a:lnTo>
                    <a:pt x="26" y="159"/>
                  </a:lnTo>
                  <a:lnTo>
                    <a:pt x="13" y="176"/>
                  </a:lnTo>
                  <a:lnTo>
                    <a:pt x="8" y="172"/>
                  </a:lnTo>
                  <a:lnTo>
                    <a:pt x="21" y="156"/>
                  </a:lnTo>
                  <a:lnTo>
                    <a:pt x="21" y="156"/>
                  </a:lnTo>
                  <a:lnTo>
                    <a:pt x="24" y="152"/>
                  </a:lnTo>
                  <a:lnTo>
                    <a:pt x="25" y="148"/>
                  </a:lnTo>
                  <a:lnTo>
                    <a:pt x="25" y="144"/>
                  </a:lnTo>
                  <a:lnTo>
                    <a:pt x="25" y="139"/>
                  </a:lnTo>
                  <a:lnTo>
                    <a:pt x="24" y="136"/>
                  </a:lnTo>
                  <a:lnTo>
                    <a:pt x="21" y="132"/>
                  </a:lnTo>
                  <a:lnTo>
                    <a:pt x="19" y="128"/>
                  </a:lnTo>
                  <a:lnTo>
                    <a:pt x="15" y="124"/>
                  </a:lnTo>
                  <a:lnTo>
                    <a:pt x="15" y="124"/>
                  </a:lnTo>
                  <a:lnTo>
                    <a:pt x="8" y="121"/>
                  </a:lnTo>
                  <a:lnTo>
                    <a:pt x="0" y="118"/>
                  </a:lnTo>
                  <a:lnTo>
                    <a:pt x="43" y="0"/>
                  </a:lnTo>
                  <a:lnTo>
                    <a:pt x="194" y="123"/>
                  </a:lnTo>
                  <a:lnTo>
                    <a:pt x="195" y="124"/>
                  </a:lnTo>
                  <a:lnTo>
                    <a:pt x="223" y="14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4" name="Freeform 396"/>
            <p:cNvSpPr/>
            <p:nvPr/>
          </p:nvSpPr>
          <p:spPr bwMode="auto">
            <a:xfrm>
              <a:off x="4610893" y="3183731"/>
              <a:ext cx="188913" cy="161925"/>
            </a:xfrm>
            <a:custGeom>
              <a:avLst/>
              <a:gdLst>
                <a:gd name="T0" fmla="*/ 113 w 119"/>
                <a:gd name="T1" fmla="*/ 75 h 102"/>
                <a:gd name="T2" fmla="*/ 113 w 119"/>
                <a:gd name="T3" fmla="*/ 75 h 102"/>
                <a:gd name="T4" fmla="*/ 116 w 119"/>
                <a:gd name="T5" fmla="*/ 80 h 102"/>
                <a:gd name="T6" fmla="*/ 119 w 119"/>
                <a:gd name="T7" fmla="*/ 85 h 102"/>
                <a:gd name="T8" fmla="*/ 118 w 119"/>
                <a:gd name="T9" fmla="*/ 91 h 102"/>
                <a:gd name="T10" fmla="*/ 115 w 119"/>
                <a:gd name="T11" fmla="*/ 97 h 102"/>
                <a:gd name="T12" fmla="*/ 115 w 119"/>
                <a:gd name="T13" fmla="*/ 97 h 102"/>
                <a:gd name="T14" fmla="*/ 110 w 119"/>
                <a:gd name="T15" fmla="*/ 101 h 102"/>
                <a:gd name="T16" fmla="*/ 104 w 119"/>
                <a:gd name="T17" fmla="*/ 102 h 102"/>
                <a:gd name="T18" fmla="*/ 99 w 119"/>
                <a:gd name="T19" fmla="*/ 102 h 102"/>
                <a:gd name="T20" fmla="*/ 93 w 119"/>
                <a:gd name="T21" fmla="*/ 99 h 102"/>
                <a:gd name="T22" fmla="*/ 6 w 119"/>
                <a:gd name="T23" fmla="*/ 27 h 102"/>
                <a:gd name="T24" fmla="*/ 6 w 119"/>
                <a:gd name="T25" fmla="*/ 27 h 102"/>
                <a:gd name="T26" fmla="*/ 1 w 119"/>
                <a:gd name="T27" fmla="*/ 22 h 102"/>
                <a:gd name="T28" fmla="*/ 0 w 119"/>
                <a:gd name="T29" fmla="*/ 16 h 102"/>
                <a:gd name="T30" fmla="*/ 1 w 119"/>
                <a:gd name="T31" fmla="*/ 11 h 102"/>
                <a:gd name="T32" fmla="*/ 4 w 119"/>
                <a:gd name="T33" fmla="*/ 5 h 102"/>
                <a:gd name="T34" fmla="*/ 4 w 119"/>
                <a:gd name="T35" fmla="*/ 5 h 102"/>
                <a:gd name="T36" fmla="*/ 6 w 119"/>
                <a:gd name="T37" fmla="*/ 2 h 102"/>
                <a:gd name="T38" fmla="*/ 9 w 119"/>
                <a:gd name="T39" fmla="*/ 1 h 102"/>
                <a:gd name="T40" fmla="*/ 15 w 119"/>
                <a:gd name="T41" fmla="*/ 0 h 102"/>
                <a:gd name="T42" fmla="*/ 15 w 119"/>
                <a:gd name="T43" fmla="*/ 0 h 102"/>
                <a:gd name="T44" fmla="*/ 21 w 119"/>
                <a:gd name="T45" fmla="*/ 0 h 102"/>
                <a:gd name="T46" fmla="*/ 25 w 119"/>
                <a:gd name="T47" fmla="*/ 3 h 102"/>
                <a:gd name="T48" fmla="*/ 113 w 119"/>
                <a:gd name="T49" fmla="*/ 7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9" h="102">
                  <a:moveTo>
                    <a:pt x="113" y="75"/>
                  </a:moveTo>
                  <a:lnTo>
                    <a:pt x="113" y="75"/>
                  </a:lnTo>
                  <a:lnTo>
                    <a:pt x="116" y="80"/>
                  </a:lnTo>
                  <a:lnTo>
                    <a:pt x="119" y="85"/>
                  </a:lnTo>
                  <a:lnTo>
                    <a:pt x="118" y="91"/>
                  </a:lnTo>
                  <a:lnTo>
                    <a:pt x="115" y="97"/>
                  </a:lnTo>
                  <a:lnTo>
                    <a:pt x="115" y="97"/>
                  </a:lnTo>
                  <a:lnTo>
                    <a:pt x="110" y="101"/>
                  </a:lnTo>
                  <a:lnTo>
                    <a:pt x="104" y="102"/>
                  </a:lnTo>
                  <a:lnTo>
                    <a:pt x="99" y="102"/>
                  </a:lnTo>
                  <a:lnTo>
                    <a:pt x="93" y="99"/>
                  </a:lnTo>
                  <a:lnTo>
                    <a:pt x="6" y="27"/>
                  </a:lnTo>
                  <a:lnTo>
                    <a:pt x="6" y="27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4" y="5"/>
                  </a:lnTo>
                  <a:lnTo>
                    <a:pt x="4" y="5"/>
                  </a:lnTo>
                  <a:lnTo>
                    <a:pt x="6" y="2"/>
                  </a:lnTo>
                  <a:lnTo>
                    <a:pt x="9" y="1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5" y="3"/>
                  </a:lnTo>
                  <a:lnTo>
                    <a:pt x="113" y="7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5" name="Freeform 397"/>
            <p:cNvSpPr/>
            <p:nvPr/>
          </p:nvSpPr>
          <p:spPr bwMode="auto">
            <a:xfrm>
              <a:off x="4550568" y="3228181"/>
              <a:ext cx="212725" cy="177800"/>
            </a:xfrm>
            <a:custGeom>
              <a:avLst/>
              <a:gdLst>
                <a:gd name="T0" fmla="*/ 134 w 134"/>
                <a:gd name="T1" fmla="*/ 83 h 112"/>
                <a:gd name="T2" fmla="*/ 117 w 134"/>
                <a:gd name="T3" fmla="*/ 112 h 112"/>
                <a:gd name="T4" fmla="*/ 0 w 134"/>
                <a:gd name="T5" fmla="*/ 17 h 112"/>
                <a:gd name="T6" fmla="*/ 35 w 134"/>
                <a:gd name="T7" fmla="*/ 0 h 112"/>
                <a:gd name="T8" fmla="*/ 134 w 134"/>
                <a:gd name="T9" fmla="*/ 8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112">
                  <a:moveTo>
                    <a:pt x="134" y="83"/>
                  </a:moveTo>
                  <a:lnTo>
                    <a:pt x="117" y="112"/>
                  </a:lnTo>
                  <a:lnTo>
                    <a:pt x="0" y="17"/>
                  </a:lnTo>
                  <a:lnTo>
                    <a:pt x="35" y="0"/>
                  </a:lnTo>
                  <a:lnTo>
                    <a:pt x="134" y="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6" name="Freeform 398"/>
            <p:cNvSpPr/>
            <p:nvPr/>
          </p:nvSpPr>
          <p:spPr bwMode="auto">
            <a:xfrm>
              <a:off x="4517231" y="3553619"/>
              <a:ext cx="88900" cy="98425"/>
            </a:xfrm>
            <a:custGeom>
              <a:avLst/>
              <a:gdLst>
                <a:gd name="T0" fmla="*/ 50 w 56"/>
                <a:gd name="T1" fmla="*/ 3 h 62"/>
                <a:gd name="T2" fmla="*/ 50 w 56"/>
                <a:gd name="T3" fmla="*/ 3 h 62"/>
                <a:gd name="T4" fmla="*/ 55 w 56"/>
                <a:gd name="T5" fmla="*/ 8 h 62"/>
                <a:gd name="T6" fmla="*/ 56 w 56"/>
                <a:gd name="T7" fmla="*/ 15 h 62"/>
                <a:gd name="T8" fmla="*/ 56 w 56"/>
                <a:gd name="T9" fmla="*/ 21 h 62"/>
                <a:gd name="T10" fmla="*/ 53 w 56"/>
                <a:gd name="T11" fmla="*/ 27 h 62"/>
                <a:gd name="T12" fmla="*/ 30 w 56"/>
                <a:gd name="T13" fmla="*/ 56 h 62"/>
                <a:gd name="T14" fmla="*/ 30 w 56"/>
                <a:gd name="T15" fmla="*/ 56 h 62"/>
                <a:gd name="T16" fmla="*/ 25 w 56"/>
                <a:gd name="T17" fmla="*/ 60 h 62"/>
                <a:gd name="T18" fmla="*/ 19 w 56"/>
                <a:gd name="T19" fmla="*/ 62 h 62"/>
                <a:gd name="T20" fmla="*/ 13 w 56"/>
                <a:gd name="T21" fmla="*/ 61 h 62"/>
                <a:gd name="T22" fmla="*/ 6 w 56"/>
                <a:gd name="T23" fmla="*/ 58 h 62"/>
                <a:gd name="T24" fmla="*/ 6 w 56"/>
                <a:gd name="T25" fmla="*/ 58 h 62"/>
                <a:gd name="T26" fmla="*/ 4 w 56"/>
                <a:gd name="T27" fmla="*/ 56 h 62"/>
                <a:gd name="T28" fmla="*/ 1 w 56"/>
                <a:gd name="T29" fmla="*/ 52 h 62"/>
                <a:gd name="T30" fmla="*/ 0 w 56"/>
                <a:gd name="T31" fmla="*/ 48 h 62"/>
                <a:gd name="T32" fmla="*/ 0 w 56"/>
                <a:gd name="T33" fmla="*/ 45 h 62"/>
                <a:gd name="T34" fmla="*/ 0 w 56"/>
                <a:gd name="T35" fmla="*/ 45 h 62"/>
                <a:gd name="T36" fmla="*/ 1 w 56"/>
                <a:gd name="T37" fmla="*/ 40 h 62"/>
                <a:gd name="T38" fmla="*/ 4 w 56"/>
                <a:gd name="T39" fmla="*/ 35 h 62"/>
                <a:gd name="T40" fmla="*/ 26 w 56"/>
                <a:gd name="T41" fmla="*/ 6 h 62"/>
                <a:gd name="T42" fmla="*/ 26 w 56"/>
                <a:gd name="T43" fmla="*/ 6 h 62"/>
                <a:gd name="T44" fmla="*/ 33 w 56"/>
                <a:gd name="T45" fmla="*/ 2 h 62"/>
                <a:gd name="T46" fmla="*/ 38 w 56"/>
                <a:gd name="T47" fmla="*/ 0 h 62"/>
                <a:gd name="T48" fmla="*/ 45 w 56"/>
                <a:gd name="T49" fmla="*/ 1 h 62"/>
                <a:gd name="T50" fmla="*/ 50 w 56"/>
                <a:gd name="T51" fmla="*/ 3 h 62"/>
                <a:gd name="T52" fmla="*/ 50 w 56"/>
                <a:gd name="T53" fmla="*/ 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62">
                  <a:moveTo>
                    <a:pt x="50" y="3"/>
                  </a:moveTo>
                  <a:lnTo>
                    <a:pt x="50" y="3"/>
                  </a:lnTo>
                  <a:lnTo>
                    <a:pt x="55" y="8"/>
                  </a:lnTo>
                  <a:lnTo>
                    <a:pt x="56" y="15"/>
                  </a:lnTo>
                  <a:lnTo>
                    <a:pt x="56" y="21"/>
                  </a:lnTo>
                  <a:lnTo>
                    <a:pt x="53" y="27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25" y="60"/>
                  </a:lnTo>
                  <a:lnTo>
                    <a:pt x="19" y="62"/>
                  </a:lnTo>
                  <a:lnTo>
                    <a:pt x="13" y="61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4" y="56"/>
                  </a:lnTo>
                  <a:lnTo>
                    <a:pt x="1" y="52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" y="40"/>
                  </a:lnTo>
                  <a:lnTo>
                    <a:pt x="4" y="35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33" y="2"/>
                  </a:lnTo>
                  <a:lnTo>
                    <a:pt x="38" y="0"/>
                  </a:lnTo>
                  <a:lnTo>
                    <a:pt x="45" y="1"/>
                  </a:lnTo>
                  <a:lnTo>
                    <a:pt x="50" y="3"/>
                  </a:lnTo>
                  <a:lnTo>
                    <a:pt x="50" y="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7" name="Freeform 399"/>
            <p:cNvSpPr/>
            <p:nvPr/>
          </p:nvSpPr>
          <p:spPr bwMode="auto">
            <a:xfrm>
              <a:off x="4452143" y="3499644"/>
              <a:ext cx="88900" cy="98425"/>
            </a:xfrm>
            <a:custGeom>
              <a:avLst/>
              <a:gdLst>
                <a:gd name="T0" fmla="*/ 50 w 56"/>
                <a:gd name="T1" fmla="*/ 3 h 62"/>
                <a:gd name="T2" fmla="*/ 50 w 56"/>
                <a:gd name="T3" fmla="*/ 3 h 62"/>
                <a:gd name="T4" fmla="*/ 54 w 56"/>
                <a:gd name="T5" fmla="*/ 8 h 62"/>
                <a:gd name="T6" fmla="*/ 56 w 56"/>
                <a:gd name="T7" fmla="*/ 15 h 62"/>
                <a:gd name="T8" fmla="*/ 55 w 56"/>
                <a:gd name="T9" fmla="*/ 21 h 62"/>
                <a:gd name="T10" fmla="*/ 52 w 56"/>
                <a:gd name="T11" fmla="*/ 27 h 62"/>
                <a:gd name="T12" fmla="*/ 30 w 56"/>
                <a:gd name="T13" fmla="*/ 56 h 62"/>
                <a:gd name="T14" fmla="*/ 30 w 56"/>
                <a:gd name="T15" fmla="*/ 56 h 62"/>
                <a:gd name="T16" fmla="*/ 24 w 56"/>
                <a:gd name="T17" fmla="*/ 60 h 62"/>
                <a:gd name="T18" fmla="*/ 19 w 56"/>
                <a:gd name="T19" fmla="*/ 62 h 62"/>
                <a:gd name="T20" fmla="*/ 11 w 56"/>
                <a:gd name="T21" fmla="*/ 61 h 62"/>
                <a:gd name="T22" fmla="*/ 6 w 56"/>
                <a:gd name="T23" fmla="*/ 59 h 62"/>
                <a:gd name="T24" fmla="*/ 6 w 56"/>
                <a:gd name="T25" fmla="*/ 59 h 62"/>
                <a:gd name="T26" fmla="*/ 2 w 56"/>
                <a:gd name="T27" fmla="*/ 55 h 62"/>
                <a:gd name="T28" fmla="*/ 1 w 56"/>
                <a:gd name="T29" fmla="*/ 52 h 62"/>
                <a:gd name="T30" fmla="*/ 0 w 56"/>
                <a:gd name="T31" fmla="*/ 49 h 62"/>
                <a:gd name="T32" fmla="*/ 0 w 56"/>
                <a:gd name="T33" fmla="*/ 45 h 62"/>
                <a:gd name="T34" fmla="*/ 0 w 56"/>
                <a:gd name="T35" fmla="*/ 45 h 62"/>
                <a:gd name="T36" fmla="*/ 0 w 56"/>
                <a:gd name="T37" fmla="*/ 40 h 62"/>
                <a:gd name="T38" fmla="*/ 4 w 56"/>
                <a:gd name="T39" fmla="*/ 35 h 62"/>
                <a:gd name="T40" fmla="*/ 26 w 56"/>
                <a:gd name="T41" fmla="*/ 6 h 62"/>
                <a:gd name="T42" fmla="*/ 26 w 56"/>
                <a:gd name="T43" fmla="*/ 6 h 62"/>
                <a:gd name="T44" fmla="*/ 31 w 56"/>
                <a:gd name="T45" fmla="*/ 2 h 62"/>
                <a:gd name="T46" fmla="*/ 37 w 56"/>
                <a:gd name="T47" fmla="*/ 0 h 62"/>
                <a:gd name="T48" fmla="*/ 44 w 56"/>
                <a:gd name="T49" fmla="*/ 1 h 62"/>
                <a:gd name="T50" fmla="*/ 50 w 56"/>
                <a:gd name="T51" fmla="*/ 3 h 62"/>
                <a:gd name="T52" fmla="*/ 50 w 56"/>
                <a:gd name="T53" fmla="*/ 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62">
                  <a:moveTo>
                    <a:pt x="50" y="3"/>
                  </a:moveTo>
                  <a:lnTo>
                    <a:pt x="50" y="3"/>
                  </a:lnTo>
                  <a:lnTo>
                    <a:pt x="54" y="8"/>
                  </a:lnTo>
                  <a:lnTo>
                    <a:pt x="56" y="15"/>
                  </a:lnTo>
                  <a:lnTo>
                    <a:pt x="55" y="21"/>
                  </a:lnTo>
                  <a:lnTo>
                    <a:pt x="52" y="27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24" y="60"/>
                  </a:lnTo>
                  <a:lnTo>
                    <a:pt x="19" y="62"/>
                  </a:lnTo>
                  <a:lnTo>
                    <a:pt x="11" y="61"/>
                  </a:lnTo>
                  <a:lnTo>
                    <a:pt x="6" y="59"/>
                  </a:lnTo>
                  <a:lnTo>
                    <a:pt x="6" y="59"/>
                  </a:lnTo>
                  <a:lnTo>
                    <a:pt x="2" y="55"/>
                  </a:lnTo>
                  <a:lnTo>
                    <a:pt x="1" y="52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4" y="35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31" y="2"/>
                  </a:lnTo>
                  <a:lnTo>
                    <a:pt x="37" y="0"/>
                  </a:lnTo>
                  <a:lnTo>
                    <a:pt x="44" y="1"/>
                  </a:lnTo>
                  <a:lnTo>
                    <a:pt x="50" y="3"/>
                  </a:lnTo>
                  <a:lnTo>
                    <a:pt x="50" y="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8" name="Freeform 400"/>
            <p:cNvSpPr/>
            <p:nvPr/>
          </p:nvSpPr>
          <p:spPr bwMode="auto">
            <a:xfrm>
              <a:off x="4396581" y="3244056"/>
              <a:ext cx="103188" cy="171450"/>
            </a:xfrm>
            <a:custGeom>
              <a:avLst/>
              <a:gdLst>
                <a:gd name="T0" fmla="*/ 65 w 65"/>
                <a:gd name="T1" fmla="*/ 7 h 108"/>
                <a:gd name="T2" fmla="*/ 26 w 65"/>
                <a:gd name="T3" fmla="*/ 108 h 108"/>
                <a:gd name="T4" fmla="*/ 0 w 65"/>
                <a:gd name="T5" fmla="*/ 91 h 108"/>
                <a:gd name="T6" fmla="*/ 35 w 65"/>
                <a:gd name="T7" fmla="*/ 0 h 108"/>
                <a:gd name="T8" fmla="*/ 65 w 65"/>
                <a:gd name="T9" fmla="*/ 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08">
                  <a:moveTo>
                    <a:pt x="65" y="7"/>
                  </a:moveTo>
                  <a:lnTo>
                    <a:pt x="26" y="108"/>
                  </a:lnTo>
                  <a:lnTo>
                    <a:pt x="0" y="91"/>
                  </a:lnTo>
                  <a:lnTo>
                    <a:pt x="35" y="0"/>
                  </a:lnTo>
                  <a:lnTo>
                    <a:pt x="65" y="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9" name="Freeform 401"/>
            <p:cNvSpPr/>
            <p:nvPr/>
          </p:nvSpPr>
          <p:spPr bwMode="auto">
            <a:xfrm>
              <a:off x="4383881" y="3445669"/>
              <a:ext cx="92075" cy="98425"/>
            </a:xfrm>
            <a:custGeom>
              <a:avLst/>
              <a:gdLst>
                <a:gd name="T0" fmla="*/ 52 w 58"/>
                <a:gd name="T1" fmla="*/ 4 h 62"/>
                <a:gd name="T2" fmla="*/ 52 w 58"/>
                <a:gd name="T3" fmla="*/ 4 h 62"/>
                <a:gd name="T4" fmla="*/ 55 w 58"/>
                <a:gd name="T5" fmla="*/ 9 h 62"/>
                <a:gd name="T6" fmla="*/ 58 w 58"/>
                <a:gd name="T7" fmla="*/ 15 h 62"/>
                <a:gd name="T8" fmla="*/ 57 w 58"/>
                <a:gd name="T9" fmla="*/ 21 h 62"/>
                <a:gd name="T10" fmla="*/ 54 w 58"/>
                <a:gd name="T11" fmla="*/ 27 h 62"/>
                <a:gd name="T12" fmla="*/ 30 w 58"/>
                <a:gd name="T13" fmla="*/ 56 h 62"/>
                <a:gd name="T14" fmla="*/ 30 w 58"/>
                <a:gd name="T15" fmla="*/ 56 h 62"/>
                <a:gd name="T16" fmla="*/ 25 w 58"/>
                <a:gd name="T17" fmla="*/ 60 h 62"/>
                <a:gd name="T18" fmla="*/ 19 w 58"/>
                <a:gd name="T19" fmla="*/ 62 h 62"/>
                <a:gd name="T20" fmla="*/ 13 w 58"/>
                <a:gd name="T21" fmla="*/ 61 h 62"/>
                <a:gd name="T22" fmla="*/ 7 w 58"/>
                <a:gd name="T23" fmla="*/ 59 h 62"/>
                <a:gd name="T24" fmla="*/ 7 w 58"/>
                <a:gd name="T25" fmla="*/ 59 h 62"/>
                <a:gd name="T26" fmla="*/ 4 w 58"/>
                <a:gd name="T27" fmla="*/ 56 h 62"/>
                <a:gd name="T28" fmla="*/ 3 w 58"/>
                <a:gd name="T29" fmla="*/ 52 h 62"/>
                <a:gd name="T30" fmla="*/ 2 w 58"/>
                <a:gd name="T31" fmla="*/ 49 h 62"/>
                <a:gd name="T32" fmla="*/ 0 w 58"/>
                <a:gd name="T33" fmla="*/ 45 h 62"/>
                <a:gd name="T34" fmla="*/ 0 w 58"/>
                <a:gd name="T35" fmla="*/ 45 h 62"/>
                <a:gd name="T36" fmla="*/ 2 w 58"/>
                <a:gd name="T37" fmla="*/ 40 h 62"/>
                <a:gd name="T38" fmla="*/ 4 w 58"/>
                <a:gd name="T39" fmla="*/ 35 h 62"/>
                <a:gd name="T40" fmla="*/ 28 w 58"/>
                <a:gd name="T41" fmla="*/ 6 h 62"/>
                <a:gd name="T42" fmla="*/ 28 w 58"/>
                <a:gd name="T43" fmla="*/ 6 h 62"/>
                <a:gd name="T44" fmla="*/ 33 w 58"/>
                <a:gd name="T45" fmla="*/ 2 h 62"/>
                <a:gd name="T46" fmla="*/ 39 w 58"/>
                <a:gd name="T47" fmla="*/ 0 h 62"/>
                <a:gd name="T48" fmla="*/ 45 w 58"/>
                <a:gd name="T49" fmla="*/ 1 h 62"/>
                <a:gd name="T50" fmla="*/ 52 w 58"/>
                <a:gd name="T51" fmla="*/ 4 h 62"/>
                <a:gd name="T52" fmla="*/ 52 w 58"/>
                <a:gd name="T53" fmla="*/ 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8" h="62">
                  <a:moveTo>
                    <a:pt x="52" y="4"/>
                  </a:moveTo>
                  <a:lnTo>
                    <a:pt x="52" y="4"/>
                  </a:lnTo>
                  <a:lnTo>
                    <a:pt x="55" y="9"/>
                  </a:lnTo>
                  <a:lnTo>
                    <a:pt x="58" y="15"/>
                  </a:lnTo>
                  <a:lnTo>
                    <a:pt x="57" y="21"/>
                  </a:lnTo>
                  <a:lnTo>
                    <a:pt x="54" y="27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25" y="60"/>
                  </a:lnTo>
                  <a:lnTo>
                    <a:pt x="19" y="62"/>
                  </a:lnTo>
                  <a:lnTo>
                    <a:pt x="13" y="61"/>
                  </a:lnTo>
                  <a:lnTo>
                    <a:pt x="7" y="59"/>
                  </a:lnTo>
                  <a:lnTo>
                    <a:pt x="7" y="59"/>
                  </a:lnTo>
                  <a:lnTo>
                    <a:pt x="4" y="56"/>
                  </a:lnTo>
                  <a:lnTo>
                    <a:pt x="3" y="52"/>
                  </a:lnTo>
                  <a:lnTo>
                    <a:pt x="2" y="49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2" y="40"/>
                  </a:lnTo>
                  <a:lnTo>
                    <a:pt x="4" y="35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33" y="2"/>
                  </a:lnTo>
                  <a:lnTo>
                    <a:pt x="39" y="0"/>
                  </a:lnTo>
                  <a:lnTo>
                    <a:pt x="45" y="1"/>
                  </a:lnTo>
                  <a:lnTo>
                    <a:pt x="52" y="4"/>
                  </a:lnTo>
                  <a:lnTo>
                    <a:pt x="52" y="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0" name="Freeform 402"/>
            <p:cNvSpPr/>
            <p:nvPr/>
          </p:nvSpPr>
          <p:spPr bwMode="auto">
            <a:xfrm>
              <a:off x="4341018" y="3210719"/>
              <a:ext cx="98425" cy="182563"/>
            </a:xfrm>
            <a:custGeom>
              <a:avLst/>
              <a:gdLst>
                <a:gd name="T0" fmla="*/ 62 w 62"/>
                <a:gd name="T1" fmla="*/ 15 h 115"/>
                <a:gd name="T2" fmla="*/ 62 w 62"/>
                <a:gd name="T3" fmla="*/ 15 h 115"/>
                <a:gd name="T4" fmla="*/ 61 w 62"/>
                <a:gd name="T5" fmla="*/ 20 h 115"/>
                <a:gd name="T6" fmla="*/ 30 w 62"/>
                <a:gd name="T7" fmla="*/ 105 h 115"/>
                <a:gd name="T8" fmla="*/ 30 w 62"/>
                <a:gd name="T9" fmla="*/ 105 h 115"/>
                <a:gd name="T10" fmla="*/ 26 w 62"/>
                <a:gd name="T11" fmla="*/ 110 h 115"/>
                <a:gd name="T12" fmla="*/ 21 w 62"/>
                <a:gd name="T13" fmla="*/ 113 h 115"/>
                <a:gd name="T14" fmla="*/ 16 w 62"/>
                <a:gd name="T15" fmla="*/ 115 h 115"/>
                <a:gd name="T16" fmla="*/ 10 w 62"/>
                <a:gd name="T17" fmla="*/ 114 h 115"/>
                <a:gd name="T18" fmla="*/ 10 w 62"/>
                <a:gd name="T19" fmla="*/ 114 h 115"/>
                <a:gd name="T20" fmla="*/ 6 w 62"/>
                <a:gd name="T21" fmla="*/ 112 h 115"/>
                <a:gd name="T22" fmla="*/ 2 w 62"/>
                <a:gd name="T23" fmla="*/ 108 h 115"/>
                <a:gd name="T24" fmla="*/ 1 w 62"/>
                <a:gd name="T25" fmla="*/ 104 h 115"/>
                <a:gd name="T26" fmla="*/ 0 w 62"/>
                <a:gd name="T27" fmla="*/ 100 h 115"/>
                <a:gd name="T28" fmla="*/ 0 w 62"/>
                <a:gd name="T29" fmla="*/ 100 h 115"/>
                <a:gd name="T30" fmla="*/ 1 w 62"/>
                <a:gd name="T31" fmla="*/ 94 h 115"/>
                <a:gd name="T32" fmla="*/ 34 w 62"/>
                <a:gd name="T33" fmla="*/ 10 h 115"/>
                <a:gd name="T34" fmla="*/ 34 w 62"/>
                <a:gd name="T35" fmla="*/ 10 h 115"/>
                <a:gd name="T36" fmla="*/ 36 w 62"/>
                <a:gd name="T37" fmla="*/ 5 h 115"/>
                <a:gd name="T38" fmla="*/ 41 w 62"/>
                <a:gd name="T39" fmla="*/ 1 h 115"/>
                <a:gd name="T40" fmla="*/ 46 w 62"/>
                <a:gd name="T41" fmla="*/ 0 h 115"/>
                <a:gd name="T42" fmla="*/ 52 w 62"/>
                <a:gd name="T43" fmla="*/ 1 h 115"/>
                <a:gd name="T44" fmla="*/ 52 w 62"/>
                <a:gd name="T45" fmla="*/ 1 h 115"/>
                <a:gd name="T46" fmla="*/ 56 w 62"/>
                <a:gd name="T47" fmla="*/ 4 h 115"/>
                <a:gd name="T48" fmla="*/ 60 w 62"/>
                <a:gd name="T49" fmla="*/ 6 h 115"/>
                <a:gd name="T50" fmla="*/ 61 w 62"/>
                <a:gd name="T51" fmla="*/ 11 h 115"/>
                <a:gd name="T52" fmla="*/ 62 w 62"/>
                <a:gd name="T53" fmla="*/ 15 h 115"/>
                <a:gd name="T54" fmla="*/ 62 w 62"/>
                <a:gd name="T55" fmla="*/ 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2" h="115">
                  <a:moveTo>
                    <a:pt x="62" y="15"/>
                  </a:moveTo>
                  <a:lnTo>
                    <a:pt x="62" y="15"/>
                  </a:lnTo>
                  <a:lnTo>
                    <a:pt x="61" y="20"/>
                  </a:lnTo>
                  <a:lnTo>
                    <a:pt x="30" y="105"/>
                  </a:lnTo>
                  <a:lnTo>
                    <a:pt x="30" y="105"/>
                  </a:lnTo>
                  <a:lnTo>
                    <a:pt x="26" y="110"/>
                  </a:lnTo>
                  <a:lnTo>
                    <a:pt x="21" y="113"/>
                  </a:lnTo>
                  <a:lnTo>
                    <a:pt x="16" y="115"/>
                  </a:lnTo>
                  <a:lnTo>
                    <a:pt x="10" y="114"/>
                  </a:lnTo>
                  <a:lnTo>
                    <a:pt x="10" y="114"/>
                  </a:lnTo>
                  <a:lnTo>
                    <a:pt x="6" y="112"/>
                  </a:lnTo>
                  <a:lnTo>
                    <a:pt x="2" y="108"/>
                  </a:lnTo>
                  <a:lnTo>
                    <a:pt x="1" y="104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1" y="94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6" y="5"/>
                  </a:lnTo>
                  <a:lnTo>
                    <a:pt x="41" y="1"/>
                  </a:lnTo>
                  <a:lnTo>
                    <a:pt x="46" y="0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6" y="4"/>
                  </a:lnTo>
                  <a:lnTo>
                    <a:pt x="60" y="6"/>
                  </a:lnTo>
                  <a:lnTo>
                    <a:pt x="61" y="11"/>
                  </a:lnTo>
                  <a:lnTo>
                    <a:pt x="62" y="15"/>
                  </a:lnTo>
                  <a:lnTo>
                    <a:pt x="62" y="1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1" name="Freeform 403"/>
            <p:cNvSpPr/>
            <p:nvPr/>
          </p:nvSpPr>
          <p:spPr bwMode="auto">
            <a:xfrm>
              <a:off x="4334668" y="3405981"/>
              <a:ext cx="88900" cy="96838"/>
            </a:xfrm>
            <a:custGeom>
              <a:avLst/>
              <a:gdLst>
                <a:gd name="T0" fmla="*/ 50 w 56"/>
                <a:gd name="T1" fmla="*/ 4 h 61"/>
                <a:gd name="T2" fmla="*/ 50 w 56"/>
                <a:gd name="T3" fmla="*/ 4 h 61"/>
                <a:gd name="T4" fmla="*/ 55 w 56"/>
                <a:gd name="T5" fmla="*/ 9 h 61"/>
                <a:gd name="T6" fmla="*/ 56 w 56"/>
                <a:gd name="T7" fmla="*/ 15 h 61"/>
                <a:gd name="T8" fmla="*/ 56 w 56"/>
                <a:gd name="T9" fmla="*/ 21 h 61"/>
                <a:gd name="T10" fmla="*/ 53 w 56"/>
                <a:gd name="T11" fmla="*/ 27 h 61"/>
                <a:gd name="T12" fmla="*/ 30 w 56"/>
                <a:gd name="T13" fmla="*/ 55 h 61"/>
                <a:gd name="T14" fmla="*/ 30 w 56"/>
                <a:gd name="T15" fmla="*/ 55 h 61"/>
                <a:gd name="T16" fmla="*/ 25 w 56"/>
                <a:gd name="T17" fmla="*/ 60 h 61"/>
                <a:gd name="T18" fmla="*/ 19 w 56"/>
                <a:gd name="T19" fmla="*/ 61 h 61"/>
                <a:gd name="T20" fmla="*/ 12 w 56"/>
                <a:gd name="T21" fmla="*/ 61 h 61"/>
                <a:gd name="T22" fmla="*/ 6 w 56"/>
                <a:gd name="T23" fmla="*/ 57 h 61"/>
                <a:gd name="T24" fmla="*/ 6 w 56"/>
                <a:gd name="T25" fmla="*/ 57 h 61"/>
                <a:gd name="T26" fmla="*/ 4 w 56"/>
                <a:gd name="T27" fmla="*/ 55 h 61"/>
                <a:gd name="T28" fmla="*/ 1 w 56"/>
                <a:gd name="T29" fmla="*/ 52 h 61"/>
                <a:gd name="T30" fmla="*/ 0 w 56"/>
                <a:gd name="T31" fmla="*/ 49 h 61"/>
                <a:gd name="T32" fmla="*/ 0 w 56"/>
                <a:gd name="T33" fmla="*/ 45 h 61"/>
                <a:gd name="T34" fmla="*/ 0 w 56"/>
                <a:gd name="T35" fmla="*/ 45 h 61"/>
                <a:gd name="T36" fmla="*/ 1 w 56"/>
                <a:gd name="T37" fmla="*/ 39 h 61"/>
                <a:gd name="T38" fmla="*/ 4 w 56"/>
                <a:gd name="T39" fmla="*/ 34 h 61"/>
                <a:gd name="T40" fmla="*/ 26 w 56"/>
                <a:gd name="T41" fmla="*/ 6 h 61"/>
                <a:gd name="T42" fmla="*/ 26 w 56"/>
                <a:gd name="T43" fmla="*/ 6 h 61"/>
                <a:gd name="T44" fmla="*/ 31 w 56"/>
                <a:gd name="T45" fmla="*/ 1 h 61"/>
                <a:gd name="T46" fmla="*/ 38 w 56"/>
                <a:gd name="T47" fmla="*/ 0 h 61"/>
                <a:gd name="T48" fmla="*/ 45 w 56"/>
                <a:gd name="T49" fmla="*/ 0 h 61"/>
                <a:gd name="T50" fmla="*/ 50 w 56"/>
                <a:gd name="T51" fmla="*/ 4 h 61"/>
                <a:gd name="T52" fmla="*/ 50 w 56"/>
                <a:gd name="T53" fmla="*/ 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61">
                  <a:moveTo>
                    <a:pt x="50" y="4"/>
                  </a:moveTo>
                  <a:lnTo>
                    <a:pt x="50" y="4"/>
                  </a:lnTo>
                  <a:lnTo>
                    <a:pt x="55" y="9"/>
                  </a:lnTo>
                  <a:lnTo>
                    <a:pt x="56" y="15"/>
                  </a:lnTo>
                  <a:lnTo>
                    <a:pt x="56" y="21"/>
                  </a:lnTo>
                  <a:lnTo>
                    <a:pt x="53" y="27"/>
                  </a:lnTo>
                  <a:lnTo>
                    <a:pt x="30" y="55"/>
                  </a:lnTo>
                  <a:lnTo>
                    <a:pt x="30" y="55"/>
                  </a:lnTo>
                  <a:lnTo>
                    <a:pt x="25" y="60"/>
                  </a:lnTo>
                  <a:lnTo>
                    <a:pt x="19" y="61"/>
                  </a:lnTo>
                  <a:lnTo>
                    <a:pt x="12" y="61"/>
                  </a:lnTo>
                  <a:lnTo>
                    <a:pt x="6" y="57"/>
                  </a:lnTo>
                  <a:lnTo>
                    <a:pt x="6" y="57"/>
                  </a:lnTo>
                  <a:lnTo>
                    <a:pt x="4" y="55"/>
                  </a:lnTo>
                  <a:lnTo>
                    <a:pt x="1" y="52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" y="39"/>
                  </a:lnTo>
                  <a:lnTo>
                    <a:pt x="4" y="3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31" y="1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0" y="4"/>
                  </a:lnTo>
                  <a:lnTo>
                    <a:pt x="50" y="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35" name="组 34"/>
          <p:cNvGrpSpPr/>
          <p:nvPr/>
        </p:nvGrpSpPr>
        <p:grpSpPr>
          <a:xfrm>
            <a:off x="4345812" y="912063"/>
            <a:ext cx="4175981" cy="765943"/>
            <a:chOff x="4345812" y="1107056"/>
            <a:chExt cx="4175981" cy="765943"/>
          </a:xfrm>
        </p:grpSpPr>
        <p:sp>
          <p:nvSpPr>
            <p:cNvPr id="11" name="Freeform 234"/>
            <p:cNvSpPr>
              <a:spLocks noChangeAspect="1"/>
            </p:cNvSpPr>
            <p:nvPr/>
          </p:nvSpPr>
          <p:spPr bwMode="auto">
            <a:xfrm>
              <a:off x="4345812" y="1295035"/>
              <a:ext cx="447570" cy="431958"/>
            </a:xfrm>
            <a:custGeom>
              <a:avLst/>
              <a:gdLst>
                <a:gd name="T0" fmla="*/ 94 w 173"/>
                <a:gd name="T1" fmla="*/ 2 h 167"/>
                <a:gd name="T2" fmla="*/ 108 w 173"/>
                <a:gd name="T3" fmla="*/ 7 h 167"/>
                <a:gd name="T4" fmla="*/ 114 w 173"/>
                <a:gd name="T5" fmla="*/ 15 h 167"/>
                <a:gd name="T6" fmla="*/ 118 w 173"/>
                <a:gd name="T7" fmla="*/ 25 h 167"/>
                <a:gd name="T8" fmla="*/ 118 w 173"/>
                <a:gd name="T9" fmla="*/ 37 h 167"/>
                <a:gd name="T10" fmla="*/ 118 w 173"/>
                <a:gd name="T11" fmla="*/ 43 h 167"/>
                <a:gd name="T12" fmla="*/ 120 w 173"/>
                <a:gd name="T13" fmla="*/ 49 h 167"/>
                <a:gd name="T14" fmla="*/ 120 w 173"/>
                <a:gd name="T15" fmla="*/ 55 h 167"/>
                <a:gd name="T16" fmla="*/ 118 w 173"/>
                <a:gd name="T17" fmla="*/ 61 h 167"/>
                <a:gd name="T18" fmla="*/ 116 w 173"/>
                <a:gd name="T19" fmla="*/ 64 h 167"/>
                <a:gd name="T20" fmla="*/ 112 w 173"/>
                <a:gd name="T21" fmla="*/ 72 h 167"/>
                <a:gd name="T22" fmla="*/ 108 w 173"/>
                <a:gd name="T23" fmla="*/ 82 h 167"/>
                <a:gd name="T24" fmla="*/ 106 w 173"/>
                <a:gd name="T25" fmla="*/ 84 h 167"/>
                <a:gd name="T26" fmla="*/ 106 w 173"/>
                <a:gd name="T27" fmla="*/ 100 h 167"/>
                <a:gd name="T28" fmla="*/ 110 w 173"/>
                <a:gd name="T29" fmla="*/ 102 h 167"/>
                <a:gd name="T30" fmla="*/ 118 w 173"/>
                <a:gd name="T31" fmla="*/ 106 h 167"/>
                <a:gd name="T32" fmla="*/ 132 w 173"/>
                <a:gd name="T33" fmla="*/ 112 h 167"/>
                <a:gd name="T34" fmla="*/ 138 w 173"/>
                <a:gd name="T35" fmla="*/ 114 h 167"/>
                <a:gd name="T36" fmla="*/ 142 w 173"/>
                <a:gd name="T37" fmla="*/ 114 h 167"/>
                <a:gd name="T38" fmla="*/ 147 w 173"/>
                <a:gd name="T39" fmla="*/ 116 h 167"/>
                <a:gd name="T40" fmla="*/ 163 w 173"/>
                <a:gd name="T41" fmla="*/ 129 h 167"/>
                <a:gd name="T42" fmla="*/ 173 w 173"/>
                <a:gd name="T43" fmla="*/ 153 h 167"/>
                <a:gd name="T44" fmla="*/ 173 w 173"/>
                <a:gd name="T45" fmla="*/ 159 h 167"/>
                <a:gd name="T46" fmla="*/ 171 w 173"/>
                <a:gd name="T47" fmla="*/ 163 h 167"/>
                <a:gd name="T48" fmla="*/ 165 w 173"/>
                <a:gd name="T49" fmla="*/ 167 h 167"/>
                <a:gd name="T50" fmla="*/ 4 w 173"/>
                <a:gd name="T51" fmla="*/ 165 h 167"/>
                <a:gd name="T52" fmla="*/ 0 w 173"/>
                <a:gd name="T53" fmla="*/ 159 h 167"/>
                <a:gd name="T54" fmla="*/ 0 w 173"/>
                <a:gd name="T55" fmla="*/ 159 h 167"/>
                <a:gd name="T56" fmla="*/ 4 w 173"/>
                <a:gd name="T57" fmla="*/ 143 h 167"/>
                <a:gd name="T58" fmla="*/ 22 w 173"/>
                <a:gd name="T59" fmla="*/ 117 h 167"/>
                <a:gd name="T60" fmla="*/ 30 w 173"/>
                <a:gd name="T61" fmla="*/ 116 h 167"/>
                <a:gd name="T62" fmla="*/ 33 w 173"/>
                <a:gd name="T63" fmla="*/ 114 h 167"/>
                <a:gd name="T64" fmla="*/ 37 w 173"/>
                <a:gd name="T65" fmla="*/ 114 h 167"/>
                <a:gd name="T66" fmla="*/ 47 w 173"/>
                <a:gd name="T67" fmla="*/ 110 h 167"/>
                <a:gd name="T68" fmla="*/ 59 w 173"/>
                <a:gd name="T69" fmla="*/ 104 h 167"/>
                <a:gd name="T70" fmla="*/ 67 w 173"/>
                <a:gd name="T71" fmla="*/ 102 h 167"/>
                <a:gd name="T72" fmla="*/ 67 w 173"/>
                <a:gd name="T73" fmla="*/ 100 h 167"/>
                <a:gd name="T74" fmla="*/ 67 w 173"/>
                <a:gd name="T75" fmla="*/ 84 h 167"/>
                <a:gd name="T76" fmla="*/ 63 w 173"/>
                <a:gd name="T77" fmla="*/ 78 h 167"/>
                <a:gd name="T78" fmla="*/ 59 w 173"/>
                <a:gd name="T79" fmla="*/ 64 h 167"/>
                <a:gd name="T80" fmla="*/ 55 w 173"/>
                <a:gd name="T81" fmla="*/ 62 h 167"/>
                <a:gd name="T82" fmla="*/ 55 w 173"/>
                <a:gd name="T83" fmla="*/ 57 h 167"/>
                <a:gd name="T84" fmla="*/ 53 w 173"/>
                <a:gd name="T85" fmla="*/ 51 h 167"/>
                <a:gd name="T86" fmla="*/ 53 w 173"/>
                <a:gd name="T87" fmla="*/ 45 h 167"/>
                <a:gd name="T88" fmla="*/ 57 w 173"/>
                <a:gd name="T89" fmla="*/ 43 h 167"/>
                <a:gd name="T90" fmla="*/ 55 w 173"/>
                <a:gd name="T91" fmla="*/ 31 h 167"/>
                <a:gd name="T92" fmla="*/ 57 w 173"/>
                <a:gd name="T93" fmla="*/ 19 h 167"/>
                <a:gd name="T94" fmla="*/ 65 w 173"/>
                <a:gd name="T95" fmla="*/ 9 h 167"/>
                <a:gd name="T96" fmla="*/ 79 w 173"/>
                <a:gd name="T97" fmla="*/ 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3" h="167">
                  <a:moveTo>
                    <a:pt x="86" y="0"/>
                  </a:moveTo>
                  <a:lnTo>
                    <a:pt x="94" y="2"/>
                  </a:lnTo>
                  <a:lnTo>
                    <a:pt x="102" y="4"/>
                  </a:lnTo>
                  <a:lnTo>
                    <a:pt x="108" y="7"/>
                  </a:lnTo>
                  <a:lnTo>
                    <a:pt x="112" y="11"/>
                  </a:lnTo>
                  <a:lnTo>
                    <a:pt x="114" y="15"/>
                  </a:lnTo>
                  <a:lnTo>
                    <a:pt x="116" y="21"/>
                  </a:lnTo>
                  <a:lnTo>
                    <a:pt x="118" y="25"/>
                  </a:lnTo>
                  <a:lnTo>
                    <a:pt x="118" y="31"/>
                  </a:lnTo>
                  <a:lnTo>
                    <a:pt x="118" y="37"/>
                  </a:lnTo>
                  <a:lnTo>
                    <a:pt x="116" y="43"/>
                  </a:lnTo>
                  <a:lnTo>
                    <a:pt x="118" y="43"/>
                  </a:lnTo>
                  <a:lnTo>
                    <a:pt x="120" y="45"/>
                  </a:lnTo>
                  <a:lnTo>
                    <a:pt x="120" y="49"/>
                  </a:lnTo>
                  <a:lnTo>
                    <a:pt x="120" y="51"/>
                  </a:lnTo>
                  <a:lnTo>
                    <a:pt x="120" y="55"/>
                  </a:lnTo>
                  <a:lnTo>
                    <a:pt x="118" y="57"/>
                  </a:lnTo>
                  <a:lnTo>
                    <a:pt x="118" y="61"/>
                  </a:lnTo>
                  <a:lnTo>
                    <a:pt x="118" y="62"/>
                  </a:lnTo>
                  <a:lnTo>
                    <a:pt x="116" y="64"/>
                  </a:lnTo>
                  <a:lnTo>
                    <a:pt x="114" y="64"/>
                  </a:lnTo>
                  <a:lnTo>
                    <a:pt x="112" y="72"/>
                  </a:lnTo>
                  <a:lnTo>
                    <a:pt x="110" y="78"/>
                  </a:lnTo>
                  <a:lnTo>
                    <a:pt x="108" y="82"/>
                  </a:lnTo>
                  <a:lnTo>
                    <a:pt x="106" y="84"/>
                  </a:lnTo>
                  <a:lnTo>
                    <a:pt x="106" y="84"/>
                  </a:lnTo>
                  <a:lnTo>
                    <a:pt x="106" y="100"/>
                  </a:lnTo>
                  <a:lnTo>
                    <a:pt x="106" y="100"/>
                  </a:lnTo>
                  <a:lnTo>
                    <a:pt x="106" y="102"/>
                  </a:lnTo>
                  <a:lnTo>
                    <a:pt x="110" y="102"/>
                  </a:lnTo>
                  <a:lnTo>
                    <a:pt x="114" y="104"/>
                  </a:lnTo>
                  <a:lnTo>
                    <a:pt x="118" y="106"/>
                  </a:lnTo>
                  <a:lnTo>
                    <a:pt x="126" y="110"/>
                  </a:lnTo>
                  <a:lnTo>
                    <a:pt x="132" y="112"/>
                  </a:lnTo>
                  <a:lnTo>
                    <a:pt x="136" y="114"/>
                  </a:lnTo>
                  <a:lnTo>
                    <a:pt x="138" y="114"/>
                  </a:lnTo>
                  <a:lnTo>
                    <a:pt x="140" y="114"/>
                  </a:lnTo>
                  <a:lnTo>
                    <a:pt x="142" y="114"/>
                  </a:lnTo>
                  <a:lnTo>
                    <a:pt x="143" y="116"/>
                  </a:lnTo>
                  <a:lnTo>
                    <a:pt x="147" y="116"/>
                  </a:lnTo>
                  <a:lnTo>
                    <a:pt x="151" y="117"/>
                  </a:lnTo>
                  <a:lnTo>
                    <a:pt x="163" y="129"/>
                  </a:lnTo>
                  <a:lnTo>
                    <a:pt x="169" y="143"/>
                  </a:lnTo>
                  <a:lnTo>
                    <a:pt x="173" y="153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1" y="163"/>
                  </a:lnTo>
                  <a:lnTo>
                    <a:pt x="169" y="165"/>
                  </a:lnTo>
                  <a:lnTo>
                    <a:pt x="165" y="167"/>
                  </a:lnTo>
                  <a:lnTo>
                    <a:pt x="8" y="167"/>
                  </a:lnTo>
                  <a:lnTo>
                    <a:pt x="4" y="165"/>
                  </a:lnTo>
                  <a:lnTo>
                    <a:pt x="2" y="163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3"/>
                  </a:lnTo>
                  <a:lnTo>
                    <a:pt x="4" y="143"/>
                  </a:lnTo>
                  <a:lnTo>
                    <a:pt x="10" y="129"/>
                  </a:lnTo>
                  <a:lnTo>
                    <a:pt x="22" y="117"/>
                  </a:lnTo>
                  <a:lnTo>
                    <a:pt x="26" y="116"/>
                  </a:lnTo>
                  <a:lnTo>
                    <a:pt x="30" y="116"/>
                  </a:lnTo>
                  <a:lnTo>
                    <a:pt x="31" y="114"/>
                  </a:lnTo>
                  <a:lnTo>
                    <a:pt x="33" y="114"/>
                  </a:lnTo>
                  <a:lnTo>
                    <a:pt x="35" y="114"/>
                  </a:lnTo>
                  <a:lnTo>
                    <a:pt x="37" y="114"/>
                  </a:lnTo>
                  <a:lnTo>
                    <a:pt x="41" y="112"/>
                  </a:lnTo>
                  <a:lnTo>
                    <a:pt x="47" y="110"/>
                  </a:lnTo>
                  <a:lnTo>
                    <a:pt x="55" y="108"/>
                  </a:lnTo>
                  <a:lnTo>
                    <a:pt x="59" y="104"/>
                  </a:lnTo>
                  <a:lnTo>
                    <a:pt x="63" y="104"/>
                  </a:lnTo>
                  <a:lnTo>
                    <a:pt x="67" y="102"/>
                  </a:lnTo>
                  <a:lnTo>
                    <a:pt x="67" y="102"/>
                  </a:lnTo>
                  <a:lnTo>
                    <a:pt x="67" y="100"/>
                  </a:lnTo>
                  <a:lnTo>
                    <a:pt x="67" y="84"/>
                  </a:lnTo>
                  <a:lnTo>
                    <a:pt x="67" y="84"/>
                  </a:lnTo>
                  <a:lnTo>
                    <a:pt x="65" y="82"/>
                  </a:lnTo>
                  <a:lnTo>
                    <a:pt x="63" y="78"/>
                  </a:lnTo>
                  <a:lnTo>
                    <a:pt x="61" y="72"/>
                  </a:lnTo>
                  <a:lnTo>
                    <a:pt x="59" y="64"/>
                  </a:lnTo>
                  <a:lnTo>
                    <a:pt x="57" y="64"/>
                  </a:lnTo>
                  <a:lnTo>
                    <a:pt x="55" y="62"/>
                  </a:lnTo>
                  <a:lnTo>
                    <a:pt x="55" y="61"/>
                  </a:lnTo>
                  <a:lnTo>
                    <a:pt x="55" y="57"/>
                  </a:lnTo>
                  <a:lnTo>
                    <a:pt x="53" y="55"/>
                  </a:lnTo>
                  <a:lnTo>
                    <a:pt x="53" y="51"/>
                  </a:lnTo>
                  <a:lnTo>
                    <a:pt x="53" y="49"/>
                  </a:lnTo>
                  <a:lnTo>
                    <a:pt x="53" y="45"/>
                  </a:lnTo>
                  <a:lnTo>
                    <a:pt x="55" y="43"/>
                  </a:lnTo>
                  <a:lnTo>
                    <a:pt x="57" y="43"/>
                  </a:lnTo>
                  <a:lnTo>
                    <a:pt x="55" y="37"/>
                  </a:lnTo>
                  <a:lnTo>
                    <a:pt x="55" y="31"/>
                  </a:lnTo>
                  <a:lnTo>
                    <a:pt x="55" y="25"/>
                  </a:lnTo>
                  <a:lnTo>
                    <a:pt x="57" y="19"/>
                  </a:lnTo>
                  <a:lnTo>
                    <a:pt x="59" y="13"/>
                  </a:lnTo>
                  <a:lnTo>
                    <a:pt x="65" y="9"/>
                  </a:lnTo>
                  <a:lnTo>
                    <a:pt x="71" y="4"/>
                  </a:lnTo>
                  <a:lnTo>
                    <a:pt x="79" y="2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18BDD5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4830957" y="1388251"/>
              <a:ext cx="3690836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12253A"/>
                  </a:solidFill>
                </a:rPr>
                <a:t>标题数字等都可以通过点击</a:t>
              </a:r>
              <a:r>
                <a:rPr lang="zh-CN" altLang="en-US" sz="1000" dirty="0">
                  <a:solidFill>
                    <a:srgbClr val="12253A"/>
                  </a:solidFill>
                </a:rPr>
                <a:t>和重新输入进行更改，顶部“开始”面板中可以对字体、字号、颜色、行距等进行修改。</a:t>
              </a:r>
              <a:endParaRPr lang="en-US" altLang="zh-CN" sz="1000" dirty="0">
                <a:solidFill>
                  <a:srgbClr val="12253A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4838788" y="1107056"/>
              <a:ext cx="1014145" cy="3616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en-US" altLang="zh-CN" sz="1400" b="1" dirty="0">
                  <a:solidFill>
                    <a:srgbClr val="18BDD5"/>
                  </a:solidFill>
                </a:rPr>
                <a:t>TEXT HERE</a:t>
              </a:r>
              <a:endParaRPr lang="en-US" altLang="zh-CN" sz="1400" b="1" dirty="0">
                <a:solidFill>
                  <a:srgbClr val="18BDD5"/>
                </a:solidFill>
              </a:endParaRPr>
            </a:p>
          </p:txBody>
        </p:sp>
      </p:grpSp>
      <p:grpSp>
        <p:nvGrpSpPr>
          <p:cNvPr id="36" name="组 35"/>
          <p:cNvGrpSpPr/>
          <p:nvPr/>
        </p:nvGrpSpPr>
        <p:grpSpPr>
          <a:xfrm>
            <a:off x="4345812" y="1790441"/>
            <a:ext cx="4193420" cy="765943"/>
            <a:chOff x="4328373" y="1818853"/>
            <a:chExt cx="4193420" cy="765943"/>
          </a:xfrm>
        </p:grpSpPr>
        <p:sp>
          <p:nvSpPr>
            <p:cNvPr id="9" name="Freeform 113"/>
            <p:cNvSpPr>
              <a:spLocks noChangeAspect="1"/>
            </p:cNvSpPr>
            <p:nvPr/>
          </p:nvSpPr>
          <p:spPr bwMode="auto">
            <a:xfrm>
              <a:off x="4328373" y="2028340"/>
              <a:ext cx="482446" cy="431958"/>
            </a:xfrm>
            <a:custGeom>
              <a:avLst/>
              <a:gdLst>
                <a:gd name="T0" fmla="*/ 90 w 173"/>
                <a:gd name="T1" fmla="*/ 0 h 153"/>
                <a:gd name="T2" fmla="*/ 120 w 173"/>
                <a:gd name="T3" fmla="*/ 2 h 153"/>
                <a:gd name="T4" fmla="*/ 142 w 173"/>
                <a:gd name="T5" fmla="*/ 11 h 153"/>
                <a:gd name="T6" fmla="*/ 159 w 173"/>
                <a:gd name="T7" fmla="*/ 25 h 153"/>
                <a:gd name="T8" fmla="*/ 169 w 173"/>
                <a:gd name="T9" fmla="*/ 45 h 153"/>
                <a:gd name="T10" fmla="*/ 173 w 173"/>
                <a:gd name="T11" fmla="*/ 65 h 153"/>
                <a:gd name="T12" fmla="*/ 169 w 173"/>
                <a:gd name="T13" fmla="*/ 86 h 153"/>
                <a:gd name="T14" fmla="*/ 159 w 173"/>
                <a:gd name="T15" fmla="*/ 104 h 153"/>
                <a:gd name="T16" fmla="*/ 142 w 173"/>
                <a:gd name="T17" fmla="*/ 118 h 153"/>
                <a:gd name="T18" fmla="*/ 120 w 173"/>
                <a:gd name="T19" fmla="*/ 127 h 153"/>
                <a:gd name="T20" fmla="*/ 90 w 173"/>
                <a:gd name="T21" fmla="*/ 131 h 153"/>
                <a:gd name="T22" fmla="*/ 83 w 173"/>
                <a:gd name="T23" fmla="*/ 129 h 153"/>
                <a:gd name="T24" fmla="*/ 73 w 173"/>
                <a:gd name="T25" fmla="*/ 127 h 153"/>
                <a:gd name="T26" fmla="*/ 57 w 173"/>
                <a:gd name="T27" fmla="*/ 141 h 153"/>
                <a:gd name="T28" fmla="*/ 41 w 173"/>
                <a:gd name="T29" fmla="*/ 149 h 153"/>
                <a:gd name="T30" fmla="*/ 28 w 173"/>
                <a:gd name="T31" fmla="*/ 151 h 153"/>
                <a:gd name="T32" fmla="*/ 16 w 173"/>
                <a:gd name="T33" fmla="*/ 153 h 153"/>
                <a:gd name="T34" fmla="*/ 12 w 173"/>
                <a:gd name="T35" fmla="*/ 151 h 153"/>
                <a:gd name="T36" fmla="*/ 28 w 173"/>
                <a:gd name="T37" fmla="*/ 141 h 153"/>
                <a:gd name="T38" fmla="*/ 35 w 173"/>
                <a:gd name="T39" fmla="*/ 129 h 153"/>
                <a:gd name="T40" fmla="*/ 35 w 173"/>
                <a:gd name="T41" fmla="*/ 121 h 153"/>
                <a:gd name="T42" fmla="*/ 33 w 173"/>
                <a:gd name="T43" fmla="*/ 116 h 153"/>
                <a:gd name="T44" fmla="*/ 16 w 173"/>
                <a:gd name="T45" fmla="*/ 102 h 153"/>
                <a:gd name="T46" fmla="*/ 4 w 173"/>
                <a:gd name="T47" fmla="*/ 84 h 153"/>
                <a:gd name="T48" fmla="*/ 0 w 173"/>
                <a:gd name="T49" fmla="*/ 65 h 153"/>
                <a:gd name="T50" fmla="*/ 6 w 173"/>
                <a:gd name="T51" fmla="*/ 45 h 153"/>
                <a:gd name="T52" fmla="*/ 18 w 173"/>
                <a:gd name="T53" fmla="*/ 25 h 153"/>
                <a:gd name="T54" fmla="*/ 37 w 173"/>
                <a:gd name="T55" fmla="*/ 11 h 153"/>
                <a:gd name="T56" fmla="*/ 63 w 173"/>
                <a:gd name="T57" fmla="*/ 2 h 153"/>
                <a:gd name="T58" fmla="*/ 90 w 173"/>
                <a:gd name="T59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73" h="153">
                  <a:moveTo>
                    <a:pt x="90" y="0"/>
                  </a:moveTo>
                  <a:lnTo>
                    <a:pt x="120" y="2"/>
                  </a:lnTo>
                  <a:lnTo>
                    <a:pt x="142" y="11"/>
                  </a:lnTo>
                  <a:lnTo>
                    <a:pt x="159" y="25"/>
                  </a:lnTo>
                  <a:lnTo>
                    <a:pt x="169" y="45"/>
                  </a:lnTo>
                  <a:lnTo>
                    <a:pt x="173" y="65"/>
                  </a:lnTo>
                  <a:lnTo>
                    <a:pt x="169" y="86"/>
                  </a:lnTo>
                  <a:lnTo>
                    <a:pt x="159" y="104"/>
                  </a:lnTo>
                  <a:lnTo>
                    <a:pt x="142" y="118"/>
                  </a:lnTo>
                  <a:lnTo>
                    <a:pt x="120" y="127"/>
                  </a:lnTo>
                  <a:lnTo>
                    <a:pt x="90" y="131"/>
                  </a:lnTo>
                  <a:lnTo>
                    <a:pt x="83" y="129"/>
                  </a:lnTo>
                  <a:lnTo>
                    <a:pt x="73" y="127"/>
                  </a:lnTo>
                  <a:lnTo>
                    <a:pt x="57" y="141"/>
                  </a:lnTo>
                  <a:lnTo>
                    <a:pt x="41" y="149"/>
                  </a:lnTo>
                  <a:lnTo>
                    <a:pt x="28" y="151"/>
                  </a:lnTo>
                  <a:lnTo>
                    <a:pt x="16" y="153"/>
                  </a:lnTo>
                  <a:lnTo>
                    <a:pt x="12" y="151"/>
                  </a:lnTo>
                  <a:lnTo>
                    <a:pt x="28" y="141"/>
                  </a:lnTo>
                  <a:lnTo>
                    <a:pt x="35" y="129"/>
                  </a:lnTo>
                  <a:lnTo>
                    <a:pt x="35" y="121"/>
                  </a:lnTo>
                  <a:lnTo>
                    <a:pt x="33" y="116"/>
                  </a:lnTo>
                  <a:lnTo>
                    <a:pt x="16" y="102"/>
                  </a:lnTo>
                  <a:lnTo>
                    <a:pt x="4" y="84"/>
                  </a:lnTo>
                  <a:lnTo>
                    <a:pt x="0" y="65"/>
                  </a:lnTo>
                  <a:lnTo>
                    <a:pt x="6" y="45"/>
                  </a:lnTo>
                  <a:lnTo>
                    <a:pt x="18" y="25"/>
                  </a:lnTo>
                  <a:lnTo>
                    <a:pt x="37" y="11"/>
                  </a:lnTo>
                  <a:lnTo>
                    <a:pt x="63" y="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12253A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4830957" y="2100048"/>
              <a:ext cx="3690836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12253A"/>
                  </a:solidFill>
                </a:rPr>
                <a:t>标题数字等都可以通过点击</a:t>
              </a:r>
              <a:r>
                <a:rPr lang="zh-CN" altLang="en-US" sz="1000" dirty="0">
                  <a:solidFill>
                    <a:srgbClr val="12253A"/>
                  </a:solidFill>
                </a:rPr>
                <a:t>和重新输入进行更改，顶部“开始”面板中可以对字体、字号、颜色、行距等进行修改。</a:t>
              </a:r>
              <a:endParaRPr lang="en-US" altLang="zh-CN" sz="1000" dirty="0">
                <a:solidFill>
                  <a:srgbClr val="12253A"/>
                </a:solidFill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4838788" y="1818853"/>
              <a:ext cx="1014145" cy="3616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en-US" altLang="zh-CN" sz="1400" b="1" dirty="0">
                  <a:solidFill>
                    <a:srgbClr val="12253A"/>
                  </a:solidFill>
                </a:rPr>
                <a:t>TEXT HERE</a:t>
              </a:r>
              <a:endParaRPr lang="en-US" altLang="zh-CN" sz="1400" b="1" dirty="0">
                <a:solidFill>
                  <a:srgbClr val="12253A"/>
                </a:solidFill>
              </a:endParaRPr>
            </a:p>
          </p:txBody>
        </p:sp>
      </p:grpSp>
      <p:grpSp>
        <p:nvGrpSpPr>
          <p:cNvPr id="37" name="组 36"/>
          <p:cNvGrpSpPr/>
          <p:nvPr/>
        </p:nvGrpSpPr>
        <p:grpSpPr>
          <a:xfrm>
            <a:off x="4345812" y="2668819"/>
            <a:ext cx="4152930" cy="765943"/>
            <a:chOff x="4368863" y="2530650"/>
            <a:chExt cx="4152930" cy="765943"/>
          </a:xfrm>
        </p:grpSpPr>
        <p:sp>
          <p:nvSpPr>
            <p:cNvPr id="10" name="Freeform 197"/>
            <p:cNvSpPr>
              <a:spLocks noChangeAspect="1" noEditPoints="1"/>
            </p:cNvSpPr>
            <p:nvPr/>
          </p:nvSpPr>
          <p:spPr bwMode="auto">
            <a:xfrm>
              <a:off x="4368863" y="2660799"/>
              <a:ext cx="401466" cy="431958"/>
            </a:xfrm>
            <a:custGeom>
              <a:avLst/>
              <a:gdLst>
                <a:gd name="T0" fmla="*/ 23 w 157"/>
                <a:gd name="T1" fmla="*/ 136 h 171"/>
                <a:gd name="T2" fmla="*/ 25 w 157"/>
                <a:gd name="T3" fmla="*/ 144 h 171"/>
                <a:gd name="T4" fmla="*/ 132 w 157"/>
                <a:gd name="T5" fmla="*/ 144 h 171"/>
                <a:gd name="T6" fmla="*/ 134 w 157"/>
                <a:gd name="T7" fmla="*/ 136 h 171"/>
                <a:gd name="T8" fmla="*/ 29 w 157"/>
                <a:gd name="T9" fmla="*/ 132 h 171"/>
                <a:gd name="T10" fmla="*/ 23 w 157"/>
                <a:gd name="T11" fmla="*/ 100 h 171"/>
                <a:gd name="T12" fmla="*/ 25 w 157"/>
                <a:gd name="T13" fmla="*/ 112 h 171"/>
                <a:gd name="T14" fmla="*/ 132 w 157"/>
                <a:gd name="T15" fmla="*/ 112 h 171"/>
                <a:gd name="T16" fmla="*/ 134 w 157"/>
                <a:gd name="T17" fmla="*/ 100 h 171"/>
                <a:gd name="T18" fmla="*/ 29 w 157"/>
                <a:gd name="T19" fmla="*/ 96 h 171"/>
                <a:gd name="T20" fmla="*/ 23 w 157"/>
                <a:gd name="T21" fmla="*/ 65 h 171"/>
                <a:gd name="T22" fmla="*/ 25 w 157"/>
                <a:gd name="T23" fmla="*/ 77 h 171"/>
                <a:gd name="T24" fmla="*/ 132 w 157"/>
                <a:gd name="T25" fmla="*/ 77 h 171"/>
                <a:gd name="T26" fmla="*/ 134 w 157"/>
                <a:gd name="T27" fmla="*/ 65 h 171"/>
                <a:gd name="T28" fmla="*/ 29 w 157"/>
                <a:gd name="T29" fmla="*/ 61 h 171"/>
                <a:gd name="T30" fmla="*/ 22 w 157"/>
                <a:gd name="T31" fmla="*/ 24 h 171"/>
                <a:gd name="T32" fmla="*/ 31 w 157"/>
                <a:gd name="T33" fmla="*/ 40 h 171"/>
                <a:gd name="T34" fmla="*/ 49 w 157"/>
                <a:gd name="T35" fmla="*/ 36 h 171"/>
                <a:gd name="T36" fmla="*/ 55 w 157"/>
                <a:gd name="T37" fmla="*/ 16 h 171"/>
                <a:gd name="T38" fmla="*/ 63 w 157"/>
                <a:gd name="T39" fmla="*/ 30 h 171"/>
                <a:gd name="T40" fmla="*/ 78 w 157"/>
                <a:gd name="T41" fmla="*/ 40 h 171"/>
                <a:gd name="T42" fmla="*/ 94 w 157"/>
                <a:gd name="T43" fmla="*/ 30 h 171"/>
                <a:gd name="T44" fmla="*/ 102 w 157"/>
                <a:gd name="T45" fmla="*/ 16 h 171"/>
                <a:gd name="T46" fmla="*/ 108 w 157"/>
                <a:gd name="T47" fmla="*/ 36 h 171"/>
                <a:gd name="T48" fmla="*/ 126 w 157"/>
                <a:gd name="T49" fmla="*/ 40 h 171"/>
                <a:gd name="T50" fmla="*/ 135 w 157"/>
                <a:gd name="T51" fmla="*/ 24 h 171"/>
                <a:gd name="T52" fmla="*/ 153 w 157"/>
                <a:gd name="T53" fmla="*/ 18 h 171"/>
                <a:gd name="T54" fmla="*/ 157 w 157"/>
                <a:gd name="T55" fmla="*/ 163 h 171"/>
                <a:gd name="T56" fmla="*/ 149 w 157"/>
                <a:gd name="T57" fmla="*/ 171 h 171"/>
                <a:gd name="T58" fmla="*/ 2 w 157"/>
                <a:gd name="T59" fmla="*/ 167 h 171"/>
                <a:gd name="T60" fmla="*/ 2 w 157"/>
                <a:gd name="T61" fmla="*/ 20 h 171"/>
                <a:gd name="T62" fmla="*/ 118 w 157"/>
                <a:gd name="T63" fmla="*/ 0 h 171"/>
                <a:gd name="T64" fmla="*/ 128 w 157"/>
                <a:gd name="T65" fmla="*/ 8 h 171"/>
                <a:gd name="T66" fmla="*/ 124 w 157"/>
                <a:gd name="T67" fmla="*/ 32 h 171"/>
                <a:gd name="T68" fmla="*/ 112 w 157"/>
                <a:gd name="T69" fmla="*/ 28 h 171"/>
                <a:gd name="T70" fmla="*/ 112 w 157"/>
                <a:gd name="T71" fmla="*/ 4 h 171"/>
                <a:gd name="T72" fmla="*/ 78 w 157"/>
                <a:gd name="T73" fmla="*/ 0 h 171"/>
                <a:gd name="T74" fmla="*/ 86 w 157"/>
                <a:gd name="T75" fmla="*/ 8 h 171"/>
                <a:gd name="T76" fmla="*/ 82 w 157"/>
                <a:gd name="T77" fmla="*/ 32 h 171"/>
                <a:gd name="T78" fmla="*/ 71 w 157"/>
                <a:gd name="T79" fmla="*/ 28 h 171"/>
                <a:gd name="T80" fmla="*/ 71 w 157"/>
                <a:gd name="T81" fmla="*/ 4 h 171"/>
                <a:gd name="T82" fmla="*/ 39 w 157"/>
                <a:gd name="T83" fmla="*/ 0 h 171"/>
                <a:gd name="T84" fmla="*/ 47 w 157"/>
                <a:gd name="T85" fmla="*/ 8 h 171"/>
                <a:gd name="T86" fmla="*/ 43 w 157"/>
                <a:gd name="T87" fmla="*/ 32 h 171"/>
                <a:gd name="T88" fmla="*/ 31 w 157"/>
                <a:gd name="T89" fmla="*/ 28 h 171"/>
                <a:gd name="T90" fmla="*/ 31 w 157"/>
                <a:gd name="T91" fmla="*/ 4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7" h="171">
                  <a:moveTo>
                    <a:pt x="29" y="132"/>
                  </a:moveTo>
                  <a:lnTo>
                    <a:pt x="25" y="132"/>
                  </a:lnTo>
                  <a:lnTo>
                    <a:pt x="23" y="136"/>
                  </a:lnTo>
                  <a:lnTo>
                    <a:pt x="22" y="138"/>
                  </a:lnTo>
                  <a:lnTo>
                    <a:pt x="23" y="142"/>
                  </a:lnTo>
                  <a:lnTo>
                    <a:pt x="25" y="144"/>
                  </a:lnTo>
                  <a:lnTo>
                    <a:pt x="29" y="146"/>
                  </a:lnTo>
                  <a:lnTo>
                    <a:pt x="128" y="146"/>
                  </a:lnTo>
                  <a:lnTo>
                    <a:pt x="132" y="144"/>
                  </a:lnTo>
                  <a:lnTo>
                    <a:pt x="134" y="142"/>
                  </a:lnTo>
                  <a:lnTo>
                    <a:pt x="135" y="138"/>
                  </a:lnTo>
                  <a:lnTo>
                    <a:pt x="134" y="136"/>
                  </a:lnTo>
                  <a:lnTo>
                    <a:pt x="132" y="132"/>
                  </a:lnTo>
                  <a:lnTo>
                    <a:pt x="128" y="132"/>
                  </a:lnTo>
                  <a:lnTo>
                    <a:pt x="29" y="132"/>
                  </a:lnTo>
                  <a:close/>
                  <a:moveTo>
                    <a:pt x="29" y="96"/>
                  </a:moveTo>
                  <a:lnTo>
                    <a:pt x="25" y="98"/>
                  </a:lnTo>
                  <a:lnTo>
                    <a:pt x="23" y="100"/>
                  </a:lnTo>
                  <a:lnTo>
                    <a:pt x="22" y="104"/>
                  </a:lnTo>
                  <a:lnTo>
                    <a:pt x="23" y="108"/>
                  </a:lnTo>
                  <a:lnTo>
                    <a:pt x="25" y="112"/>
                  </a:lnTo>
                  <a:lnTo>
                    <a:pt x="29" y="112"/>
                  </a:lnTo>
                  <a:lnTo>
                    <a:pt x="128" y="112"/>
                  </a:lnTo>
                  <a:lnTo>
                    <a:pt x="132" y="112"/>
                  </a:lnTo>
                  <a:lnTo>
                    <a:pt x="134" y="108"/>
                  </a:lnTo>
                  <a:lnTo>
                    <a:pt x="135" y="104"/>
                  </a:lnTo>
                  <a:lnTo>
                    <a:pt x="134" y="100"/>
                  </a:lnTo>
                  <a:lnTo>
                    <a:pt x="132" y="98"/>
                  </a:lnTo>
                  <a:lnTo>
                    <a:pt x="128" y="96"/>
                  </a:lnTo>
                  <a:lnTo>
                    <a:pt x="29" y="96"/>
                  </a:lnTo>
                  <a:close/>
                  <a:moveTo>
                    <a:pt x="29" y="61"/>
                  </a:moveTo>
                  <a:lnTo>
                    <a:pt x="25" y="63"/>
                  </a:lnTo>
                  <a:lnTo>
                    <a:pt x="23" y="65"/>
                  </a:lnTo>
                  <a:lnTo>
                    <a:pt x="22" y="69"/>
                  </a:lnTo>
                  <a:lnTo>
                    <a:pt x="23" y="73"/>
                  </a:lnTo>
                  <a:lnTo>
                    <a:pt x="25" y="77"/>
                  </a:lnTo>
                  <a:lnTo>
                    <a:pt x="29" y="79"/>
                  </a:lnTo>
                  <a:lnTo>
                    <a:pt x="128" y="79"/>
                  </a:lnTo>
                  <a:lnTo>
                    <a:pt x="132" y="77"/>
                  </a:lnTo>
                  <a:lnTo>
                    <a:pt x="134" y="73"/>
                  </a:lnTo>
                  <a:lnTo>
                    <a:pt x="135" y="69"/>
                  </a:lnTo>
                  <a:lnTo>
                    <a:pt x="134" y="65"/>
                  </a:lnTo>
                  <a:lnTo>
                    <a:pt x="132" y="63"/>
                  </a:lnTo>
                  <a:lnTo>
                    <a:pt x="128" y="61"/>
                  </a:lnTo>
                  <a:lnTo>
                    <a:pt x="29" y="61"/>
                  </a:lnTo>
                  <a:close/>
                  <a:moveTo>
                    <a:pt x="8" y="16"/>
                  </a:moveTo>
                  <a:lnTo>
                    <a:pt x="22" y="16"/>
                  </a:lnTo>
                  <a:lnTo>
                    <a:pt x="22" y="24"/>
                  </a:lnTo>
                  <a:lnTo>
                    <a:pt x="23" y="30"/>
                  </a:lnTo>
                  <a:lnTo>
                    <a:pt x="27" y="36"/>
                  </a:lnTo>
                  <a:lnTo>
                    <a:pt x="31" y="40"/>
                  </a:lnTo>
                  <a:lnTo>
                    <a:pt x="39" y="40"/>
                  </a:lnTo>
                  <a:lnTo>
                    <a:pt x="45" y="40"/>
                  </a:lnTo>
                  <a:lnTo>
                    <a:pt x="49" y="36"/>
                  </a:lnTo>
                  <a:lnTo>
                    <a:pt x="53" y="30"/>
                  </a:lnTo>
                  <a:lnTo>
                    <a:pt x="55" y="24"/>
                  </a:lnTo>
                  <a:lnTo>
                    <a:pt x="55" y="16"/>
                  </a:lnTo>
                  <a:lnTo>
                    <a:pt x="63" y="16"/>
                  </a:lnTo>
                  <a:lnTo>
                    <a:pt x="63" y="24"/>
                  </a:lnTo>
                  <a:lnTo>
                    <a:pt x="63" y="30"/>
                  </a:lnTo>
                  <a:lnTo>
                    <a:pt x="67" y="36"/>
                  </a:lnTo>
                  <a:lnTo>
                    <a:pt x="73" y="40"/>
                  </a:lnTo>
                  <a:lnTo>
                    <a:pt x="78" y="40"/>
                  </a:lnTo>
                  <a:lnTo>
                    <a:pt x="84" y="40"/>
                  </a:lnTo>
                  <a:lnTo>
                    <a:pt x="90" y="36"/>
                  </a:lnTo>
                  <a:lnTo>
                    <a:pt x="94" y="30"/>
                  </a:lnTo>
                  <a:lnTo>
                    <a:pt x="94" y="24"/>
                  </a:lnTo>
                  <a:lnTo>
                    <a:pt x="94" y="16"/>
                  </a:lnTo>
                  <a:lnTo>
                    <a:pt x="102" y="16"/>
                  </a:lnTo>
                  <a:lnTo>
                    <a:pt x="102" y="24"/>
                  </a:lnTo>
                  <a:lnTo>
                    <a:pt x="104" y="30"/>
                  </a:lnTo>
                  <a:lnTo>
                    <a:pt x="108" y="36"/>
                  </a:lnTo>
                  <a:lnTo>
                    <a:pt x="112" y="40"/>
                  </a:lnTo>
                  <a:lnTo>
                    <a:pt x="118" y="40"/>
                  </a:lnTo>
                  <a:lnTo>
                    <a:pt x="126" y="40"/>
                  </a:lnTo>
                  <a:lnTo>
                    <a:pt x="130" y="36"/>
                  </a:lnTo>
                  <a:lnTo>
                    <a:pt x="134" y="30"/>
                  </a:lnTo>
                  <a:lnTo>
                    <a:pt x="135" y="24"/>
                  </a:lnTo>
                  <a:lnTo>
                    <a:pt x="135" y="16"/>
                  </a:lnTo>
                  <a:lnTo>
                    <a:pt x="149" y="16"/>
                  </a:lnTo>
                  <a:lnTo>
                    <a:pt x="153" y="18"/>
                  </a:lnTo>
                  <a:lnTo>
                    <a:pt x="155" y="20"/>
                  </a:lnTo>
                  <a:lnTo>
                    <a:pt x="157" y="24"/>
                  </a:lnTo>
                  <a:lnTo>
                    <a:pt x="157" y="163"/>
                  </a:lnTo>
                  <a:lnTo>
                    <a:pt x="155" y="167"/>
                  </a:lnTo>
                  <a:lnTo>
                    <a:pt x="153" y="171"/>
                  </a:lnTo>
                  <a:lnTo>
                    <a:pt x="149" y="171"/>
                  </a:lnTo>
                  <a:lnTo>
                    <a:pt x="8" y="171"/>
                  </a:lnTo>
                  <a:lnTo>
                    <a:pt x="4" y="171"/>
                  </a:lnTo>
                  <a:lnTo>
                    <a:pt x="2" y="167"/>
                  </a:lnTo>
                  <a:lnTo>
                    <a:pt x="0" y="163"/>
                  </a:lnTo>
                  <a:lnTo>
                    <a:pt x="0" y="24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8" y="16"/>
                  </a:lnTo>
                  <a:close/>
                  <a:moveTo>
                    <a:pt x="118" y="0"/>
                  </a:moveTo>
                  <a:lnTo>
                    <a:pt x="124" y="0"/>
                  </a:lnTo>
                  <a:lnTo>
                    <a:pt x="126" y="4"/>
                  </a:lnTo>
                  <a:lnTo>
                    <a:pt x="128" y="8"/>
                  </a:lnTo>
                  <a:lnTo>
                    <a:pt x="128" y="24"/>
                  </a:lnTo>
                  <a:lnTo>
                    <a:pt x="126" y="28"/>
                  </a:lnTo>
                  <a:lnTo>
                    <a:pt x="124" y="32"/>
                  </a:lnTo>
                  <a:lnTo>
                    <a:pt x="118" y="32"/>
                  </a:lnTo>
                  <a:lnTo>
                    <a:pt x="114" y="32"/>
                  </a:lnTo>
                  <a:lnTo>
                    <a:pt x="112" y="28"/>
                  </a:lnTo>
                  <a:lnTo>
                    <a:pt x="110" y="24"/>
                  </a:lnTo>
                  <a:lnTo>
                    <a:pt x="110" y="8"/>
                  </a:lnTo>
                  <a:lnTo>
                    <a:pt x="112" y="4"/>
                  </a:lnTo>
                  <a:lnTo>
                    <a:pt x="114" y="0"/>
                  </a:lnTo>
                  <a:lnTo>
                    <a:pt x="118" y="0"/>
                  </a:lnTo>
                  <a:close/>
                  <a:moveTo>
                    <a:pt x="78" y="0"/>
                  </a:moveTo>
                  <a:lnTo>
                    <a:pt x="82" y="0"/>
                  </a:lnTo>
                  <a:lnTo>
                    <a:pt x="86" y="4"/>
                  </a:lnTo>
                  <a:lnTo>
                    <a:pt x="86" y="8"/>
                  </a:lnTo>
                  <a:lnTo>
                    <a:pt x="86" y="24"/>
                  </a:lnTo>
                  <a:lnTo>
                    <a:pt x="86" y="28"/>
                  </a:lnTo>
                  <a:lnTo>
                    <a:pt x="82" y="32"/>
                  </a:lnTo>
                  <a:lnTo>
                    <a:pt x="78" y="32"/>
                  </a:lnTo>
                  <a:lnTo>
                    <a:pt x="75" y="32"/>
                  </a:lnTo>
                  <a:lnTo>
                    <a:pt x="71" y="28"/>
                  </a:lnTo>
                  <a:lnTo>
                    <a:pt x="71" y="24"/>
                  </a:lnTo>
                  <a:lnTo>
                    <a:pt x="71" y="8"/>
                  </a:lnTo>
                  <a:lnTo>
                    <a:pt x="71" y="4"/>
                  </a:lnTo>
                  <a:lnTo>
                    <a:pt x="75" y="0"/>
                  </a:lnTo>
                  <a:lnTo>
                    <a:pt x="78" y="0"/>
                  </a:lnTo>
                  <a:close/>
                  <a:moveTo>
                    <a:pt x="39" y="0"/>
                  </a:moveTo>
                  <a:lnTo>
                    <a:pt x="43" y="0"/>
                  </a:lnTo>
                  <a:lnTo>
                    <a:pt x="45" y="4"/>
                  </a:lnTo>
                  <a:lnTo>
                    <a:pt x="47" y="8"/>
                  </a:lnTo>
                  <a:lnTo>
                    <a:pt x="47" y="24"/>
                  </a:lnTo>
                  <a:lnTo>
                    <a:pt x="45" y="28"/>
                  </a:lnTo>
                  <a:lnTo>
                    <a:pt x="43" y="32"/>
                  </a:lnTo>
                  <a:lnTo>
                    <a:pt x="39" y="32"/>
                  </a:lnTo>
                  <a:lnTo>
                    <a:pt x="33" y="32"/>
                  </a:lnTo>
                  <a:lnTo>
                    <a:pt x="31" y="28"/>
                  </a:lnTo>
                  <a:lnTo>
                    <a:pt x="29" y="24"/>
                  </a:lnTo>
                  <a:lnTo>
                    <a:pt x="29" y="8"/>
                  </a:lnTo>
                  <a:lnTo>
                    <a:pt x="31" y="4"/>
                  </a:lnTo>
                  <a:lnTo>
                    <a:pt x="33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18BDD5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4830957" y="2811845"/>
              <a:ext cx="3690836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12253A"/>
                  </a:solidFill>
                </a:rPr>
                <a:t>标题数字等都可以通过点击</a:t>
              </a:r>
              <a:r>
                <a:rPr lang="zh-CN" altLang="en-US" sz="1000" dirty="0">
                  <a:solidFill>
                    <a:srgbClr val="12253A"/>
                  </a:solidFill>
                </a:rPr>
                <a:t>和重新输入进行更改，顶部“开始”面板中可以对字体、字号、颜色、行距等进行修改。</a:t>
              </a:r>
              <a:endParaRPr lang="en-US" altLang="zh-CN" sz="1000" dirty="0">
                <a:solidFill>
                  <a:srgbClr val="12253A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4838788" y="2530650"/>
              <a:ext cx="1014145" cy="3616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en-US" altLang="zh-CN" sz="1400" b="1" dirty="0">
                  <a:solidFill>
                    <a:srgbClr val="18BDD5"/>
                  </a:solidFill>
                </a:rPr>
                <a:t>TEXT HERE</a:t>
              </a:r>
              <a:endParaRPr lang="en-US" altLang="zh-CN" sz="1400" b="1" dirty="0">
                <a:solidFill>
                  <a:srgbClr val="18BDD5"/>
                </a:solidFill>
              </a:endParaRPr>
            </a:p>
          </p:txBody>
        </p:sp>
      </p:grpSp>
      <p:grpSp>
        <p:nvGrpSpPr>
          <p:cNvPr id="38" name="组 37"/>
          <p:cNvGrpSpPr/>
          <p:nvPr/>
        </p:nvGrpSpPr>
        <p:grpSpPr>
          <a:xfrm>
            <a:off x="4345812" y="3547196"/>
            <a:ext cx="4221389" cy="765943"/>
            <a:chOff x="4300404" y="3242448"/>
            <a:chExt cx="4221389" cy="765943"/>
          </a:xfrm>
        </p:grpSpPr>
        <p:sp>
          <p:nvSpPr>
            <p:cNvPr id="8" name="Freeform 89"/>
            <p:cNvSpPr>
              <a:spLocks noChangeAspect="1" noEditPoints="1"/>
            </p:cNvSpPr>
            <p:nvPr/>
          </p:nvSpPr>
          <p:spPr bwMode="auto">
            <a:xfrm>
              <a:off x="4300404" y="3411322"/>
              <a:ext cx="538384" cy="431956"/>
            </a:xfrm>
            <a:custGeom>
              <a:avLst/>
              <a:gdLst>
                <a:gd name="T0" fmla="*/ 51 w 173"/>
                <a:gd name="T1" fmla="*/ 35 h 137"/>
                <a:gd name="T2" fmla="*/ 65 w 173"/>
                <a:gd name="T3" fmla="*/ 76 h 137"/>
                <a:gd name="T4" fmla="*/ 136 w 173"/>
                <a:gd name="T5" fmla="*/ 72 h 137"/>
                <a:gd name="T6" fmla="*/ 151 w 173"/>
                <a:gd name="T7" fmla="*/ 35 h 137"/>
                <a:gd name="T8" fmla="*/ 51 w 173"/>
                <a:gd name="T9" fmla="*/ 35 h 137"/>
                <a:gd name="T10" fmla="*/ 8 w 173"/>
                <a:gd name="T11" fmla="*/ 0 h 137"/>
                <a:gd name="T12" fmla="*/ 33 w 173"/>
                <a:gd name="T13" fmla="*/ 0 h 137"/>
                <a:gd name="T14" fmla="*/ 35 w 173"/>
                <a:gd name="T15" fmla="*/ 0 h 137"/>
                <a:gd name="T16" fmla="*/ 39 w 173"/>
                <a:gd name="T17" fmla="*/ 2 h 137"/>
                <a:gd name="T18" fmla="*/ 41 w 173"/>
                <a:gd name="T19" fmla="*/ 6 h 137"/>
                <a:gd name="T20" fmla="*/ 41 w 173"/>
                <a:gd name="T21" fmla="*/ 6 h 137"/>
                <a:gd name="T22" fmla="*/ 45 w 173"/>
                <a:gd name="T23" fmla="*/ 17 h 137"/>
                <a:gd name="T24" fmla="*/ 165 w 173"/>
                <a:gd name="T25" fmla="*/ 17 h 137"/>
                <a:gd name="T26" fmla="*/ 169 w 173"/>
                <a:gd name="T27" fmla="*/ 19 h 137"/>
                <a:gd name="T28" fmla="*/ 171 w 173"/>
                <a:gd name="T29" fmla="*/ 21 h 137"/>
                <a:gd name="T30" fmla="*/ 173 w 173"/>
                <a:gd name="T31" fmla="*/ 27 h 137"/>
                <a:gd name="T32" fmla="*/ 171 w 173"/>
                <a:gd name="T33" fmla="*/ 29 h 137"/>
                <a:gd name="T34" fmla="*/ 171 w 173"/>
                <a:gd name="T35" fmla="*/ 29 h 137"/>
                <a:gd name="T36" fmla="*/ 147 w 173"/>
                <a:gd name="T37" fmla="*/ 84 h 137"/>
                <a:gd name="T38" fmla="*/ 147 w 173"/>
                <a:gd name="T39" fmla="*/ 84 h 137"/>
                <a:gd name="T40" fmla="*/ 145 w 173"/>
                <a:gd name="T41" fmla="*/ 86 h 137"/>
                <a:gd name="T42" fmla="*/ 142 w 173"/>
                <a:gd name="T43" fmla="*/ 88 h 137"/>
                <a:gd name="T44" fmla="*/ 71 w 173"/>
                <a:gd name="T45" fmla="*/ 92 h 137"/>
                <a:gd name="T46" fmla="*/ 75 w 173"/>
                <a:gd name="T47" fmla="*/ 104 h 137"/>
                <a:gd name="T48" fmla="*/ 151 w 173"/>
                <a:gd name="T49" fmla="*/ 104 h 137"/>
                <a:gd name="T50" fmla="*/ 157 w 173"/>
                <a:gd name="T51" fmla="*/ 106 h 137"/>
                <a:gd name="T52" fmla="*/ 163 w 173"/>
                <a:gd name="T53" fmla="*/ 110 h 137"/>
                <a:gd name="T54" fmla="*/ 165 w 173"/>
                <a:gd name="T55" fmla="*/ 114 h 137"/>
                <a:gd name="T56" fmla="*/ 167 w 173"/>
                <a:gd name="T57" fmla="*/ 119 h 137"/>
                <a:gd name="T58" fmla="*/ 165 w 173"/>
                <a:gd name="T59" fmla="*/ 127 h 137"/>
                <a:gd name="T60" fmla="*/ 163 w 173"/>
                <a:gd name="T61" fmla="*/ 131 h 137"/>
                <a:gd name="T62" fmla="*/ 157 w 173"/>
                <a:gd name="T63" fmla="*/ 135 h 137"/>
                <a:gd name="T64" fmla="*/ 151 w 173"/>
                <a:gd name="T65" fmla="*/ 137 h 137"/>
                <a:gd name="T66" fmla="*/ 145 w 173"/>
                <a:gd name="T67" fmla="*/ 135 h 137"/>
                <a:gd name="T68" fmla="*/ 140 w 173"/>
                <a:gd name="T69" fmla="*/ 131 h 137"/>
                <a:gd name="T70" fmla="*/ 136 w 173"/>
                <a:gd name="T71" fmla="*/ 127 h 137"/>
                <a:gd name="T72" fmla="*/ 136 w 173"/>
                <a:gd name="T73" fmla="*/ 119 h 137"/>
                <a:gd name="T74" fmla="*/ 59 w 173"/>
                <a:gd name="T75" fmla="*/ 119 h 137"/>
                <a:gd name="T76" fmla="*/ 59 w 173"/>
                <a:gd name="T77" fmla="*/ 127 h 137"/>
                <a:gd name="T78" fmla="*/ 55 w 173"/>
                <a:gd name="T79" fmla="*/ 131 h 137"/>
                <a:gd name="T80" fmla="*/ 49 w 173"/>
                <a:gd name="T81" fmla="*/ 135 h 137"/>
                <a:gd name="T82" fmla="*/ 43 w 173"/>
                <a:gd name="T83" fmla="*/ 137 h 137"/>
                <a:gd name="T84" fmla="*/ 37 w 173"/>
                <a:gd name="T85" fmla="*/ 135 h 137"/>
                <a:gd name="T86" fmla="*/ 31 w 173"/>
                <a:gd name="T87" fmla="*/ 131 h 137"/>
                <a:gd name="T88" fmla="*/ 30 w 173"/>
                <a:gd name="T89" fmla="*/ 127 h 137"/>
                <a:gd name="T90" fmla="*/ 28 w 173"/>
                <a:gd name="T91" fmla="*/ 119 h 137"/>
                <a:gd name="T92" fmla="*/ 30 w 173"/>
                <a:gd name="T93" fmla="*/ 114 h 137"/>
                <a:gd name="T94" fmla="*/ 31 w 173"/>
                <a:gd name="T95" fmla="*/ 110 h 137"/>
                <a:gd name="T96" fmla="*/ 37 w 173"/>
                <a:gd name="T97" fmla="*/ 106 h 137"/>
                <a:gd name="T98" fmla="*/ 43 w 173"/>
                <a:gd name="T99" fmla="*/ 104 h 137"/>
                <a:gd name="T100" fmla="*/ 59 w 173"/>
                <a:gd name="T101" fmla="*/ 104 h 137"/>
                <a:gd name="T102" fmla="*/ 28 w 173"/>
                <a:gd name="T103" fmla="*/ 15 h 137"/>
                <a:gd name="T104" fmla="*/ 8 w 173"/>
                <a:gd name="T105" fmla="*/ 15 h 137"/>
                <a:gd name="T106" fmla="*/ 4 w 173"/>
                <a:gd name="T107" fmla="*/ 13 h 137"/>
                <a:gd name="T108" fmla="*/ 2 w 173"/>
                <a:gd name="T109" fmla="*/ 11 h 137"/>
                <a:gd name="T110" fmla="*/ 0 w 173"/>
                <a:gd name="T111" fmla="*/ 7 h 137"/>
                <a:gd name="T112" fmla="*/ 2 w 173"/>
                <a:gd name="T113" fmla="*/ 4 h 137"/>
                <a:gd name="T114" fmla="*/ 4 w 173"/>
                <a:gd name="T115" fmla="*/ 0 h 137"/>
                <a:gd name="T116" fmla="*/ 8 w 173"/>
                <a:gd name="T11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3" h="137">
                  <a:moveTo>
                    <a:pt x="51" y="35"/>
                  </a:moveTo>
                  <a:lnTo>
                    <a:pt x="65" y="76"/>
                  </a:lnTo>
                  <a:lnTo>
                    <a:pt x="136" y="72"/>
                  </a:lnTo>
                  <a:lnTo>
                    <a:pt x="151" y="35"/>
                  </a:lnTo>
                  <a:lnTo>
                    <a:pt x="51" y="35"/>
                  </a:lnTo>
                  <a:close/>
                  <a:moveTo>
                    <a:pt x="8" y="0"/>
                  </a:moveTo>
                  <a:lnTo>
                    <a:pt x="33" y="0"/>
                  </a:lnTo>
                  <a:lnTo>
                    <a:pt x="35" y="0"/>
                  </a:lnTo>
                  <a:lnTo>
                    <a:pt x="39" y="2"/>
                  </a:lnTo>
                  <a:lnTo>
                    <a:pt x="41" y="6"/>
                  </a:lnTo>
                  <a:lnTo>
                    <a:pt x="41" y="6"/>
                  </a:lnTo>
                  <a:lnTo>
                    <a:pt x="45" y="17"/>
                  </a:lnTo>
                  <a:lnTo>
                    <a:pt x="165" y="17"/>
                  </a:lnTo>
                  <a:lnTo>
                    <a:pt x="169" y="19"/>
                  </a:lnTo>
                  <a:lnTo>
                    <a:pt x="171" y="21"/>
                  </a:lnTo>
                  <a:lnTo>
                    <a:pt x="173" y="27"/>
                  </a:lnTo>
                  <a:lnTo>
                    <a:pt x="171" y="29"/>
                  </a:lnTo>
                  <a:lnTo>
                    <a:pt x="171" y="29"/>
                  </a:lnTo>
                  <a:lnTo>
                    <a:pt x="147" y="84"/>
                  </a:lnTo>
                  <a:lnTo>
                    <a:pt x="147" y="84"/>
                  </a:lnTo>
                  <a:lnTo>
                    <a:pt x="145" y="86"/>
                  </a:lnTo>
                  <a:lnTo>
                    <a:pt x="142" y="88"/>
                  </a:lnTo>
                  <a:lnTo>
                    <a:pt x="71" y="92"/>
                  </a:lnTo>
                  <a:lnTo>
                    <a:pt x="75" y="104"/>
                  </a:lnTo>
                  <a:lnTo>
                    <a:pt x="151" y="104"/>
                  </a:lnTo>
                  <a:lnTo>
                    <a:pt x="157" y="106"/>
                  </a:lnTo>
                  <a:lnTo>
                    <a:pt x="163" y="110"/>
                  </a:lnTo>
                  <a:lnTo>
                    <a:pt x="165" y="114"/>
                  </a:lnTo>
                  <a:lnTo>
                    <a:pt x="167" y="119"/>
                  </a:lnTo>
                  <a:lnTo>
                    <a:pt x="165" y="127"/>
                  </a:lnTo>
                  <a:lnTo>
                    <a:pt x="163" y="131"/>
                  </a:lnTo>
                  <a:lnTo>
                    <a:pt x="157" y="135"/>
                  </a:lnTo>
                  <a:lnTo>
                    <a:pt x="151" y="137"/>
                  </a:lnTo>
                  <a:lnTo>
                    <a:pt x="145" y="135"/>
                  </a:lnTo>
                  <a:lnTo>
                    <a:pt x="140" y="131"/>
                  </a:lnTo>
                  <a:lnTo>
                    <a:pt x="136" y="127"/>
                  </a:lnTo>
                  <a:lnTo>
                    <a:pt x="136" y="119"/>
                  </a:lnTo>
                  <a:lnTo>
                    <a:pt x="59" y="119"/>
                  </a:lnTo>
                  <a:lnTo>
                    <a:pt x="59" y="127"/>
                  </a:lnTo>
                  <a:lnTo>
                    <a:pt x="55" y="131"/>
                  </a:lnTo>
                  <a:lnTo>
                    <a:pt x="49" y="135"/>
                  </a:lnTo>
                  <a:lnTo>
                    <a:pt x="43" y="137"/>
                  </a:lnTo>
                  <a:lnTo>
                    <a:pt x="37" y="135"/>
                  </a:lnTo>
                  <a:lnTo>
                    <a:pt x="31" y="131"/>
                  </a:lnTo>
                  <a:lnTo>
                    <a:pt x="30" y="127"/>
                  </a:lnTo>
                  <a:lnTo>
                    <a:pt x="28" y="119"/>
                  </a:lnTo>
                  <a:lnTo>
                    <a:pt x="30" y="114"/>
                  </a:lnTo>
                  <a:lnTo>
                    <a:pt x="31" y="110"/>
                  </a:lnTo>
                  <a:lnTo>
                    <a:pt x="37" y="106"/>
                  </a:lnTo>
                  <a:lnTo>
                    <a:pt x="43" y="104"/>
                  </a:lnTo>
                  <a:lnTo>
                    <a:pt x="59" y="104"/>
                  </a:lnTo>
                  <a:lnTo>
                    <a:pt x="28" y="15"/>
                  </a:lnTo>
                  <a:lnTo>
                    <a:pt x="8" y="15"/>
                  </a:lnTo>
                  <a:lnTo>
                    <a:pt x="4" y="13"/>
                  </a:lnTo>
                  <a:lnTo>
                    <a:pt x="2" y="11"/>
                  </a:lnTo>
                  <a:lnTo>
                    <a:pt x="0" y="7"/>
                  </a:lnTo>
                  <a:lnTo>
                    <a:pt x="2" y="4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2253A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4830957" y="3523643"/>
              <a:ext cx="3690836" cy="484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000" dirty="0" smtClean="0">
                  <a:solidFill>
                    <a:srgbClr val="12253A"/>
                  </a:solidFill>
                </a:rPr>
                <a:t>标题数字等都可以通过点击</a:t>
              </a:r>
              <a:r>
                <a:rPr lang="zh-CN" altLang="en-US" sz="1000" dirty="0">
                  <a:solidFill>
                    <a:srgbClr val="12253A"/>
                  </a:solidFill>
                </a:rPr>
                <a:t>和重新输入进行更改，顶部“开始”面板中可以对字体、字号、颜色、行距等进行修改。</a:t>
              </a:r>
              <a:endParaRPr lang="en-US" altLang="zh-CN" sz="1000" dirty="0">
                <a:solidFill>
                  <a:srgbClr val="12253A"/>
                </a:solidFill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4838788" y="3242448"/>
              <a:ext cx="1014145" cy="3616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lang="en-US" altLang="zh-CN" sz="1400" b="1" dirty="0">
                  <a:solidFill>
                    <a:srgbClr val="12253A"/>
                  </a:solidFill>
                </a:rPr>
                <a:t>TEXT HERE</a:t>
              </a:r>
              <a:endParaRPr lang="en-US" altLang="zh-CN" sz="1400" b="1" dirty="0">
                <a:solidFill>
                  <a:srgbClr val="12253A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4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Theme">
  <a:themeElements>
    <a:clrScheme name="像素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��< ? x m l   v e r s i o n = " 1 . 0 " ? > < p : p r o p e r t i e s   x m l n s : p = " h t t p : / / s c h e m a s . m i c r o s o f t . c o m / o f f i c e / 2 0 0 6 / m e t a d a t a / p r o p e r t i e s "   x m l n s : x s i = " h t t p : / / w w w . w 3 . o r g / 2 0 0 1 / X M L S c h e m a - i n s t a n c e "   x m l n s : p c = " h t t p : / / s c h e m a s . m i c r o s o f t . c o m / o f f i c e / i n f o p a t h / 2 0 0 7 / P a r t n e r C o n t r o l s " > < d o c u m e n t M a n a g e m e n t > < _ V e r s i o n   x m l n s = " h t t p : / / s c h e m a s . m i c r o s o f t . c o m / s h a r e p o i n t / v 3 / f i e l d s "   x s i : n i l = " t r u e " > < / _ V e r s i o n > < _ S t a t u s   x m l n s = " h t t p : / / s c h e m a s . m i c r o s o f t . c o m / s h a r e p o i n t / v 3 / f i e l d s " > N o t   S t a r t e d < / _ S t a t u s > < / d o c u m e n t M a n a g e m e n t > < / p : p r o p e r t i e s > 
</file>

<file path=customXml/item2.xml>��< ? x m l   v e r s i o n = " 1 . 0 " ? > < c t : c o n t e n t T y p e S c h e m a   c t : _ = " "   m a : _ = " "   m a : c o n t e n t T y p e N a m e = " D o c u m e n t "   m a : c o n t e n t T y p e I D = " 0 x 0 1 0 1 0 0 0 D E 6 4 A E E D D 9 B 7 A 4 D 9 3 5 4 5 A C B E 9 7 D 4 6 1 5 "   m a : c o n t e n t T y p e V e r s i o n = " 2 "   m a : c o n t e n t T y p e D e s c r i p t i o n = " C r e a t e   a   n e w   d o c u m e n t . "   m a : c o n t e n t T y p e S c o p e = " "   m a : v e r s i o n I D = " f 4 9 0 0 2 b 7 8 e 3 a 4 a 7 1 b 8 1 4 e e f 4 6 a 9 8 3 8 1 6 "   x m l n s : c t = " h t t p : / / s c h e m a s . m i c r o s o f t . c o m / o f f i c e / 2 0 0 6 / m e t a d a t a / c o n t e n t T y p e "   x m l n s : m a = " h t t p : / / s c h e m a s . m i c r o s o f t . c o m / o f f i c e / 2 0 0 6 / m e t a d a t a / p r o p e r t i e s / m e t a A t t r i b u t e s " >  
 < x s d : s c h e m a   t a r g e t N a m e s p a c e = " h t t p : / / s c h e m a s . m i c r o s o f t . c o m / o f f i c e / 2 0 0 6 / m e t a d a t a / p r o p e r t i e s "   m a : r o o t = " t r u e "   m a : f i e l d s I D = " 3 8 f 6 d b 2 d d 0 d 9 a 0 c f 6 a 8 d c 3 7 b e 3 2 b 3 6 5 b "   n s 2 : _ = " "   x m l n s : x s d = " h t t p : / / w w w . w 3 . o r g / 2 0 0 1 / X M L S c h e m a "   x m l n s : x s = " h t t p : / / w w w . w 3 . o r g / 2 0 0 1 / X M L S c h e m a "   x m l n s : p = " h t t p : / / s c h e m a s . m i c r o s o f t . c o m / o f f i c e / 2 0 0 6 / m e t a d a t a / p r o p e r t i e s "   x m l n s : n s 2 = " h t t p : / / s c h e m a s . m i c r o s o f t . c o m / s h a r e p o i n t / v 3 / f i e l d s " >  
 < x s d : i m p o r t   n a m e s p a c e = " h t t p : / / s c h e m a s . m i c r o s o f t . c o m / s h a r e p o i n t / v 3 / f i e l d s " / >  
 < x s d : e l e m e n t   n a m e = " p r o p e r t i e s " >  
 < x s d : c o m p l e x T y p e >  
 < x s d : s e q u e n c e >  
 < x s d : e l e m e n t   n a m e = " d o c u m e n t M a n a g e m e n t " >  
 < x s d : c o m p l e x T y p e >  
 < x s d : a l l >  
 < x s d : e l e m e n t   r e f = " n s 2 : _ S t a t u s "   m i n O c c u r s = " 0 " / >  
 < x s d : e l e m e n t   r e f = " n s 2 : _ V e r s i o n "   m i n O c c u r s = " 0 " / >  
 < / x s d : a l l >  
 < / x s d : c o m p l e x T y p e >  
 < / x s d : e l e m e n t >  
 < / x s d : s e q u e n c e >  
 < / x s d : c o m p l e x T y p e >  
 < / x s d : e l e m e n t >  
 < / x s d : s c h e m a >  
 < x s d : s c h e m a   t a r g e t N a m e s p a c e = " h t t p : / / s c h e m a s . m i c r o s o f t . c o m / s h a r e p o i n t / v 3 / f i e l d s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_ S t a t u s "   m a : i n d e x = " 8 "   n i l l a b l e = " t r u e "   m a : d i s p l a y N a m e = " S t a t u s "   m a : d e f a u l t = " N o t   S t a r t e d "   m a : i n t e r n a l N a m e = " _ S t a t u s " >  
 < x s d : s i m p l e T y p e >  
 < x s d : u n i o n   m e m b e r T y p e s = " d m s : T e x t " >  
 < x s d : s i m p l e T y p e >  
 < x s d : r e s t r i c t i o n   b a s e = " d m s : C h o i c e " >  
 < x s d : e n u m e r a t i o n   v a l u e = " N o t   S t a r t e d " / >  
 < x s d : e n u m e r a t i o n   v a l u e = " D r a f t " / >  
 < x s d : e n u m e r a t i o n   v a l u e = " R e v i e w e d " / >  
 < x s d : e n u m e r a t i o n   v a l u e = " S c h e d u l e d " / >  
 < x s d : e n u m e r a t i o n   v a l u e = " P u b l i s h e d " / >  
 < x s d : e n u m e r a t i o n   v a l u e = " F i n a l " / >  
 < x s d : e n u m e r a t i o n   v a l u e = " E x p i r e d " / >  
 < / x s d : r e s t r i c t i o n >  
 < / x s d : s i m p l e T y p e >  
 < / x s d : u n i o n >  
 < / x s d : s i m p l e T y p e >  
 < / x s d : e l e m e n t >  
 < x s d : e l e m e n t   n a m e = " _ V e r s i o n "   m a : i n d e x = " 9 "   n i l l a b l e = " t r u e "   m a : d i s p l a y N a m e = " V e r s i o n "   m a : i n t e r n a l N a m e = " _ V e r s i o n " >  
 < x s d : s i m p l e T y p e >  
 < x s d : r e s t r i c t i o n   b a s e = " d m s : T e x t " / >  
 < / x s d : s i m p l e T y p e >  
 < / x s d : e l e m e n t >  
 < / x s d : s c h e m a >  
 < x s d : s c h e m a   t a r g e t N a m e s p a c e = " h t t p : / / s c h e m a s . o p e n x m l f o r m a t s . o r g / p a c k a g e / 2 0 0 6 / m e t a d a t a / c o r e - p r o p e r t i e s "   e l e m e n t F o r m D e f a u l t = " q u a l i f i e d "   a t t r i b u t e F o r m D e f a u l t = " u n q u a l i f i e d "   b l o c k D e f a u l t = " # a l l "   x m l n s = " h t t p : / / s c h e m a s . o p e n x m l f o r m a t s . o r g / p a c k a g e / 2 0 0 6 / m e t a d a t a / c o r e - p r o p e r t i e s "   x m l n s : x s d = " h t t p : / / w w w . w 3 . o r g / 2 0 0 1 / X M L S c h e m a "   x m l n s : x s i = " h t t p : / / w w w . w 3 . o r g / 2 0 0 1 / X M L S c h e m a - i n s t a n c e "   x m l n s : d c = " h t t p : / / p u r l . o r g / d c / e l e m e n t s / 1 . 1 / "   x m l n s : d c t e r m s = " h t t p : / / p u r l . o r g / d c / t e r m s / "   x m l n s : o d o c = " h t t p : / / s c h e m a s . m i c r o s o f t . c o m / i n t e r n a l / o b d " >  
 < x s d : i m p o r t   n a m e s p a c e = " h t t p : / / p u r l . o r g / d c / e l e m e n t s / 1 . 1 / "   s c h e m a L o c a t i o n = " h t t p : / / d u b l i n c o r e . o r g / s c h e m a s / x m l s / q d c / 2 0 0 3 / 0 4 / 0 2 / d c . x s d " / >  
 < x s d : i m p o r t   n a m e s p a c e = " h t t p : / / p u r l . o r g / d c / t e r m s / "   s c h e m a L o c a t i o n = " h t t p : / / d u b l i n c o r e . o r g / s c h e m a s / x m l s / q d c / 2 0 0 3 / 0 4 / 0 2 / d c t e r m s . x s d " / >  
 < x s d : e l e m e n t   n a m e = " c o r e P r o p e r t i e s "   t y p e = " C T _ c o r e P r o p e r t i e s " / >  
 < x s d : c o m p l e x T y p e   n a m e = " C T _ c o r e P r o p e r t i e s " >  
 < x s d : a l l >  
 < x s d : e l e m e n t   r e f = " d c : c r e a t o r "   m i n O c c u r s = " 0 "   m a x O c c u r s = " 1 " / >  
 < x s d : e l e m e n t   r e f = " d c t e r m s : c r e a t e d "   m i n O c c u r s = " 0 "   m a x O c c u r s = " 1 " / >  
 < x s d : e l e m e n t   r e f = " d c : i d e n t i f i e r "   m i n O c c u r s = " 0 "   m a x O c c u r s = " 1 " / >  
 < x s d : e l e m e n t   n a m e = " c o n t e n t T y p e "   m i n O c c u r s = " 0 "   m a x O c c u r s = " 1 "   t y p e = " x s d : s t r i n g "   m a : i n d e x = " 0 "   m a : d i s p l a y N a m e = " C o n t e n t   T y p e " / >  
 < x s d : e l e m e n t   r e f = " d c : t i t l e "   m i n O c c u r s = " 0 "   m a x O c c u r s = " 1 "   m a : i n d e x = " 4 "   m a : d i s p l a y N a m e = " T i t l e " / >  
 < x s d : e l e m e n t   r e f = " d c : s u b j e c t "   m i n O c c u r s = " 0 "   m a x O c c u r s = " 1 " / >  
 < x s d : e l e m e n t   r e f = " d c : d e s c r i p t i o n "   m i n O c c u r s = " 0 "   m a x O c c u r s = " 1 " / >  
 < x s d : e l e m e n t   n a m e = " k e y w o r d s "   m i n O c c u r s = " 0 "   m a x O c c u r s = " 1 "   t y p e = " x s d : s t r i n g " / >  
 < x s d : e l e m e n t   r e f = " d c : l a n g u a g e "   m i n O c c u r s = " 0 "   m a x O c c u r s = " 1 " / >  
 < x s d : e l e m e n t   n a m e = " c a t e g o r y "   m i n O c c u r s = " 0 "   m a x O c c u r s = " 1 "   t y p e = " x s d : s t r i n g " / >  
 < x s d : e l e m e n t   n a m e = " v e r s i o n "   m i n O c c u r s = " 0 "   m a x O c c u r s = " 1 "   t y p e = " x s d : s t r i n g " / >  
 < x s d : e l e m e n t   n a m e = " r e v i s i o n "   m i n O c c u r s = " 0 "   m a x O c c u r s = " 1 "   t y p e = " x s d : s t r i n g " >  
 < x s d : a n n o t a t i o n >  
 < x s d : d o c u m e n t a t i o n >  
                                                 T h i s   v a l u e   i n d i c a t e s   t h e   n u m b e r   o f   s a v e s   o r   r e v i s i o n s .   T h e   a p p l i c a t i o n   i s   r e s p o n s i b l e   f o r   u p d a t i n g   t h i s   v a l u e   a f t e r   e a c h   r e v i s i o n .  
                                         < / x s d : d o c u m e n t a t i o n >  
 < / x s d : a n n o t a t i o n >  
 < / x s d : e l e m e n t >  
 < x s d : e l e m e n t   n a m e = " l a s t M o d i f i e d B y "   m i n O c c u r s = " 0 "   m a x O c c u r s = " 1 "   t y p e = " x s d : s t r i n g " / >  
 < x s d : e l e m e n t   r e f = " d c t e r m s : m o d i f i e d "   m i n O c c u r s = " 0 "   m a x O c c u r s = " 1 " / >  
 < x s d : e l e m e n t   n a m e = " c o n t e n t S t a t u s "   m i n O c c u r s = " 0 "   m a x O c c u r s = " 1 "   t y p e = " x s d : s t r i n g "   m a : d i s p l a y N a m e = " S t a t u s " / >  
 < / x s d : a l l >  
 < / x s d : c o m p l e x T y p e >  
 < / x s d : s c h e m a >  
 < x s : s c h e m a   t a r g e t N a m e s p a c e = " h t t p : / / s c h e m a s . m i c r o s o f t . c o m / o f f i c e / i n f o p a t h / 2 0 0 7 / P a r t n e r C o n t r o l s "   e l e m e n t F o r m D e f a u l t = " q u a l i f i e d "   a t t r i b u t e F o r m D e f a u l t = " u n q u a l i f i e d "   x m l n s : p c = " h t t p : / / s c h e m a s . m i c r o s o f t . c o m / o f f i c e / i n f o p a t h / 2 0 0 7 / P a r t n e r C o n t r o l s "   x m l n s : x s = " h t t p : / / w w w . w 3 . o r g / 2 0 0 1 / X M L S c h e m a " >  
 < x s : e l e m e n t   n a m e = " P e r s o n " >  
 < x s : c o m p l e x T y p e >  
 < x s : s e q u e n c e >  
 < x s : e l e m e n t   r e f = " p c : D i s p l a y N a m e "   m i n O c c u r s = " 0 " > < / x s : e l e m e n t >  
 < x s : e l e m e n t   r e f = " p c : A c c o u n t I d "   m i n O c c u r s = " 0 " > < / x s : e l e m e n t >  
 < x s : e l e m e n t   r e f = " p c : A c c o u n t T y p e "   m i n O c c u r s = " 0 " > < / x s : e l e m e n t >  
 < / x s : s e q u e n c e >  
 < / x s : c o m p l e x T y p e >  
 < / x s : e l e m e n t >  
 < x s : e l e m e n t   n a m e = " D i s p l a y N a m e "   t y p e = " x s : s t r i n g " > < / x s : e l e m e n t >  
 < x s : e l e m e n t   n a m e = " A c c o u n t I d "   t y p e = " x s : s t r i n g " > < / x s : e l e m e n t >  
 < x s : e l e m e n t   n a m e = " A c c o u n t T y p e "   t y p e = " x s : s t r i n g " > < / x s : e l e m e n t >  
 < x s : e l e m e n t   n a m e = " B D C A s s o c i a t e d E n t i t y " >  
 < x s : c o m p l e x T y p e >  
 < x s : s e q u e n c e >  
 < x s : e l e m e n t   r e f = " p c : B D C E n t i t y "   m i n O c c u r s = " 0 "   m a x O c c u r s = " u n b o u n d e d " > < / x s : e l e m e n t >  
 < / x s : s e q u e n c e >  
 < x s : a t t r i b u t e   r e f = " p c : E n t i t y N a m e s p a c e " > < / x s : a t t r i b u t e >  
 < x s : a t t r i b u t e   r e f = " p c : E n t i t y N a m e " > < / x s : a t t r i b u t e >  
 < x s : a t t r i b u t e   r e f = " p c : S y s t e m I n s t a n c e N a m e " > < / x s : a t t r i b u t e >  
 < x s : a t t r i b u t e   r e f = " p c : A s s o c i a t i o n N a m e " > < / x s : a t t r i b u t e >  
 < / x s : c o m p l e x T y p e >  
 < / x s : e l e m e n t >  
 < x s : a t t r i b u t e   n a m e = " E n t i t y N a m e s p a c e "   t y p e = " x s : s t r i n g " > < / x s : a t t r i b u t e >  
 < x s : a t t r i b u t e   n a m e = " E n t i t y N a m e "   t y p e = " x s : s t r i n g " > < / x s : a t t r i b u t e >  
 < x s : a t t r i b u t e   n a m e = " S y s t e m I n s t a n c e N a m e "   t y p e = " x s : s t r i n g " > < / x s : a t t r i b u t e >  
 < x s : a t t r i b u t e   n a m e = " A s s o c i a t i o n N a m e "   t y p e = " x s : s t r i n g " > < / x s : a t t r i b u t e >  
 < x s : e l e m e n t   n a m e = " B D C E n t i t y " >  
 < x s : c o m p l e x T y p e >  
 < x s : s e q u e n c e >  
 < x s : e l e m e n t   r e f = " p c : E n t i t y D i s p l a y N a m e "   m i n O c c u r s = " 0 " > < / x s : e l e m e n t >  
 < x s : e l e m e n t   r e f = " p c : E n t i t y I n s t a n c e R e f e r e n c e "   m i n O c c u r s = " 0 " > < / x s : e l e m e n t >  
 < x s : e l e m e n t   r e f = " p c : E n t i t y I d 1 "   m i n O c c u r s = " 0 " > < / x s : e l e m e n t >  
 < x s : e l e m e n t   r e f = " p c : E n t i t y I d 2 "   m i n O c c u r s = " 0 " > < / x s : e l e m e n t >  
 < x s : e l e m e n t   r e f = " p c : E n t i t y I d 3 "   m i n O c c u r s = " 0 " > < / x s : e l e m e n t >  
 < x s : e l e m e n t   r e f = " p c : E n t i t y I d 4 "   m i n O c c u r s = " 0 " > < / x s : e l e m e n t >  
 < x s : e l e m e n t   r e f = " p c : E n t i t y I d 5 "   m i n O c c u r s = " 0 " > < / x s : e l e m e n t >  
 < / x s : s e q u e n c e >  
 < / x s : c o m p l e x T y p e >  
 < / x s : e l e m e n t >  
 < x s : e l e m e n t   n a m e = " E n t i t y D i s p l a y N a m e "   t y p e = " x s : s t r i n g " > < / x s : e l e m e n t >  
 < x s : e l e m e n t   n a m e = " E n t i t y I n s t a n c e R e f e r e n c e "   t y p e = " x s : s t r i n g " > < / x s : e l e m e n t >  
 < x s : e l e m e n t   n a m e = " E n t i t y I d 1 "   t y p e = " x s : s t r i n g " > < / x s : e l e m e n t >  
 < x s : e l e m e n t   n a m e = " E n t i t y I d 2 "   t y p e = " x s : s t r i n g " > < / x s : e l e m e n t >  
 < x s : e l e m e n t   n a m e = " E n t i t y I d 3 "   t y p e = " x s : s t r i n g " > < / x s : e l e m e n t >  
 < x s : e l e m e n t   n a m e = " E n t i t y I d 4 "   t y p e = " x s : s t r i n g " > < / x s : e l e m e n t >  
 < x s : e l e m e n t   n a m e = " E n t i t y I d 5 "   t y p e = " x s : s t r i n g " > < / x s : e l e m e n t >  
 < x s : e l e m e n t   n a m e = " T e r m s " >  
 < x s : c o m p l e x T y p e >  
 < x s : s e q u e n c e >  
 < x s : e l e m e n t   r e f = " p c : T e r m I n f o "   m i n O c c u r s = " 0 "   m a x O c c u r s = " u n b o u n d e d " > < / x s : e l e m e n t >  
 < / x s : s e q u e n c e >  
 < / x s : c o m p l e x T y p e >  
 < / x s : e l e m e n t >  
 < x s : e l e m e n t   n a m e = " T e r m I n f o " >  
 < x s : c o m p l e x T y p e >  
 < x s : s e q u e n c e >  
 < x s : e l e m e n t   r e f = " p c : T e r m N a m e "   m i n O c c u r s = " 0 " > < / x s : e l e m e n t >  
 < x s : e l e m e n t   r e f = " p c : T e r m I d "   m i n O c c u r s = " 0 " > < / x s : e l e m e n t >  
 < / x s : s e q u e n c e >  
 < / x s : c o m p l e x T y p e >  
 < / x s : e l e m e n t >  
 < x s : e l e m e n t   n a m e = " T e r m N a m e "   t y p e = " x s : s t r i n g " > < / x s : e l e m e n t >  
 < x s : e l e m e n t   n a m e = " T e r m I d "   t y p e = " x s : s t r i n g " > < / x s : e l e m e n t >  
 < / x s : s c h e m a >  
 < / c t : c o n t e n t T y p e S c h e m a > 
</file>

<file path=customXml/item3.xml>��< ? m s o - c o n t e n t T y p e ? > < F o r m T e m p l a t e s   x m l n s = " h t t p : / / s c h e m a s . m i c r o s o f t . c o m / s h a r e p o i n t / v 3 / c o n t e n t t y p e / f o r m s " > < D i s p l a y > D o c u m e n t L i b r a r y F o r m < / D i s p l a y > < E d i t > D o c u m e n t L i b r a r y F o r m < / E d i t > < N e w > D o c u m e n t L i b r a r y F o r m < / N e w > < / F o r m T e m p l a t e s > 
</file>

<file path=customXml/itemProps1.xml><?xml version="1.0" encoding="utf-8"?>
<ds:datastoreItem xmlns:ds="http://schemas.openxmlformats.org/officeDocument/2006/customXml" ds:itemID="{7B6F2769-7194-4217-93D3-3AF3A4742282}">
  <ds:schemaRefs/>
</ds:datastoreItem>
</file>

<file path=customXml/itemProps2.xml><?xml version="1.0" encoding="utf-8"?>
<ds:datastoreItem xmlns:ds="http://schemas.openxmlformats.org/officeDocument/2006/customXml" ds:itemID="{E4214858-785C-42F7-BE66-6D0E79395FC8}">
  <ds:schemaRefs/>
</ds:datastoreItem>
</file>

<file path=customXml/itemProps3.xml><?xml version="1.0" encoding="utf-8"?>
<ds:datastoreItem xmlns:ds="http://schemas.openxmlformats.org/officeDocument/2006/customXml" ds:itemID="{87D2A1B0-FF3E-4009-940D-AED0EB70AA2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0</TotalTime>
  <Words>3248</Words>
  <Application>WPS 演示</Application>
  <PresentationFormat>全屏显示(16:9)</PresentationFormat>
  <Paragraphs>300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8" baseType="lpstr">
      <vt:lpstr>Arial</vt:lpstr>
      <vt:lpstr>宋体</vt:lpstr>
      <vt:lpstr>Wingdings</vt:lpstr>
      <vt:lpstr>Arial</vt:lpstr>
      <vt:lpstr>Hiragino Sans GB W3</vt:lpstr>
      <vt:lpstr>Avenir Next Condensed Regular</vt:lpstr>
      <vt:lpstr>HelveticaNeueLT Pro 67 MdCn</vt:lpstr>
      <vt:lpstr>Segoe Print</vt:lpstr>
      <vt:lpstr>STHeitiSC-Light</vt:lpstr>
      <vt:lpstr>Helvetica</vt:lpstr>
      <vt:lpstr>Century Gothic</vt:lpstr>
      <vt:lpstr>微软雅黑</vt:lpstr>
      <vt:lpstr>Meiryo</vt:lpstr>
      <vt:lpstr>Yu Gothic UI</vt:lpstr>
      <vt:lpstr>Arial Narrow</vt:lpstr>
      <vt:lpstr>Calibri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Office PLUS</dc:creator>
  <cp:lastModifiedBy>Years later</cp:lastModifiedBy>
  <cp:revision>96</cp:revision>
  <dcterms:created xsi:type="dcterms:W3CDTF">2010-04-12T23:12:00Z</dcterms:created>
  <dcterms:modified xsi:type="dcterms:W3CDTF">2024-04-30T15:25:57Z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  <property fmtid="{D5CDD505-2E9C-101B-9397-08002B2CF9AE}" pid="3" name="ICV">
    <vt:lpwstr>0BAF262A32D44395AFB0F1188D7F8F95_13</vt:lpwstr>
  </property>
  <property fmtid="{D5CDD505-2E9C-101B-9397-08002B2CF9AE}" pid="4" name="KSOProductBuildVer">
    <vt:lpwstr>2052-12.1.0.16417</vt:lpwstr>
  </property>
</Properties>
</file>