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11"/>
  </p:handoutMasterIdLst>
  <p:sldIdLst>
    <p:sldId id="312" r:id="rId3"/>
    <p:sldId id="257" r:id="rId5"/>
    <p:sldId id="314" r:id="rId6"/>
    <p:sldId id="290" r:id="rId7"/>
    <p:sldId id="325" r:id="rId8"/>
    <p:sldId id="326" r:id="rId9"/>
    <p:sldId id="622" r:id="rId10"/>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996"/>
    <a:srgbClr val="193670"/>
    <a:srgbClr val="262626"/>
    <a:srgbClr val="D01F22"/>
    <a:srgbClr val="E4484C"/>
    <a:srgbClr val="A20000"/>
    <a:srgbClr val="3906BA"/>
    <a:srgbClr val="0334BD"/>
    <a:srgbClr val="007DDA"/>
    <a:srgbClr val="024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84" autoAdjust="0"/>
    <p:restoredTop sz="96182" autoAdjust="0"/>
  </p:normalViewPr>
  <p:slideViewPr>
    <p:cSldViewPr snapToGrid="0">
      <p:cViewPr varScale="1">
        <p:scale>
          <a:sx n="69" d="100"/>
          <a:sy n="69" d="100"/>
        </p:scale>
        <p:origin x="528" y="60"/>
      </p:cViewPr>
      <p:guideLst/>
    </p:cSldViewPr>
  </p:slideViewPr>
  <p:notesTextViewPr>
    <p:cViewPr>
      <p:scale>
        <a:sx n="3" d="2"/>
        <a:sy n="3" d="2"/>
      </p:scale>
      <p:origin x="0" y="0"/>
    </p:cViewPr>
  </p:notesTextViewPr>
  <p:sorterViewPr>
    <p:cViewPr>
      <p:scale>
        <a:sx n="75" d="100"/>
        <a:sy n="75" d="100"/>
      </p:scale>
      <p:origin x="0" y="0"/>
    </p:cViewPr>
  </p:sorterViewPr>
  <p:notesViewPr>
    <p:cSldViewPr snapToGrid="0">
      <p:cViewPr varScale="1">
        <p:scale>
          <a:sx n="80" d="100"/>
          <a:sy n="80" d="100"/>
        </p:scale>
        <p:origin x="32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78E0E4-DC06-4041-AFA7-BB6F527FFA3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B7432-8BB0-4EFA-A417-EFCDC17B281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advClick="0" advTm="3000">
        <p14:ripple/>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grpSp>
        <p:nvGrpSpPr>
          <p:cNvPr id="2" name="组合 1"/>
          <p:cNvGrpSpPr/>
          <p:nvPr userDrawn="1"/>
        </p:nvGrpSpPr>
        <p:grpSpPr>
          <a:xfrm>
            <a:off x="0" y="-689"/>
            <a:ext cx="12192000" cy="6858689"/>
            <a:chOff x="0" y="-689"/>
            <a:chExt cx="12192000" cy="6858689"/>
          </a:xfrm>
        </p:grpSpPr>
        <p:grpSp>
          <p:nvGrpSpPr>
            <p:cNvPr id="3" name="组合 2"/>
            <p:cNvGrpSpPr/>
            <p:nvPr/>
          </p:nvGrpSpPr>
          <p:grpSpPr>
            <a:xfrm>
              <a:off x="0" y="-689"/>
              <a:ext cx="2438400" cy="1456129"/>
              <a:chOff x="0" y="-689"/>
              <a:chExt cx="2438400" cy="1456129"/>
            </a:xfrm>
          </p:grpSpPr>
          <p:sp>
            <p:nvSpPr>
              <p:cNvPr id="7" name="直角三角形 6"/>
              <p:cNvSpPr/>
              <p:nvPr/>
            </p:nvSpPr>
            <p:spPr>
              <a:xfrm rot="10800000" flipH="1">
                <a:off x="1" y="-1"/>
                <a:ext cx="1835726" cy="1096233"/>
              </a:xfrm>
              <a:prstGeom prst="rtTriangle">
                <a:avLst/>
              </a:prstGeom>
              <a:gradFill flip="none" rotWithShape="1">
                <a:gsLst>
                  <a:gs pos="0">
                    <a:srgbClr val="193670"/>
                  </a:gs>
                  <a:gs pos="100000">
                    <a:srgbClr val="22499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10800000" flipH="1">
                <a:off x="0" y="-689"/>
                <a:ext cx="2438400" cy="1456129"/>
              </a:xfrm>
              <a:custGeom>
                <a:avLst/>
                <a:gdLst>
                  <a:gd name="connsiteX0" fmla="*/ 2397252 w 2901074"/>
                  <a:gd name="connsiteY0" fmla="*/ 1732422 h 1732422"/>
                  <a:gd name="connsiteX1" fmla="*/ 2901074 w 2901074"/>
                  <a:gd name="connsiteY1" fmla="*/ 1732422 h 1732422"/>
                  <a:gd name="connsiteX2" fmla="*/ 0 w 2901074"/>
                  <a:gd name="connsiteY2" fmla="*/ 0 h 1732422"/>
                  <a:gd name="connsiteX3" fmla="*/ 0 w 2901074"/>
                  <a:gd name="connsiteY3" fmla="*/ 300866 h 1732422"/>
                  <a:gd name="connsiteX4" fmla="*/ 0 w 2901074"/>
                  <a:gd name="connsiteY4" fmla="*/ 1732422 h 1732422"/>
                  <a:gd name="connsiteX5" fmla="*/ 0 w 2901074"/>
                  <a:gd name="connsiteY5" fmla="*/ 1732422 h 1732422"/>
                  <a:gd name="connsiteX6" fmla="*/ 0 w 2901074"/>
                  <a:gd name="connsiteY6" fmla="*/ 975754 h 1732422"/>
                  <a:gd name="connsiteX7" fmla="*/ 0 w 2901074"/>
                  <a:gd name="connsiteY7" fmla="*/ 975754 h 17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1074" h="1732422">
                    <a:moveTo>
                      <a:pt x="2397252" y="1732422"/>
                    </a:moveTo>
                    <a:lnTo>
                      <a:pt x="2901074" y="1732422"/>
                    </a:lnTo>
                    <a:lnTo>
                      <a:pt x="0" y="0"/>
                    </a:lnTo>
                    <a:lnTo>
                      <a:pt x="0" y="300866"/>
                    </a:lnTo>
                    <a:close/>
                    <a:moveTo>
                      <a:pt x="0" y="1732422"/>
                    </a:moveTo>
                    <a:lnTo>
                      <a:pt x="0" y="1732422"/>
                    </a:lnTo>
                    <a:lnTo>
                      <a:pt x="0" y="975754"/>
                    </a:lnTo>
                    <a:lnTo>
                      <a:pt x="0" y="975754"/>
                    </a:lnTo>
                    <a:close/>
                  </a:path>
                </a:pathLst>
              </a:custGeom>
              <a:gradFill>
                <a:gsLst>
                  <a:gs pos="0">
                    <a:srgbClr val="193670"/>
                  </a:gs>
                  <a:gs pos="100000">
                    <a:srgbClr val="2249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10363199" y="5765902"/>
              <a:ext cx="1828801" cy="1092098"/>
              <a:chOff x="10363199" y="5765902"/>
              <a:chExt cx="1828801" cy="1092098"/>
            </a:xfrm>
          </p:grpSpPr>
          <p:sp>
            <p:nvSpPr>
              <p:cNvPr id="5" name="直角三角形 4"/>
              <p:cNvSpPr/>
              <p:nvPr/>
            </p:nvSpPr>
            <p:spPr>
              <a:xfrm flipH="1">
                <a:off x="10844465" y="6053298"/>
                <a:ext cx="1347535" cy="804702"/>
              </a:xfrm>
              <a:prstGeom prst="rtTriangle">
                <a:avLst/>
              </a:prstGeom>
              <a:gradFill flip="none" rotWithShape="1">
                <a:gsLst>
                  <a:gs pos="0">
                    <a:srgbClr val="193670"/>
                  </a:gs>
                  <a:gs pos="100000">
                    <a:srgbClr val="22499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flipH="1">
                <a:off x="10363199" y="5765902"/>
                <a:ext cx="1828800" cy="1092097"/>
              </a:xfrm>
              <a:custGeom>
                <a:avLst/>
                <a:gdLst>
                  <a:gd name="connsiteX0" fmla="*/ 2397252 w 2901074"/>
                  <a:gd name="connsiteY0" fmla="*/ 1732422 h 1732422"/>
                  <a:gd name="connsiteX1" fmla="*/ 2901074 w 2901074"/>
                  <a:gd name="connsiteY1" fmla="*/ 1732422 h 1732422"/>
                  <a:gd name="connsiteX2" fmla="*/ 0 w 2901074"/>
                  <a:gd name="connsiteY2" fmla="*/ 0 h 1732422"/>
                  <a:gd name="connsiteX3" fmla="*/ 0 w 2901074"/>
                  <a:gd name="connsiteY3" fmla="*/ 300866 h 1732422"/>
                  <a:gd name="connsiteX4" fmla="*/ 0 w 2901074"/>
                  <a:gd name="connsiteY4" fmla="*/ 1732422 h 1732422"/>
                  <a:gd name="connsiteX5" fmla="*/ 0 w 2901074"/>
                  <a:gd name="connsiteY5" fmla="*/ 1732422 h 1732422"/>
                  <a:gd name="connsiteX6" fmla="*/ 0 w 2901074"/>
                  <a:gd name="connsiteY6" fmla="*/ 975754 h 1732422"/>
                  <a:gd name="connsiteX7" fmla="*/ 0 w 2901074"/>
                  <a:gd name="connsiteY7" fmla="*/ 975754 h 17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1074" h="1732422">
                    <a:moveTo>
                      <a:pt x="2397252" y="1732422"/>
                    </a:moveTo>
                    <a:lnTo>
                      <a:pt x="2901074" y="1732422"/>
                    </a:lnTo>
                    <a:lnTo>
                      <a:pt x="0" y="0"/>
                    </a:lnTo>
                    <a:lnTo>
                      <a:pt x="0" y="300866"/>
                    </a:lnTo>
                    <a:close/>
                    <a:moveTo>
                      <a:pt x="0" y="1732422"/>
                    </a:moveTo>
                    <a:lnTo>
                      <a:pt x="0" y="1732422"/>
                    </a:lnTo>
                    <a:lnTo>
                      <a:pt x="0" y="975754"/>
                    </a:lnTo>
                    <a:lnTo>
                      <a:pt x="0" y="975754"/>
                    </a:lnTo>
                    <a:close/>
                  </a:path>
                </a:pathLst>
              </a:custGeom>
              <a:gradFill>
                <a:gsLst>
                  <a:gs pos="0">
                    <a:srgbClr val="193670"/>
                  </a:gs>
                  <a:gs pos="100000">
                    <a:srgbClr val="2249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advClick="0" advTm="3000">
        <p14:ripple/>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bg>
      <p:bgPr>
        <a:gradFill>
          <a:gsLst>
            <a:gs pos="50000">
              <a:srgbClr val="ECECEC"/>
            </a:gs>
            <a:gs pos="0">
              <a:srgbClr val="E2E2E2"/>
            </a:gs>
            <a:gs pos="100000">
              <a:schemeClr val="bg1"/>
            </a:gs>
          </a:gsLst>
          <a:lin ang="18900000" scaled="1"/>
        </a:grad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95118EC-EDEF-4F9C-852D-0A464BD53A70}" type="datetimeFigureOut">
              <a:rPr lang="zh-CN" altLang="en-US"/>
            </a:fld>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2CC5073-A55C-4F3C-8D7B-130473455D17}" type="slidenum">
              <a:rPr lang="zh-CN" altLang="en-US"/>
            </a:fld>
            <a:endParaRPr lang="zh-CN" alt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ripple/>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983432" y="406317"/>
            <a:ext cx="5040560" cy="504055"/>
          </a:xfrm>
        </p:spPr>
        <p:txBody>
          <a:bodyPr lIns="0" tIns="0" rIns="0" bIns="0" anchor="t"/>
          <a:lstStyle>
            <a:lvl1pPr algn="l">
              <a:defRPr sz="3200" b="0" cap="a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7" name="五边形 6"/>
          <p:cNvSpPr/>
          <p:nvPr userDrawn="1"/>
        </p:nvSpPr>
        <p:spPr>
          <a:xfrm>
            <a:off x="263353" y="432894"/>
            <a:ext cx="573964" cy="432047"/>
          </a:xfrm>
          <a:prstGeom prst="homePlate">
            <a:avLst>
              <a:gd name="adj" fmla="val 38242"/>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8" name="矩形 7"/>
          <p:cNvSpPr/>
          <p:nvPr userDrawn="1"/>
        </p:nvSpPr>
        <p:spPr>
          <a:xfrm>
            <a:off x="131676" y="432894"/>
            <a:ext cx="95672" cy="432047"/>
          </a:xfrm>
          <a:prstGeom prst="rect">
            <a:avLst/>
          </a:prstGeom>
          <a:solidFill>
            <a:srgbClr val="023D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9" name="矩形 8"/>
          <p:cNvSpPr/>
          <p:nvPr userDrawn="1"/>
        </p:nvSpPr>
        <p:spPr>
          <a:xfrm>
            <a:off x="1" y="432894"/>
            <a:ext cx="95672" cy="432047"/>
          </a:xfrm>
          <a:prstGeom prst="rect">
            <a:avLst/>
          </a:prstGeom>
          <a:solidFill>
            <a:srgbClr val="023D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400" advClick="0" advTm="3000">
        <p14:ripple/>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2" name="标题 1"/>
          <p:cNvSpPr>
            <a:spLocks noGrp="1"/>
          </p:cNvSpPr>
          <p:nvPr>
            <p:ph type="title"/>
          </p:nvPr>
        </p:nvSpPr>
        <p:spPr>
          <a:xfrm>
            <a:off x="983432" y="406317"/>
            <a:ext cx="5040560" cy="504055"/>
          </a:xfrm>
        </p:spPr>
        <p:txBody>
          <a:bodyPr lIns="0" tIns="0" rIns="0" bIns="0" anchor="t"/>
          <a:lstStyle>
            <a:lvl1pPr algn="l">
              <a:defRPr sz="3200" b="0" cap="a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7" name="五边形 6"/>
          <p:cNvSpPr/>
          <p:nvPr userDrawn="1"/>
        </p:nvSpPr>
        <p:spPr>
          <a:xfrm>
            <a:off x="263353" y="432894"/>
            <a:ext cx="573964" cy="432047"/>
          </a:xfrm>
          <a:prstGeom prst="homePlate">
            <a:avLst>
              <a:gd name="adj" fmla="val 38242"/>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8" name="矩形 7"/>
          <p:cNvSpPr/>
          <p:nvPr userDrawn="1"/>
        </p:nvSpPr>
        <p:spPr>
          <a:xfrm>
            <a:off x="131676" y="432894"/>
            <a:ext cx="95672" cy="432047"/>
          </a:xfrm>
          <a:prstGeom prst="rect">
            <a:avLst/>
          </a:prstGeom>
          <a:solidFill>
            <a:srgbClr val="023D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9" name="矩形 8"/>
          <p:cNvSpPr/>
          <p:nvPr userDrawn="1"/>
        </p:nvSpPr>
        <p:spPr>
          <a:xfrm>
            <a:off x="1" y="432894"/>
            <a:ext cx="95672" cy="432047"/>
          </a:xfrm>
          <a:prstGeom prst="rect">
            <a:avLst/>
          </a:prstGeom>
          <a:solidFill>
            <a:srgbClr val="023D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400" advClick="0" advTm="3000">
        <p14:ripple/>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400" advClick="0" advTm="3000">
        <p14:ripple/>
      </p:transition>
    </mc:Choice>
    <mc:Fallback>
      <p:transition spd="slow" advClick="0" advTm="3000">
        <p:fade/>
      </p:transition>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hyperlink" Target="https://www.pptying.com" TargetMode="Externa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直角三角形 15"/>
          <p:cNvSpPr/>
          <p:nvPr/>
        </p:nvSpPr>
        <p:spPr>
          <a:xfrm>
            <a:off x="0" y="0"/>
            <a:ext cx="6880485" cy="6858000"/>
          </a:xfrm>
          <a:prstGeom prst="rtTriangl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63500" algn="ctr" rotWithShape="0">
              <a:prstClr val="black">
                <a:alpha val="40000"/>
              </a:prstClr>
            </a:outerShdw>
          </a:effectLst>
        </p:spPr>
        <p:txBody>
          <a:bodyPr vert="horz" wrap="square" lIns="91440" tIns="45720" rIns="91440" bIns="45720" numCol="1" anchor="ctr" anchorCtr="0" compatLnSpc="1"/>
          <a:lstStyle/>
          <a:p>
            <a:pPr algn="ctr"/>
            <a:endParaRPr lang="zh-CN" altLang="en-US" sz="4800">
              <a:solidFill>
                <a:prstClr val="white"/>
              </a:solidFill>
              <a:latin typeface="迷你简菱心" panose="02010609000101010101" pitchFamily="49" charset="-122"/>
              <a:ea typeface="迷你简菱心" panose="02010609000101010101" pitchFamily="49" charset="-122"/>
            </a:endParaRPr>
          </a:p>
        </p:txBody>
      </p:sp>
      <p:sp>
        <p:nvSpPr>
          <p:cNvPr id="17" name="任意多边形 16"/>
          <p:cNvSpPr/>
          <p:nvPr/>
        </p:nvSpPr>
        <p:spPr>
          <a:xfrm rot="5400000" flipV="1">
            <a:off x="675384" y="-15772"/>
            <a:ext cx="4576893" cy="4576893"/>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gradFill flip="none" rotWithShape="1">
            <a:gsLst>
              <a:gs pos="0">
                <a:srgbClr val="003473">
                  <a:lumMod val="60000"/>
                  <a:lumOff val="40000"/>
                </a:srgbClr>
              </a:gs>
              <a:gs pos="77000">
                <a:srgbClr val="003473"/>
              </a:gs>
            </a:gsLst>
            <a:path path="circle">
              <a:fillToRect l="100000" b="100000"/>
            </a:path>
            <a:tileRect t="-100000" r="-100000"/>
          </a:gradFill>
          <a:ln>
            <a:noFill/>
          </a:ln>
          <a:effectLst>
            <a:outerShdw blurRad="63500" algn="ctr" rotWithShape="0">
              <a:prstClr val="black">
                <a:alpha val="40000"/>
              </a:prstClr>
            </a:outerShdw>
          </a:effectLst>
        </p:spPr>
        <p:txBody>
          <a:bodyPr vert="horz" wrap="square" lIns="121920" tIns="60960" rIns="121920" bIns="60960" numCol="1" anchor="ctr" anchorCtr="0" compatLnSpc="1"/>
          <a:lstStyle/>
          <a:p>
            <a:pPr algn="ctr"/>
            <a:endParaRPr lang="zh-CN" altLang="en-US" sz="6400">
              <a:solidFill>
                <a:prstClr val="white"/>
              </a:solidFill>
              <a:latin typeface="迷你简菱心" panose="02010609000101010101" pitchFamily="49" charset="-122"/>
              <a:ea typeface="迷你简菱心" panose="02010609000101010101" pitchFamily="49" charset="-122"/>
            </a:endParaRPr>
          </a:p>
        </p:txBody>
      </p:sp>
      <p:sp>
        <p:nvSpPr>
          <p:cNvPr id="18" name="文本框 17"/>
          <p:cNvSpPr txBox="1"/>
          <p:nvPr/>
        </p:nvSpPr>
        <p:spPr>
          <a:xfrm>
            <a:off x="6449481" y="2645091"/>
            <a:ext cx="5262980" cy="1107996"/>
          </a:xfrm>
          <a:prstGeom prst="rect">
            <a:avLst/>
          </a:prstGeom>
          <a:noFill/>
        </p:spPr>
        <p:txBody>
          <a:bodyPr wrap="none" rtlCol="0">
            <a:spAutoFit/>
            <a:scene3d>
              <a:camera prst="orthographicFront"/>
              <a:lightRig rig="threePt" dir="t"/>
            </a:scene3d>
            <a:sp3d contourW="12700"/>
          </a:bodyPr>
          <a:lstStyle/>
          <a:p>
            <a:pPr algn="r" defTabSz="914400">
              <a:defRPr/>
            </a:pPr>
            <a:r>
              <a:rPr lang="zh-CN" altLang="en-US" sz="6600" b="1" dirty="0">
                <a:latin typeface="微软雅黑" panose="020B0503020204020204" pitchFamily="34" charset="-122"/>
                <a:ea typeface="微软雅黑" panose="020B0503020204020204" pitchFamily="34" charset="-122"/>
              </a:rPr>
              <a:t>年终工作总结</a:t>
            </a:r>
            <a:endParaRPr lang="zh-CN" altLang="en-US" sz="66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8073912" y="1047411"/>
            <a:ext cx="3638550" cy="1732915"/>
          </a:xfrm>
          <a:prstGeom prst="rect">
            <a:avLst/>
          </a:prstGeom>
          <a:noFill/>
        </p:spPr>
        <p:txBody>
          <a:bodyPr wrap="none" rtlCol="0">
            <a:spAutoFit/>
            <a:scene3d>
              <a:camera prst="orthographicFront"/>
              <a:lightRig rig="threePt" dir="t"/>
            </a:scene3d>
            <a:sp3d contourW="12700"/>
          </a:bodyPr>
          <a:lstStyle/>
          <a:p>
            <a:pPr algn="r" defTabSz="914400">
              <a:defRPr/>
            </a:pPr>
            <a:r>
              <a:rPr lang="en-US" altLang="zh-CN" sz="10665" b="1" dirty="0">
                <a:latin typeface="微软雅黑" panose="020B0503020204020204" pitchFamily="34" charset="-122"/>
                <a:ea typeface="微软雅黑" panose="020B0503020204020204" pitchFamily="34" charset="-122"/>
              </a:rPr>
              <a:t>202X</a:t>
            </a:r>
            <a:endParaRPr lang="zh-CN" altLang="en-US" sz="10665" b="1" dirty="0">
              <a:latin typeface="微软雅黑" panose="020B0503020204020204" pitchFamily="34" charset="-122"/>
              <a:ea typeface="微软雅黑" panose="020B0503020204020204" pitchFamily="34" charset="-122"/>
            </a:endParaRPr>
          </a:p>
        </p:txBody>
      </p:sp>
      <p:sp>
        <p:nvSpPr>
          <p:cNvPr id="27" name="直角三角形 26"/>
          <p:cNvSpPr/>
          <p:nvPr/>
        </p:nvSpPr>
        <p:spPr>
          <a:xfrm rot="13500000" flipV="1">
            <a:off x="2631848" y="-1204910"/>
            <a:ext cx="2362507" cy="2362507"/>
          </a:xfrm>
          <a:prstGeom prst="rtTriangle">
            <a:avLst/>
          </a:prstGeom>
          <a:solidFill>
            <a:srgbClr val="224996"/>
          </a:solidFill>
          <a:ln>
            <a:noFill/>
          </a:ln>
          <a:effectLst>
            <a:outerShdw blurRad="63500" algn="ctr" rotWithShape="0">
              <a:prstClr val="black">
                <a:alpha val="40000"/>
              </a:prstClr>
            </a:outerShdw>
          </a:effectLst>
        </p:spPr>
        <p:txBody>
          <a:bodyPr vert="horz" wrap="square" lIns="121920" tIns="60960" rIns="121920" bIns="60960" numCol="1" anchor="ctr" anchorCtr="0" compatLnSpc="1"/>
          <a:lstStyle/>
          <a:p>
            <a:pPr algn="ctr"/>
            <a:endParaRPr lang="zh-CN" altLang="en-US" sz="6400">
              <a:solidFill>
                <a:prstClr val="white"/>
              </a:solidFill>
              <a:latin typeface="迷你简菱心" panose="02010609000101010101" pitchFamily="49" charset="-122"/>
              <a:ea typeface="迷你简菱心" panose="02010609000101010101" pitchFamily="49" charset="-122"/>
            </a:endParaRPr>
          </a:p>
        </p:txBody>
      </p:sp>
      <p:pic>
        <p:nvPicPr>
          <p:cNvPr id="33" name="Jesse McCartney - Take Your Sweet Time">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25055" y="1"/>
            <a:ext cx="487363" cy="487363"/>
          </a:xfrm>
          <a:prstGeom prst="rect">
            <a:avLst/>
          </a:prstGeom>
        </p:spPr>
      </p:pic>
      <p:sp>
        <p:nvSpPr>
          <p:cNvPr id="35" name="TextBox 21"/>
          <p:cNvSpPr txBox="1"/>
          <p:nvPr/>
        </p:nvSpPr>
        <p:spPr>
          <a:xfrm>
            <a:off x="6768075" y="4501487"/>
            <a:ext cx="2087660" cy="379656"/>
          </a:xfrm>
          <a:prstGeom prst="rect">
            <a:avLst/>
          </a:prstGeom>
          <a:noFill/>
        </p:spPr>
        <p:txBody>
          <a:bodyPr wrap="square" rtlCol="0">
            <a:spAutoFit/>
          </a:bodyPr>
          <a:lstStyle/>
          <a:p>
            <a:pPr algn="r"/>
            <a:r>
              <a:rPr lang="zh-CN" altLang="en-US" sz="1865" b="1" dirty="0">
                <a:latin typeface="微软雅黑" panose="020B0503020204020204" pitchFamily="34" charset="-122"/>
                <a:ea typeface="微软雅黑" panose="020B0503020204020204" pitchFamily="34" charset="-122"/>
              </a:rPr>
              <a:t>汇报人：</a:t>
            </a:r>
            <a:r>
              <a:rPr lang="en-US" altLang="zh-CN" sz="1865" b="1" dirty="0">
                <a:latin typeface="微软雅黑" panose="020B0503020204020204" pitchFamily="34" charset="-122"/>
                <a:ea typeface="微软雅黑" panose="020B0503020204020204" pitchFamily="34" charset="-122"/>
              </a:rPr>
              <a:t>xxx</a:t>
            </a:r>
            <a:endParaRPr lang="zh-CN" altLang="en-US" sz="1865" b="1" dirty="0">
              <a:latin typeface="微软雅黑" panose="020B0503020204020204" pitchFamily="34" charset="-122"/>
              <a:ea typeface="微软雅黑" panose="020B0503020204020204" pitchFamily="34" charset="-122"/>
            </a:endParaRPr>
          </a:p>
        </p:txBody>
      </p:sp>
      <p:sp>
        <p:nvSpPr>
          <p:cNvPr id="36" name="TextBox 22"/>
          <p:cNvSpPr txBox="1"/>
          <p:nvPr/>
        </p:nvSpPr>
        <p:spPr>
          <a:xfrm>
            <a:off x="9094150" y="4501487"/>
            <a:ext cx="2404681" cy="379656"/>
          </a:xfrm>
          <a:prstGeom prst="rect">
            <a:avLst/>
          </a:prstGeom>
          <a:noFill/>
        </p:spPr>
        <p:txBody>
          <a:bodyPr wrap="square" rtlCol="0">
            <a:spAutoFit/>
          </a:bodyPr>
          <a:lstStyle/>
          <a:p>
            <a:pPr algn="r"/>
            <a:r>
              <a:rPr lang="zh-CN" altLang="en-US" sz="1865" b="1" dirty="0">
                <a:latin typeface="微软雅黑" panose="020B0503020204020204" pitchFamily="34" charset="-122"/>
                <a:ea typeface="微软雅黑" panose="020B0503020204020204" pitchFamily="34" charset="-122"/>
              </a:rPr>
              <a:t>日期：</a:t>
            </a:r>
            <a:r>
              <a:rPr lang="en-US" altLang="zh-CN" sz="1865" b="1" dirty="0">
                <a:latin typeface="微软雅黑" panose="020B0503020204020204" pitchFamily="34" charset="-122"/>
                <a:ea typeface="微软雅黑" panose="020B0503020204020204" pitchFamily="34" charset="-122"/>
              </a:rPr>
              <a:t>2020.1.20</a:t>
            </a:r>
            <a:endParaRPr lang="zh-CN" altLang="en-US" sz="1865" b="1" dirty="0">
              <a:latin typeface="微软雅黑" panose="020B0503020204020204" pitchFamily="34" charset="-122"/>
              <a:ea typeface="微软雅黑" panose="020B0503020204020204" pitchFamily="34" charset="-122"/>
            </a:endParaRPr>
          </a:p>
        </p:txBody>
      </p:sp>
      <p:sp>
        <p:nvSpPr>
          <p:cNvPr id="37" name="Freeform 7"/>
          <p:cNvSpPr>
            <a:spLocks noEditPoints="1"/>
          </p:cNvSpPr>
          <p:nvPr/>
        </p:nvSpPr>
        <p:spPr bwMode="auto">
          <a:xfrm>
            <a:off x="6494429" y="4485117"/>
            <a:ext cx="465667" cy="467784"/>
          </a:xfrm>
          <a:custGeom>
            <a:avLst/>
            <a:gdLst>
              <a:gd name="T0" fmla="*/ 787 w 975"/>
              <a:gd name="T1" fmla="*/ 871 h 975"/>
              <a:gd name="T2" fmla="*/ 770 w 975"/>
              <a:gd name="T3" fmla="*/ 884 h 975"/>
              <a:gd name="T4" fmla="*/ 760 w 975"/>
              <a:gd name="T5" fmla="*/ 891 h 975"/>
              <a:gd name="T6" fmla="*/ 741 w 975"/>
              <a:gd name="T7" fmla="*/ 904 h 975"/>
              <a:gd name="T8" fmla="*/ 730 w 975"/>
              <a:gd name="T9" fmla="*/ 910 h 975"/>
              <a:gd name="T10" fmla="*/ 720 w 975"/>
              <a:gd name="T11" fmla="*/ 916 h 975"/>
              <a:gd name="T12" fmla="*/ 709 w 975"/>
              <a:gd name="T13" fmla="*/ 921 h 975"/>
              <a:gd name="T14" fmla="*/ 689 w 975"/>
              <a:gd name="T15" fmla="*/ 931 h 975"/>
              <a:gd name="T16" fmla="*/ 677 w 975"/>
              <a:gd name="T17" fmla="*/ 936 h 975"/>
              <a:gd name="T18" fmla="*/ 666 w 975"/>
              <a:gd name="T19" fmla="*/ 941 h 975"/>
              <a:gd name="T20" fmla="*/ 655 w 975"/>
              <a:gd name="T21" fmla="*/ 945 h 975"/>
              <a:gd name="T22" fmla="*/ 643 w 975"/>
              <a:gd name="T23" fmla="*/ 949 h 975"/>
              <a:gd name="T24" fmla="*/ 622 w 975"/>
              <a:gd name="T25" fmla="*/ 956 h 975"/>
              <a:gd name="T26" fmla="*/ 609 w 975"/>
              <a:gd name="T27" fmla="*/ 959 h 975"/>
              <a:gd name="T28" fmla="*/ 597 w 975"/>
              <a:gd name="T29" fmla="*/ 962 h 975"/>
              <a:gd name="T30" fmla="*/ 574 w 975"/>
              <a:gd name="T31" fmla="*/ 967 h 975"/>
              <a:gd name="T32" fmla="*/ 561 w 975"/>
              <a:gd name="T33" fmla="*/ 969 h 975"/>
              <a:gd name="T34" fmla="*/ 549 w 975"/>
              <a:gd name="T35" fmla="*/ 971 h 975"/>
              <a:gd name="T36" fmla="*/ 525 w 975"/>
              <a:gd name="T37" fmla="*/ 973 h 975"/>
              <a:gd name="T38" fmla="*/ 513 w 975"/>
              <a:gd name="T39" fmla="*/ 974 h 975"/>
              <a:gd name="T40" fmla="*/ 500 w 975"/>
              <a:gd name="T41" fmla="*/ 974 h 975"/>
              <a:gd name="T42" fmla="*/ 474 w 975"/>
              <a:gd name="T43" fmla="*/ 974 h 975"/>
              <a:gd name="T44" fmla="*/ 462 w 975"/>
              <a:gd name="T45" fmla="*/ 974 h 975"/>
              <a:gd name="T46" fmla="*/ 438 w 975"/>
              <a:gd name="T47" fmla="*/ 972 h 975"/>
              <a:gd name="T48" fmla="*/ 425 w 975"/>
              <a:gd name="T49" fmla="*/ 971 h 975"/>
              <a:gd name="T50" fmla="*/ 412 w 975"/>
              <a:gd name="T51" fmla="*/ 969 h 975"/>
              <a:gd name="T52" fmla="*/ 401 w 975"/>
              <a:gd name="T53" fmla="*/ 967 h 975"/>
              <a:gd name="T54" fmla="*/ 389 w 975"/>
              <a:gd name="T55" fmla="*/ 965 h 975"/>
              <a:gd name="T56" fmla="*/ 377 w 975"/>
              <a:gd name="T57" fmla="*/ 962 h 975"/>
              <a:gd name="T58" fmla="*/ 355 w 975"/>
              <a:gd name="T59" fmla="*/ 956 h 975"/>
              <a:gd name="T60" fmla="*/ 343 w 975"/>
              <a:gd name="T61" fmla="*/ 953 h 975"/>
              <a:gd name="T62" fmla="*/ 332 w 975"/>
              <a:gd name="T63" fmla="*/ 949 h 975"/>
              <a:gd name="T64" fmla="*/ 320 w 975"/>
              <a:gd name="T65" fmla="*/ 945 h 975"/>
              <a:gd name="T66" fmla="*/ 308 w 975"/>
              <a:gd name="T67" fmla="*/ 941 h 975"/>
              <a:gd name="T68" fmla="*/ 298 w 975"/>
              <a:gd name="T69" fmla="*/ 936 h 975"/>
              <a:gd name="T70" fmla="*/ 286 w 975"/>
              <a:gd name="T71" fmla="*/ 931 h 975"/>
              <a:gd name="T72" fmla="*/ 275 w 975"/>
              <a:gd name="T73" fmla="*/ 926 h 975"/>
              <a:gd name="T74" fmla="*/ 264 w 975"/>
              <a:gd name="T75" fmla="*/ 921 h 975"/>
              <a:gd name="T76" fmla="*/ 246 w 975"/>
              <a:gd name="T77" fmla="*/ 911 h 975"/>
              <a:gd name="T78" fmla="*/ 234 w 975"/>
              <a:gd name="T79" fmla="*/ 904 h 975"/>
              <a:gd name="T80" fmla="*/ 216 w 975"/>
              <a:gd name="T81" fmla="*/ 892 h 975"/>
              <a:gd name="T82" fmla="*/ 0 w 975"/>
              <a:gd name="T83" fmla="*/ 487 h 975"/>
              <a:gd name="T84" fmla="*/ 760 w 975"/>
              <a:gd name="T85" fmla="*/ 891 h 975"/>
              <a:gd name="T86" fmla="*/ 205 w 975"/>
              <a:gd name="T87" fmla="*/ 803 h 975"/>
              <a:gd name="T88" fmla="*/ 607 w 975"/>
              <a:gd name="T89" fmla="*/ 569 h 975"/>
              <a:gd name="T90" fmla="*/ 911 w 975"/>
              <a:gd name="T91" fmla="*/ 487 h 975"/>
              <a:gd name="T92" fmla="*/ 205 w 975"/>
              <a:gd name="T93" fmla="*/ 803 h 975"/>
              <a:gd name="T94" fmla="*/ 502 w 975"/>
              <a:gd name="T95" fmla="*/ 535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5" h="975">
                <a:moveTo>
                  <a:pt x="487" y="0"/>
                </a:moveTo>
                <a:cubicBezTo>
                  <a:pt x="756" y="0"/>
                  <a:pt x="975" y="218"/>
                  <a:pt x="975" y="487"/>
                </a:cubicBezTo>
                <a:cubicBezTo>
                  <a:pt x="975" y="643"/>
                  <a:pt x="901" y="782"/>
                  <a:pt x="787" y="871"/>
                </a:cubicBezTo>
                <a:cubicBezTo>
                  <a:pt x="785" y="873"/>
                  <a:pt x="782" y="875"/>
                  <a:pt x="780" y="877"/>
                </a:cubicBezTo>
                <a:lnTo>
                  <a:pt x="778" y="879"/>
                </a:lnTo>
                <a:cubicBezTo>
                  <a:pt x="775" y="881"/>
                  <a:pt x="772" y="883"/>
                  <a:pt x="770" y="884"/>
                </a:cubicBezTo>
                <a:lnTo>
                  <a:pt x="769" y="885"/>
                </a:lnTo>
                <a:cubicBezTo>
                  <a:pt x="766" y="887"/>
                  <a:pt x="763" y="889"/>
                  <a:pt x="760" y="891"/>
                </a:cubicBezTo>
                <a:lnTo>
                  <a:pt x="760" y="891"/>
                </a:lnTo>
                <a:cubicBezTo>
                  <a:pt x="757" y="893"/>
                  <a:pt x="754" y="895"/>
                  <a:pt x="751" y="897"/>
                </a:cubicBezTo>
                <a:lnTo>
                  <a:pt x="749" y="899"/>
                </a:lnTo>
                <a:cubicBezTo>
                  <a:pt x="746" y="900"/>
                  <a:pt x="744" y="902"/>
                  <a:pt x="741" y="904"/>
                </a:cubicBezTo>
                <a:lnTo>
                  <a:pt x="740" y="904"/>
                </a:lnTo>
                <a:lnTo>
                  <a:pt x="739" y="905"/>
                </a:lnTo>
                <a:cubicBezTo>
                  <a:pt x="736" y="906"/>
                  <a:pt x="733" y="908"/>
                  <a:pt x="730" y="910"/>
                </a:cubicBezTo>
                <a:lnTo>
                  <a:pt x="730" y="910"/>
                </a:lnTo>
                <a:lnTo>
                  <a:pt x="730" y="910"/>
                </a:lnTo>
                <a:cubicBezTo>
                  <a:pt x="726" y="912"/>
                  <a:pt x="723" y="914"/>
                  <a:pt x="720" y="916"/>
                </a:cubicBezTo>
                <a:lnTo>
                  <a:pt x="719" y="916"/>
                </a:lnTo>
                <a:cubicBezTo>
                  <a:pt x="716" y="918"/>
                  <a:pt x="713" y="920"/>
                  <a:pt x="709" y="921"/>
                </a:cubicBezTo>
                <a:lnTo>
                  <a:pt x="709" y="921"/>
                </a:lnTo>
                <a:cubicBezTo>
                  <a:pt x="706" y="923"/>
                  <a:pt x="702" y="925"/>
                  <a:pt x="699" y="927"/>
                </a:cubicBezTo>
                <a:lnTo>
                  <a:pt x="698" y="927"/>
                </a:lnTo>
                <a:cubicBezTo>
                  <a:pt x="695" y="928"/>
                  <a:pt x="692" y="930"/>
                  <a:pt x="689" y="931"/>
                </a:cubicBezTo>
                <a:lnTo>
                  <a:pt x="687" y="932"/>
                </a:lnTo>
                <a:cubicBezTo>
                  <a:pt x="684" y="933"/>
                  <a:pt x="681" y="935"/>
                  <a:pt x="678" y="936"/>
                </a:cubicBezTo>
                <a:lnTo>
                  <a:pt x="677" y="936"/>
                </a:lnTo>
                <a:lnTo>
                  <a:pt x="677" y="936"/>
                </a:lnTo>
                <a:lnTo>
                  <a:pt x="677" y="936"/>
                </a:lnTo>
                <a:cubicBezTo>
                  <a:pt x="673" y="938"/>
                  <a:pt x="670" y="939"/>
                  <a:pt x="666" y="941"/>
                </a:cubicBezTo>
                <a:lnTo>
                  <a:pt x="666" y="941"/>
                </a:lnTo>
                <a:cubicBezTo>
                  <a:pt x="662" y="942"/>
                  <a:pt x="659" y="944"/>
                  <a:pt x="655" y="945"/>
                </a:cubicBezTo>
                <a:lnTo>
                  <a:pt x="655" y="945"/>
                </a:lnTo>
                <a:cubicBezTo>
                  <a:pt x="651" y="946"/>
                  <a:pt x="648" y="948"/>
                  <a:pt x="644" y="949"/>
                </a:cubicBezTo>
                <a:lnTo>
                  <a:pt x="644" y="949"/>
                </a:lnTo>
                <a:lnTo>
                  <a:pt x="643" y="949"/>
                </a:lnTo>
                <a:cubicBezTo>
                  <a:pt x="640" y="950"/>
                  <a:pt x="636" y="952"/>
                  <a:pt x="632" y="953"/>
                </a:cubicBezTo>
                <a:lnTo>
                  <a:pt x="632" y="953"/>
                </a:lnTo>
                <a:cubicBezTo>
                  <a:pt x="629" y="954"/>
                  <a:pt x="625" y="955"/>
                  <a:pt x="622" y="956"/>
                </a:cubicBezTo>
                <a:lnTo>
                  <a:pt x="621" y="956"/>
                </a:lnTo>
                <a:lnTo>
                  <a:pt x="620" y="956"/>
                </a:lnTo>
                <a:cubicBezTo>
                  <a:pt x="617" y="957"/>
                  <a:pt x="613" y="958"/>
                  <a:pt x="609" y="959"/>
                </a:cubicBezTo>
                <a:lnTo>
                  <a:pt x="609" y="959"/>
                </a:lnTo>
                <a:cubicBezTo>
                  <a:pt x="605" y="960"/>
                  <a:pt x="601" y="961"/>
                  <a:pt x="598" y="962"/>
                </a:cubicBezTo>
                <a:lnTo>
                  <a:pt x="597" y="962"/>
                </a:lnTo>
                <a:cubicBezTo>
                  <a:pt x="593" y="963"/>
                  <a:pt x="589" y="964"/>
                  <a:pt x="586" y="965"/>
                </a:cubicBezTo>
                <a:lnTo>
                  <a:pt x="586" y="965"/>
                </a:lnTo>
                <a:cubicBezTo>
                  <a:pt x="582" y="966"/>
                  <a:pt x="578" y="966"/>
                  <a:pt x="574" y="967"/>
                </a:cubicBezTo>
                <a:lnTo>
                  <a:pt x="573" y="967"/>
                </a:lnTo>
                <a:cubicBezTo>
                  <a:pt x="570" y="968"/>
                  <a:pt x="566" y="968"/>
                  <a:pt x="563" y="969"/>
                </a:cubicBezTo>
                <a:lnTo>
                  <a:pt x="561" y="969"/>
                </a:lnTo>
                <a:cubicBezTo>
                  <a:pt x="557" y="970"/>
                  <a:pt x="554" y="970"/>
                  <a:pt x="550" y="971"/>
                </a:cubicBezTo>
                <a:lnTo>
                  <a:pt x="549" y="971"/>
                </a:lnTo>
                <a:lnTo>
                  <a:pt x="549" y="971"/>
                </a:lnTo>
                <a:cubicBezTo>
                  <a:pt x="545" y="971"/>
                  <a:pt x="541" y="972"/>
                  <a:pt x="537" y="972"/>
                </a:cubicBezTo>
                <a:lnTo>
                  <a:pt x="537" y="972"/>
                </a:lnTo>
                <a:cubicBezTo>
                  <a:pt x="533" y="973"/>
                  <a:pt x="529" y="973"/>
                  <a:pt x="525" y="973"/>
                </a:cubicBezTo>
                <a:lnTo>
                  <a:pt x="525" y="973"/>
                </a:lnTo>
                <a:lnTo>
                  <a:pt x="524" y="973"/>
                </a:lnTo>
                <a:cubicBezTo>
                  <a:pt x="520" y="974"/>
                  <a:pt x="517" y="974"/>
                  <a:pt x="513" y="974"/>
                </a:cubicBezTo>
                <a:lnTo>
                  <a:pt x="512" y="974"/>
                </a:lnTo>
                <a:cubicBezTo>
                  <a:pt x="508" y="974"/>
                  <a:pt x="504" y="974"/>
                  <a:pt x="500" y="974"/>
                </a:cubicBezTo>
                <a:lnTo>
                  <a:pt x="500" y="974"/>
                </a:lnTo>
                <a:cubicBezTo>
                  <a:pt x="496" y="975"/>
                  <a:pt x="492" y="975"/>
                  <a:pt x="487" y="975"/>
                </a:cubicBezTo>
                <a:cubicBezTo>
                  <a:pt x="483" y="975"/>
                  <a:pt x="479" y="975"/>
                  <a:pt x="475" y="974"/>
                </a:cubicBezTo>
                <a:lnTo>
                  <a:pt x="474" y="974"/>
                </a:lnTo>
                <a:cubicBezTo>
                  <a:pt x="470" y="974"/>
                  <a:pt x="467" y="974"/>
                  <a:pt x="463" y="974"/>
                </a:cubicBezTo>
                <a:lnTo>
                  <a:pt x="462" y="974"/>
                </a:lnTo>
                <a:lnTo>
                  <a:pt x="462" y="974"/>
                </a:lnTo>
                <a:cubicBezTo>
                  <a:pt x="458" y="974"/>
                  <a:pt x="454" y="974"/>
                  <a:pt x="451" y="973"/>
                </a:cubicBezTo>
                <a:lnTo>
                  <a:pt x="449" y="973"/>
                </a:lnTo>
                <a:cubicBezTo>
                  <a:pt x="446" y="973"/>
                  <a:pt x="442" y="973"/>
                  <a:pt x="438" y="972"/>
                </a:cubicBezTo>
                <a:lnTo>
                  <a:pt x="437" y="972"/>
                </a:lnTo>
                <a:cubicBezTo>
                  <a:pt x="433" y="972"/>
                  <a:pt x="430" y="971"/>
                  <a:pt x="426" y="971"/>
                </a:cubicBezTo>
                <a:lnTo>
                  <a:pt x="425" y="971"/>
                </a:lnTo>
                <a:lnTo>
                  <a:pt x="424" y="971"/>
                </a:lnTo>
                <a:cubicBezTo>
                  <a:pt x="421" y="970"/>
                  <a:pt x="417" y="970"/>
                  <a:pt x="414" y="969"/>
                </a:cubicBezTo>
                <a:lnTo>
                  <a:pt x="412" y="969"/>
                </a:lnTo>
                <a:cubicBezTo>
                  <a:pt x="409" y="968"/>
                  <a:pt x="405" y="968"/>
                  <a:pt x="402" y="967"/>
                </a:cubicBezTo>
                <a:lnTo>
                  <a:pt x="401" y="967"/>
                </a:lnTo>
                <a:lnTo>
                  <a:pt x="401" y="967"/>
                </a:lnTo>
                <a:lnTo>
                  <a:pt x="401" y="967"/>
                </a:lnTo>
                <a:cubicBezTo>
                  <a:pt x="397" y="966"/>
                  <a:pt x="393" y="966"/>
                  <a:pt x="389" y="965"/>
                </a:cubicBezTo>
                <a:lnTo>
                  <a:pt x="389" y="965"/>
                </a:lnTo>
                <a:cubicBezTo>
                  <a:pt x="385" y="964"/>
                  <a:pt x="381" y="963"/>
                  <a:pt x="378" y="962"/>
                </a:cubicBezTo>
                <a:lnTo>
                  <a:pt x="377" y="962"/>
                </a:lnTo>
                <a:lnTo>
                  <a:pt x="377" y="962"/>
                </a:lnTo>
                <a:cubicBezTo>
                  <a:pt x="373" y="961"/>
                  <a:pt x="370" y="960"/>
                  <a:pt x="366" y="959"/>
                </a:cubicBezTo>
                <a:lnTo>
                  <a:pt x="365" y="959"/>
                </a:lnTo>
                <a:cubicBezTo>
                  <a:pt x="362" y="958"/>
                  <a:pt x="358" y="957"/>
                  <a:pt x="355" y="956"/>
                </a:cubicBezTo>
                <a:lnTo>
                  <a:pt x="354" y="956"/>
                </a:lnTo>
                <a:lnTo>
                  <a:pt x="353" y="956"/>
                </a:lnTo>
                <a:cubicBezTo>
                  <a:pt x="350" y="955"/>
                  <a:pt x="347" y="954"/>
                  <a:pt x="343" y="953"/>
                </a:cubicBezTo>
                <a:lnTo>
                  <a:pt x="342" y="953"/>
                </a:lnTo>
                <a:lnTo>
                  <a:pt x="341" y="952"/>
                </a:lnTo>
                <a:cubicBezTo>
                  <a:pt x="338" y="951"/>
                  <a:pt x="335" y="950"/>
                  <a:pt x="332" y="949"/>
                </a:cubicBezTo>
                <a:lnTo>
                  <a:pt x="330" y="949"/>
                </a:lnTo>
                <a:cubicBezTo>
                  <a:pt x="327" y="948"/>
                  <a:pt x="324" y="946"/>
                  <a:pt x="320" y="945"/>
                </a:cubicBezTo>
                <a:lnTo>
                  <a:pt x="320" y="945"/>
                </a:lnTo>
                <a:lnTo>
                  <a:pt x="319" y="945"/>
                </a:lnTo>
                <a:cubicBezTo>
                  <a:pt x="316" y="944"/>
                  <a:pt x="313" y="942"/>
                  <a:pt x="309" y="941"/>
                </a:cubicBezTo>
                <a:lnTo>
                  <a:pt x="308" y="941"/>
                </a:lnTo>
                <a:cubicBezTo>
                  <a:pt x="305" y="939"/>
                  <a:pt x="302" y="938"/>
                  <a:pt x="298" y="937"/>
                </a:cubicBezTo>
                <a:lnTo>
                  <a:pt x="298" y="936"/>
                </a:lnTo>
                <a:lnTo>
                  <a:pt x="298" y="936"/>
                </a:lnTo>
                <a:lnTo>
                  <a:pt x="297" y="936"/>
                </a:lnTo>
                <a:cubicBezTo>
                  <a:pt x="294" y="935"/>
                  <a:pt x="291" y="933"/>
                  <a:pt x="288" y="932"/>
                </a:cubicBezTo>
                <a:lnTo>
                  <a:pt x="286" y="931"/>
                </a:lnTo>
                <a:cubicBezTo>
                  <a:pt x="283" y="930"/>
                  <a:pt x="280" y="928"/>
                  <a:pt x="277" y="927"/>
                </a:cubicBezTo>
                <a:lnTo>
                  <a:pt x="276" y="927"/>
                </a:lnTo>
                <a:lnTo>
                  <a:pt x="275" y="926"/>
                </a:lnTo>
                <a:cubicBezTo>
                  <a:pt x="272" y="925"/>
                  <a:pt x="269" y="923"/>
                  <a:pt x="266" y="922"/>
                </a:cubicBezTo>
                <a:lnTo>
                  <a:pt x="266" y="921"/>
                </a:lnTo>
                <a:lnTo>
                  <a:pt x="264" y="921"/>
                </a:lnTo>
                <a:lnTo>
                  <a:pt x="256" y="916"/>
                </a:lnTo>
                <a:lnTo>
                  <a:pt x="254" y="915"/>
                </a:lnTo>
                <a:cubicBezTo>
                  <a:pt x="251" y="914"/>
                  <a:pt x="249" y="912"/>
                  <a:pt x="246" y="911"/>
                </a:cubicBezTo>
                <a:lnTo>
                  <a:pt x="244" y="910"/>
                </a:lnTo>
                <a:cubicBezTo>
                  <a:pt x="241" y="908"/>
                  <a:pt x="238" y="906"/>
                  <a:pt x="235" y="904"/>
                </a:cubicBezTo>
                <a:lnTo>
                  <a:pt x="234" y="904"/>
                </a:lnTo>
                <a:cubicBezTo>
                  <a:pt x="231" y="902"/>
                  <a:pt x="228" y="900"/>
                  <a:pt x="226" y="899"/>
                </a:cubicBezTo>
                <a:lnTo>
                  <a:pt x="224" y="897"/>
                </a:lnTo>
                <a:cubicBezTo>
                  <a:pt x="221" y="896"/>
                  <a:pt x="219" y="894"/>
                  <a:pt x="216" y="892"/>
                </a:cubicBezTo>
                <a:lnTo>
                  <a:pt x="214" y="891"/>
                </a:lnTo>
                <a:cubicBezTo>
                  <a:pt x="211" y="889"/>
                  <a:pt x="208" y="887"/>
                  <a:pt x="206" y="885"/>
                </a:cubicBezTo>
                <a:cubicBezTo>
                  <a:pt x="81" y="797"/>
                  <a:pt x="0" y="651"/>
                  <a:pt x="0" y="487"/>
                </a:cubicBezTo>
                <a:cubicBezTo>
                  <a:pt x="0" y="218"/>
                  <a:pt x="218" y="0"/>
                  <a:pt x="487" y="0"/>
                </a:cubicBezTo>
                <a:close/>
                <a:moveTo>
                  <a:pt x="769" y="885"/>
                </a:moveTo>
                <a:cubicBezTo>
                  <a:pt x="766" y="887"/>
                  <a:pt x="763" y="889"/>
                  <a:pt x="760" y="891"/>
                </a:cubicBezTo>
                <a:moveTo>
                  <a:pt x="597" y="962"/>
                </a:moveTo>
                <a:cubicBezTo>
                  <a:pt x="593" y="963"/>
                  <a:pt x="590" y="964"/>
                  <a:pt x="586" y="965"/>
                </a:cubicBezTo>
                <a:moveTo>
                  <a:pt x="205" y="803"/>
                </a:moveTo>
                <a:lnTo>
                  <a:pt x="205" y="750"/>
                </a:lnTo>
                <a:cubicBezTo>
                  <a:pt x="205" y="651"/>
                  <a:pt x="287" y="569"/>
                  <a:pt x="386" y="569"/>
                </a:cubicBezTo>
                <a:lnTo>
                  <a:pt x="607" y="569"/>
                </a:lnTo>
                <a:cubicBezTo>
                  <a:pt x="707" y="569"/>
                  <a:pt x="788" y="651"/>
                  <a:pt x="788" y="750"/>
                </a:cubicBezTo>
                <a:lnTo>
                  <a:pt x="788" y="786"/>
                </a:lnTo>
                <a:cubicBezTo>
                  <a:pt x="864" y="709"/>
                  <a:pt x="911" y="604"/>
                  <a:pt x="911" y="487"/>
                </a:cubicBezTo>
                <a:cubicBezTo>
                  <a:pt x="911" y="254"/>
                  <a:pt x="721" y="64"/>
                  <a:pt x="487" y="64"/>
                </a:cubicBezTo>
                <a:cubicBezTo>
                  <a:pt x="254" y="64"/>
                  <a:pt x="64" y="254"/>
                  <a:pt x="64" y="487"/>
                </a:cubicBezTo>
                <a:cubicBezTo>
                  <a:pt x="64" y="613"/>
                  <a:pt x="119" y="726"/>
                  <a:pt x="205" y="803"/>
                </a:cubicBezTo>
                <a:close/>
                <a:moveTo>
                  <a:pt x="502" y="155"/>
                </a:moveTo>
                <a:cubicBezTo>
                  <a:pt x="607" y="155"/>
                  <a:pt x="692" y="240"/>
                  <a:pt x="692" y="345"/>
                </a:cubicBezTo>
                <a:cubicBezTo>
                  <a:pt x="692" y="450"/>
                  <a:pt x="607" y="535"/>
                  <a:pt x="502" y="535"/>
                </a:cubicBezTo>
                <a:cubicBezTo>
                  <a:pt x="397" y="535"/>
                  <a:pt x="312" y="450"/>
                  <a:pt x="312" y="345"/>
                </a:cubicBezTo>
                <a:cubicBezTo>
                  <a:pt x="312" y="240"/>
                  <a:pt x="397" y="155"/>
                  <a:pt x="502" y="155"/>
                </a:cubicBezTo>
                <a:close/>
              </a:path>
            </a:pathLst>
          </a:custGeom>
          <a:solidFill>
            <a:srgbClr val="224996"/>
          </a:solidFill>
          <a:ln>
            <a:noFill/>
          </a:ln>
        </p:spPr>
        <p:txBody>
          <a:bodyPr vert="horz" wrap="square" lIns="121920" tIns="60960" rIns="121920" bIns="60960" numCol="1" anchor="t" anchorCtr="0" compatLnSpc="1"/>
          <a:lstStyle/>
          <a:p>
            <a:pPr algn="r"/>
            <a:endParaRPr lang="zh-CN" altLang="en-US" sz="2400"/>
          </a:p>
        </p:txBody>
      </p:sp>
      <p:sp>
        <p:nvSpPr>
          <p:cNvPr id="38" name="Freeform 8"/>
          <p:cNvSpPr>
            <a:spLocks noEditPoints="1"/>
          </p:cNvSpPr>
          <p:nvPr/>
        </p:nvSpPr>
        <p:spPr bwMode="auto">
          <a:xfrm>
            <a:off x="8939047" y="4485117"/>
            <a:ext cx="465667" cy="467784"/>
          </a:xfrm>
          <a:custGeom>
            <a:avLst/>
            <a:gdLst>
              <a:gd name="T0" fmla="*/ 487 w 974"/>
              <a:gd name="T1" fmla="*/ 975 h 975"/>
              <a:gd name="T2" fmla="*/ 276 w 974"/>
              <a:gd name="T3" fmla="*/ 174 h 975"/>
              <a:gd name="T4" fmla="*/ 302 w 974"/>
              <a:gd name="T5" fmla="*/ 286 h 975"/>
              <a:gd name="T6" fmla="*/ 250 w 974"/>
              <a:gd name="T7" fmla="*/ 286 h 975"/>
              <a:gd name="T8" fmla="*/ 697 w 974"/>
              <a:gd name="T9" fmla="*/ 174 h 975"/>
              <a:gd name="T10" fmla="*/ 723 w 974"/>
              <a:gd name="T11" fmla="*/ 286 h 975"/>
              <a:gd name="T12" fmla="*/ 671 w 974"/>
              <a:gd name="T13" fmla="*/ 286 h 975"/>
              <a:gd name="T14" fmla="*/ 592 w 974"/>
              <a:gd name="T15" fmla="*/ 174 h 975"/>
              <a:gd name="T16" fmla="*/ 618 w 974"/>
              <a:gd name="T17" fmla="*/ 286 h 975"/>
              <a:gd name="T18" fmla="*/ 566 w 974"/>
              <a:gd name="T19" fmla="*/ 286 h 975"/>
              <a:gd name="T20" fmla="*/ 487 w 974"/>
              <a:gd name="T21" fmla="*/ 174 h 975"/>
              <a:gd name="T22" fmla="*/ 513 w 974"/>
              <a:gd name="T23" fmla="*/ 286 h 975"/>
              <a:gd name="T24" fmla="*/ 461 w 974"/>
              <a:gd name="T25" fmla="*/ 286 h 975"/>
              <a:gd name="T26" fmla="*/ 382 w 974"/>
              <a:gd name="T27" fmla="*/ 174 h 975"/>
              <a:gd name="T28" fmla="*/ 407 w 974"/>
              <a:gd name="T29" fmla="*/ 286 h 975"/>
              <a:gd name="T30" fmla="*/ 356 w 974"/>
              <a:gd name="T31" fmla="*/ 286 h 975"/>
              <a:gd name="T32" fmla="*/ 283 w 974"/>
              <a:gd name="T33" fmla="*/ 589 h 975"/>
              <a:gd name="T34" fmla="*/ 388 w 974"/>
              <a:gd name="T35" fmla="*/ 694 h 975"/>
              <a:gd name="T36" fmla="*/ 260 w 974"/>
              <a:gd name="T37" fmla="*/ 694 h 975"/>
              <a:gd name="T38" fmla="*/ 446 w 974"/>
              <a:gd name="T39" fmla="*/ 589 h 975"/>
              <a:gd name="T40" fmla="*/ 551 w 974"/>
              <a:gd name="T41" fmla="*/ 694 h 975"/>
              <a:gd name="T42" fmla="*/ 423 w 974"/>
              <a:gd name="T43" fmla="*/ 694 h 975"/>
              <a:gd name="T44" fmla="*/ 608 w 974"/>
              <a:gd name="T45" fmla="*/ 589 h 975"/>
              <a:gd name="T46" fmla="*/ 713 w 974"/>
              <a:gd name="T47" fmla="*/ 694 h 975"/>
              <a:gd name="T48" fmla="*/ 585 w 974"/>
              <a:gd name="T49" fmla="*/ 694 h 975"/>
              <a:gd name="T50" fmla="*/ 283 w 974"/>
              <a:gd name="T51" fmla="*/ 429 h 975"/>
              <a:gd name="T52" fmla="*/ 388 w 974"/>
              <a:gd name="T53" fmla="*/ 534 h 975"/>
              <a:gd name="T54" fmla="*/ 260 w 974"/>
              <a:gd name="T55" fmla="*/ 534 h 975"/>
              <a:gd name="T56" fmla="*/ 446 w 974"/>
              <a:gd name="T57" fmla="*/ 429 h 975"/>
              <a:gd name="T58" fmla="*/ 551 w 974"/>
              <a:gd name="T59" fmla="*/ 534 h 975"/>
              <a:gd name="T60" fmla="*/ 423 w 974"/>
              <a:gd name="T61" fmla="*/ 534 h 975"/>
              <a:gd name="T62" fmla="*/ 608 w 974"/>
              <a:gd name="T63" fmla="*/ 429 h 975"/>
              <a:gd name="T64" fmla="*/ 713 w 974"/>
              <a:gd name="T65" fmla="*/ 534 h 975"/>
              <a:gd name="T66" fmla="*/ 585 w 974"/>
              <a:gd name="T67" fmla="*/ 534 h 975"/>
              <a:gd name="T68" fmla="*/ 312 w 974"/>
              <a:gd name="T69" fmla="*/ 213 h 975"/>
              <a:gd name="T70" fmla="*/ 356 w 974"/>
              <a:gd name="T71" fmla="*/ 312 h 975"/>
              <a:gd name="T72" fmla="*/ 417 w 974"/>
              <a:gd name="T73" fmla="*/ 286 h 975"/>
              <a:gd name="T74" fmla="*/ 451 w 974"/>
              <a:gd name="T75" fmla="*/ 286 h 975"/>
              <a:gd name="T76" fmla="*/ 512 w 974"/>
              <a:gd name="T77" fmla="*/ 312 h 975"/>
              <a:gd name="T78" fmla="*/ 556 w 974"/>
              <a:gd name="T79" fmla="*/ 213 h 975"/>
              <a:gd name="T80" fmla="*/ 592 w 974"/>
              <a:gd name="T81" fmla="*/ 322 h 975"/>
              <a:gd name="T82" fmla="*/ 628 w 974"/>
              <a:gd name="T83" fmla="*/ 213 h 975"/>
              <a:gd name="T84" fmla="*/ 672 w 974"/>
              <a:gd name="T85" fmla="*/ 312 h 975"/>
              <a:gd name="T86" fmla="*/ 733 w 974"/>
              <a:gd name="T87" fmla="*/ 286 h 975"/>
              <a:gd name="T88" fmla="*/ 787 w 974"/>
              <a:gd name="T89" fmla="*/ 743 h 975"/>
              <a:gd name="T90" fmla="*/ 187 w 974"/>
              <a:gd name="T91" fmla="*/ 743 h 975"/>
              <a:gd name="T92" fmla="*/ 240 w 974"/>
              <a:gd name="T93" fmla="*/ 286 h 975"/>
              <a:gd name="T94" fmla="*/ 302 w 974"/>
              <a:gd name="T95" fmla="*/ 312 h 975"/>
              <a:gd name="T96" fmla="*/ 265 w 974"/>
              <a:gd name="T97" fmla="*/ 377 h 975"/>
              <a:gd name="T98" fmla="*/ 746 w 974"/>
              <a:gd name="T99" fmla="*/ 724 h 975"/>
              <a:gd name="T100" fmla="*/ 227 w 974"/>
              <a:gd name="T101" fmla="*/ 724 h 975"/>
              <a:gd name="T102" fmla="*/ 487 w 974"/>
              <a:gd name="T103" fmla="*/ 64 h 975"/>
              <a:gd name="T104" fmla="*/ 63 w 974"/>
              <a:gd name="T105" fmla="*/ 487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4" h="975">
                <a:moveTo>
                  <a:pt x="487" y="0"/>
                </a:moveTo>
                <a:cubicBezTo>
                  <a:pt x="756" y="0"/>
                  <a:pt x="974" y="218"/>
                  <a:pt x="974" y="487"/>
                </a:cubicBezTo>
                <a:cubicBezTo>
                  <a:pt x="974" y="756"/>
                  <a:pt x="756" y="975"/>
                  <a:pt x="487" y="975"/>
                </a:cubicBezTo>
                <a:cubicBezTo>
                  <a:pt x="218" y="975"/>
                  <a:pt x="0" y="756"/>
                  <a:pt x="0" y="487"/>
                </a:cubicBezTo>
                <a:cubicBezTo>
                  <a:pt x="0" y="218"/>
                  <a:pt x="218" y="0"/>
                  <a:pt x="487" y="0"/>
                </a:cubicBezTo>
                <a:close/>
                <a:moveTo>
                  <a:pt x="276" y="174"/>
                </a:moveTo>
                <a:lnTo>
                  <a:pt x="276" y="174"/>
                </a:lnTo>
                <a:cubicBezTo>
                  <a:pt x="291" y="174"/>
                  <a:pt x="302" y="186"/>
                  <a:pt x="302" y="200"/>
                </a:cubicBezTo>
                <a:lnTo>
                  <a:pt x="302" y="286"/>
                </a:lnTo>
                <a:cubicBezTo>
                  <a:pt x="302" y="301"/>
                  <a:pt x="291" y="312"/>
                  <a:pt x="276" y="312"/>
                </a:cubicBezTo>
                <a:lnTo>
                  <a:pt x="276" y="312"/>
                </a:lnTo>
                <a:cubicBezTo>
                  <a:pt x="262" y="312"/>
                  <a:pt x="250" y="301"/>
                  <a:pt x="250" y="286"/>
                </a:cubicBezTo>
                <a:lnTo>
                  <a:pt x="250" y="200"/>
                </a:lnTo>
                <a:cubicBezTo>
                  <a:pt x="250" y="186"/>
                  <a:pt x="262" y="174"/>
                  <a:pt x="276" y="174"/>
                </a:cubicBezTo>
                <a:close/>
                <a:moveTo>
                  <a:pt x="697" y="174"/>
                </a:moveTo>
                <a:lnTo>
                  <a:pt x="697" y="174"/>
                </a:lnTo>
                <a:cubicBezTo>
                  <a:pt x="712" y="174"/>
                  <a:pt x="723" y="186"/>
                  <a:pt x="723" y="200"/>
                </a:cubicBezTo>
                <a:lnTo>
                  <a:pt x="723" y="286"/>
                </a:lnTo>
                <a:cubicBezTo>
                  <a:pt x="723" y="301"/>
                  <a:pt x="712" y="312"/>
                  <a:pt x="697" y="312"/>
                </a:cubicBezTo>
                <a:lnTo>
                  <a:pt x="697" y="312"/>
                </a:lnTo>
                <a:cubicBezTo>
                  <a:pt x="683" y="312"/>
                  <a:pt x="671" y="301"/>
                  <a:pt x="671" y="286"/>
                </a:cubicBezTo>
                <a:lnTo>
                  <a:pt x="671" y="200"/>
                </a:lnTo>
                <a:cubicBezTo>
                  <a:pt x="671" y="186"/>
                  <a:pt x="683" y="174"/>
                  <a:pt x="697" y="174"/>
                </a:cubicBezTo>
                <a:close/>
                <a:moveTo>
                  <a:pt x="592" y="174"/>
                </a:moveTo>
                <a:lnTo>
                  <a:pt x="592" y="174"/>
                </a:lnTo>
                <a:cubicBezTo>
                  <a:pt x="606" y="174"/>
                  <a:pt x="618" y="186"/>
                  <a:pt x="618" y="200"/>
                </a:cubicBezTo>
                <a:lnTo>
                  <a:pt x="618" y="286"/>
                </a:lnTo>
                <a:cubicBezTo>
                  <a:pt x="618" y="301"/>
                  <a:pt x="606" y="312"/>
                  <a:pt x="592" y="312"/>
                </a:cubicBezTo>
                <a:lnTo>
                  <a:pt x="592" y="312"/>
                </a:lnTo>
                <a:cubicBezTo>
                  <a:pt x="578" y="312"/>
                  <a:pt x="566" y="301"/>
                  <a:pt x="566" y="286"/>
                </a:cubicBezTo>
                <a:lnTo>
                  <a:pt x="566" y="200"/>
                </a:lnTo>
                <a:cubicBezTo>
                  <a:pt x="566" y="186"/>
                  <a:pt x="578" y="174"/>
                  <a:pt x="592" y="174"/>
                </a:cubicBezTo>
                <a:close/>
                <a:moveTo>
                  <a:pt x="487" y="174"/>
                </a:moveTo>
                <a:lnTo>
                  <a:pt x="487" y="174"/>
                </a:lnTo>
                <a:cubicBezTo>
                  <a:pt x="501" y="174"/>
                  <a:pt x="513" y="186"/>
                  <a:pt x="513" y="200"/>
                </a:cubicBezTo>
                <a:lnTo>
                  <a:pt x="513" y="286"/>
                </a:lnTo>
                <a:cubicBezTo>
                  <a:pt x="513" y="301"/>
                  <a:pt x="501" y="312"/>
                  <a:pt x="487" y="312"/>
                </a:cubicBezTo>
                <a:lnTo>
                  <a:pt x="487" y="312"/>
                </a:lnTo>
                <a:cubicBezTo>
                  <a:pt x="472" y="312"/>
                  <a:pt x="461" y="301"/>
                  <a:pt x="461" y="286"/>
                </a:cubicBezTo>
                <a:lnTo>
                  <a:pt x="461" y="200"/>
                </a:lnTo>
                <a:cubicBezTo>
                  <a:pt x="461" y="186"/>
                  <a:pt x="472" y="174"/>
                  <a:pt x="487" y="174"/>
                </a:cubicBezTo>
                <a:close/>
                <a:moveTo>
                  <a:pt x="382" y="174"/>
                </a:moveTo>
                <a:lnTo>
                  <a:pt x="382" y="174"/>
                </a:lnTo>
                <a:cubicBezTo>
                  <a:pt x="396" y="174"/>
                  <a:pt x="407" y="186"/>
                  <a:pt x="407" y="200"/>
                </a:cubicBezTo>
                <a:lnTo>
                  <a:pt x="407" y="286"/>
                </a:lnTo>
                <a:cubicBezTo>
                  <a:pt x="407" y="301"/>
                  <a:pt x="396" y="312"/>
                  <a:pt x="382" y="312"/>
                </a:cubicBezTo>
                <a:lnTo>
                  <a:pt x="382" y="312"/>
                </a:lnTo>
                <a:cubicBezTo>
                  <a:pt x="367" y="312"/>
                  <a:pt x="356" y="301"/>
                  <a:pt x="356" y="286"/>
                </a:cubicBezTo>
                <a:lnTo>
                  <a:pt x="356" y="200"/>
                </a:lnTo>
                <a:cubicBezTo>
                  <a:pt x="356" y="186"/>
                  <a:pt x="367" y="174"/>
                  <a:pt x="382" y="174"/>
                </a:cubicBezTo>
                <a:close/>
                <a:moveTo>
                  <a:pt x="283" y="589"/>
                </a:moveTo>
                <a:lnTo>
                  <a:pt x="365" y="589"/>
                </a:lnTo>
                <a:cubicBezTo>
                  <a:pt x="378" y="589"/>
                  <a:pt x="388" y="599"/>
                  <a:pt x="388" y="612"/>
                </a:cubicBezTo>
                <a:lnTo>
                  <a:pt x="388" y="694"/>
                </a:lnTo>
                <a:cubicBezTo>
                  <a:pt x="388" y="707"/>
                  <a:pt x="378" y="717"/>
                  <a:pt x="365" y="717"/>
                </a:cubicBezTo>
                <a:lnTo>
                  <a:pt x="283" y="717"/>
                </a:lnTo>
                <a:cubicBezTo>
                  <a:pt x="271" y="717"/>
                  <a:pt x="260" y="707"/>
                  <a:pt x="260" y="694"/>
                </a:cubicBezTo>
                <a:lnTo>
                  <a:pt x="260" y="612"/>
                </a:lnTo>
                <a:cubicBezTo>
                  <a:pt x="260" y="599"/>
                  <a:pt x="271" y="589"/>
                  <a:pt x="283" y="589"/>
                </a:cubicBezTo>
                <a:close/>
                <a:moveTo>
                  <a:pt x="446" y="589"/>
                </a:moveTo>
                <a:lnTo>
                  <a:pt x="528" y="589"/>
                </a:lnTo>
                <a:cubicBezTo>
                  <a:pt x="540" y="589"/>
                  <a:pt x="551" y="599"/>
                  <a:pt x="551" y="612"/>
                </a:cubicBezTo>
                <a:lnTo>
                  <a:pt x="551" y="694"/>
                </a:lnTo>
                <a:cubicBezTo>
                  <a:pt x="551" y="707"/>
                  <a:pt x="540" y="717"/>
                  <a:pt x="528" y="717"/>
                </a:cubicBezTo>
                <a:lnTo>
                  <a:pt x="446" y="717"/>
                </a:lnTo>
                <a:cubicBezTo>
                  <a:pt x="433" y="717"/>
                  <a:pt x="423" y="707"/>
                  <a:pt x="423" y="694"/>
                </a:cubicBezTo>
                <a:lnTo>
                  <a:pt x="423" y="612"/>
                </a:lnTo>
                <a:cubicBezTo>
                  <a:pt x="423" y="599"/>
                  <a:pt x="433" y="589"/>
                  <a:pt x="446" y="589"/>
                </a:cubicBezTo>
                <a:close/>
                <a:moveTo>
                  <a:pt x="608" y="589"/>
                </a:moveTo>
                <a:lnTo>
                  <a:pt x="690" y="589"/>
                </a:lnTo>
                <a:cubicBezTo>
                  <a:pt x="703" y="589"/>
                  <a:pt x="713" y="599"/>
                  <a:pt x="713" y="612"/>
                </a:cubicBezTo>
                <a:lnTo>
                  <a:pt x="713" y="694"/>
                </a:lnTo>
                <a:cubicBezTo>
                  <a:pt x="713" y="707"/>
                  <a:pt x="703" y="717"/>
                  <a:pt x="690" y="717"/>
                </a:cubicBezTo>
                <a:lnTo>
                  <a:pt x="608" y="717"/>
                </a:lnTo>
                <a:cubicBezTo>
                  <a:pt x="596" y="717"/>
                  <a:pt x="585" y="707"/>
                  <a:pt x="585" y="694"/>
                </a:cubicBezTo>
                <a:lnTo>
                  <a:pt x="585" y="612"/>
                </a:lnTo>
                <a:cubicBezTo>
                  <a:pt x="585" y="599"/>
                  <a:pt x="596" y="589"/>
                  <a:pt x="608" y="589"/>
                </a:cubicBezTo>
                <a:close/>
                <a:moveTo>
                  <a:pt x="283" y="429"/>
                </a:moveTo>
                <a:lnTo>
                  <a:pt x="365" y="429"/>
                </a:lnTo>
                <a:cubicBezTo>
                  <a:pt x="378" y="429"/>
                  <a:pt x="388" y="439"/>
                  <a:pt x="388" y="452"/>
                </a:cubicBezTo>
                <a:lnTo>
                  <a:pt x="388" y="534"/>
                </a:lnTo>
                <a:cubicBezTo>
                  <a:pt x="388" y="547"/>
                  <a:pt x="378" y="557"/>
                  <a:pt x="365" y="557"/>
                </a:cubicBezTo>
                <a:lnTo>
                  <a:pt x="283" y="557"/>
                </a:lnTo>
                <a:cubicBezTo>
                  <a:pt x="271" y="557"/>
                  <a:pt x="260" y="547"/>
                  <a:pt x="260" y="534"/>
                </a:cubicBezTo>
                <a:lnTo>
                  <a:pt x="260" y="452"/>
                </a:lnTo>
                <a:cubicBezTo>
                  <a:pt x="260" y="439"/>
                  <a:pt x="271" y="429"/>
                  <a:pt x="283" y="429"/>
                </a:cubicBezTo>
                <a:close/>
                <a:moveTo>
                  <a:pt x="446" y="429"/>
                </a:moveTo>
                <a:lnTo>
                  <a:pt x="528" y="429"/>
                </a:lnTo>
                <a:cubicBezTo>
                  <a:pt x="540" y="429"/>
                  <a:pt x="551" y="439"/>
                  <a:pt x="551" y="452"/>
                </a:cubicBezTo>
                <a:lnTo>
                  <a:pt x="551" y="534"/>
                </a:lnTo>
                <a:cubicBezTo>
                  <a:pt x="551" y="547"/>
                  <a:pt x="540" y="557"/>
                  <a:pt x="528" y="557"/>
                </a:cubicBezTo>
                <a:lnTo>
                  <a:pt x="446" y="557"/>
                </a:lnTo>
                <a:cubicBezTo>
                  <a:pt x="433" y="557"/>
                  <a:pt x="423" y="547"/>
                  <a:pt x="423" y="534"/>
                </a:cubicBezTo>
                <a:lnTo>
                  <a:pt x="423" y="452"/>
                </a:lnTo>
                <a:cubicBezTo>
                  <a:pt x="423" y="439"/>
                  <a:pt x="433" y="429"/>
                  <a:pt x="446" y="429"/>
                </a:cubicBezTo>
                <a:close/>
                <a:moveTo>
                  <a:pt x="608" y="429"/>
                </a:moveTo>
                <a:lnTo>
                  <a:pt x="690" y="429"/>
                </a:lnTo>
                <a:cubicBezTo>
                  <a:pt x="703" y="429"/>
                  <a:pt x="713" y="439"/>
                  <a:pt x="713" y="452"/>
                </a:cubicBezTo>
                <a:lnTo>
                  <a:pt x="713" y="534"/>
                </a:lnTo>
                <a:cubicBezTo>
                  <a:pt x="713" y="547"/>
                  <a:pt x="703" y="557"/>
                  <a:pt x="690" y="557"/>
                </a:cubicBezTo>
                <a:lnTo>
                  <a:pt x="608" y="557"/>
                </a:lnTo>
                <a:cubicBezTo>
                  <a:pt x="596" y="557"/>
                  <a:pt x="585" y="547"/>
                  <a:pt x="585" y="534"/>
                </a:cubicBezTo>
                <a:lnTo>
                  <a:pt x="585" y="452"/>
                </a:lnTo>
                <a:cubicBezTo>
                  <a:pt x="585" y="439"/>
                  <a:pt x="596" y="429"/>
                  <a:pt x="608" y="429"/>
                </a:cubicBezTo>
                <a:close/>
                <a:moveTo>
                  <a:pt x="312" y="213"/>
                </a:moveTo>
                <a:lnTo>
                  <a:pt x="346" y="213"/>
                </a:lnTo>
                <a:lnTo>
                  <a:pt x="346" y="286"/>
                </a:lnTo>
                <a:cubicBezTo>
                  <a:pt x="346" y="296"/>
                  <a:pt x="350" y="305"/>
                  <a:pt x="356" y="312"/>
                </a:cubicBezTo>
                <a:cubicBezTo>
                  <a:pt x="363" y="318"/>
                  <a:pt x="372" y="322"/>
                  <a:pt x="382" y="322"/>
                </a:cubicBezTo>
                <a:cubicBezTo>
                  <a:pt x="391" y="322"/>
                  <a:pt x="400" y="318"/>
                  <a:pt x="407" y="312"/>
                </a:cubicBezTo>
                <a:cubicBezTo>
                  <a:pt x="413" y="305"/>
                  <a:pt x="417" y="296"/>
                  <a:pt x="417" y="286"/>
                </a:cubicBezTo>
                <a:lnTo>
                  <a:pt x="417" y="213"/>
                </a:lnTo>
                <a:lnTo>
                  <a:pt x="451" y="213"/>
                </a:lnTo>
                <a:lnTo>
                  <a:pt x="451" y="286"/>
                </a:lnTo>
                <a:cubicBezTo>
                  <a:pt x="451" y="296"/>
                  <a:pt x="455" y="305"/>
                  <a:pt x="461" y="312"/>
                </a:cubicBezTo>
                <a:cubicBezTo>
                  <a:pt x="468" y="318"/>
                  <a:pt x="477" y="322"/>
                  <a:pt x="487" y="322"/>
                </a:cubicBezTo>
                <a:cubicBezTo>
                  <a:pt x="497" y="322"/>
                  <a:pt x="506" y="318"/>
                  <a:pt x="512" y="312"/>
                </a:cubicBezTo>
                <a:cubicBezTo>
                  <a:pt x="519" y="305"/>
                  <a:pt x="523" y="296"/>
                  <a:pt x="523" y="286"/>
                </a:cubicBezTo>
                <a:lnTo>
                  <a:pt x="523" y="213"/>
                </a:lnTo>
                <a:lnTo>
                  <a:pt x="556" y="213"/>
                </a:lnTo>
                <a:lnTo>
                  <a:pt x="556" y="286"/>
                </a:lnTo>
                <a:cubicBezTo>
                  <a:pt x="556" y="296"/>
                  <a:pt x="560" y="305"/>
                  <a:pt x="567" y="312"/>
                </a:cubicBezTo>
                <a:cubicBezTo>
                  <a:pt x="573" y="318"/>
                  <a:pt x="582" y="322"/>
                  <a:pt x="592" y="322"/>
                </a:cubicBezTo>
                <a:cubicBezTo>
                  <a:pt x="602" y="322"/>
                  <a:pt x="611" y="318"/>
                  <a:pt x="617" y="312"/>
                </a:cubicBezTo>
                <a:cubicBezTo>
                  <a:pt x="624" y="305"/>
                  <a:pt x="628" y="296"/>
                  <a:pt x="628" y="286"/>
                </a:cubicBezTo>
                <a:lnTo>
                  <a:pt x="628" y="213"/>
                </a:lnTo>
                <a:lnTo>
                  <a:pt x="661" y="213"/>
                </a:lnTo>
                <a:lnTo>
                  <a:pt x="661" y="286"/>
                </a:lnTo>
                <a:cubicBezTo>
                  <a:pt x="661" y="296"/>
                  <a:pt x="665" y="305"/>
                  <a:pt x="672" y="312"/>
                </a:cubicBezTo>
                <a:cubicBezTo>
                  <a:pt x="678" y="318"/>
                  <a:pt x="687" y="322"/>
                  <a:pt x="697" y="322"/>
                </a:cubicBezTo>
                <a:cubicBezTo>
                  <a:pt x="707" y="322"/>
                  <a:pt x="716" y="318"/>
                  <a:pt x="723" y="312"/>
                </a:cubicBezTo>
                <a:cubicBezTo>
                  <a:pt x="729" y="305"/>
                  <a:pt x="733" y="296"/>
                  <a:pt x="733" y="286"/>
                </a:cubicBezTo>
                <a:lnTo>
                  <a:pt x="733" y="214"/>
                </a:lnTo>
                <a:cubicBezTo>
                  <a:pt x="763" y="216"/>
                  <a:pt x="787" y="241"/>
                  <a:pt x="787" y="271"/>
                </a:cubicBezTo>
                <a:lnTo>
                  <a:pt x="787" y="743"/>
                </a:lnTo>
                <a:cubicBezTo>
                  <a:pt x="787" y="775"/>
                  <a:pt x="760" y="801"/>
                  <a:pt x="729" y="801"/>
                </a:cubicBezTo>
                <a:lnTo>
                  <a:pt x="245" y="801"/>
                </a:lnTo>
                <a:cubicBezTo>
                  <a:pt x="213" y="801"/>
                  <a:pt x="187" y="775"/>
                  <a:pt x="187" y="743"/>
                </a:cubicBezTo>
                <a:lnTo>
                  <a:pt x="187" y="271"/>
                </a:lnTo>
                <a:cubicBezTo>
                  <a:pt x="187" y="241"/>
                  <a:pt x="211" y="216"/>
                  <a:pt x="240" y="214"/>
                </a:cubicBezTo>
                <a:lnTo>
                  <a:pt x="240" y="286"/>
                </a:lnTo>
                <a:cubicBezTo>
                  <a:pt x="240" y="296"/>
                  <a:pt x="244" y="305"/>
                  <a:pt x="251" y="312"/>
                </a:cubicBezTo>
                <a:cubicBezTo>
                  <a:pt x="257" y="318"/>
                  <a:pt x="266" y="322"/>
                  <a:pt x="276" y="322"/>
                </a:cubicBezTo>
                <a:cubicBezTo>
                  <a:pt x="286" y="322"/>
                  <a:pt x="295" y="318"/>
                  <a:pt x="302" y="312"/>
                </a:cubicBezTo>
                <a:cubicBezTo>
                  <a:pt x="308" y="305"/>
                  <a:pt x="312" y="296"/>
                  <a:pt x="312" y="286"/>
                </a:cubicBezTo>
                <a:lnTo>
                  <a:pt x="312" y="213"/>
                </a:lnTo>
                <a:close/>
                <a:moveTo>
                  <a:pt x="265" y="377"/>
                </a:moveTo>
                <a:lnTo>
                  <a:pt x="708" y="377"/>
                </a:lnTo>
                <a:cubicBezTo>
                  <a:pt x="729" y="377"/>
                  <a:pt x="746" y="394"/>
                  <a:pt x="746" y="415"/>
                </a:cubicBezTo>
                <a:lnTo>
                  <a:pt x="746" y="724"/>
                </a:lnTo>
                <a:cubicBezTo>
                  <a:pt x="746" y="745"/>
                  <a:pt x="729" y="762"/>
                  <a:pt x="708" y="762"/>
                </a:cubicBezTo>
                <a:lnTo>
                  <a:pt x="265" y="762"/>
                </a:lnTo>
                <a:cubicBezTo>
                  <a:pt x="244" y="762"/>
                  <a:pt x="227" y="745"/>
                  <a:pt x="227" y="724"/>
                </a:cubicBezTo>
                <a:lnTo>
                  <a:pt x="227" y="415"/>
                </a:lnTo>
                <a:cubicBezTo>
                  <a:pt x="227" y="394"/>
                  <a:pt x="244" y="377"/>
                  <a:pt x="265" y="377"/>
                </a:cubicBezTo>
                <a:close/>
                <a:moveTo>
                  <a:pt x="487" y="64"/>
                </a:moveTo>
                <a:cubicBezTo>
                  <a:pt x="721" y="64"/>
                  <a:pt x="910" y="254"/>
                  <a:pt x="910" y="487"/>
                </a:cubicBezTo>
                <a:cubicBezTo>
                  <a:pt x="910" y="721"/>
                  <a:pt x="721" y="911"/>
                  <a:pt x="487" y="911"/>
                </a:cubicBezTo>
                <a:cubicBezTo>
                  <a:pt x="253" y="911"/>
                  <a:pt x="63" y="721"/>
                  <a:pt x="63" y="487"/>
                </a:cubicBezTo>
                <a:cubicBezTo>
                  <a:pt x="63" y="254"/>
                  <a:pt x="253" y="64"/>
                  <a:pt x="487" y="64"/>
                </a:cubicBezTo>
                <a:close/>
              </a:path>
            </a:pathLst>
          </a:custGeom>
          <a:solidFill>
            <a:srgbClr val="224996"/>
          </a:solidFill>
          <a:ln>
            <a:noFill/>
          </a:ln>
        </p:spPr>
        <p:txBody>
          <a:bodyPr vert="horz" wrap="square" lIns="121920" tIns="60960" rIns="121920" bIns="60960" numCol="1" anchor="t" anchorCtr="0" compatLnSpc="1"/>
          <a:lstStyle/>
          <a:p>
            <a:pPr algn="r"/>
            <a:endParaRPr lang="zh-CN" altLang="en-US" sz="2400"/>
          </a:p>
        </p:txBody>
      </p:sp>
      <p:sp>
        <p:nvSpPr>
          <p:cNvPr id="39" name="TextBox 21"/>
          <p:cNvSpPr txBox="1"/>
          <p:nvPr/>
        </p:nvSpPr>
        <p:spPr>
          <a:xfrm>
            <a:off x="5903979" y="3705986"/>
            <a:ext cx="5760640" cy="502766"/>
          </a:xfrm>
          <a:prstGeom prst="rect">
            <a:avLst/>
          </a:prstGeom>
          <a:noFill/>
        </p:spPr>
        <p:txBody>
          <a:bodyPr wrap="square" rtlCol="0">
            <a:spAutoFit/>
          </a:bodyPr>
          <a:lstStyle/>
          <a:p>
            <a:pPr algn="r"/>
            <a:r>
              <a:rPr lang="zh-CN" altLang="en-US" sz="2665" b="1" dirty="0">
                <a:solidFill>
                  <a:schemeClr val="dk1"/>
                </a:solidFill>
                <a:latin typeface="微软雅黑" panose="020B0503020204020204" pitchFamily="34" charset="-122"/>
                <a:ea typeface="微软雅黑" panose="020B0503020204020204" pitchFamily="34" charset="-122"/>
              </a:rPr>
              <a:t>这里输入您的副标题或其它文字说明</a:t>
            </a:r>
            <a:endParaRPr lang="zh-CN" altLang="en-US" sz="2665" b="1" dirty="0">
              <a:solidFill>
                <a:schemeClr val="dk1"/>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5252279" y="2564904"/>
            <a:ext cx="6412340" cy="0"/>
          </a:xfrm>
          <a:prstGeom prst="line">
            <a:avLst/>
          </a:prstGeom>
          <a:ln w="9525">
            <a:solidFill>
              <a:srgbClr val="023D8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3"/>
                                            </p:tgtEl>
                                          </p:cBhvr>
                                        </p:cmd>
                                      </p:childTnLst>
                                    </p:cTn>
                                  </p:par>
                                  <p:par>
                                    <p:cTn id="7" presetID="2" presetClass="entr" presetSubtype="12" fill="hold" grpId="0" nodeType="withEffect" p14:presetBounceEnd="40000">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14:bounceEnd="40000">
                                          <p:cBhvr additive="base">
                                            <p:cTn id="9" dur="100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10" dur="1000" fill="hold"/>
                                            <p:tgtEl>
                                              <p:spTgt spid="16"/>
                                            </p:tgtEl>
                                            <p:attrNameLst>
                                              <p:attrName>ppt_y</p:attrName>
                                            </p:attrNameLst>
                                          </p:cBhvr>
                                          <p:tavLst>
                                            <p:tav tm="0">
                                              <p:val>
                                                <p:strVal val="1+#ppt_h/2"/>
                                              </p:val>
                                            </p:tav>
                                            <p:tav tm="100000">
                                              <p:val>
                                                <p:strVal val="#ppt_y"/>
                                              </p:val>
                                            </p:tav>
                                          </p:tavLst>
                                        </p:anim>
                                      </p:childTnLst>
                                    </p:cTn>
                                  </p:par>
                                  <p:par>
                                    <p:cTn id="11" presetID="2" presetClass="entr" presetSubtype="3" fill="hold" grpId="0" nodeType="withEffect" p14:presetBounceEnd="40000">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14:bounceEnd="40000">
                                          <p:cBhvr additive="base">
                                            <p:cTn id="13"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14" dur="10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0"/>
                                </p:stCondLst>
                                <p:childTnLst>
                                  <p:par>
                                    <p:cTn id="16" presetID="12" presetClass="entr" presetSubtype="4"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ppt_y</p:attrName>
                                            </p:attrNameLst>
                                          </p:cBhvr>
                                          <p:tavLst>
                                            <p:tav tm="0">
                                              <p:val>
                                                <p:strVal val="#ppt_y+#ppt_h*1.125000"/>
                                              </p:val>
                                            </p:tav>
                                            <p:tav tm="100000">
                                              <p:val>
                                                <p:strVal val="#ppt_y"/>
                                              </p:val>
                                            </p:tav>
                                          </p:tavLst>
                                        </p:anim>
                                        <p:animEffect transition="in" filter="wipe(up)">
                                          <p:cBhvr>
                                            <p:cTn id="19" dur="500"/>
                                            <p:tgtEl>
                                              <p:spTgt spid="21"/>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2"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fill="hold"/>
                                            <p:tgtEl>
                                              <p:spTgt spid="27"/>
                                            </p:tgtEl>
                                            <p:attrNameLst>
                                              <p:attrName>ppt_x</p:attrName>
                                            </p:attrNameLst>
                                          </p:cBhvr>
                                          <p:tavLst>
                                            <p:tav tm="0">
                                              <p:val>
                                                <p:strVal val="#ppt_x"/>
                                              </p:val>
                                            </p:tav>
                                            <p:tav tm="100000">
                                              <p:val>
                                                <p:strVal val="#ppt_x"/>
                                              </p:val>
                                            </p:tav>
                                          </p:tavLst>
                                        </p:anim>
                                        <p:anim calcmode="lin" valueType="num">
                                          <p:cBhvr additive="base">
                                            <p:cTn id="31" dur="1000" fill="hold"/>
                                            <p:tgtEl>
                                              <p:spTgt spid="27"/>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par>
                              <p:cTn id="36" fill="hold">
                                <p:stCondLst>
                                  <p:cond delay="2000"/>
                                </p:stCondLst>
                                <p:childTnLst>
                                  <p:par>
                                    <p:cTn id="37" presetID="31"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1000" fill="hold"/>
                                            <p:tgtEl>
                                              <p:spTgt spid="37"/>
                                            </p:tgtEl>
                                            <p:attrNameLst>
                                              <p:attrName>ppt_w</p:attrName>
                                            </p:attrNameLst>
                                          </p:cBhvr>
                                          <p:tavLst>
                                            <p:tav tm="0">
                                              <p:val>
                                                <p:fltVal val="0"/>
                                              </p:val>
                                            </p:tav>
                                            <p:tav tm="100000">
                                              <p:val>
                                                <p:strVal val="#ppt_w"/>
                                              </p:val>
                                            </p:tav>
                                          </p:tavLst>
                                        </p:anim>
                                        <p:anim calcmode="lin" valueType="num">
                                          <p:cBhvr>
                                            <p:cTn id="40" dur="1000" fill="hold"/>
                                            <p:tgtEl>
                                              <p:spTgt spid="37"/>
                                            </p:tgtEl>
                                            <p:attrNameLst>
                                              <p:attrName>ppt_h</p:attrName>
                                            </p:attrNameLst>
                                          </p:cBhvr>
                                          <p:tavLst>
                                            <p:tav tm="0">
                                              <p:val>
                                                <p:fltVal val="0"/>
                                              </p:val>
                                            </p:tav>
                                            <p:tav tm="100000">
                                              <p:val>
                                                <p:strVal val="#ppt_h"/>
                                              </p:val>
                                            </p:tav>
                                          </p:tavLst>
                                        </p:anim>
                                        <p:anim calcmode="lin" valueType="num">
                                          <p:cBhvr>
                                            <p:cTn id="41" dur="1000" fill="hold"/>
                                            <p:tgtEl>
                                              <p:spTgt spid="37"/>
                                            </p:tgtEl>
                                            <p:attrNameLst>
                                              <p:attrName>style.rotation</p:attrName>
                                            </p:attrNameLst>
                                          </p:cBhvr>
                                          <p:tavLst>
                                            <p:tav tm="0">
                                              <p:val>
                                                <p:fltVal val="90"/>
                                              </p:val>
                                            </p:tav>
                                            <p:tav tm="100000">
                                              <p:val>
                                                <p:fltVal val="0"/>
                                              </p:val>
                                            </p:tav>
                                          </p:tavLst>
                                        </p:anim>
                                        <p:animEffect transition="in" filter="fade">
                                          <p:cBhvr>
                                            <p:cTn id="42" dur="1000"/>
                                            <p:tgtEl>
                                              <p:spTgt spid="37"/>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1000" fill="hold"/>
                                            <p:tgtEl>
                                              <p:spTgt spid="38"/>
                                            </p:tgtEl>
                                            <p:attrNameLst>
                                              <p:attrName>ppt_w</p:attrName>
                                            </p:attrNameLst>
                                          </p:cBhvr>
                                          <p:tavLst>
                                            <p:tav tm="0">
                                              <p:val>
                                                <p:fltVal val="0"/>
                                              </p:val>
                                            </p:tav>
                                            <p:tav tm="100000">
                                              <p:val>
                                                <p:strVal val="#ppt_w"/>
                                              </p:val>
                                            </p:tav>
                                          </p:tavLst>
                                        </p:anim>
                                        <p:anim calcmode="lin" valueType="num">
                                          <p:cBhvr>
                                            <p:cTn id="51" dur="1000" fill="hold"/>
                                            <p:tgtEl>
                                              <p:spTgt spid="38"/>
                                            </p:tgtEl>
                                            <p:attrNameLst>
                                              <p:attrName>ppt_h</p:attrName>
                                            </p:attrNameLst>
                                          </p:cBhvr>
                                          <p:tavLst>
                                            <p:tav tm="0">
                                              <p:val>
                                                <p:fltVal val="0"/>
                                              </p:val>
                                            </p:tav>
                                            <p:tav tm="100000">
                                              <p:val>
                                                <p:strVal val="#ppt_h"/>
                                              </p:val>
                                            </p:tav>
                                          </p:tavLst>
                                        </p:anim>
                                        <p:anim calcmode="lin" valueType="num">
                                          <p:cBhvr>
                                            <p:cTn id="52" dur="1000" fill="hold"/>
                                            <p:tgtEl>
                                              <p:spTgt spid="38"/>
                                            </p:tgtEl>
                                            <p:attrNameLst>
                                              <p:attrName>style.rotation</p:attrName>
                                            </p:attrNameLst>
                                          </p:cBhvr>
                                          <p:tavLst>
                                            <p:tav tm="0">
                                              <p:val>
                                                <p:fltVal val="90"/>
                                              </p:val>
                                            </p:tav>
                                            <p:tav tm="100000">
                                              <p:val>
                                                <p:fltVal val="0"/>
                                              </p:val>
                                            </p:tav>
                                          </p:tavLst>
                                        </p:anim>
                                        <p:animEffect transition="in" filter="fade">
                                          <p:cBhvr>
                                            <p:cTn id="53" dur="1000"/>
                                            <p:tgtEl>
                                              <p:spTgt spid="38"/>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8" repeatCount="indefinite" fill="hold" display="0">
                      <p:stCondLst>
                        <p:cond delay="indefinite"/>
                      </p:stCondLst>
                      <p:endCondLst>
                        <p:cond evt="onStopAudio" delay="0">
                          <p:tgtEl>
                            <p:sldTgt/>
                          </p:tgtEl>
                        </p:cond>
                      </p:endCondLst>
                    </p:cTn>
                    <p:tgtEl>
                      <p:spTgt spid="33"/>
                    </p:tgtEl>
                  </p:cMediaNode>
                </p:audio>
              </p:childTnLst>
            </p:cTn>
          </p:par>
        </p:tnLst>
        <p:bldLst>
          <p:bldP spid="16" grpId="0" animBg="1"/>
          <p:bldP spid="17" grpId="0" animBg="1"/>
          <p:bldP spid="18" grpId="0"/>
          <p:bldP spid="21" grpId="0"/>
          <p:bldP spid="27" grpId="0" animBg="1"/>
          <p:bldP spid="35" grpId="0"/>
          <p:bldP spid="36" grpId="0"/>
          <p:bldP spid="37" grpId="0" animBg="1"/>
          <p:bldP spid="38" grpId="0" animBg="1"/>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3"/>
                                            </p:tgtEl>
                                          </p:cBhvr>
                                        </p:cmd>
                                      </p:childTnLst>
                                    </p:cTn>
                                  </p:par>
                                  <p:par>
                                    <p:cTn id="7" presetID="2" presetClass="entr" presetSubtype="12"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cBhvr additive="base">
                                            <p:cTn id="9" dur="1000" fill="hold"/>
                                            <p:tgtEl>
                                              <p:spTgt spid="16"/>
                                            </p:tgtEl>
                                            <p:attrNameLst>
                                              <p:attrName>ppt_x</p:attrName>
                                            </p:attrNameLst>
                                          </p:cBhvr>
                                          <p:tavLst>
                                            <p:tav tm="0">
                                              <p:val>
                                                <p:strVal val="0-#ppt_w/2"/>
                                              </p:val>
                                            </p:tav>
                                            <p:tav tm="100000">
                                              <p:val>
                                                <p:strVal val="#ppt_x"/>
                                              </p:val>
                                            </p:tav>
                                          </p:tavLst>
                                        </p:anim>
                                        <p:anim calcmode="lin" valueType="num">
                                          <p:cBhvr additive="base">
                                            <p:cTn id="10" dur="1000" fill="hold"/>
                                            <p:tgtEl>
                                              <p:spTgt spid="16"/>
                                            </p:tgtEl>
                                            <p:attrNameLst>
                                              <p:attrName>ppt_y</p:attrName>
                                            </p:attrNameLst>
                                          </p:cBhvr>
                                          <p:tavLst>
                                            <p:tav tm="0">
                                              <p:val>
                                                <p:strVal val="1+#ppt_h/2"/>
                                              </p:val>
                                            </p:tav>
                                            <p:tav tm="100000">
                                              <p:val>
                                                <p:strVal val="#ppt_y"/>
                                              </p:val>
                                            </p:tav>
                                          </p:tavLst>
                                        </p:anim>
                                      </p:childTnLst>
                                    </p:cTn>
                                  </p:par>
                                  <p:par>
                                    <p:cTn id="11" presetID="2" presetClass="entr" presetSubtype="3"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1+#ppt_w/2"/>
                                              </p:val>
                                            </p:tav>
                                            <p:tav tm="100000">
                                              <p:val>
                                                <p:strVal val="#ppt_x"/>
                                              </p:val>
                                            </p:tav>
                                          </p:tavLst>
                                        </p:anim>
                                        <p:anim calcmode="lin" valueType="num">
                                          <p:cBhvr additive="base">
                                            <p:cTn id="14" dur="10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0"/>
                                </p:stCondLst>
                                <p:childTnLst>
                                  <p:par>
                                    <p:cTn id="16" presetID="12" presetClass="entr" presetSubtype="4"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ppt_y</p:attrName>
                                            </p:attrNameLst>
                                          </p:cBhvr>
                                          <p:tavLst>
                                            <p:tav tm="0">
                                              <p:val>
                                                <p:strVal val="#ppt_y+#ppt_h*1.125000"/>
                                              </p:val>
                                            </p:tav>
                                            <p:tav tm="100000">
                                              <p:val>
                                                <p:strVal val="#ppt_y"/>
                                              </p:val>
                                            </p:tav>
                                          </p:tavLst>
                                        </p:anim>
                                        <p:animEffect transition="in" filter="wipe(up)">
                                          <p:cBhvr>
                                            <p:cTn id="19" dur="500"/>
                                            <p:tgtEl>
                                              <p:spTgt spid="21"/>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2"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fill="hold"/>
                                            <p:tgtEl>
                                              <p:spTgt spid="27"/>
                                            </p:tgtEl>
                                            <p:attrNameLst>
                                              <p:attrName>ppt_x</p:attrName>
                                            </p:attrNameLst>
                                          </p:cBhvr>
                                          <p:tavLst>
                                            <p:tav tm="0">
                                              <p:val>
                                                <p:strVal val="#ppt_x"/>
                                              </p:val>
                                            </p:tav>
                                            <p:tav tm="100000">
                                              <p:val>
                                                <p:strVal val="#ppt_x"/>
                                              </p:val>
                                            </p:tav>
                                          </p:tavLst>
                                        </p:anim>
                                        <p:anim calcmode="lin" valueType="num">
                                          <p:cBhvr additive="base">
                                            <p:cTn id="31" dur="1000" fill="hold"/>
                                            <p:tgtEl>
                                              <p:spTgt spid="27"/>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par>
                              <p:cTn id="36" fill="hold">
                                <p:stCondLst>
                                  <p:cond delay="2000"/>
                                </p:stCondLst>
                                <p:childTnLst>
                                  <p:par>
                                    <p:cTn id="37" presetID="31"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1000" fill="hold"/>
                                            <p:tgtEl>
                                              <p:spTgt spid="37"/>
                                            </p:tgtEl>
                                            <p:attrNameLst>
                                              <p:attrName>ppt_w</p:attrName>
                                            </p:attrNameLst>
                                          </p:cBhvr>
                                          <p:tavLst>
                                            <p:tav tm="0">
                                              <p:val>
                                                <p:fltVal val="0"/>
                                              </p:val>
                                            </p:tav>
                                            <p:tav tm="100000">
                                              <p:val>
                                                <p:strVal val="#ppt_w"/>
                                              </p:val>
                                            </p:tav>
                                          </p:tavLst>
                                        </p:anim>
                                        <p:anim calcmode="lin" valueType="num">
                                          <p:cBhvr>
                                            <p:cTn id="40" dur="1000" fill="hold"/>
                                            <p:tgtEl>
                                              <p:spTgt spid="37"/>
                                            </p:tgtEl>
                                            <p:attrNameLst>
                                              <p:attrName>ppt_h</p:attrName>
                                            </p:attrNameLst>
                                          </p:cBhvr>
                                          <p:tavLst>
                                            <p:tav tm="0">
                                              <p:val>
                                                <p:fltVal val="0"/>
                                              </p:val>
                                            </p:tav>
                                            <p:tav tm="100000">
                                              <p:val>
                                                <p:strVal val="#ppt_h"/>
                                              </p:val>
                                            </p:tav>
                                          </p:tavLst>
                                        </p:anim>
                                        <p:anim calcmode="lin" valueType="num">
                                          <p:cBhvr>
                                            <p:cTn id="41" dur="1000" fill="hold"/>
                                            <p:tgtEl>
                                              <p:spTgt spid="37"/>
                                            </p:tgtEl>
                                            <p:attrNameLst>
                                              <p:attrName>style.rotation</p:attrName>
                                            </p:attrNameLst>
                                          </p:cBhvr>
                                          <p:tavLst>
                                            <p:tav tm="0">
                                              <p:val>
                                                <p:fltVal val="90"/>
                                              </p:val>
                                            </p:tav>
                                            <p:tav tm="100000">
                                              <p:val>
                                                <p:fltVal val="0"/>
                                              </p:val>
                                            </p:tav>
                                          </p:tavLst>
                                        </p:anim>
                                        <p:animEffect transition="in" filter="fade">
                                          <p:cBhvr>
                                            <p:cTn id="42" dur="1000"/>
                                            <p:tgtEl>
                                              <p:spTgt spid="37"/>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1000" fill="hold"/>
                                            <p:tgtEl>
                                              <p:spTgt spid="38"/>
                                            </p:tgtEl>
                                            <p:attrNameLst>
                                              <p:attrName>ppt_w</p:attrName>
                                            </p:attrNameLst>
                                          </p:cBhvr>
                                          <p:tavLst>
                                            <p:tav tm="0">
                                              <p:val>
                                                <p:fltVal val="0"/>
                                              </p:val>
                                            </p:tav>
                                            <p:tav tm="100000">
                                              <p:val>
                                                <p:strVal val="#ppt_w"/>
                                              </p:val>
                                            </p:tav>
                                          </p:tavLst>
                                        </p:anim>
                                        <p:anim calcmode="lin" valueType="num">
                                          <p:cBhvr>
                                            <p:cTn id="51" dur="1000" fill="hold"/>
                                            <p:tgtEl>
                                              <p:spTgt spid="38"/>
                                            </p:tgtEl>
                                            <p:attrNameLst>
                                              <p:attrName>ppt_h</p:attrName>
                                            </p:attrNameLst>
                                          </p:cBhvr>
                                          <p:tavLst>
                                            <p:tav tm="0">
                                              <p:val>
                                                <p:fltVal val="0"/>
                                              </p:val>
                                            </p:tav>
                                            <p:tav tm="100000">
                                              <p:val>
                                                <p:strVal val="#ppt_h"/>
                                              </p:val>
                                            </p:tav>
                                          </p:tavLst>
                                        </p:anim>
                                        <p:anim calcmode="lin" valueType="num">
                                          <p:cBhvr>
                                            <p:cTn id="52" dur="1000" fill="hold"/>
                                            <p:tgtEl>
                                              <p:spTgt spid="38"/>
                                            </p:tgtEl>
                                            <p:attrNameLst>
                                              <p:attrName>style.rotation</p:attrName>
                                            </p:attrNameLst>
                                          </p:cBhvr>
                                          <p:tavLst>
                                            <p:tav tm="0">
                                              <p:val>
                                                <p:fltVal val="90"/>
                                              </p:val>
                                            </p:tav>
                                            <p:tav tm="100000">
                                              <p:val>
                                                <p:fltVal val="0"/>
                                              </p:val>
                                            </p:tav>
                                          </p:tavLst>
                                        </p:anim>
                                        <p:animEffect transition="in" filter="fade">
                                          <p:cBhvr>
                                            <p:cTn id="53" dur="1000"/>
                                            <p:tgtEl>
                                              <p:spTgt spid="38"/>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8" repeatCount="indefinite" fill="hold" display="0">
                      <p:stCondLst>
                        <p:cond delay="indefinite"/>
                      </p:stCondLst>
                      <p:endCondLst>
                        <p:cond evt="onStopAudio" delay="0">
                          <p:tgtEl>
                            <p:sldTgt/>
                          </p:tgtEl>
                        </p:cond>
                      </p:endCondLst>
                    </p:cTn>
                    <p:tgtEl>
                      <p:spTgt spid="33"/>
                    </p:tgtEl>
                  </p:cMediaNode>
                </p:audio>
              </p:childTnLst>
            </p:cTn>
          </p:par>
        </p:tnLst>
        <p:bldLst>
          <p:bldP spid="16" grpId="0" animBg="1"/>
          <p:bldP spid="17" grpId="0" animBg="1"/>
          <p:bldP spid="18" grpId="0"/>
          <p:bldP spid="21" grpId="0"/>
          <p:bldP spid="27" grpId="0" animBg="1"/>
          <p:bldP spid="35" grpId="0"/>
          <p:bldP spid="36" grpId="0"/>
          <p:bldP spid="37" grpId="0" animBg="1"/>
          <p:bldP spid="38" grpId="0" animBg="1"/>
          <p:bldP spid="3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五边形 37"/>
          <p:cNvSpPr/>
          <p:nvPr/>
        </p:nvSpPr>
        <p:spPr>
          <a:xfrm flipH="1">
            <a:off x="6438048" y="1028733"/>
            <a:ext cx="4704523" cy="864096"/>
          </a:xfrm>
          <a:prstGeom prst="homePlate">
            <a:avLst/>
          </a:prstGeom>
          <a:solidFill>
            <a:srgbClr val="2249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9" name="五边形 38"/>
          <p:cNvSpPr/>
          <p:nvPr/>
        </p:nvSpPr>
        <p:spPr>
          <a:xfrm flipH="1">
            <a:off x="6438048" y="2395271"/>
            <a:ext cx="4704523" cy="864096"/>
          </a:xfrm>
          <a:prstGeom prst="homePlate">
            <a:avLst/>
          </a:prstGeom>
          <a:solidFill>
            <a:srgbClr val="2249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2" name="五边形 41"/>
          <p:cNvSpPr/>
          <p:nvPr/>
        </p:nvSpPr>
        <p:spPr>
          <a:xfrm flipH="1">
            <a:off x="6438048" y="3717032"/>
            <a:ext cx="4704523" cy="864096"/>
          </a:xfrm>
          <a:prstGeom prst="homePlate">
            <a:avLst/>
          </a:prstGeom>
          <a:solidFill>
            <a:srgbClr val="2249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3" name="五边形 42"/>
          <p:cNvSpPr/>
          <p:nvPr/>
        </p:nvSpPr>
        <p:spPr>
          <a:xfrm flipH="1">
            <a:off x="6438048" y="5025497"/>
            <a:ext cx="4704523" cy="864096"/>
          </a:xfrm>
          <a:prstGeom prst="homePlate">
            <a:avLst/>
          </a:prstGeom>
          <a:solidFill>
            <a:srgbClr val="2249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 name="五边形 1"/>
          <p:cNvSpPr/>
          <p:nvPr/>
        </p:nvSpPr>
        <p:spPr>
          <a:xfrm>
            <a:off x="0" y="-27384"/>
            <a:ext cx="5423925" cy="6885384"/>
          </a:xfrm>
          <a:prstGeom prst="homePlate">
            <a:avLst/>
          </a:prstGeom>
          <a:solidFill>
            <a:srgbClr val="2249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1" name="TextBox 20"/>
          <p:cNvSpPr txBox="1"/>
          <p:nvPr/>
        </p:nvSpPr>
        <p:spPr>
          <a:xfrm>
            <a:off x="983433" y="3212977"/>
            <a:ext cx="4176465" cy="1231106"/>
          </a:xfrm>
          <a:prstGeom prst="rect">
            <a:avLst/>
          </a:prstGeom>
          <a:noFill/>
        </p:spPr>
        <p:txBody>
          <a:bodyPr wrap="square" lIns="0" tIns="0" rIns="0" bIns="0" rtlCol="0">
            <a:spAutoFit/>
          </a:bodyPr>
          <a:lstStyle/>
          <a:p>
            <a:r>
              <a:rPr lang="en-US" altLang="zh-CN" sz="8000" dirty="0">
                <a:solidFill>
                  <a:schemeClr val="bg1">
                    <a:lumMod val="95000"/>
                  </a:schemeClr>
                </a:solidFill>
                <a:latin typeface="Agency FB" panose="020B0503020202020204" pitchFamily="34" charset="0"/>
                <a:ea typeface="微软雅黑" panose="020B0503020204020204" pitchFamily="34" charset="-122"/>
              </a:rPr>
              <a:t>CONTENTS</a:t>
            </a:r>
            <a:endParaRPr lang="zh-CN" altLang="en-US" sz="8000" dirty="0">
              <a:solidFill>
                <a:schemeClr val="bg1">
                  <a:lumMod val="95000"/>
                </a:schemeClr>
              </a:solidFill>
              <a:latin typeface="Agency FB" panose="020B0503020202020204" pitchFamily="34" charset="0"/>
              <a:ea typeface="微软雅黑" panose="020B0503020204020204" pitchFamily="34" charset="-122"/>
            </a:endParaRPr>
          </a:p>
        </p:txBody>
      </p:sp>
      <p:sp>
        <p:nvSpPr>
          <p:cNvPr id="20" name="TextBox 19"/>
          <p:cNvSpPr txBox="1"/>
          <p:nvPr/>
        </p:nvSpPr>
        <p:spPr>
          <a:xfrm>
            <a:off x="983432" y="2348880"/>
            <a:ext cx="3024336" cy="1118319"/>
          </a:xfrm>
          <a:prstGeom prst="rect">
            <a:avLst/>
          </a:prstGeom>
          <a:noFill/>
        </p:spPr>
        <p:txBody>
          <a:bodyPr wrap="square" lIns="91440" tIns="45720" rIns="91440" bIns="45720" rtlCol="0">
            <a:spAutoFit/>
          </a:bodyPr>
          <a:lstStyle/>
          <a:p>
            <a:pPr algn="ctr"/>
            <a:r>
              <a:rPr lang="zh-CN" altLang="en-US" sz="6665" b="1" dirty="0">
                <a:solidFill>
                  <a:schemeClr val="bg1">
                    <a:lumMod val="95000"/>
                  </a:schemeClr>
                </a:solidFill>
                <a:latin typeface="微软雅黑" panose="020B0503020204020204" pitchFamily="34" charset="-122"/>
                <a:ea typeface="微软雅黑" panose="020B0503020204020204" pitchFamily="34" charset="-122"/>
              </a:rPr>
              <a:t>目录</a:t>
            </a:r>
            <a:endParaRPr lang="zh-CN" altLang="en-US" sz="6665"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1" name="文本框 9"/>
          <p:cNvSpPr txBox="1"/>
          <p:nvPr/>
        </p:nvSpPr>
        <p:spPr>
          <a:xfrm>
            <a:off x="7247268" y="1245232"/>
            <a:ext cx="2887059" cy="461665"/>
          </a:xfrm>
          <a:prstGeom prst="rect">
            <a:avLst/>
          </a:prstGeom>
          <a:noFill/>
        </p:spPr>
        <p:txBody>
          <a:bodyPr wrap="square" lIns="0" tIns="0" rIns="0" bIns="0" rtlCol="0">
            <a:spAutoFit/>
          </a:bodyPr>
          <a:lstStyle/>
          <a:p>
            <a:pPr algn="ctr"/>
            <a:r>
              <a:rPr lang="zh-CN" altLang="en-US" sz="3000" b="1" spc="-150" dirty="0">
                <a:solidFill>
                  <a:schemeClr val="bg1"/>
                </a:solidFill>
                <a:cs typeface="+mn-ea"/>
                <a:sym typeface="+mn-lt"/>
              </a:rPr>
              <a:t>请在此添加标题</a:t>
            </a:r>
            <a:endParaRPr lang="zh-CN" altLang="en-US" sz="3000" b="1" spc="-150" dirty="0">
              <a:solidFill>
                <a:schemeClr val="bg1"/>
              </a:solidFill>
              <a:cs typeface="+mn-ea"/>
              <a:sym typeface="+mn-lt"/>
            </a:endParaRPr>
          </a:p>
        </p:txBody>
      </p:sp>
      <p:sp>
        <p:nvSpPr>
          <p:cNvPr id="53" name="文本框 9"/>
          <p:cNvSpPr txBox="1"/>
          <p:nvPr/>
        </p:nvSpPr>
        <p:spPr>
          <a:xfrm>
            <a:off x="6963122" y="2674113"/>
            <a:ext cx="3455349" cy="461665"/>
          </a:xfrm>
          <a:prstGeom prst="rect">
            <a:avLst/>
          </a:prstGeom>
          <a:noFill/>
        </p:spPr>
        <p:txBody>
          <a:bodyPr wrap="square" lIns="0" tIns="0" rIns="0" bIns="0" rtlCol="0">
            <a:spAutoFit/>
          </a:bodyPr>
          <a:lstStyle/>
          <a:p>
            <a:pPr algn="ctr"/>
            <a:r>
              <a:rPr lang="zh-CN" altLang="en-US" sz="3000" b="1" spc="-150" dirty="0">
                <a:solidFill>
                  <a:schemeClr val="bg1"/>
                </a:solidFill>
                <a:cs typeface="+mn-ea"/>
                <a:sym typeface="+mn-lt"/>
              </a:rPr>
              <a:t>请在此添加标题</a:t>
            </a:r>
            <a:endParaRPr lang="zh-CN" altLang="en-US" sz="3000" b="1" spc="-150" dirty="0">
              <a:solidFill>
                <a:schemeClr val="bg1"/>
              </a:solidFill>
              <a:cs typeface="+mn-ea"/>
              <a:sym typeface="+mn-lt"/>
            </a:endParaRPr>
          </a:p>
        </p:txBody>
      </p:sp>
      <p:sp>
        <p:nvSpPr>
          <p:cNvPr id="55" name="文本框 9"/>
          <p:cNvSpPr txBox="1"/>
          <p:nvPr/>
        </p:nvSpPr>
        <p:spPr>
          <a:xfrm>
            <a:off x="7247268" y="3933528"/>
            <a:ext cx="2887059" cy="461665"/>
          </a:xfrm>
          <a:prstGeom prst="rect">
            <a:avLst/>
          </a:prstGeom>
          <a:noFill/>
        </p:spPr>
        <p:txBody>
          <a:bodyPr wrap="square" lIns="0" tIns="0" rIns="0" bIns="0" rtlCol="0">
            <a:spAutoFit/>
          </a:bodyPr>
          <a:lstStyle/>
          <a:p>
            <a:pPr algn="ctr"/>
            <a:r>
              <a:rPr lang="zh-CN" altLang="en-US" sz="3000" b="1" spc="-150" dirty="0">
                <a:solidFill>
                  <a:schemeClr val="bg1"/>
                </a:solidFill>
                <a:cs typeface="+mn-ea"/>
                <a:sym typeface="+mn-lt"/>
              </a:rPr>
              <a:t>请在此添加标题</a:t>
            </a:r>
            <a:endParaRPr lang="zh-CN" altLang="en-US" sz="3000" b="1" spc="-150" dirty="0">
              <a:solidFill>
                <a:schemeClr val="bg1"/>
              </a:solidFill>
              <a:cs typeface="+mn-ea"/>
              <a:sym typeface="+mn-lt"/>
            </a:endParaRPr>
          </a:p>
        </p:txBody>
      </p:sp>
      <p:sp>
        <p:nvSpPr>
          <p:cNvPr id="57" name="文本框 9"/>
          <p:cNvSpPr txBox="1"/>
          <p:nvPr/>
        </p:nvSpPr>
        <p:spPr>
          <a:xfrm>
            <a:off x="7247269" y="5241996"/>
            <a:ext cx="2887059" cy="461665"/>
          </a:xfrm>
          <a:prstGeom prst="rect">
            <a:avLst/>
          </a:prstGeom>
          <a:noFill/>
        </p:spPr>
        <p:txBody>
          <a:bodyPr wrap="square" lIns="0" tIns="0" rIns="0" bIns="0" rtlCol="0">
            <a:spAutoFit/>
          </a:bodyPr>
          <a:lstStyle/>
          <a:p>
            <a:pPr algn="ctr"/>
            <a:r>
              <a:rPr lang="zh-CN" altLang="en-US" sz="3000" b="1" spc="-150" dirty="0">
                <a:solidFill>
                  <a:schemeClr val="bg1"/>
                </a:solidFill>
                <a:cs typeface="+mn-ea"/>
                <a:sym typeface="+mn-lt"/>
              </a:rPr>
              <a:t>请在此添加标题</a:t>
            </a:r>
            <a:endParaRPr lang="zh-CN" altLang="en-US" sz="3000" b="1" spc="-150" dirty="0">
              <a:solidFill>
                <a:schemeClr val="bg1"/>
              </a:solidFill>
              <a:cs typeface="+mn-ea"/>
              <a:sym typeface="+mn-lt"/>
            </a:endParaRPr>
          </a:p>
        </p:txBody>
      </p:sp>
      <p:sp>
        <p:nvSpPr>
          <p:cNvPr id="46" name="TextBox 20"/>
          <p:cNvSpPr txBox="1"/>
          <p:nvPr/>
        </p:nvSpPr>
        <p:spPr>
          <a:xfrm>
            <a:off x="5895860" y="1081086"/>
            <a:ext cx="485710" cy="656655"/>
          </a:xfrm>
          <a:prstGeom prst="rect">
            <a:avLst/>
          </a:prstGeom>
          <a:noFill/>
        </p:spPr>
        <p:txBody>
          <a:bodyPr wrap="none" lIns="0" tIns="0" rIns="0" bIns="0" rtlCol="0">
            <a:spAutoFit/>
          </a:bodyPr>
          <a:lstStyle/>
          <a:p>
            <a:r>
              <a:rPr lang="en-US" altLang="zh-CN" sz="4265" b="1" spc="400" dirty="0">
                <a:solidFill>
                  <a:schemeClr val="dk1"/>
                </a:solidFill>
                <a:latin typeface="Agency FB" panose="020B0503020202020204" pitchFamily="34" charset="0"/>
                <a:ea typeface="微软雅黑" panose="020B0503020204020204" pitchFamily="34" charset="-122"/>
              </a:rPr>
              <a:t>01</a:t>
            </a:r>
            <a:endParaRPr lang="zh-CN" altLang="en-US" sz="4265" b="1" spc="400" dirty="0">
              <a:solidFill>
                <a:schemeClr val="dk1"/>
              </a:solidFill>
              <a:latin typeface="Agency FB" panose="020B0503020202020204" pitchFamily="34" charset="0"/>
              <a:ea typeface="微软雅黑" panose="020B0503020204020204" pitchFamily="34" charset="-122"/>
            </a:endParaRPr>
          </a:p>
        </p:txBody>
      </p:sp>
      <p:sp>
        <p:nvSpPr>
          <p:cNvPr id="48" name="TextBox 20"/>
          <p:cNvSpPr txBox="1"/>
          <p:nvPr/>
        </p:nvSpPr>
        <p:spPr>
          <a:xfrm>
            <a:off x="5895861" y="2447622"/>
            <a:ext cx="496931" cy="656655"/>
          </a:xfrm>
          <a:prstGeom prst="rect">
            <a:avLst/>
          </a:prstGeom>
          <a:noFill/>
        </p:spPr>
        <p:txBody>
          <a:bodyPr wrap="none" lIns="0" tIns="0" rIns="0" bIns="0" rtlCol="0">
            <a:spAutoFit/>
          </a:bodyPr>
          <a:lstStyle/>
          <a:p>
            <a:r>
              <a:rPr lang="en-US" altLang="zh-CN" sz="4265" b="1" dirty="0">
                <a:solidFill>
                  <a:schemeClr val="dk1"/>
                </a:solidFill>
                <a:latin typeface="Agency FB" panose="020B0503020202020204" pitchFamily="34" charset="0"/>
                <a:ea typeface="微软雅黑" panose="020B0503020204020204" pitchFamily="34" charset="-122"/>
              </a:rPr>
              <a:t>02</a:t>
            </a:r>
            <a:endParaRPr lang="zh-CN" altLang="en-US" sz="4265" b="1" dirty="0">
              <a:solidFill>
                <a:schemeClr val="dk1"/>
              </a:solidFill>
              <a:latin typeface="Agency FB" panose="020B0503020202020204" pitchFamily="34" charset="0"/>
              <a:ea typeface="微软雅黑" panose="020B0503020204020204" pitchFamily="34" charset="-122"/>
            </a:endParaRPr>
          </a:p>
        </p:txBody>
      </p:sp>
      <p:sp>
        <p:nvSpPr>
          <p:cNvPr id="49" name="TextBox 20"/>
          <p:cNvSpPr txBox="1"/>
          <p:nvPr/>
        </p:nvSpPr>
        <p:spPr>
          <a:xfrm>
            <a:off x="5885175" y="3822542"/>
            <a:ext cx="506549" cy="656655"/>
          </a:xfrm>
          <a:prstGeom prst="rect">
            <a:avLst/>
          </a:prstGeom>
          <a:noFill/>
        </p:spPr>
        <p:txBody>
          <a:bodyPr wrap="none" lIns="0" tIns="0" rIns="0" bIns="0" rtlCol="0">
            <a:spAutoFit/>
          </a:bodyPr>
          <a:lstStyle/>
          <a:p>
            <a:r>
              <a:rPr lang="en-US" altLang="zh-CN" sz="4265" b="1" dirty="0">
                <a:solidFill>
                  <a:schemeClr val="dk1"/>
                </a:solidFill>
                <a:latin typeface="Agency FB" panose="020B0503020202020204" pitchFamily="34" charset="0"/>
                <a:ea typeface="微软雅黑" panose="020B0503020204020204" pitchFamily="34" charset="-122"/>
              </a:rPr>
              <a:t>03</a:t>
            </a:r>
            <a:endParaRPr lang="zh-CN" altLang="en-US" sz="4265" b="1" dirty="0">
              <a:solidFill>
                <a:schemeClr val="dk1"/>
              </a:solidFill>
              <a:latin typeface="Agency FB" panose="020B0503020202020204" pitchFamily="34" charset="0"/>
              <a:ea typeface="微软雅黑" panose="020B0503020204020204" pitchFamily="34" charset="-122"/>
            </a:endParaRPr>
          </a:p>
        </p:txBody>
      </p:sp>
      <p:sp>
        <p:nvSpPr>
          <p:cNvPr id="51" name="TextBox 20"/>
          <p:cNvSpPr txBox="1"/>
          <p:nvPr/>
        </p:nvSpPr>
        <p:spPr>
          <a:xfrm>
            <a:off x="5897999" y="5158751"/>
            <a:ext cx="503343" cy="656655"/>
          </a:xfrm>
          <a:prstGeom prst="rect">
            <a:avLst/>
          </a:prstGeom>
          <a:noFill/>
        </p:spPr>
        <p:txBody>
          <a:bodyPr wrap="none" lIns="0" tIns="0" rIns="0" bIns="0" rtlCol="0">
            <a:spAutoFit/>
          </a:bodyPr>
          <a:lstStyle/>
          <a:p>
            <a:r>
              <a:rPr lang="en-US" altLang="zh-CN" sz="4265" b="1" dirty="0">
                <a:solidFill>
                  <a:schemeClr val="dk1"/>
                </a:solidFill>
                <a:latin typeface="Agency FB" panose="020B0503020202020204" pitchFamily="34" charset="0"/>
                <a:ea typeface="微软雅黑" panose="020B0503020204020204" pitchFamily="34" charset="-122"/>
              </a:rPr>
              <a:t>04</a:t>
            </a:r>
            <a:endParaRPr lang="zh-CN" altLang="en-US" sz="4265" b="1" dirty="0">
              <a:solidFill>
                <a:schemeClr val="dk1"/>
              </a:solidFill>
              <a:latin typeface="Agency FB" panose="020B0503020202020204" pitchFamily="34" charset="0"/>
              <a:ea typeface="微软雅黑" panose="020B0503020204020204" pitchFamily="34" charset="-122"/>
            </a:endParaRPr>
          </a:p>
        </p:txBody>
      </p:sp>
      <p:sp>
        <p:nvSpPr>
          <p:cNvPr id="9" name="矩形 8"/>
          <p:cNvSpPr/>
          <p:nvPr/>
        </p:nvSpPr>
        <p:spPr>
          <a:xfrm>
            <a:off x="0" y="0"/>
            <a:ext cx="239349" cy="6858000"/>
          </a:xfrm>
          <a:prstGeom prst="rect">
            <a:avLst/>
          </a:prstGeom>
          <a:solidFill>
            <a:srgbClr val="023D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68" name="KSO_Shape"/>
          <p:cNvSpPr/>
          <p:nvPr/>
        </p:nvSpPr>
        <p:spPr bwMode="auto">
          <a:xfrm>
            <a:off x="10522446" y="3899938"/>
            <a:ext cx="461317" cy="45670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lIns="91440" tIns="45720" rIns="91440" bIns="4572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ea typeface="宋体" panose="02010600030101010101" pitchFamily="2" charset="-122"/>
            </a:endParaRPr>
          </a:p>
        </p:txBody>
      </p:sp>
      <p:sp>
        <p:nvSpPr>
          <p:cNvPr id="70" name="Freeform 151"/>
          <p:cNvSpPr>
            <a:spLocks noEditPoints="1"/>
          </p:cNvSpPr>
          <p:nvPr/>
        </p:nvSpPr>
        <p:spPr bwMode="auto">
          <a:xfrm>
            <a:off x="10583594" y="1210836"/>
            <a:ext cx="309057" cy="462672"/>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35" name="Freeform 15"/>
          <p:cNvSpPr>
            <a:spLocks noEditPoints="1"/>
          </p:cNvSpPr>
          <p:nvPr/>
        </p:nvSpPr>
        <p:spPr bwMode="auto">
          <a:xfrm>
            <a:off x="10509011" y="2602494"/>
            <a:ext cx="494768" cy="396161"/>
          </a:xfrm>
          <a:custGeom>
            <a:avLst/>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88" name="Freeform 17"/>
          <p:cNvSpPr>
            <a:spLocks noEditPoints="1"/>
          </p:cNvSpPr>
          <p:nvPr/>
        </p:nvSpPr>
        <p:spPr bwMode="auto">
          <a:xfrm>
            <a:off x="10507037" y="5234544"/>
            <a:ext cx="499681" cy="417821"/>
          </a:xfrm>
          <a:custGeom>
            <a:avLst/>
            <a:gdLst>
              <a:gd name="T0" fmla="*/ 80 w 349"/>
              <a:gd name="T1" fmla="*/ 247 h 290"/>
              <a:gd name="T2" fmla="*/ 111 w 349"/>
              <a:gd name="T3" fmla="*/ 247 h 290"/>
              <a:gd name="T4" fmla="*/ 111 w 349"/>
              <a:gd name="T5" fmla="*/ 232 h 290"/>
              <a:gd name="T6" fmla="*/ 153 w 349"/>
              <a:gd name="T7" fmla="*/ 232 h 290"/>
              <a:gd name="T8" fmla="*/ 153 w 349"/>
              <a:gd name="T9" fmla="*/ 44 h 290"/>
              <a:gd name="T10" fmla="*/ 76 w 349"/>
              <a:gd name="T11" fmla="*/ 61 h 290"/>
              <a:gd name="T12" fmla="*/ 78 w 349"/>
              <a:gd name="T13" fmla="*/ 69 h 290"/>
              <a:gd name="T14" fmla="*/ 76 w 349"/>
              <a:gd name="T15" fmla="*/ 77 h 290"/>
              <a:gd name="T16" fmla="*/ 121 w 349"/>
              <a:gd name="T17" fmla="*/ 155 h 290"/>
              <a:gd name="T18" fmla="*/ 125 w 349"/>
              <a:gd name="T19" fmla="*/ 155 h 290"/>
              <a:gd name="T20" fmla="*/ 2 w 349"/>
              <a:gd name="T21" fmla="*/ 155 h 290"/>
              <a:gd name="T22" fmla="*/ 6 w 349"/>
              <a:gd name="T23" fmla="*/ 155 h 290"/>
              <a:gd name="T24" fmla="*/ 6 w 349"/>
              <a:gd name="T25" fmla="*/ 155 h 290"/>
              <a:gd name="T26" fmla="*/ 52 w 349"/>
              <a:gd name="T27" fmla="*/ 77 h 290"/>
              <a:gd name="T28" fmla="*/ 50 w 349"/>
              <a:gd name="T29" fmla="*/ 69 h 290"/>
              <a:gd name="T30" fmla="*/ 62 w 349"/>
              <a:gd name="T31" fmla="*/ 55 h 290"/>
              <a:gd name="T32" fmla="*/ 62 w 349"/>
              <a:gd name="T33" fmla="*/ 51 h 290"/>
              <a:gd name="T34" fmla="*/ 155 w 349"/>
              <a:gd name="T35" fmla="*/ 17 h 290"/>
              <a:gd name="T36" fmla="*/ 170 w 349"/>
              <a:gd name="T37" fmla="*/ 2 h 290"/>
              <a:gd name="T38" fmla="*/ 190 w 349"/>
              <a:gd name="T39" fmla="*/ 9 h 290"/>
              <a:gd name="T40" fmla="*/ 288 w 349"/>
              <a:gd name="T41" fmla="*/ 1 h 290"/>
              <a:gd name="T42" fmla="*/ 290 w 349"/>
              <a:gd name="T43" fmla="*/ 4 h 290"/>
              <a:gd name="T44" fmla="*/ 302 w 349"/>
              <a:gd name="T45" fmla="*/ 18 h 290"/>
              <a:gd name="T46" fmla="*/ 300 w 349"/>
              <a:gd name="T47" fmla="*/ 26 h 290"/>
              <a:gd name="T48" fmla="*/ 344 w 349"/>
              <a:gd name="T49" fmla="*/ 104 h 290"/>
              <a:gd name="T50" fmla="*/ 349 w 349"/>
              <a:gd name="T51" fmla="*/ 104 h 290"/>
              <a:gd name="T52" fmla="*/ 226 w 349"/>
              <a:gd name="T53" fmla="*/ 104 h 290"/>
              <a:gd name="T54" fmla="*/ 230 w 349"/>
              <a:gd name="T55" fmla="*/ 104 h 290"/>
              <a:gd name="T56" fmla="*/ 230 w 349"/>
              <a:gd name="T57" fmla="*/ 104 h 290"/>
              <a:gd name="T58" fmla="*/ 276 w 349"/>
              <a:gd name="T59" fmla="*/ 26 h 290"/>
              <a:gd name="T60" fmla="*/ 273 w 349"/>
              <a:gd name="T61" fmla="*/ 18 h 290"/>
              <a:gd name="T62" fmla="*/ 274 w 349"/>
              <a:gd name="T63" fmla="*/ 17 h 290"/>
              <a:gd name="T64" fmla="*/ 196 w 349"/>
              <a:gd name="T65" fmla="*/ 34 h 290"/>
              <a:gd name="T66" fmla="*/ 196 w 349"/>
              <a:gd name="T67" fmla="*/ 232 h 290"/>
              <a:gd name="T68" fmla="*/ 235 w 349"/>
              <a:gd name="T69" fmla="*/ 232 h 290"/>
              <a:gd name="T70" fmla="*/ 235 w 349"/>
              <a:gd name="T71" fmla="*/ 247 h 290"/>
              <a:gd name="T72" fmla="*/ 265 w 349"/>
              <a:gd name="T73" fmla="*/ 247 h 290"/>
              <a:gd name="T74" fmla="*/ 265 w 349"/>
              <a:gd name="T75" fmla="*/ 290 h 290"/>
              <a:gd name="T76" fmla="*/ 80 w 349"/>
              <a:gd name="T77" fmla="*/ 290 h 290"/>
              <a:gd name="T78" fmla="*/ 80 w 349"/>
              <a:gd name="T79" fmla="*/ 247 h 290"/>
              <a:gd name="T80" fmla="*/ 292 w 349"/>
              <a:gd name="T81" fmla="*/ 32 h 290"/>
              <a:gd name="T82" fmla="*/ 288 w 349"/>
              <a:gd name="T83" fmla="*/ 33 h 290"/>
              <a:gd name="T84" fmla="*/ 284 w 349"/>
              <a:gd name="T85" fmla="*/ 32 h 290"/>
              <a:gd name="T86" fmla="*/ 241 w 349"/>
              <a:gd name="T87" fmla="*/ 104 h 290"/>
              <a:gd name="T88" fmla="*/ 333 w 349"/>
              <a:gd name="T89" fmla="*/ 104 h 290"/>
              <a:gd name="T90" fmla="*/ 292 w 349"/>
              <a:gd name="T91" fmla="*/ 32 h 290"/>
              <a:gd name="T92" fmla="*/ 68 w 349"/>
              <a:gd name="T93" fmla="*/ 83 h 290"/>
              <a:gd name="T94" fmla="*/ 64 w 349"/>
              <a:gd name="T95" fmla="*/ 83 h 290"/>
              <a:gd name="T96" fmla="*/ 60 w 349"/>
              <a:gd name="T97" fmla="*/ 83 h 290"/>
              <a:gd name="T98" fmla="*/ 17 w 349"/>
              <a:gd name="T99" fmla="*/ 155 h 290"/>
              <a:gd name="T100" fmla="*/ 110 w 349"/>
              <a:gd name="T101" fmla="*/ 155 h 290"/>
              <a:gd name="T102" fmla="*/ 68 w 349"/>
              <a:gd name="T103" fmla="*/ 8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290">
                <a:moveTo>
                  <a:pt x="80" y="247"/>
                </a:moveTo>
                <a:cubicBezTo>
                  <a:pt x="111" y="247"/>
                  <a:pt x="111" y="247"/>
                  <a:pt x="111" y="247"/>
                </a:cubicBezTo>
                <a:cubicBezTo>
                  <a:pt x="111" y="232"/>
                  <a:pt x="111" y="232"/>
                  <a:pt x="111" y="232"/>
                </a:cubicBezTo>
                <a:cubicBezTo>
                  <a:pt x="153" y="232"/>
                  <a:pt x="153" y="232"/>
                  <a:pt x="153" y="232"/>
                </a:cubicBezTo>
                <a:cubicBezTo>
                  <a:pt x="153" y="44"/>
                  <a:pt x="153" y="44"/>
                  <a:pt x="153" y="44"/>
                </a:cubicBezTo>
                <a:cubicBezTo>
                  <a:pt x="76" y="61"/>
                  <a:pt x="76" y="61"/>
                  <a:pt x="76" y="61"/>
                </a:cubicBezTo>
                <a:cubicBezTo>
                  <a:pt x="78" y="63"/>
                  <a:pt x="78" y="66"/>
                  <a:pt x="78" y="69"/>
                </a:cubicBezTo>
                <a:cubicBezTo>
                  <a:pt x="78" y="72"/>
                  <a:pt x="78" y="75"/>
                  <a:pt x="76" y="77"/>
                </a:cubicBezTo>
                <a:cubicBezTo>
                  <a:pt x="121" y="155"/>
                  <a:pt x="121" y="155"/>
                  <a:pt x="121" y="155"/>
                </a:cubicBezTo>
                <a:cubicBezTo>
                  <a:pt x="125" y="155"/>
                  <a:pt x="125" y="155"/>
                  <a:pt x="125" y="155"/>
                </a:cubicBezTo>
                <a:cubicBezTo>
                  <a:pt x="123" y="201"/>
                  <a:pt x="0" y="200"/>
                  <a:pt x="2" y="155"/>
                </a:cubicBezTo>
                <a:cubicBezTo>
                  <a:pt x="6" y="155"/>
                  <a:pt x="6" y="155"/>
                  <a:pt x="6" y="155"/>
                </a:cubicBezTo>
                <a:cubicBezTo>
                  <a:pt x="6" y="155"/>
                  <a:pt x="6" y="155"/>
                  <a:pt x="6" y="155"/>
                </a:cubicBezTo>
                <a:cubicBezTo>
                  <a:pt x="52" y="77"/>
                  <a:pt x="52" y="77"/>
                  <a:pt x="52" y="77"/>
                </a:cubicBezTo>
                <a:cubicBezTo>
                  <a:pt x="51" y="75"/>
                  <a:pt x="50" y="72"/>
                  <a:pt x="50" y="69"/>
                </a:cubicBezTo>
                <a:cubicBezTo>
                  <a:pt x="50" y="62"/>
                  <a:pt x="55" y="56"/>
                  <a:pt x="62" y="55"/>
                </a:cubicBezTo>
                <a:cubicBezTo>
                  <a:pt x="62" y="51"/>
                  <a:pt x="62" y="51"/>
                  <a:pt x="62" y="51"/>
                </a:cubicBezTo>
                <a:cubicBezTo>
                  <a:pt x="155" y="17"/>
                  <a:pt x="155" y="17"/>
                  <a:pt x="155" y="17"/>
                </a:cubicBezTo>
                <a:cubicBezTo>
                  <a:pt x="156" y="10"/>
                  <a:pt x="162" y="4"/>
                  <a:pt x="170" y="2"/>
                </a:cubicBezTo>
                <a:cubicBezTo>
                  <a:pt x="178" y="0"/>
                  <a:pt x="186" y="3"/>
                  <a:pt x="190" y="9"/>
                </a:cubicBezTo>
                <a:cubicBezTo>
                  <a:pt x="288" y="1"/>
                  <a:pt x="288" y="1"/>
                  <a:pt x="288" y="1"/>
                </a:cubicBezTo>
                <a:cubicBezTo>
                  <a:pt x="290" y="4"/>
                  <a:pt x="290" y="4"/>
                  <a:pt x="290" y="4"/>
                </a:cubicBezTo>
                <a:cubicBezTo>
                  <a:pt x="297" y="5"/>
                  <a:pt x="302" y="11"/>
                  <a:pt x="302" y="18"/>
                </a:cubicBezTo>
                <a:cubicBezTo>
                  <a:pt x="302" y="21"/>
                  <a:pt x="301" y="24"/>
                  <a:pt x="300" y="26"/>
                </a:cubicBezTo>
                <a:cubicBezTo>
                  <a:pt x="344" y="104"/>
                  <a:pt x="344" y="104"/>
                  <a:pt x="344" y="104"/>
                </a:cubicBezTo>
                <a:cubicBezTo>
                  <a:pt x="349" y="104"/>
                  <a:pt x="349" y="104"/>
                  <a:pt x="349" y="104"/>
                </a:cubicBezTo>
                <a:cubicBezTo>
                  <a:pt x="347" y="150"/>
                  <a:pt x="224" y="150"/>
                  <a:pt x="226" y="104"/>
                </a:cubicBezTo>
                <a:cubicBezTo>
                  <a:pt x="230" y="104"/>
                  <a:pt x="230" y="104"/>
                  <a:pt x="230" y="104"/>
                </a:cubicBezTo>
                <a:cubicBezTo>
                  <a:pt x="230" y="104"/>
                  <a:pt x="230" y="104"/>
                  <a:pt x="230" y="104"/>
                </a:cubicBezTo>
                <a:cubicBezTo>
                  <a:pt x="276" y="26"/>
                  <a:pt x="276" y="26"/>
                  <a:pt x="276" y="26"/>
                </a:cubicBezTo>
                <a:cubicBezTo>
                  <a:pt x="274" y="24"/>
                  <a:pt x="273" y="21"/>
                  <a:pt x="273" y="18"/>
                </a:cubicBezTo>
                <a:cubicBezTo>
                  <a:pt x="273" y="18"/>
                  <a:pt x="273" y="17"/>
                  <a:pt x="274" y="17"/>
                </a:cubicBezTo>
                <a:cubicBezTo>
                  <a:pt x="196" y="34"/>
                  <a:pt x="196" y="34"/>
                  <a:pt x="196" y="34"/>
                </a:cubicBezTo>
                <a:cubicBezTo>
                  <a:pt x="196" y="232"/>
                  <a:pt x="196" y="232"/>
                  <a:pt x="196" y="232"/>
                </a:cubicBezTo>
                <a:cubicBezTo>
                  <a:pt x="235" y="232"/>
                  <a:pt x="235" y="232"/>
                  <a:pt x="235" y="232"/>
                </a:cubicBezTo>
                <a:cubicBezTo>
                  <a:pt x="235" y="247"/>
                  <a:pt x="235" y="247"/>
                  <a:pt x="235" y="247"/>
                </a:cubicBezTo>
                <a:cubicBezTo>
                  <a:pt x="265" y="247"/>
                  <a:pt x="265" y="247"/>
                  <a:pt x="265" y="247"/>
                </a:cubicBezTo>
                <a:cubicBezTo>
                  <a:pt x="265" y="290"/>
                  <a:pt x="265" y="290"/>
                  <a:pt x="265" y="290"/>
                </a:cubicBezTo>
                <a:cubicBezTo>
                  <a:pt x="80" y="290"/>
                  <a:pt x="80" y="290"/>
                  <a:pt x="80" y="290"/>
                </a:cubicBezTo>
                <a:cubicBezTo>
                  <a:pt x="80" y="247"/>
                  <a:pt x="80" y="247"/>
                  <a:pt x="80" y="247"/>
                </a:cubicBezTo>
                <a:close/>
                <a:moveTo>
                  <a:pt x="292" y="32"/>
                </a:moveTo>
                <a:cubicBezTo>
                  <a:pt x="291" y="32"/>
                  <a:pt x="289" y="33"/>
                  <a:pt x="288" y="33"/>
                </a:cubicBezTo>
                <a:cubicBezTo>
                  <a:pt x="286" y="33"/>
                  <a:pt x="285" y="32"/>
                  <a:pt x="284" y="32"/>
                </a:cubicBezTo>
                <a:cubicBezTo>
                  <a:pt x="241" y="104"/>
                  <a:pt x="241" y="104"/>
                  <a:pt x="241" y="104"/>
                </a:cubicBezTo>
                <a:cubicBezTo>
                  <a:pt x="333" y="104"/>
                  <a:pt x="333" y="104"/>
                  <a:pt x="333" y="104"/>
                </a:cubicBezTo>
                <a:cubicBezTo>
                  <a:pt x="292" y="32"/>
                  <a:pt x="292" y="32"/>
                  <a:pt x="292" y="32"/>
                </a:cubicBezTo>
                <a:close/>
                <a:moveTo>
                  <a:pt x="68" y="83"/>
                </a:moveTo>
                <a:cubicBezTo>
                  <a:pt x="67" y="83"/>
                  <a:pt x="65" y="83"/>
                  <a:pt x="64" y="83"/>
                </a:cubicBezTo>
                <a:cubicBezTo>
                  <a:pt x="63" y="83"/>
                  <a:pt x="61" y="83"/>
                  <a:pt x="60" y="83"/>
                </a:cubicBezTo>
                <a:cubicBezTo>
                  <a:pt x="17" y="155"/>
                  <a:pt x="17" y="155"/>
                  <a:pt x="17" y="155"/>
                </a:cubicBezTo>
                <a:cubicBezTo>
                  <a:pt x="110" y="155"/>
                  <a:pt x="110" y="155"/>
                  <a:pt x="110" y="155"/>
                </a:cubicBezTo>
                <a:lnTo>
                  <a:pt x="68" y="83"/>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1+#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4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40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2" fill="hold" grpId="0" nodeType="withEffect">
                                  <p:stCondLst>
                                    <p:cond delay="60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1+#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300"/>
                                        <p:tgtEl>
                                          <p:spTgt spid="31"/>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300"/>
                                        <p:tgtEl>
                                          <p:spTgt spid="53"/>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left)">
                                      <p:cBhvr>
                                        <p:cTn id="60" dur="300"/>
                                        <p:tgtEl>
                                          <p:spTgt spid="55"/>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500"/>
                                        <p:tgtEl>
                                          <p:spTgt spid="88"/>
                                        </p:tgtEl>
                                      </p:cBhvr>
                                    </p:animEffect>
                                  </p:childTnLst>
                                </p:cTn>
                              </p:par>
                            </p:childTnLst>
                          </p:cTn>
                        </p:par>
                        <p:par>
                          <p:cTn id="65" fill="hold">
                            <p:stCondLst>
                              <p:cond delay="4000"/>
                            </p:stCondLst>
                            <p:childTnLst>
                              <p:par>
                                <p:cTn id="66" presetID="22" presetClass="entr" presetSubtype="8"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3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2" grpId="0" animBg="1"/>
      <p:bldP spid="43" grpId="0" animBg="1"/>
      <p:bldP spid="31" grpId="0"/>
      <p:bldP spid="53" grpId="0"/>
      <p:bldP spid="55" grpId="0"/>
      <p:bldP spid="57" grpId="0"/>
      <p:bldP spid="46" grpId="0"/>
      <p:bldP spid="48" grpId="0"/>
      <p:bldP spid="49" grpId="0"/>
      <p:bldP spid="51" grpId="0"/>
      <p:bldP spid="68" grpId="0" animBg="1"/>
      <p:bldP spid="70" grpId="0" animBg="1"/>
      <p:bldP spid="35" grpId="0" animBg="1"/>
      <p:bldP spid="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7706109" y="1883744"/>
            <a:ext cx="1408851" cy="1408851"/>
          </a:xfrm>
          <a:prstGeom prst="roundRect">
            <a:avLst/>
          </a:prstGeom>
          <a:noFill/>
          <a:ln w="38100">
            <a:solidFill>
              <a:srgbClr val="023D8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023D84"/>
              </a:solidFill>
            </a:endParaRPr>
          </a:p>
        </p:txBody>
      </p:sp>
      <p:sp>
        <p:nvSpPr>
          <p:cNvPr id="30" name="文本框 9"/>
          <p:cNvSpPr txBox="1"/>
          <p:nvPr/>
        </p:nvSpPr>
        <p:spPr>
          <a:xfrm>
            <a:off x="5284925" y="3501829"/>
            <a:ext cx="5990112" cy="820674"/>
          </a:xfrm>
          <a:prstGeom prst="rect">
            <a:avLst/>
          </a:prstGeom>
          <a:noFill/>
        </p:spPr>
        <p:txBody>
          <a:bodyPr wrap="square" lIns="0" tIns="0" rIns="0" bIns="0" rtlCol="0">
            <a:spAutoFit/>
          </a:bodyPr>
          <a:lstStyle/>
          <a:p>
            <a:pPr marL="0" lvl="1" algn="ctr"/>
            <a:r>
              <a:rPr lang="zh-CN" altLang="en-US" sz="5335" b="1" dirty="0">
                <a:solidFill>
                  <a:schemeClr val="dk1"/>
                </a:solidFill>
                <a:latin typeface="微软雅黑" panose="020B0503020204020204" pitchFamily="34" charset="-122"/>
                <a:ea typeface="微软雅黑" panose="020B0503020204020204" pitchFamily="34" charset="-122"/>
              </a:rPr>
              <a:t>第一章标题内容</a:t>
            </a:r>
            <a:endParaRPr lang="zh-CN" altLang="en-US" sz="5335" b="1" dirty="0">
              <a:solidFill>
                <a:schemeClr val="dk1"/>
              </a:solidFill>
              <a:latin typeface="微软雅黑" panose="020B0503020204020204" pitchFamily="34" charset="-122"/>
              <a:ea typeface="微软雅黑" panose="020B0503020204020204" pitchFamily="34" charset="-122"/>
            </a:endParaRPr>
          </a:p>
        </p:txBody>
      </p:sp>
      <p:sp>
        <p:nvSpPr>
          <p:cNvPr id="33" name="TextBox 20"/>
          <p:cNvSpPr txBox="1"/>
          <p:nvPr/>
        </p:nvSpPr>
        <p:spPr>
          <a:xfrm>
            <a:off x="7999366" y="1911062"/>
            <a:ext cx="822341" cy="1354217"/>
          </a:xfrm>
          <a:prstGeom prst="rect">
            <a:avLst/>
          </a:prstGeom>
          <a:noFill/>
        </p:spPr>
        <p:txBody>
          <a:bodyPr wrap="none" lIns="0" tIns="0" rIns="0" bIns="0" rtlCol="0">
            <a:spAutoFit/>
          </a:bodyPr>
          <a:lstStyle/>
          <a:p>
            <a:pPr algn="ctr"/>
            <a:r>
              <a:rPr lang="en-US" altLang="zh-CN" sz="8800" spc="400" dirty="0">
                <a:solidFill>
                  <a:schemeClr val="dk1"/>
                </a:solidFill>
                <a:latin typeface="Agency FB" panose="020B0503020202020204" pitchFamily="34" charset="0"/>
                <a:ea typeface="微软雅黑" panose="020B0503020204020204" pitchFamily="34" charset="-122"/>
              </a:rPr>
              <a:t>01</a:t>
            </a:r>
            <a:endParaRPr lang="zh-CN" altLang="en-US" sz="8800" spc="400" dirty="0">
              <a:solidFill>
                <a:schemeClr val="dk1"/>
              </a:solidFill>
              <a:latin typeface="Agency FB" panose="020B0503020202020204" pitchFamily="34" charset="0"/>
              <a:ea typeface="微软雅黑" panose="020B0503020204020204" pitchFamily="34" charset="-122"/>
            </a:endParaRPr>
          </a:p>
        </p:txBody>
      </p:sp>
      <p:sp>
        <p:nvSpPr>
          <p:cNvPr id="37" name="五边形 36"/>
          <p:cNvSpPr/>
          <p:nvPr/>
        </p:nvSpPr>
        <p:spPr>
          <a:xfrm flipH="1">
            <a:off x="9288667" y="5576400"/>
            <a:ext cx="2927648" cy="1281600"/>
          </a:xfrm>
          <a:prstGeom prst="homePlate">
            <a:avLst/>
          </a:prstGeom>
          <a:solidFill>
            <a:srgbClr val="2249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cxnSp>
        <p:nvCxnSpPr>
          <p:cNvPr id="70" name="直接连接符 69"/>
          <p:cNvCxnSpPr/>
          <p:nvPr/>
        </p:nvCxnSpPr>
        <p:spPr>
          <a:xfrm>
            <a:off x="5176075" y="4408931"/>
            <a:ext cx="5953629" cy="0"/>
          </a:xfrm>
          <a:prstGeom prst="line">
            <a:avLst/>
          </a:prstGeom>
          <a:noFill/>
          <a:ln w="12700" cap="flat" cmpd="sng" algn="ctr">
            <a:solidFill>
              <a:srgbClr val="877261"/>
            </a:solidFill>
            <a:prstDash val="solid"/>
          </a:ln>
          <a:effectLst/>
        </p:spPr>
      </p:cxnSp>
      <p:sp>
        <p:nvSpPr>
          <p:cNvPr id="2" name="流程图: 手动操作 1"/>
          <p:cNvSpPr/>
          <p:nvPr/>
        </p:nvSpPr>
        <p:spPr>
          <a:xfrm rot="10800000" flipV="1">
            <a:off x="-1429885" y="0"/>
            <a:ext cx="6024530" cy="6857989"/>
          </a:xfrm>
          <a:prstGeom prst="flowChartManualOperation">
            <a:avLst/>
          </a:prstGeom>
          <a:solidFill>
            <a:srgbClr val="2249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dir="u"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300"/>
                                        <p:tgtEl>
                                          <p:spTgt spid="30"/>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left)">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p:bldP spid="33"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10994104" y="1484785"/>
            <a:ext cx="502571" cy="4824537"/>
            <a:chOff x="10994103" y="1484783"/>
            <a:chExt cx="502571" cy="4824537"/>
          </a:xfrm>
        </p:grpSpPr>
        <p:sp>
          <p:nvSpPr>
            <p:cNvPr id="54" name="等腰三角形 6"/>
            <p:cNvSpPr/>
            <p:nvPr/>
          </p:nvSpPr>
          <p:spPr>
            <a:xfrm rot="16200000" flipH="1">
              <a:off x="10693937"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ahLst/>
              <a:cxnLst>
                <a:cxn ang="0">
                  <a:pos x="connsiteX0-1" y="connsiteY0-2"/>
                </a:cxn>
                <a:cxn ang="0">
                  <a:pos x="connsiteX1-3" y="connsiteY1-4"/>
                </a:cxn>
                <a:cxn ang="0">
                  <a:pos x="connsiteX2-5" y="connsiteY2-6"/>
                </a:cxn>
                <a:cxn ang="0">
                  <a:pos x="connsiteX3-7" y="connsiteY3-8"/>
                </a:cxn>
              </a:cxnLst>
              <a:rect l="l" t="t" r="r" b="b"/>
              <a:pathLst>
                <a:path w="1102903" h="502571">
                  <a:moveTo>
                    <a:pt x="0" y="500190"/>
                  </a:moveTo>
                  <a:lnTo>
                    <a:pt x="1102903" y="0"/>
                  </a:lnTo>
                  <a:lnTo>
                    <a:pt x="729047" y="502571"/>
                  </a:lnTo>
                  <a:lnTo>
                    <a:pt x="0" y="50019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55" name="直接连接符 54"/>
            <p:cNvCxnSpPr/>
            <p:nvPr/>
          </p:nvCxnSpPr>
          <p:spPr>
            <a:xfrm flipH="1">
              <a:off x="11001690" y="2578162"/>
              <a:ext cx="1" cy="373115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695325" y="1484785"/>
            <a:ext cx="502571" cy="4824537"/>
            <a:chOff x="695325" y="1484783"/>
            <a:chExt cx="502571" cy="4824537"/>
          </a:xfrm>
        </p:grpSpPr>
        <p:sp>
          <p:nvSpPr>
            <p:cNvPr id="7" name="等腰三角形 6"/>
            <p:cNvSpPr/>
            <p:nvPr/>
          </p:nvSpPr>
          <p:spPr>
            <a:xfrm rot="5400000">
              <a:off x="395159"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ahLst/>
              <a:cxnLst>
                <a:cxn ang="0">
                  <a:pos x="connsiteX0-1" y="connsiteY0-2"/>
                </a:cxn>
                <a:cxn ang="0">
                  <a:pos x="connsiteX1-3" y="connsiteY1-4"/>
                </a:cxn>
                <a:cxn ang="0">
                  <a:pos x="connsiteX2-5" y="connsiteY2-6"/>
                </a:cxn>
                <a:cxn ang="0">
                  <a:pos x="connsiteX3-7" y="connsiteY3-8"/>
                </a:cxn>
              </a:cxnLst>
              <a:rect l="l" t="t" r="r" b="b"/>
              <a:pathLst>
                <a:path w="1102903" h="502571">
                  <a:moveTo>
                    <a:pt x="0" y="500190"/>
                  </a:moveTo>
                  <a:lnTo>
                    <a:pt x="1102903" y="0"/>
                  </a:lnTo>
                  <a:lnTo>
                    <a:pt x="729047" y="502571"/>
                  </a:lnTo>
                  <a:lnTo>
                    <a:pt x="0" y="500190"/>
                  </a:lnTo>
                  <a:close/>
                </a:path>
              </a:pathLst>
            </a:custGeom>
            <a:solidFill>
              <a:srgbClr val="01224B"/>
            </a:solidFill>
            <a:ln>
              <a:solidFill>
                <a:srgbClr val="023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3" name="直接连接符 12"/>
            <p:cNvCxnSpPr/>
            <p:nvPr/>
          </p:nvCxnSpPr>
          <p:spPr>
            <a:xfrm>
              <a:off x="1190309" y="2578162"/>
              <a:ext cx="0" cy="3731158"/>
            </a:xfrm>
            <a:prstGeom prst="line">
              <a:avLst/>
            </a:prstGeom>
            <a:ln>
              <a:solidFill>
                <a:srgbClr val="023D84"/>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idx="4294967295"/>
          </p:nvPr>
        </p:nvSpPr>
        <p:spPr>
          <a:xfrm>
            <a:off x="0" y="406400"/>
            <a:ext cx="6169025" cy="503238"/>
          </a:xfrm>
        </p:spPr>
        <p:txBody>
          <a:bodyPr/>
          <a:lstStyle/>
          <a:p>
            <a:r>
              <a:rPr lang="zh-CN" altLang="en-US" dirty="0"/>
              <a:t>第一章标题内容</a:t>
            </a:r>
            <a:endParaRPr lang="zh-CN" altLang="en-US" dirty="0"/>
          </a:p>
        </p:txBody>
      </p:sp>
      <p:sp>
        <p:nvSpPr>
          <p:cNvPr id="23"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grpSp>
        <p:nvGrpSpPr>
          <p:cNvPr id="52" name="组合 51"/>
          <p:cNvGrpSpPr/>
          <p:nvPr/>
        </p:nvGrpSpPr>
        <p:grpSpPr>
          <a:xfrm>
            <a:off x="695325" y="1484784"/>
            <a:ext cx="5400675" cy="728791"/>
            <a:chOff x="695325" y="1484784"/>
            <a:chExt cx="5400675" cy="728790"/>
          </a:xfrm>
          <a:solidFill>
            <a:srgbClr val="023D84"/>
          </a:solidFill>
        </p:grpSpPr>
        <p:sp>
          <p:nvSpPr>
            <p:cNvPr id="26" name="五边形 25"/>
            <p:cNvSpPr/>
            <p:nvPr/>
          </p:nvSpPr>
          <p:spPr>
            <a:xfrm>
              <a:off x="695325" y="1484784"/>
              <a:ext cx="5400675" cy="72879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665">
                <a:latin typeface="微软雅黑" panose="020B0503020204020204" pitchFamily="34" charset="-122"/>
                <a:ea typeface="微软雅黑" panose="020B0503020204020204" pitchFamily="34" charset="-122"/>
              </a:endParaRPr>
            </a:p>
          </p:txBody>
        </p:sp>
        <p:sp>
          <p:nvSpPr>
            <p:cNvPr id="28" name="TextBox 19"/>
            <p:cNvSpPr txBox="1"/>
            <p:nvPr/>
          </p:nvSpPr>
          <p:spPr>
            <a:xfrm>
              <a:off x="983432" y="1556792"/>
              <a:ext cx="4846480" cy="502765"/>
            </a:xfrm>
            <a:prstGeom prst="rect">
              <a:avLst/>
            </a:prstGeom>
            <a:grpFill/>
          </p:spPr>
          <p:txBody>
            <a:bodyPr wrap="square" rtlCol="0">
              <a:spAutoFit/>
            </a:bodyPr>
            <a:lstStyle/>
            <a:p>
              <a:pPr algn="ctr"/>
              <a:r>
                <a:rPr lang="zh-CN" altLang="en-US" sz="2665" dirty="0">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2665"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6096000" y="1484786"/>
            <a:ext cx="5400675" cy="728791"/>
            <a:chOff x="6095999" y="1484784"/>
            <a:chExt cx="5400675" cy="728790"/>
          </a:xfrm>
        </p:grpSpPr>
        <p:sp>
          <p:nvSpPr>
            <p:cNvPr id="29" name="五边形 28"/>
            <p:cNvSpPr/>
            <p:nvPr/>
          </p:nvSpPr>
          <p:spPr>
            <a:xfrm flipH="1">
              <a:off x="6095999" y="1484784"/>
              <a:ext cx="5400675" cy="728790"/>
            </a:xfrm>
            <a:prstGeom prst="homePlate">
              <a:avLst/>
            </a:prstGeom>
            <a:solidFill>
              <a:srgbClr val="2249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665">
                <a:latin typeface="微软雅黑" panose="020B0503020204020204" pitchFamily="34" charset="-122"/>
                <a:ea typeface="微软雅黑" panose="020B0503020204020204" pitchFamily="34" charset="-122"/>
              </a:endParaRPr>
            </a:p>
          </p:txBody>
        </p:sp>
        <p:sp>
          <p:nvSpPr>
            <p:cNvPr id="30" name="TextBox 19"/>
            <p:cNvSpPr txBox="1"/>
            <p:nvPr/>
          </p:nvSpPr>
          <p:spPr>
            <a:xfrm>
              <a:off x="6889608" y="1556790"/>
              <a:ext cx="4080494" cy="502766"/>
            </a:xfrm>
            <a:prstGeom prst="rect">
              <a:avLst/>
            </a:prstGeom>
            <a:noFill/>
          </p:spPr>
          <p:txBody>
            <a:bodyPr wrap="square" rtlCol="0">
              <a:spAutoFit/>
            </a:bodyPr>
            <a:lstStyle/>
            <a:p>
              <a:pPr algn="ctr"/>
              <a:r>
                <a:rPr lang="zh-CN" altLang="en-US" sz="2665" dirty="0">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2665"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33" name="TextBox 106"/>
          <p:cNvSpPr txBox="1"/>
          <p:nvPr/>
        </p:nvSpPr>
        <p:spPr>
          <a:xfrm>
            <a:off x="1897532" y="3516557"/>
            <a:ext cx="3348411" cy="1081963"/>
          </a:xfrm>
          <a:prstGeom prst="rect">
            <a:avLst/>
          </a:prstGeom>
          <a:noFill/>
        </p:spPr>
        <p:txBody>
          <a:bodyPr wrap="square" lIns="0" tIns="0" rIns="0" bIns="0" rtlCol="0">
            <a:spAutoFit/>
          </a:bodyPr>
          <a:lstStyle/>
          <a:p>
            <a:pPr>
              <a:lnSpc>
                <a:spcPct val="120000"/>
              </a:lnSpc>
            </a:pPr>
            <a:r>
              <a:rPr lang="zh-CN" altLang="en-US" sz="2000" dirty="0">
                <a:solidFill>
                  <a:schemeClr val="tx1">
                    <a:lumMod val="85000"/>
                    <a:lumOff val="15000"/>
                  </a:schemeClr>
                </a:solidFill>
                <a:cs typeface="+mn-ea"/>
                <a:sym typeface="+mn-lt"/>
              </a:rPr>
              <a:t>用户可以在投影仪或者计算机上进行演示也可以将演示文稿打印出来制作成胶片用户</a:t>
            </a:r>
            <a:endParaRPr lang="zh-CN" altLang="en-US" sz="2000" dirty="0">
              <a:solidFill>
                <a:schemeClr val="tx1">
                  <a:lumMod val="85000"/>
                  <a:lumOff val="15000"/>
                </a:schemeClr>
              </a:solidFill>
              <a:cs typeface="+mn-ea"/>
              <a:sym typeface="+mn-lt"/>
            </a:endParaRPr>
          </a:p>
        </p:txBody>
      </p:sp>
      <p:sp>
        <p:nvSpPr>
          <p:cNvPr id="49" name="TextBox 23"/>
          <p:cNvSpPr txBox="1"/>
          <p:nvPr/>
        </p:nvSpPr>
        <p:spPr>
          <a:xfrm>
            <a:off x="7332426" y="3516556"/>
            <a:ext cx="3186569" cy="1451295"/>
          </a:xfrm>
          <a:prstGeom prst="rect">
            <a:avLst/>
          </a:prstGeom>
          <a:noFill/>
        </p:spPr>
        <p:txBody>
          <a:bodyPr wrap="square" lIns="0" tIns="0" rIns="0" bIns="0" rtlCol="0">
            <a:spAutoFit/>
          </a:bodyPr>
          <a:lstStyle/>
          <a:p>
            <a:pPr>
              <a:lnSpc>
                <a:spcPct val="120000"/>
              </a:lnSpc>
            </a:pPr>
            <a:r>
              <a:rPr lang="zh-CN" altLang="en-US" sz="2000" dirty="0">
                <a:solidFill>
                  <a:schemeClr val="tx1">
                    <a:lumMod val="85000"/>
                    <a:lumOff val="15000"/>
                  </a:schemeClr>
                </a:solidFill>
                <a:cs typeface="+mn-ea"/>
                <a:sym typeface="+mn-lt"/>
              </a:rPr>
              <a:t>用户可以在投影仪或者计算机上进行演示也可以将演示文稿打印出来制作成胶片用户</a:t>
            </a:r>
            <a:endParaRPr lang="zh-CN" altLang="en-US" sz="2000" dirty="0">
              <a:solidFill>
                <a:schemeClr val="tx1">
                  <a:lumMod val="85000"/>
                  <a:lumOff val="15000"/>
                </a:schemeClr>
              </a:solidFill>
              <a:cs typeface="+mn-ea"/>
              <a:sym typeface="+mn-lt"/>
            </a:endParaRPr>
          </a:p>
        </p:txBody>
      </p:sp>
      <p:cxnSp>
        <p:nvCxnSpPr>
          <p:cNvPr id="51" name="直接连接符 50"/>
          <p:cNvCxnSpPr/>
          <p:nvPr/>
        </p:nvCxnSpPr>
        <p:spPr>
          <a:xfrm>
            <a:off x="6103589" y="6309320"/>
            <a:ext cx="48981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197898" y="6309320"/>
            <a:ext cx="4898103" cy="0"/>
          </a:xfrm>
          <a:prstGeom prst="line">
            <a:avLst/>
          </a:prstGeom>
          <a:ln>
            <a:solidFill>
              <a:srgbClr val="023D84"/>
            </a:solidFill>
          </a:ln>
        </p:spPr>
        <p:style>
          <a:lnRef idx="1">
            <a:schemeClr val="accent1"/>
          </a:lnRef>
          <a:fillRef idx="0">
            <a:schemeClr val="accent1"/>
          </a:fillRef>
          <a:effectRef idx="0">
            <a:schemeClr val="accent1"/>
          </a:effectRef>
          <a:fontRef idx="minor">
            <a:schemeClr val="tx1"/>
          </a:fontRef>
        </p:style>
      </p:cxnSp>
      <p:sp>
        <p:nvSpPr>
          <p:cNvPr id="53" name="TextBox 30"/>
          <p:cNvSpPr txBox="1"/>
          <p:nvPr/>
        </p:nvSpPr>
        <p:spPr>
          <a:xfrm>
            <a:off x="2979420" y="2375979"/>
            <a:ext cx="968535" cy="1118319"/>
          </a:xfrm>
          <a:prstGeom prst="rect">
            <a:avLst/>
          </a:prstGeom>
          <a:noFill/>
        </p:spPr>
        <p:txBody>
          <a:bodyPr wrap="none" rtlCol="0">
            <a:spAutoFit/>
          </a:bodyPr>
          <a:lstStyle/>
          <a:p>
            <a:pPr algn="ctr"/>
            <a:r>
              <a:rPr lang="en-US" altLang="zh-CN" sz="6665" dirty="0">
                <a:solidFill>
                  <a:schemeClr val="dk1"/>
                </a:solidFill>
                <a:latin typeface="Impact" panose="020B0806030902050204" pitchFamily="34" charset="0"/>
                <a:ea typeface="微软雅黑" panose="020B0503020204020204" pitchFamily="34" charset="-122"/>
              </a:rPr>
              <a:t>01</a:t>
            </a:r>
            <a:endParaRPr lang="zh-CN" altLang="en-US" sz="6665" dirty="0">
              <a:solidFill>
                <a:schemeClr val="dk1"/>
              </a:solidFill>
              <a:latin typeface="Impact" panose="020B0806030902050204" pitchFamily="34" charset="0"/>
              <a:ea typeface="微软雅黑" panose="020B0503020204020204" pitchFamily="34" charset="-122"/>
            </a:endParaRPr>
          </a:p>
        </p:txBody>
      </p:sp>
      <p:sp>
        <p:nvSpPr>
          <p:cNvPr id="56" name="TextBox 31"/>
          <p:cNvSpPr txBox="1"/>
          <p:nvPr/>
        </p:nvSpPr>
        <p:spPr>
          <a:xfrm>
            <a:off x="8354160" y="2375979"/>
            <a:ext cx="1072730" cy="1118319"/>
          </a:xfrm>
          <a:prstGeom prst="rect">
            <a:avLst/>
          </a:prstGeom>
          <a:noFill/>
        </p:spPr>
        <p:txBody>
          <a:bodyPr wrap="none" rtlCol="0">
            <a:spAutoFit/>
          </a:bodyPr>
          <a:lstStyle/>
          <a:p>
            <a:pPr algn="ctr"/>
            <a:r>
              <a:rPr lang="en-US" altLang="zh-CN" sz="6665" dirty="0">
                <a:solidFill>
                  <a:schemeClr val="dk1"/>
                </a:solidFill>
                <a:latin typeface="Impact" panose="020B0806030902050204" pitchFamily="34" charset="0"/>
                <a:ea typeface="微软雅黑" panose="020B0503020204020204" pitchFamily="34" charset="-122"/>
              </a:rPr>
              <a:t>02</a:t>
            </a:r>
            <a:endParaRPr lang="zh-CN" altLang="en-US" sz="6665" dirty="0">
              <a:solidFill>
                <a:schemeClr val="dk1"/>
              </a:solidFill>
              <a:latin typeface="Impact" panose="020B0806030902050204" pitchFamily="34" charset="0"/>
              <a:ea typeface="微软雅黑" panose="020B0503020204020204" pitchFamily="34" charset="-122"/>
            </a:endParaRPr>
          </a:p>
        </p:txBody>
      </p:sp>
      <p:sp>
        <p:nvSpPr>
          <p:cNvPr id="57" name="矩形 56"/>
          <p:cNvSpPr/>
          <p:nvPr/>
        </p:nvSpPr>
        <p:spPr>
          <a:xfrm flipH="1">
            <a:off x="6064413" y="1868372"/>
            <a:ext cx="48000" cy="4464000"/>
          </a:xfrm>
          <a:prstGeom prst="rect">
            <a:avLst/>
          </a:prstGeom>
          <a:solidFill>
            <a:srgbClr val="023D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up)">
                                      <p:cBhvr>
                                        <p:cTn id="14" dur="1000"/>
                                        <p:tgtEl>
                                          <p:spTgt spid="62"/>
                                        </p:tgtEl>
                                      </p:cBhvr>
                                    </p:animEffect>
                                  </p:childTnLst>
                                </p:cTn>
                              </p:par>
                              <p:par>
                                <p:cTn id="15" presetID="22" presetClass="entr" presetSubtype="1"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up)">
                                      <p:cBhvr>
                                        <p:cTn id="17" dur="1000"/>
                                        <p:tgtEl>
                                          <p:spTgt spid="6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par>
                                <p:cTn id="22" presetID="22" presetClass="entr" presetSubtype="2"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right)">
                                      <p:cBhvr>
                                        <p:cTn id="24" dur="500"/>
                                        <p:tgtEl>
                                          <p:spTgt spid="5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300"/>
                                        <p:tgtEl>
                                          <p:spTgt spid="49"/>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randombar(horizontal)">
                                      <p:cBhvr>
                                        <p:cTn id="36" dur="500"/>
                                        <p:tgtEl>
                                          <p:spTgt spid="53"/>
                                        </p:tgtEl>
                                      </p:cBhvr>
                                    </p:animEffect>
                                  </p:childTnLst>
                                </p:cTn>
                              </p:par>
                            </p:childTnLst>
                          </p:cTn>
                        </p:par>
                        <p:par>
                          <p:cTn id="37" fill="hold">
                            <p:stCondLst>
                              <p:cond delay="3500"/>
                            </p:stCondLst>
                            <p:childTnLst>
                              <p:par>
                                <p:cTn id="38" presetID="14" presetClass="entr" presetSubtype="10"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randombar(horizontal)">
                                      <p:cBhvr>
                                        <p:cTn id="40" dur="500"/>
                                        <p:tgtEl>
                                          <p:spTgt spid="56"/>
                                        </p:tgtEl>
                                      </p:cBhvr>
                                    </p:animEffect>
                                  </p:childTnLst>
                                </p:cTn>
                              </p:par>
                            </p:childTnLst>
                          </p:cTn>
                        </p:par>
                        <p:par>
                          <p:cTn id="41" fill="hold">
                            <p:stCondLst>
                              <p:cond delay="4000"/>
                            </p:stCondLst>
                            <p:childTnLst>
                              <p:par>
                                <p:cTn id="42" presetID="16" presetClass="entr" presetSubtype="42" fill="hold" grpId="0" nodeType="afterEffect">
                                  <p:stCondLst>
                                    <p:cond delay="200"/>
                                  </p:stCondLst>
                                  <p:childTnLst>
                                    <p:set>
                                      <p:cBhvr>
                                        <p:cTn id="43" dur="1" fill="hold">
                                          <p:stCondLst>
                                            <p:cond delay="0"/>
                                          </p:stCondLst>
                                        </p:cTn>
                                        <p:tgtEl>
                                          <p:spTgt spid="57"/>
                                        </p:tgtEl>
                                        <p:attrNameLst>
                                          <p:attrName>style.visibility</p:attrName>
                                        </p:attrNameLst>
                                      </p:cBhvr>
                                      <p:to>
                                        <p:strVal val="visible"/>
                                      </p:to>
                                    </p:set>
                                    <p:animEffect transition="in" filter="barn(outHorizontal)">
                                      <p:cBhvr>
                                        <p:cTn id="4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9" grpId="0"/>
      <p:bldP spid="53" grpId="0"/>
      <p:bldP spid="56" grpId="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406400"/>
            <a:ext cx="7897813" cy="503238"/>
          </a:xfrm>
        </p:spPr>
        <p:txBody>
          <a:bodyPr/>
          <a:lstStyle/>
          <a:p>
            <a:r>
              <a:rPr lang="zh-CN" altLang="en-US" dirty="0"/>
              <a:t>第一章标题内容</a:t>
            </a:r>
            <a:endParaRPr lang="zh-CN" altLang="en-US" dirty="0"/>
          </a:p>
        </p:txBody>
      </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grpSp>
        <p:nvGrpSpPr>
          <p:cNvPr id="56" name="组合 55"/>
          <p:cNvGrpSpPr/>
          <p:nvPr/>
        </p:nvGrpSpPr>
        <p:grpSpPr>
          <a:xfrm>
            <a:off x="3145399" y="4412446"/>
            <a:ext cx="910376" cy="910376"/>
            <a:chOff x="2953376" y="4412444"/>
            <a:chExt cx="910376" cy="910376"/>
          </a:xfrm>
          <a:solidFill>
            <a:srgbClr val="224996"/>
          </a:solidFill>
        </p:grpSpPr>
        <p:sp>
          <p:nvSpPr>
            <p:cNvPr id="58" name="椭圆 57"/>
            <p:cNvSpPr/>
            <p:nvPr/>
          </p:nvSpPr>
          <p:spPr>
            <a:xfrm>
              <a:off x="2953376" y="4412444"/>
              <a:ext cx="910376" cy="910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 name="TextBox 20"/>
            <p:cNvSpPr txBox="1"/>
            <p:nvPr/>
          </p:nvSpPr>
          <p:spPr>
            <a:xfrm>
              <a:off x="3209792" y="4590633"/>
              <a:ext cx="397545" cy="553998"/>
            </a:xfrm>
            <a:prstGeom prst="rect">
              <a:avLst/>
            </a:prstGeom>
            <a:grpFill/>
          </p:spPr>
          <p:txBody>
            <a:bodyPr wrap="none" lIns="0" tIns="0" rIns="0" bIns="0" rtlCol="0">
              <a:spAutoFit/>
            </a:bodyPr>
            <a:lstStyle/>
            <a:p>
              <a:pPr algn="ctr"/>
              <a:r>
                <a:rPr lang="en-US" altLang="zh-CN" sz="3600" spc="400" dirty="0">
                  <a:solidFill>
                    <a:schemeClr val="bg1">
                      <a:lumMod val="95000"/>
                    </a:schemeClr>
                  </a:solidFill>
                  <a:latin typeface="Agency FB" panose="020B0503020202020204" pitchFamily="34" charset="0"/>
                  <a:ea typeface="微软雅黑" panose="020B0503020204020204" pitchFamily="34" charset="-122"/>
                </a:rPr>
                <a:t>01</a:t>
              </a:r>
              <a:endParaRPr lang="zh-CN" altLang="en-US" sz="3600" spc="4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65" name="组合 64"/>
          <p:cNvGrpSpPr/>
          <p:nvPr/>
        </p:nvGrpSpPr>
        <p:grpSpPr>
          <a:xfrm>
            <a:off x="4225519" y="2972418"/>
            <a:ext cx="910376" cy="910376"/>
            <a:chOff x="4033496" y="2972418"/>
            <a:chExt cx="910376" cy="910376"/>
          </a:xfrm>
          <a:solidFill>
            <a:srgbClr val="023D84"/>
          </a:solidFill>
        </p:grpSpPr>
        <p:sp>
          <p:nvSpPr>
            <p:cNvPr id="71" name="椭圆 70"/>
            <p:cNvSpPr/>
            <p:nvPr/>
          </p:nvSpPr>
          <p:spPr>
            <a:xfrm>
              <a:off x="4033496" y="2972418"/>
              <a:ext cx="910376" cy="910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TextBox 20"/>
            <p:cNvSpPr txBox="1"/>
            <p:nvPr/>
          </p:nvSpPr>
          <p:spPr>
            <a:xfrm>
              <a:off x="4298730" y="3152001"/>
              <a:ext cx="379911" cy="553998"/>
            </a:xfrm>
            <a:prstGeom prst="rect">
              <a:avLst/>
            </a:prstGeom>
            <a:grpFill/>
          </p:spPr>
          <p:txBody>
            <a:bodyPr wrap="none" lIns="0" tIns="0" rIns="0" bIns="0" rtlCol="0">
              <a:spAutoFit/>
            </a:bodyPr>
            <a:lstStyle/>
            <a:p>
              <a:pPr algn="ctr"/>
              <a:r>
                <a:rPr lang="en-US" altLang="zh-CN" sz="3600" dirty="0">
                  <a:solidFill>
                    <a:schemeClr val="bg1">
                      <a:lumMod val="95000"/>
                    </a:schemeClr>
                  </a:solidFill>
                  <a:latin typeface="Agency FB" panose="020B0503020202020204" pitchFamily="34" charset="0"/>
                  <a:ea typeface="微软雅黑" panose="020B0503020204020204" pitchFamily="34" charset="-122"/>
                </a:rPr>
                <a:t>02</a:t>
              </a:r>
              <a:endParaRPr lang="zh-CN" altLang="en-US" sz="36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78" name="组合 77"/>
          <p:cNvGrpSpPr/>
          <p:nvPr/>
        </p:nvGrpSpPr>
        <p:grpSpPr>
          <a:xfrm>
            <a:off x="5820815" y="2361804"/>
            <a:ext cx="910376" cy="910376"/>
            <a:chOff x="5628792" y="2361805"/>
            <a:chExt cx="910376" cy="910376"/>
          </a:xfrm>
          <a:solidFill>
            <a:srgbClr val="224996"/>
          </a:solidFill>
        </p:grpSpPr>
        <p:sp>
          <p:nvSpPr>
            <p:cNvPr id="79" name="椭圆 78"/>
            <p:cNvSpPr/>
            <p:nvPr/>
          </p:nvSpPr>
          <p:spPr>
            <a:xfrm>
              <a:off x="5628792" y="2361805"/>
              <a:ext cx="910376" cy="910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TextBox 20"/>
            <p:cNvSpPr txBox="1"/>
            <p:nvPr/>
          </p:nvSpPr>
          <p:spPr>
            <a:xfrm>
              <a:off x="5886010" y="2559728"/>
              <a:ext cx="395942" cy="553998"/>
            </a:xfrm>
            <a:prstGeom prst="rect">
              <a:avLst/>
            </a:prstGeom>
            <a:grpFill/>
          </p:spPr>
          <p:txBody>
            <a:bodyPr wrap="none" lIns="0" tIns="0" rIns="0" bIns="0" rtlCol="0">
              <a:spAutoFit/>
            </a:bodyPr>
            <a:lstStyle/>
            <a:p>
              <a:pPr algn="ctr"/>
              <a:r>
                <a:rPr lang="en-US" altLang="zh-CN" sz="3600" dirty="0">
                  <a:solidFill>
                    <a:schemeClr val="bg1">
                      <a:lumMod val="95000"/>
                    </a:schemeClr>
                  </a:solidFill>
                  <a:latin typeface="Agency FB" panose="020B0503020202020204" pitchFamily="34" charset="0"/>
                  <a:ea typeface="微软雅黑" panose="020B0503020204020204" pitchFamily="34" charset="-122"/>
                </a:rPr>
                <a:t>03</a:t>
              </a:r>
              <a:endParaRPr lang="zh-CN" altLang="en-US" sz="36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81" name="组合 80"/>
          <p:cNvGrpSpPr/>
          <p:nvPr/>
        </p:nvGrpSpPr>
        <p:grpSpPr>
          <a:xfrm>
            <a:off x="7512159" y="2972418"/>
            <a:ext cx="910376" cy="910376"/>
            <a:chOff x="7320136" y="2972418"/>
            <a:chExt cx="910376" cy="910376"/>
          </a:xfrm>
          <a:solidFill>
            <a:srgbClr val="023D84"/>
          </a:solidFill>
        </p:grpSpPr>
        <p:sp>
          <p:nvSpPr>
            <p:cNvPr id="82" name="椭圆 81"/>
            <p:cNvSpPr/>
            <p:nvPr/>
          </p:nvSpPr>
          <p:spPr>
            <a:xfrm>
              <a:off x="7320136" y="2972418"/>
              <a:ext cx="910376" cy="910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TextBox 20"/>
            <p:cNvSpPr txBox="1"/>
            <p:nvPr/>
          </p:nvSpPr>
          <p:spPr>
            <a:xfrm>
              <a:off x="7586971" y="3152001"/>
              <a:ext cx="376706" cy="553998"/>
            </a:xfrm>
            <a:prstGeom prst="rect">
              <a:avLst/>
            </a:prstGeom>
            <a:grpFill/>
          </p:spPr>
          <p:txBody>
            <a:bodyPr wrap="none" lIns="0" tIns="0" rIns="0" bIns="0" rtlCol="0">
              <a:spAutoFit/>
            </a:bodyPr>
            <a:lstStyle/>
            <a:p>
              <a:pPr algn="ctr"/>
              <a:r>
                <a:rPr lang="en-US" altLang="zh-CN" sz="3600" dirty="0">
                  <a:solidFill>
                    <a:schemeClr val="bg1">
                      <a:lumMod val="95000"/>
                    </a:schemeClr>
                  </a:solidFill>
                  <a:latin typeface="Agency FB" panose="020B0503020202020204" pitchFamily="34" charset="0"/>
                  <a:ea typeface="微软雅黑" panose="020B0503020204020204" pitchFamily="34" charset="-122"/>
                </a:rPr>
                <a:t>04</a:t>
              </a:r>
              <a:endParaRPr lang="zh-CN" altLang="en-US" sz="36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87" name="组合 86"/>
          <p:cNvGrpSpPr/>
          <p:nvPr/>
        </p:nvGrpSpPr>
        <p:grpSpPr>
          <a:xfrm>
            <a:off x="8448263" y="4462839"/>
            <a:ext cx="910376" cy="910376"/>
            <a:chOff x="8256240" y="4462840"/>
            <a:chExt cx="910376" cy="910376"/>
          </a:xfrm>
          <a:solidFill>
            <a:srgbClr val="224996"/>
          </a:solidFill>
        </p:grpSpPr>
        <p:sp>
          <p:nvSpPr>
            <p:cNvPr id="88" name="椭圆 87"/>
            <p:cNvSpPr/>
            <p:nvPr/>
          </p:nvSpPr>
          <p:spPr>
            <a:xfrm>
              <a:off x="8256240" y="4462840"/>
              <a:ext cx="910376" cy="910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9" name="TextBox 20"/>
            <p:cNvSpPr txBox="1"/>
            <p:nvPr/>
          </p:nvSpPr>
          <p:spPr>
            <a:xfrm>
              <a:off x="8516662" y="4651687"/>
              <a:ext cx="389530" cy="553998"/>
            </a:xfrm>
            <a:prstGeom prst="rect">
              <a:avLst/>
            </a:prstGeom>
            <a:grpFill/>
          </p:spPr>
          <p:txBody>
            <a:bodyPr wrap="none" lIns="0" tIns="0" rIns="0" bIns="0" rtlCol="0">
              <a:spAutoFit/>
            </a:bodyPr>
            <a:lstStyle/>
            <a:p>
              <a:pPr algn="ctr"/>
              <a:r>
                <a:rPr lang="en-US" altLang="zh-CN" sz="3600" dirty="0">
                  <a:solidFill>
                    <a:schemeClr val="bg1">
                      <a:lumMod val="95000"/>
                    </a:schemeClr>
                  </a:solidFill>
                  <a:latin typeface="Agency FB" panose="020B0503020202020204" pitchFamily="34" charset="0"/>
                  <a:ea typeface="微软雅黑" panose="020B0503020204020204" pitchFamily="34" charset="-122"/>
                </a:rPr>
                <a:t>05</a:t>
              </a:r>
              <a:endParaRPr lang="zh-CN" altLang="en-US" sz="3600" dirty="0">
                <a:solidFill>
                  <a:schemeClr val="bg1">
                    <a:lumMod val="95000"/>
                  </a:schemeClr>
                </a:solidFill>
                <a:latin typeface="Agency FB" panose="020B0503020202020204" pitchFamily="34" charset="0"/>
                <a:ea typeface="微软雅黑" panose="020B0503020204020204" pitchFamily="34" charset="-122"/>
              </a:endParaRPr>
            </a:p>
          </p:txBody>
        </p:sp>
      </p:grpSp>
      <p:sp>
        <p:nvSpPr>
          <p:cNvPr id="90" name="TextBox 29"/>
          <p:cNvSpPr txBox="1"/>
          <p:nvPr/>
        </p:nvSpPr>
        <p:spPr>
          <a:xfrm>
            <a:off x="774316" y="4538410"/>
            <a:ext cx="2367075" cy="1160959"/>
          </a:xfrm>
          <a:prstGeom prst="rect">
            <a:avLst/>
          </a:prstGeom>
          <a:noFill/>
        </p:spPr>
        <p:txBody>
          <a:bodyPr wrap="square" lIns="0" tIns="0" rIns="0" bIns="0" rtlCol="0">
            <a:spAutoFit/>
          </a:bodyPr>
          <a:lstStyle/>
          <a:p>
            <a:pPr>
              <a:lnSpc>
                <a:spcPct val="120000"/>
              </a:lnSpc>
            </a:pPr>
            <a:r>
              <a:rPr lang="zh-CN" altLang="en-US" sz="1600" dirty="0">
                <a:solidFill>
                  <a:schemeClr val="tx1">
                    <a:lumMod val="85000"/>
                    <a:lumOff val="15000"/>
                  </a:schemeClr>
                </a:solidFill>
                <a:cs typeface="+mn-ea"/>
                <a:sym typeface="+mn-lt"/>
              </a:rPr>
              <a:t>用户可以在投影仪或者计算机上进行演示也可以将演示文稿打印出来制作成胶片用户</a:t>
            </a:r>
            <a:endParaRPr lang="zh-CN" altLang="en-US" sz="1600" dirty="0">
              <a:solidFill>
                <a:schemeClr val="tx1">
                  <a:lumMod val="85000"/>
                  <a:lumOff val="15000"/>
                </a:schemeClr>
              </a:solidFill>
              <a:cs typeface="+mn-ea"/>
              <a:sym typeface="+mn-lt"/>
            </a:endParaRPr>
          </a:p>
        </p:txBody>
      </p:sp>
      <p:sp>
        <p:nvSpPr>
          <p:cNvPr id="91" name="TextBox 30"/>
          <p:cNvSpPr txBox="1"/>
          <p:nvPr/>
        </p:nvSpPr>
        <p:spPr>
          <a:xfrm>
            <a:off x="784615" y="4024145"/>
            <a:ext cx="2164956" cy="246221"/>
          </a:xfrm>
          <a:prstGeom prst="rect">
            <a:avLst/>
          </a:prstGeom>
          <a:noFill/>
        </p:spPr>
        <p:txBody>
          <a:bodyPr wrap="square" lIns="0" tIns="0" rIns="0" bIns="0" rtlCol="0">
            <a:spAutoFit/>
          </a:bodyPr>
          <a:lstStyle/>
          <a:p>
            <a:pPr algn="r"/>
            <a:r>
              <a:rPr lang="zh-CN" altLang="en-US" sz="1600" b="1" dirty="0">
                <a:solidFill>
                  <a:schemeClr val="dk1">
                    <a:lumMod val="100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dk1">
                  <a:lumMod val="100000"/>
                </a:schemeClr>
              </a:solidFill>
              <a:latin typeface="微软雅黑" panose="020B0503020204020204" pitchFamily="34" charset="-122"/>
              <a:ea typeface="微软雅黑" panose="020B0503020204020204" pitchFamily="34" charset="-122"/>
            </a:endParaRPr>
          </a:p>
        </p:txBody>
      </p:sp>
      <p:sp>
        <p:nvSpPr>
          <p:cNvPr id="92" name="TextBox 29"/>
          <p:cNvSpPr txBox="1"/>
          <p:nvPr/>
        </p:nvSpPr>
        <p:spPr>
          <a:xfrm>
            <a:off x="1175455" y="2320374"/>
            <a:ext cx="2880320" cy="865493"/>
          </a:xfrm>
          <a:prstGeom prst="rect">
            <a:avLst/>
          </a:prstGeom>
          <a:noFill/>
        </p:spPr>
        <p:txBody>
          <a:bodyPr wrap="square" lIns="0" tIns="0" rIns="0" bIns="0" rtlCol="0">
            <a:spAutoFit/>
          </a:bodyPr>
          <a:lstStyle/>
          <a:p>
            <a:pPr>
              <a:lnSpc>
                <a:spcPct val="120000"/>
              </a:lnSpc>
            </a:pPr>
            <a:r>
              <a:rPr lang="zh-CN" altLang="en-US" sz="1600" dirty="0">
                <a:solidFill>
                  <a:schemeClr val="tx1">
                    <a:lumMod val="85000"/>
                    <a:lumOff val="15000"/>
                  </a:schemeClr>
                </a:solidFill>
                <a:cs typeface="+mn-ea"/>
                <a:sym typeface="+mn-lt"/>
              </a:rPr>
              <a:t>用户可以在投影仪或者计算机上进行演示也可以将演示文稿打印出来制作成胶片用户</a:t>
            </a:r>
            <a:endParaRPr lang="zh-CN" altLang="en-US" sz="1600" dirty="0">
              <a:solidFill>
                <a:schemeClr val="tx1">
                  <a:lumMod val="85000"/>
                  <a:lumOff val="15000"/>
                </a:schemeClr>
              </a:solidFill>
              <a:cs typeface="+mn-ea"/>
              <a:sym typeface="+mn-lt"/>
            </a:endParaRPr>
          </a:p>
        </p:txBody>
      </p:sp>
      <p:sp>
        <p:nvSpPr>
          <p:cNvPr id="93" name="TextBox 30"/>
          <p:cNvSpPr txBox="1"/>
          <p:nvPr/>
        </p:nvSpPr>
        <p:spPr>
          <a:xfrm>
            <a:off x="1175454" y="1738837"/>
            <a:ext cx="2880321" cy="246221"/>
          </a:xfrm>
          <a:prstGeom prst="rect">
            <a:avLst/>
          </a:prstGeom>
          <a:noFill/>
        </p:spPr>
        <p:txBody>
          <a:bodyPr wrap="square" lIns="0" tIns="0" rIns="0" bIns="0" rtlCol="0">
            <a:spAutoFit/>
          </a:bodyPr>
          <a:lstStyle/>
          <a:p>
            <a:pPr algn="r"/>
            <a:r>
              <a:rPr lang="zh-CN" altLang="en-US" sz="1600" b="1" dirty="0">
                <a:solidFill>
                  <a:schemeClr val="dk1">
                    <a:lumMod val="100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dk1">
                  <a:lumMod val="100000"/>
                </a:schemeClr>
              </a:solidFill>
              <a:latin typeface="微软雅黑" panose="020B0503020204020204" pitchFamily="34" charset="-122"/>
              <a:ea typeface="微软雅黑" panose="020B0503020204020204" pitchFamily="34" charset="-122"/>
            </a:endParaRPr>
          </a:p>
        </p:txBody>
      </p:sp>
      <p:sp>
        <p:nvSpPr>
          <p:cNvPr id="94" name="TextBox 29"/>
          <p:cNvSpPr txBox="1"/>
          <p:nvPr/>
        </p:nvSpPr>
        <p:spPr>
          <a:xfrm>
            <a:off x="5142684" y="1623730"/>
            <a:ext cx="3737625" cy="865493"/>
          </a:xfrm>
          <a:prstGeom prst="rect">
            <a:avLst/>
          </a:prstGeom>
          <a:noFill/>
        </p:spPr>
        <p:txBody>
          <a:bodyPr wrap="square" lIns="0" tIns="0" rIns="0" bIns="0" rtlCol="0">
            <a:spAutoFit/>
          </a:bodyPr>
          <a:lstStyle/>
          <a:p>
            <a:pPr>
              <a:lnSpc>
                <a:spcPct val="120000"/>
              </a:lnSpc>
            </a:pPr>
            <a:r>
              <a:rPr lang="zh-CN" altLang="en-US" sz="1600" dirty="0">
                <a:solidFill>
                  <a:schemeClr val="tx1">
                    <a:lumMod val="85000"/>
                    <a:lumOff val="15000"/>
                  </a:schemeClr>
                </a:solidFill>
                <a:cs typeface="+mn-ea"/>
                <a:sym typeface="+mn-lt"/>
              </a:rPr>
              <a:t>用户可以在投影仪或者计算机上进行演示也可以将演示文稿打印出来制作成胶片用户</a:t>
            </a:r>
            <a:endParaRPr lang="zh-CN" altLang="en-US" sz="1600" dirty="0">
              <a:solidFill>
                <a:schemeClr val="tx1">
                  <a:lumMod val="85000"/>
                  <a:lumOff val="15000"/>
                </a:schemeClr>
              </a:solidFill>
              <a:cs typeface="+mn-ea"/>
              <a:sym typeface="+mn-lt"/>
            </a:endParaRPr>
          </a:p>
        </p:txBody>
      </p:sp>
      <p:sp>
        <p:nvSpPr>
          <p:cNvPr id="95" name="TextBox 30"/>
          <p:cNvSpPr txBox="1"/>
          <p:nvPr/>
        </p:nvSpPr>
        <p:spPr>
          <a:xfrm>
            <a:off x="5135894" y="1226073"/>
            <a:ext cx="3744415" cy="246221"/>
          </a:xfrm>
          <a:prstGeom prst="rect">
            <a:avLst/>
          </a:prstGeom>
          <a:noFill/>
        </p:spPr>
        <p:txBody>
          <a:bodyPr wrap="square" lIns="0" tIns="0" rIns="0" bIns="0" rtlCol="0">
            <a:spAutoFit/>
          </a:bodyPr>
          <a:lstStyle/>
          <a:p>
            <a:r>
              <a:rPr lang="zh-CN" altLang="en-US" sz="1600" b="1" dirty="0">
                <a:solidFill>
                  <a:schemeClr val="dk1">
                    <a:lumMod val="100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dk1">
                  <a:lumMod val="100000"/>
                </a:schemeClr>
              </a:solidFill>
              <a:latin typeface="微软雅黑" panose="020B0503020204020204" pitchFamily="34" charset="-122"/>
              <a:ea typeface="微软雅黑" panose="020B0503020204020204" pitchFamily="34" charset="-122"/>
            </a:endParaRPr>
          </a:p>
        </p:txBody>
      </p:sp>
      <p:sp>
        <p:nvSpPr>
          <p:cNvPr id="96" name="TextBox 29"/>
          <p:cNvSpPr txBox="1"/>
          <p:nvPr/>
        </p:nvSpPr>
        <p:spPr>
          <a:xfrm>
            <a:off x="8708685" y="2484426"/>
            <a:ext cx="2812048" cy="865493"/>
          </a:xfrm>
          <a:prstGeom prst="rect">
            <a:avLst/>
          </a:prstGeom>
          <a:noFill/>
        </p:spPr>
        <p:txBody>
          <a:bodyPr wrap="square" lIns="0" tIns="0" rIns="0" bIns="0" rtlCol="0">
            <a:spAutoFit/>
          </a:bodyPr>
          <a:lstStyle/>
          <a:p>
            <a:pPr>
              <a:lnSpc>
                <a:spcPct val="120000"/>
              </a:lnSpc>
            </a:pPr>
            <a:r>
              <a:rPr lang="zh-CN" altLang="en-US" sz="1600" dirty="0">
                <a:solidFill>
                  <a:schemeClr val="tx1">
                    <a:lumMod val="85000"/>
                    <a:lumOff val="15000"/>
                  </a:schemeClr>
                </a:solidFill>
                <a:cs typeface="+mn-ea"/>
                <a:sym typeface="+mn-lt"/>
              </a:rPr>
              <a:t>用户可以在投影仪或者计算机上进行演示也可以将演示文稿打印出来制作成胶片用户</a:t>
            </a:r>
            <a:endParaRPr lang="zh-CN" altLang="en-US" sz="1600" dirty="0">
              <a:solidFill>
                <a:schemeClr val="tx1">
                  <a:lumMod val="85000"/>
                  <a:lumOff val="15000"/>
                </a:schemeClr>
              </a:solidFill>
              <a:cs typeface="+mn-ea"/>
              <a:sym typeface="+mn-lt"/>
            </a:endParaRPr>
          </a:p>
        </p:txBody>
      </p:sp>
      <p:sp>
        <p:nvSpPr>
          <p:cNvPr id="98" name="TextBox 29"/>
          <p:cNvSpPr txBox="1"/>
          <p:nvPr/>
        </p:nvSpPr>
        <p:spPr>
          <a:xfrm>
            <a:off x="9538233" y="4412445"/>
            <a:ext cx="2246479" cy="1160959"/>
          </a:xfrm>
          <a:prstGeom prst="rect">
            <a:avLst/>
          </a:prstGeom>
          <a:noFill/>
        </p:spPr>
        <p:txBody>
          <a:bodyPr wrap="square" lIns="0" tIns="0" rIns="0" bIns="0" rtlCol="0">
            <a:spAutoFit/>
          </a:bodyPr>
          <a:lstStyle/>
          <a:p>
            <a:pPr>
              <a:lnSpc>
                <a:spcPct val="120000"/>
              </a:lnSpc>
            </a:pPr>
            <a:r>
              <a:rPr lang="zh-CN" altLang="en-US" sz="1600" dirty="0">
                <a:solidFill>
                  <a:schemeClr val="tx1">
                    <a:lumMod val="85000"/>
                    <a:lumOff val="15000"/>
                  </a:schemeClr>
                </a:solidFill>
                <a:cs typeface="+mn-ea"/>
                <a:sym typeface="+mn-lt"/>
              </a:rPr>
              <a:t>用户可以在投影仪或者计算机上进行演示也可以将演示文稿打印出来制作成胶片用户</a:t>
            </a:r>
            <a:endParaRPr lang="zh-CN" altLang="en-US" sz="1600" dirty="0">
              <a:solidFill>
                <a:schemeClr val="tx1">
                  <a:lumMod val="85000"/>
                  <a:lumOff val="15000"/>
                </a:schemeClr>
              </a:solidFill>
              <a:cs typeface="+mn-ea"/>
              <a:sym typeface="+mn-lt"/>
            </a:endParaRPr>
          </a:p>
        </p:txBody>
      </p:sp>
      <p:sp>
        <p:nvSpPr>
          <p:cNvPr id="100" name="任意多边形 99"/>
          <p:cNvSpPr/>
          <p:nvPr/>
        </p:nvSpPr>
        <p:spPr bwMode="auto">
          <a:xfrm>
            <a:off x="4732711" y="3595208"/>
            <a:ext cx="3067480" cy="3289781"/>
          </a:xfrm>
          <a:custGeom>
            <a:avLst/>
            <a:gdLst>
              <a:gd name="connsiteX0" fmla="*/ 2273319 w 4114465"/>
              <a:gd name="connsiteY0" fmla="*/ 3058 h 4412641"/>
              <a:gd name="connsiteX1" fmla="*/ 2468913 w 4114465"/>
              <a:gd name="connsiteY1" fmla="*/ 540587 h 4412641"/>
              <a:gd name="connsiteX2" fmla="*/ 2378639 w 4114465"/>
              <a:gd name="connsiteY2" fmla="*/ 1536705 h 4412641"/>
              <a:gd name="connsiteX3" fmla="*/ 2574233 w 4114465"/>
              <a:gd name="connsiteY3" fmla="*/ 1585572 h 4412641"/>
              <a:gd name="connsiteX4" fmla="*/ 2837533 w 4114465"/>
              <a:gd name="connsiteY4" fmla="*/ 1025490 h 4412641"/>
              <a:gd name="connsiteX5" fmla="*/ 3311472 w 4114465"/>
              <a:gd name="connsiteY5" fmla="*/ 514274 h 4412641"/>
              <a:gd name="connsiteX6" fmla="*/ 3247528 w 4114465"/>
              <a:gd name="connsiteY6" fmla="*/ 1228472 h 4412641"/>
              <a:gd name="connsiteX7" fmla="*/ 2999274 w 4114465"/>
              <a:gd name="connsiteY7" fmla="*/ 1762242 h 4412641"/>
              <a:gd name="connsiteX8" fmla="*/ 3206152 w 4114465"/>
              <a:gd name="connsiteY8" fmla="*/ 1984019 h 4412641"/>
              <a:gd name="connsiteX9" fmla="*/ 3582294 w 4114465"/>
              <a:gd name="connsiteY9" fmla="*/ 1660750 h 4412641"/>
              <a:gd name="connsiteX10" fmla="*/ 4052472 w 4114465"/>
              <a:gd name="connsiteY10" fmla="*/ 1397625 h 4412641"/>
              <a:gd name="connsiteX11" fmla="*/ 3691376 w 4114465"/>
              <a:gd name="connsiteY11" fmla="*/ 2104305 h 4412641"/>
              <a:gd name="connsiteX12" fmla="*/ 3315233 w 4114465"/>
              <a:gd name="connsiteY12" fmla="*/ 3092906 h 4412641"/>
              <a:gd name="connsiteX13" fmla="*/ 3054593 w 4114465"/>
              <a:gd name="connsiteY13" fmla="*/ 3765485 h 4412641"/>
              <a:gd name="connsiteX14" fmla="*/ 3051010 w 4114465"/>
              <a:gd name="connsiteY14" fmla="*/ 3769741 h 4412641"/>
              <a:gd name="connsiteX15" fmla="*/ 3051516 w 4114465"/>
              <a:gd name="connsiteY15" fmla="*/ 3769703 h 4412641"/>
              <a:gd name="connsiteX16" fmla="*/ 3066551 w 4114465"/>
              <a:gd name="connsiteY16" fmla="*/ 4412641 h 4412641"/>
              <a:gd name="connsiteX17" fmla="*/ 1773527 w 4114465"/>
              <a:gd name="connsiteY17" fmla="*/ 4412641 h 4412641"/>
              <a:gd name="connsiteX18" fmla="*/ 1455322 w 4114465"/>
              <a:gd name="connsiteY18" fmla="*/ 4021380 h 4412641"/>
              <a:gd name="connsiteX19" fmla="*/ 1349499 w 4114465"/>
              <a:gd name="connsiteY19" fmla="*/ 3942923 h 4412641"/>
              <a:gd name="connsiteX20" fmla="*/ 1344471 w 4114465"/>
              <a:gd name="connsiteY20" fmla="*/ 3939882 h 4412641"/>
              <a:gd name="connsiteX21" fmla="*/ 1336849 w 4114465"/>
              <a:gd name="connsiteY21" fmla="*/ 3933544 h 4412641"/>
              <a:gd name="connsiteX22" fmla="*/ 1318713 w 4114465"/>
              <a:gd name="connsiteY22" fmla="*/ 3920098 h 4412641"/>
              <a:gd name="connsiteX23" fmla="*/ 1320637 w 4114465"/>
              <a:gd name="connsiteY23" fmla="*/ 3920084 h 4412641"/>
              <a:gd name="connsiteX24" fmla="*/ 1320661 w 4114465"/>
              <a:gd name="connsiteY24" fmla="*/ 3920083 h 4412641"/>
              <a:gd name="connsiteX25" fmla="*/ 1242572 w 4114465"/>
              <a:gd name="connsiteY25" fmla="*/ 3855149 h 4412641"/>
              <a:gd name="connsiteX26" fmla="*/ 151877 w 4114465"/>
              <a:gd name="connsiteY26" fmla="*/ 2653111 h 4412641"/>
              <a:gd name="connsiteX27" fmla="*/ 373801 w 4114465"/>
              <a:gd name="connsiteY27" fmla="*/ 2209556 h 4412641"/>
              <a:gd name="connsiteX28" fmla="*/ 1148654 w 4114465"/>
              <a:gd name="connsiteY28" fmla="*/ 2784673 h 4412641"/>
              <a:gd name="connsiteX29" fmla="*/ 1468375 w 4114465"/>
              <a:gd name="connsiteY29" fmla="*/ 3224469 h 4412641"/>
              <a:gd name="connsiteX30" fmla="*/ 1776812 w 4114465"/>
              <a:gd name="connsiteY30" fmla="*/ 3562774 h 4412641"/>
              <a:gd name="connsiteX31" fmla="*/ 1983690 w 4114465"/>
              <a:gd name="connsiteY31" fmla="*/ 3807105 h 4412641"/>
              <a:gd name="connsiteX32" fmla="*/ 1938553 w 4114465"/>
              <a:gd name="connsiteY32" fmla="*/ 3589086 h 4412641"/>
              <a:gd name="connsiteX33" fmla="*/ 1897177 w 4114465"/>
              <a:gd name="connsiteY33" fmla="*/ 3453765 h 4412641"/>
              <a:gd name="connsiteX34" fmla="*/ 2006258 w 4114465"/>
              <a:gd name="connsiteY34" fmla="*/ 3393622 h 4412641"/>
              <a:gd name="connsiteX35" fmla="*/ 2134147 w 4114465"/>
              <a:gd name="connsiteY35" fmla="*/ 3574051 h 4412641"/>
              <a:gd name="connsiteX36" fmla="*/ 2359832 w 4114465"/>
              <a:gd name="connsiteY36" fmla="*/ 3761998 h 4412641"/>
              <a:gd name="connsiteX37" fmla="*/ 2262035 w 4114465"/>
              <a:gd name="connsiteY37" fmla="*/ 3465041 h 4412641"/>
              <a:gd name="connsiteX38" fmla="*/ 2149192 w 4114465"/>
              <a:gd name="connsiteY38" fmla="*/ 3273335 h 4412641"/>
              <a:gd name="connsiteX39" fmla="*/ 2224421 w 4114465"/>
              <a:gd name="connsiteY39" fmla="*/ 3201916 h 4412641"/>
              <a:gd name="connsiteX40" fmla="*/ 2517812 w 4114465"/>
              <a:gd name="connsiteY40" fmla="*/ 3404898 h 4412641"/>
              <a:gd name="connsiteX41" fmla="*/ 2766066 w 4114465"/>
              <a:gd name="connsiteY41" fmla="*/ 3442488 h 4412641"/>
              <a:gd name="connsiteX42" fmla="*/ 2593040 w 4114465"/>
              <a:gd name="connsiteY42" fmla="*/ 3231987 h 4412641"/>
              <a:gd name="connsiteX43" fmla="*/ 2307172 w 4114465"/>
              <a:gd name="connsiteY43" fmla="*/ 3032763 h 4412641"/>
              <a:gd name="connsiteX44" fmla="*/ 2344786 w 4114465"/>
              <a:gd name="connsiteY44" fmla="*/ 2935031 h 4412641"/>
              <a:gd name="connsiteX45" fmla="*/ 2608086 w 4114465"/>
              <a:gd name="connsiteY45" fmla="*/ 2987656 h 4412641"/>
              <a:gd name="connsiteX46" fmla="*/ 2852578 w 4114465"/>
              <a:gd name="connsiteY46" fmla="*/ 2938790 h 4412641"/>
              <a:gd name="connsiteX47" fmla="*/ 2502766 w 4114465"/>
              <a:gd name="connsiteY47" fmla="*/ 2765879 h 4412641"/>
              <a:gd name="connsiteX48" fmla="*/ 2145431 w 4114465"/>
              <a:gd name="connsiteY48" fmla="*/ 2656869 h 4412641"/>
              <a:gd name="connsiteX49" fmla="*/ 2036350 w 4114465"/>
              <a:gd name="connsiteY49" fmla="*/ 2487717 h 4412641"/>
              <a:gd name="connsiteX50" fmla="*/ 2352309 w 4114465"/>
              <a:gd name="connsiteY50" fmla="*/ 2446369 h 4412641"/>
              <a:gd name="connsiteX51" fmla="*/ 2299649 w 4114465"/>
              <a:gd name="connsiteY51" fmla="*/ 2262181 h 4412641"/>
              <a:gd name="connsiteX52" fmla="*/ 1863324 w 4114465"/>
              <a:gd name="connsiteY52" fmla="*/ 2288493 h 4412641"/>
              <a:gd name="connsiteX53" fmla="*/ 1543603 w 4114465"/>
              <a:gd name="connsiteY53" fmla="*/ 2262181 h 4412641"/>
              <a:gd name="connsiteX54" fmla="*/ 1231405 w 4114465"/>
              <a:gd name="connsiteY54" fmla="*/ 1923876 h 4412641"/>
              <a:gd name="connsiteX55" fmla="*/ 1024527 w 4114465"/>
              <a:gd name="connsiteY55" fmla="*/ 1033008 h 4412641"/>
              <a:gd name="connsiteX56" fmla="*/ 1077187 w 4114465"/>
              <a:gd name="connsiteY56" fmla="*/ 393988 h 4412641"/>
              <a:gd name="connsiteX57" fmla="*/ 1457091 w 4114465"/>
              <a:gd name="connsiteY57" fmla="*/ 833784 h 4412641"/>
              <a:gd name="connsiteX58" fmla="*/ 1645162 w 4114465"/>
              <a:gd name="connsiteY58" fmla="*/ 1506634 h 4412641"/>
              <a:gd name="connsiteX59" fmla="*/ 1855802 w 4114465"/>
              <a:gd name="connsiteY59" fmla="*/ 1547982 h 4412641"/>
              <a:gd name="connsiteX60" fmla="*/ 1976167 w 4114465"/>
              <a:gd name="connsiteY60" fmla="*/ 510515 h 4412641"/>
              <a:gd name="connsiteX61" fmla="*/ 2273319 w 4114465"/>
              <a:gd name="connsiteY61" fmla="*/ 3058 h 441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14465" h="4412641">
                <a:moveTo>
                  <a:pt x="2273319" y="3058"/>
                </a:moveTo>
                <a:cubicBezTo>
                  <a:pt x="2499005" y="36889"/>
                  <a:pt x="2495243" y="251148"/>
                  <a:pt x="2468913" y="540587"/>
                </a:cubicBezTo>
                <a:cubicBezTo>
                  <a:pt x="2435061" y="905204"/>
                  <a:pt x="2401208" y="1160812"/>
                  <a:pt x="2378639" y="1536705"/>
                </a:cubicBezTo>
                <a:cubicBezTo>
                  <a:pt x="2359832" y="1912599"/>
                  <a:pt x="2442583" y="1799831"/>
                  <a:pt x="2574233" y="1585572"/>
                </a:cubicBezTo>
                <a:cubicBezTo>
                  <a:pt x="2705883" y="1371312"/>
                  <a:pt x="2694599" y="1341241"/>
                  <a:pt x="2837533" y="1025490"/>
                </a:cubicBezTo>
                <a:cubicBezTo>
                  <a:pt x="2976705" y="713498"/>
                  <a:pt x="3059457" y="367675"/>
                  <a:pt x="3311472" y="514274"/>
                </a:cubicBezTo>
                <a:cubicBezTo>
                  <a:pt x="3563487" y="664632"/>
                  <a:pt x="3371655" y="961588"/>
                  <a:pt x="3247528" y="1228472"/>
                </a:cubicBezTo>
                <a:cubicBezTo>
                  <a:pt x="3123401" y="1495357"/>
                  <a:pt x="3108355" y="1517911"/>
                  <a:pt x="2999274" y="1762242"/>
                </a:cubicBezTo>
                <a:cubicBezTo>
                  <a:pt x="2882670" y="2017850"/>
                  <a:pt x="2961660" y="2187002"/>
                  <a:pt x="3206152" y="1984019"/>
                </a:cubicBezTo>
                <a:cubicBezTo>
                  <a:pt x="3424315" y="1799831"/>
                  <a:pt x="3416792" y="1811108"/>
                  <a:pt x="3582294" y="1660750"/>
                </a:cubicBezTo>
                <a:cubicBezTo>
                  <a:pt x="3747797" y="1514152"/>
                  <a:pt x="3947152" y="1288615"/>
                  <a:pt x="4052472" y="1397625"/>
                </a:cubicBezTo>
                <a:cubicBezTo>
                  <a:pt x="4255589" y="1608125"/>
                  <a:pt x="3913300" y="1882528"/>
                  <a:pt x="3691376" y="2104305"/>
                </a:cubicBezTo>
                <a:cubicBezTo>
                  <a:pt x="3469452" y="2322324"/>
                  <a:pt x="3371655" y="2630557"/>
                  <a:pt x="3315233" y="3092906"/>
                </a:cubicBezTo>
                <a:cubicBezTo>
                  <a:pt x="3285612" y="3333948"/>
                  <a:pt x="3199922" y="3572876"/>
                  <a:pt x="3054593" y="3765485"/>
                </a:cubicBezTo>
                <a:lnTo>
                  <a:pt x="3051010" y="3769741"/>
                </a:lnTo>
                <a:lnTo>
                  <a:pt x="3051516" y="3769703"/>
                </a:lnTo>
                <a:cubicBezTo>
                  <a:pt x="2953787" y="3968976"/>
                  <a:pt x="3028963" y="4281046"/>
                  <a:pt x="3066551" y="4412641"/>
                </a:cubicBezTo>
                <a:cubicBezTo>
                  <a:pt x="3066551" y="4412641"/>
                  <a:pt x="3066551" y="4412641"/>
                  <a:pt x="1773527" y="4412641"/>
                </a:cubicBezTo>
                <a:cubicBezTo>
                  <a:pt x="1725603" y="4229348"/>
                  <a:pt x="1593105" y="4122191"/>
                  <a:pt x="1455322" y="4021380"/>
                </a:cubicBezTo>
                <a:lnTo>
                  <a:pt x="1349499" y="3942923"/>
                </a:lnTo>
                <a:lnTo>
                  <a:pt x="1344471" y="3939882"/>
                </a:lnTo>
                <a:lnTo>
                  <a:pt x="1336849" y="3933544"/>
                </a:lnTo>
                <a:lnTo>
                  <a:pt x="1318713" y="3920098"/>
                </a:lnTo>
                <a:cubicBezTo>
                  <a:pt x="1318713" y="3920098"/>
                  <a:pt x="1318713" y="3920098"/>
                  <a:pt x="1320637" y="3920084"/>
                </a:cubicBezTo>
                <a:lnTo>
                  <a:pt x="1320661" y="3920083"/>
                </a:lnTo>
                <a:lnTo>
                  <a:pt x="1242572" y="3855149"/>
                </a:lnTo>
                <a:cubicBezTo>
                  <a:pt x="876891" y="3500986"/>
                  <a:pt x="975628" y="2974500"/>
                  <a:pt x="151877" y="2653111"/>
                </a:cubicBezTo>
                <a:cubicBezTo>
                  <a:pt x="-194174" y="2517789"/>
                  <a:pt x="125547" y="2239627"/>
                  <a:pt x="373801" y="2209556"/>
                </a:cubicBezTo>
                <a:cubicBezTo>
                  <a:pt x="768750" y="2153172"/>
                  <a:pt x="1035811" y="2468922"/>
                  <a:pt x="1148654" y="2784673"/>
                </a:cubicBezTo>
                <a:cubicBezTo>
                  <a:pt x="1231405" y="3013969"/>
                  <a:pt x="1310395" y="3138014"/>
                  <a:pt x="1468375" y="3224469"/>
                </a:cubicBezTo>
                <a:cubicBezTo>
                  <a:pt x="1633878" y="3318443"/>
                  <a:pt x="1727913" y="3442488"/>
                  <a:pt x="1776812" y="3562774"/>
                </a:cubicBezTo>
                <a:cubicBezTo>
                  <a:pt x="1825710" y="3679301"/>
                  <a:pt x="1889654" y="3814623"/>
                  <a:pt x="1983690" y="3807105"/>
                </a:cubicBezTo>
                <a:cubicBezTo>
                  <a:pt x="2066441" y="3799587"/>
                  <a:pt x="1968644" y="3675542"/>
                  <a:pt x="1938553" y="3589086"/>
                </a:cubicBezTo>
                <a:cubicBezTo>
                  <a:pt x="1908461" y="3506390"/>
                  <a:pt x="1934791" y="3566533"/>
                  <a:pt x="1897177" y="3453765"/>
                </a:cubicBezTo>
                <a:cubicBezTo>
                  <a:pt x="1863324" y="3344755"/>
                  <a:pt x="1934791" y="3310925"/>
                  <a:pt x="2006258" y="3393622"/>
                </a:cubicBezTo>
                <a:cubicBezTo>
                  <a:pt x="2070203" y="3465041"/>
                  <a:pt x="2085248" y="3480077"/>
                  <a:pt x="2134147" y="3574051"/>
                </a:cubicBezTo>
                <a:cubicBezTo>
                  <a:pt x="2194330" y="3679301"/>
                  <a:pt x="2280842" y="3807105"/>
                  <a:pt x="2359832" y="3761998"/>
                </a:cubicBezTo>
                <a:cubicBezTo>
                  <a:pt x="2450106" y="3713131"/>
                  <a:pt x="2329741" y="3570292"/>
                  <a:pt x="2262035" y="3465041"/>
                </a:cubicBezTo>
                <a:cubicBezTo>
                  <a:pt x="2205614" y="3374827"/>
                  <a:pt x="2186807" y="3367309"/>
                  <a:pt x="2149192" y="3273335"/>
                </a:cubicBezTo>
                <a:cubicBezTo>
                  <a:pt x="2107817" y="3175603"/>
                  <a:pt x="2149192" y="3168085"/>
                  <a:pt x="2224421" y="3201916"/>
                </a:cubicBezTo>
                <a:cubicBezTo>
                  <a:pt x="2363594" y="3269577"/>
                  <a:pt x="2401208" y="3337237"/>
                  <a:pt x="2517812" y="3404898"/>
                </a:cubicBezTo>
                <a:cubicBezTo>
                  <a:pt x="2630655" y="3472559"/>
                  <a:pt x="2724690" y="3502631"/>
                  <a:pt x="2766066" y="3442488"/>
                </a:cubicBezTo>
                <a:cubicBezTo>
                  <a:pt x="2811203" y="3374827"/>
                  <a:pt x="2709644" y="3310925"/>
                  <a:pt x="2593040" y="3231987"/>
                </a:cubicBezTo>
                <a:cubicBezTo>
                  <a:pt x="2487720" y="3164326"/>
                  <a:pt x="2404969" y="3115460"/>
                  <a:pt x="2307172" y="3032763"/>
                </a:cubicBezTo>
                <a:cubicBezTo>
                  <a:pt x="2220659" y="2961344"/>
                  <a:pt x="2307172" y="2927513"/>
                  <a:pt x="2344786" y="2935031"/>
                </a:cubicBezTo>
                <a:cubicBezTo>
                  <a:pt x="2446345" y="2957585"/>
                  <a:pt x="2510289" y="2968861"/>
                  <a:pt x="2608086" y="2987656"/>
                </a:cubicBezTo>
                <a:cubicBezTo>
                  <a:pt x="2705883" y="3010210"/>
                  <a:pt x="2852578" y="3021487"/>
                  <a:pt x="2852578" y="2938790"/>
                </a:cubicBezTo>
                <a:cubicBezTo>
                  <a:pt x="2852578" y="2848575"/>
                  <a:pt x="2679553" y="2795950"/>
                  <a:pt x="2502766" y="2765879"/>
                </a:cubicBezTo>
                <a:cubicBezTo>
                  <a:pt x="2382401" y="2743325"/>
                  <a:pt x="2318456" y="2743325"/>
                  <a:pt x="2145431" y="2656869"/>
                </a:cubicBezTo>
                <a:cubicBezTo>
                  <a:pt x="2089010" y="2626798"/>
                  <a:pt x="1957360" y="2547860"/>
                  <a:pt x="2036350" y="2487717"/>
                </a:cubicBezTo>
                <a:cubicBezTo>
                  <a:pt x="2096533" y="2442610"/>
                  <a:pt x="2216898" y="2514030"/>
                  <a:pt x="2352309" y="2446369"/>
                </a:cubicBezTo>
                <a:cubicBezTo>
                  <a:pt x="2457629" y="2389985"/>
                  <a:pt x="2544142" y="2171966"/>
                  <a:pt x="2299649" y="2262181"/>
                </a:cubicBezTo>
                <a:cubicBezTo>
                  <a:pt x="2149192" y="2318565"/>
                  <a:pt x="2006258" y="2337360"/>
                  <a:pt x="1863324" y="2288493"/>
                </a:cubicBezTo>
                <a:cubicBezTo>
                  <a:pt x="1784335" y="2258422"/>
                  <a:pt x="1709106" y="2250904"/>
                  <a:pt x="1543603" y="2262181"/>
                </a:cubicBezTo>
                <a:cubicBezTo>
                  <a:pt x="1385624" y="2269699"/>
                  <a:pt x="1287826" y="2153172"/>
                  <a:pt x="1231405" y="1923876"/>
                </a:cubicBezTo>
                <a:cubicBezTo>
                  <a:pt x="1114801" y="1457768"/>
                  <a:pt x="1095994" y="1322446"/>
                  <a:pt x="1024527" y="1033008"/>
                </a:cubicBezTo>
                <a:cubicBezTo>
                  <a:pt x="945537" y="709739"/>
                  <a:pt x="862786" y="480444"/>
                  <a:pt x="1077187" y="393988"/>
                </a:cubicBezTo>
                <a:cubicBezTo>
                  <a:pt x="1340487" y="292497"/>
                  <a:pt x="1419477" y="653355"/>
                  <a:pt x="1457091" y="833784"/>
                </a:cubicBezTo>
                <a:cubicBezTo>
                  <a:pt x="1490944" y="1014213"/>
                  <a:pt x="1554888" y="1269821"/>
                  <a:pt x="1645162" y="1506634"/>
                </a:cubicBezTo>
                <a:cubicBezTo>
                  <a:pt x="1739197" y="1743447"/>
                  <a:pt x="1806903" y="1807349"/>
                  <a:pt x="1855802" y="1547982"/>
                </a:cubicBezTo>
                <a:cubicBezTo>
                  <a:pt x="1904700" y="1284857"/>
                  <a:pt x="1946076" y="848820"/>
                  <a:pt x="1976167" y="510515"/>
                </a:cubicBezTo>
                <a:cubicBezTo>
                  <a:pt x="2002497" y="221077"/>
                  <a:pt x="2047634" y="-30772"/>
                  <a:pt x="2273319" y="3058"/>
                </a:cubicBezTo>
                <a:close/>
              </a:path>
            </a:pathLst>
          </a:custGeom>
          <a:solidFill>
            <a:srgbClr val="023D84"/>
          </a:solidFill>
          <a:ln>
            <a:noFill/>
          </a:ln>
        </p:spPr>
        <p:txBody>
          <a:bodyPr vert="horz" wrap="square" lIns="91440" tIns="45720" rIns="91440" bIns="45720" numCol="1" anchor="t" anchorCtr="0" compatLnSpc="1">
            <a:noAutofit/>
          </a:bodyPr>
          <a:lstStyle/>
          <a:p>
            <a:endParaRPr lang="zh-CN" altLang="en-US" sz="2400"/>
          </a:p>
        </p:txBody>
      </p:sp>
      <p:sp>
        <p:nvSpPr>
          <p:cNvPr id="28" name="TextBox 30"/>
          <p:cNvSpPr txBox="1"/>
          <p:nvPr/>
        </p:nvSpPr>
        <p:spPr>
          <a:xfrm>
            <a:off x="8736866" y="2193784"/>
            <a:ext cx="3744415" cy="246221"/>
          </a:xfrm>
          <a:prstGeom prst="rect">
            <a:avLst/>
          </a:prstGeom>
          <a:noFill/>
        </p:spPr>
        <p:txBody>
          <a:bodyPr wrap="square" lIns="0" tIns="0" rIns="0" bIns="0" rtlCol="0">
            <a:spAutoFit/>
          </a:bodyPr>
          <a:lstStyle/>
          <a:p>
            <a:r>
              <a:rPr lang="zh-CN" altLang="en-US" sz="1600" b="1" dirty="0">
                <a:solidFill>
                  <a:schemeClr val="dk1">
                    <a:lumMod val="100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dk1">
                  <a:lumMod val="100000"/>
                </a:schemeClr>
              </a:solidFill>
              <a:latin typeface="微软雅黑" panose="020B0503020204020204" pitchFamily="34" charset="-122"/>
              <a:ea typeface="微软雅黑" panose="020B0503020204020204" pitchFamily="34" charset="-122"/>
            </a:endParaRPr>
          </a:p>
        </p:txBody>
      </p:sp>
      <p:sp>
        <p:nvSpPr>
          <p:cNvPr id="29" name="TextBox 30"/>
          <p:cNvSpPr txBox="1"/>
          <p:nvPr/>
        </p:nvSpPr>
        <p:spPr>
          <a:xfrm>
            <a:off x="9535177" y="3964394"/>
            <a:ext cx="3744415" cy="246221"/>
          </a:xfrm>
          <a:prstGeom prst="rect">
            <a:avLst/>
          </a:prstGeom>
          <a:noFill/>
        </p:spPr>
        <p:txBody>
          <a:bodyPr wrap="square" lIns="0" tIns="0" rIns="0" bIns="0" rtlCol="0">
            <a:spAutoFit/>
          </a:bodyPr>
          <a:lstStyle/>
          <a:p>
            <a:r>
              <a:rPr lang="zh-CN" altLang="en-US" sz="1600" b="1" dirty="0">
                <a:solidFill>
                  <a:schemeClr val="dk1">
                    <a:lumMod val="100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dk1">
                  <a:lumMod val="10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par>
                                <p:cTn id="12" presetID="42" presetClass="path" presetSubtype="0" accel="50000" decel="50000" fill="hold" nodeType="withEffect">
                                  <p:stCondLst>
                                    <p:cond delay="0"/>
                                  </p:stCondLst>
                                  <p:childTnLst>
                                    <p:animMotion origin="layout" path="M -2.5E-6 3.45679E-6 L 0.23993 0.28889 " pathEditMode="relative" rAng="0" ptsTypes="AA">
                                      <p:cBhvr>
                                        <p:cTn id="13" dur="650" spd="-100000" fill="hold"/>
                                        <p:tgtEl>
                                          <p:spTgt spid="56"/>
                                        </p:tgtEl>
                                        <p:attrNameLst>
                                          <p:attrName>ppt_x</p:attrName>
                                          <p:attrName>ppt_y</p:attrName>
                                        </p:attrNameLst>
                                      </p:cBhvr>
                                      <p:rCtr x="11997" y="14444"/>
                                    </p:animMotion>
                                  </p:childTnLst>
                                </p:cTn>
                              </p:par>
                              <p:par>
                                <p:cTn id="14" presetID="1" presetClass="entr" presetSubtype="0" fill="hold" nodeType="withEffect">
                                  <p:stCondLst>
                                    <p:cond delay="300"/>
                                  </p:stCondLst>
                                  <p:childTnLst>
                                    <p:set>
                                      <p:cBhvr>
                                        <p:cTn id="15" dur="1" fill="hold">
                                          <p:stCondLst>
                                            <p:cond delay="0"/>
                                          </p:stCondLst>
                                        </p:cTn>
                                        <p:tgtEl>
                                          <p:spTgt spid="65"/>
                                        </p:tgtEl>
                                        <p:attrNameLst>
                                          <p:attrName>style.visibility</p:attrName>
                                        </p:attrNameLst>
                                      </p:cBhvr>
                                      <p:to>
                                        <p:strVal val="visible"/>
                                      </p:to>
                                    </p:set>
                                  </p:childTnLst>
                                </p:cTn>
                              </p:par>
                              <p:par>
                                <p:cTn id="16" presetID="42" presetClass="path" presetSubtype="0" accel="50000" decel="50000" fill="hold" nodeType="withEffect">
                                  <p:stCondLst>
                                    <p:cond delay="300"/>
                                  </p:stCondLst>
                                  <p:childTnLst>
                                    <p:animMotion origin="layout" path="M -4.16667E-6 -1.35802E-6 L 0.15139 0.50031 " pathEditMode="relative" rAng="0" ptsTypes="AA">
                                      <p:cBhvr>
                                        <p:cTn id="17" dur="650" spd="-100000" fill="hold"/>
                                        <p:tgtEl>
                                          <p:spTgt spid="65"/>
                                        </p:tgtEl>
                                        <p:attrNameLst>
                                          <p:attrName>ppt_x</p:attrName>
                                          <p:attrName>ppt_y</p:attrName>
                                        </p:attrNameLst>
                                      </p:cBhvr>
                                      <p:rCtr x="7569" y="25000"/>
                                    </p:animMotion>
                                  </p:childTnLst>
                                </p:cTn>
                              </p:par>
                              <p:par>
                                <p:cTn id="18" presetID="1" presetClass="entr" presetSubtype="0" fill="hold" nodeType="withEffect">
                                  <p:stCondLst>
                                    <p:cond delay="600"/>
                                  </p:stCondLst>
                                  <p:childTnLst>
                                    <p:set>
                                      <p:cBhvr>
                                        <p:cTn id="19" dur="1" fill="hold">
                                          <p:stCondLst>
                                            <p:cond delay="0"/>
                                          </p:stCondLst>
                                        </p:cTn>
                                        <p:tgtEl>
                                          <p:spTgt spid="78"/>
                                        </p:tgtEl>
                                        <p:attrNameLst>
                                          <p:attrName>style.visibility</p:attrName>
                                        </p:attrNameLst>
                                      </p:cBhvr>
                                      <p:to>
                                        <p:strVal val="visible"/>
                                      </p:to>
                                    </p:set>
                                  </p:childTnLst>
                                </p:cTn>
                              </p:par>
                              <p:par>
                                <p:cTn id="20" presetID="42" presetClass="path" presetSubtype="0" accel="50000" decel="50000" fill="hold" nodeType="withEffect">
                                  <p:stCondLst>
                                    <p:cond delay="600"/>
                                  </p:stCondLst>
                                  <p:childTnLst>
                                    <p:animMotion origin="layout" path="M 3.05556E-6 -2.46914E-6 L 0.02048 0.5892 " pathEditMode="relative" rAng="0" ptsTypes="AA">
                                      <p:cBhvr>
                                        <p:cTn id="21" dur="650" spd="-100000" fill="hold"/>
                                        <p:tgtEl>
                                          <p:spTgt spid="78"/>
                                        </p:tgtEl>
                                        <p:attrNameLst>
                                          <p:attrName>ppt_x</p:attrName>
                                          <p:attrName>ppt_y</p:attrName>
                                        </p:attrNameLst>
                                      </p:cBhvr>
                                      <p:rCtr x="1024" y="29444"/>
                                    </p:animMotion>
                                  </p:childTnLst>
                                </p:cTn>
                              </p:par>
                              <p:par>
                                <p:cTn id="22" presetID="1" presetClass="entr" presetSubtype="0" fill="hold" nodeType="withEffect">
                                  <p:stCondLst>
                                    <p:cond delay="900"/>
                                  </p:stCondLst>
                                  <p:childTnLst>
                                    <p:set>
                                      <p:cBhvr>
                                        <p:cTn id="23" dur="1" fill="hold">
                                          <p:stCondLst>
                                            <p:cond delay="0"/>
                                          </p:stCondLst>
                                        </p:cTn>
                                        <p:tgtEl>
                                          <p:spTgt spid="81"/>
                                        </p:tgtEl>
                                        <p:attrNameLst>
                                          <p:attrName>style.visibility</p:attrName>
                                        </p:attrNameLst>
                                      </p:cBhvr>
                                      <p:to>
                                        <p:strVal val="visible"/>
                                      </p:to>
                                    </p:set>
                                  </p:childTnLst>
                                </p:cTn>
                              </p:par>
                              <p:par>
                                <p:cTn id="24" presetID="42" presetClass="path" presetSubtype="0" accel="50000" decel="50000" fill="hold" nodeType="withEffect">
                                  <p:stCondLst>
                                    <p:cond delay="900"/>
                                  </p:stCondLst>
                                  <p:childTnLst>
                                    <p:animMotion origin="layout" path="M -2.22222E-6 -1.35802E-6 L -0.11823 0.50031 " pathEditMode="relative" rAng="0" ptsTypes="AA">
                                      <p:cBhvr>
                                        <p:cTn id="25" dur="650" spd="-100000" fill="hold"/>
                                        <p:tgtEl>
                                          <p:spTgt spid="81"/>
                                        </p:tgtEl>
                                        <p:attrNameLst>
                                          <p:attrName>ppt_x</p:attrName>
                                          <p:attrName>ppt_y</p:attrName>
                                        </p:attrNameLst>
                                      </p:cBhvr>
                                      <p:rCtr x="-5920" y="25000"/>
                                    </p:animMotion>
                                  </p:childTnLst>
                                </p:cTn>
                              </p:par>
                              <p:par>
                                <p:cTn id="26" presetID="1" presetClass="entr" presetSubtype="0" fill="hold" nodeType="withEffect">
                                  <p:stCondLst>
                                    <p:cond delay="1200"/>
                                  </p:stCondLst>
                                  <p:childTnLst>
                                    <p:set>
                                      <p:cBhvr>
                                        <p:cTn id="27" dur="1" fill="hold">
                                          <p:stCondLst>
                                            <p:cond delay="0"/>
                                          </p:stCondLst>
                                        </p:cTn>
                                        <p:tgtEl>
                                          <p:spTgt spid="87"/>
                                        </p:tgtEl>
                                        <p:attrNameLst>
                                          <p:attrName>style.visibility</p:attrName>
                                        </p:attrNameLst>
                                      </p:cBhvr>
                                      <p:to>
                                        <p:strVal val="visible"/>
                                      </p:to>
                                    </p:set>
                                  </p:childTnLst>
                                </p:cTn>
                              </p:par>
                              <p:par>
                                <p:cTn id="28" presetID="42" presetClass="path" presetSubtype="0" accel="50000" decel="50000" fill="hold" nodeType="withEffect">
                                  <p:stCondLst>
                                    <p:cond delay="1200"/>
                                  </p:stCondLst>
                                  <p:childTnLst>
                                    <p:animMotion origin="layout" path="M 1.66667E-6 4.69136E-6 L -0.1941 0.28425 " pathEditMode="relative" rAng="0" ptsTypes="AA">
                                      <p:cBhvr>
                                        <p:cTn id="29" dur="650" spd="-100000" fill="hold"/>
                                        <p:tgtEl>
                                          <p:spTgt spid="87"/>
                                        </p:tgtEl>
                                        <p:attrNameLst>
                                          <p:attrName>ppt_x</p:attrName>
                                          <p:attrName>ppt_y</p:attrName>
                                        </p:attrNameLst>
                                      </p:cBhvr>
                                      <p:rCtr x="-9705" y="14198"/>
                                    </p:animMotion>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barn(inVertical)">
                                      <p:cBhvr>
                                        <p:cTn id="33" dur="500"/>
                                        <p:tgtEl>
                                          <p:spTgt spid="9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barn(inVertical)">
                                      <p:cBhvr>
                                        <p:cTn id="36" dur="500"/>
                                        <p:tgtEl>
                                          <p:spTgt spid="90"/>
                                        </p:tgtEl>
                                      </p:cBhvr>
                                    </p:animEffect>
                                  </p:childTnLst>
                                </p:cTn>
                              </p:par>
                              <p:par>
                                <p:cTn id="37" presetID="16" presetClass="entr" presetSubtype="21" fill="hold" grpId="0" nodeType="withEffect">
                                  <p:stCondLst>
                                    <p:cond delay="300"/>
                                  </p:stCondLst>
                                  <p:childTnLst>
                                    <p:set>
                                      <p:cBhvr>
                                        <p:cTn id="38" dur="1" fill="hold">
                                          <p:stCondLst>
                                            <p:cond delay="0"/>
                                          </p:stCondLst>
                                        </p:cTn>
                                        <p:tgtEl>
                                          <p:spTgt spid="93"/>
                                        </p:tgtEl>
                                        <p:attrNameLst>
                                          <p:attrName>style.visibility</p:attrName>
                                        </p:attrNameLst>
                                      </p:cBhvr>
                                      <p:to>
                                        <p:strVal val="visible"/>
                                      </p:to>
                                    </p:set>
                                    <p:animEffect transition="in" filter="barn(inVertical)">
                                      <p:cBhvr>
                                        <p:cTn id="39" dur="500"/>
                                        <p:tgtEl>
                                          <p:spTgt spid="93"/>
                                        </p:tgtEl>
                                      </p:cBhvr>
                                    </p:animEffect>
                                  </p:childTnLst>
                                </p:cTn>
                              </p:par>
                              <p:par>
                                <p:cTn id="40" presetID="16" presetClass="entr" presetSubtype="21" fill="hold" grpId="0" nodeType="withEffect">
                                  <p:stCondLst>
                                    <p:cond delay="300"/>
                                  </p:stCondLst>
                                  <p:childTnLst>
                                    <p:set>
                                      <p:cBhvr>
                                        <p:cTn id="41" dur="1" fill="hold">
                                          <p:stCondLst>
                                            <p:cond delay="0"/>
                                          </p:stCondLst>
                                        </p:cTn>
                                        <p:tgtEl>
                                          <p:spTgt spid="92"/>
                                        </p:tgtEl>
                                        <p:attrNameLst>
                                          <p:attrName>style.visibility</p:attrName>
                                        </p:attrNameLst>
                                      </p:cBhvr>
                                      <p:to>
                                        <p:strVal val="visible"/>
                                      </p:to>
                                    </p:set>
                                    <p:animEffect transition="in" filter="barn(inVertical)">
                                      <p:cBhvr>
                                        <p:cTn id="42" dur="500"/>
                                        <p:tgtEl>
                                          <p:spTgt spid="92"/>
                                        </p:tgtEl>
                                      </p:cBhvr>
                                    </p:animEffect>
                                  </p:childTnLst>
                                </p:cTn>
                              </p:par>
                              <p:par>
                                <p:cTn id="43" presetID="16" presetClass="entr" presetSubtype="21" fill="hold" grpId="0" nodeType="withEffect">
                                  <p:stCondLst>
                                    <p:cond delay="600"/>
                                  </p:stCondLst>
                                  <p:childTnLst>
                                    <p:set>
                                      <p:cBhvr>
                                        <p:cTn id="44" dur="1" fill="hold">
                                          <p:stCondLst>
                                            <p:cond delay="0"/>
                                          </p:stCondLst>
                                        </p:cTn>
                                        <p:tgtEl>
                                          <p:spTgt spid="95"/>
                                        </p:tgtEl>
                                        <p:attrNameLst>
                                          <p:attrName>style.visibility</p:attrName>
                                        </p:attrNameLst>
                                      </p:cBhvr>
                                      <p:to>
                                        <p:strVal val="visible"/>
                                      </p:to>
                                    </p:set>
                                    <p:animEffect transition="in" filter="barn(inVertical)">
                                      <p:cBhvr>
                                        <p:cTn id="45" dur="500"/>
                                        <p:tgtEl>
                                          <p:spTgt spid="95"/>
                                        </p:tgtEl>
                                      </p:cBhvr>
                                    </p:animEffect>
                                  </p:childTnLst>
                                </p:cTn>
                              </p:par>
                              <p:par>
                                <p:cTn id="46" presetID="16" presetClass="entr" presetSubtype="21" fill="hold" grpId="0" nodeType="withEffect">
                                  <p:stCondLst>
                                    <p:cond delay="600"/>
                                  </p:stCondLst>
                                  <p:childTnLst>
                                    <p:set>
                                      <p:cBhvr>
                                        <p:cTn id="47" dur="1" fill="hold">
                                          <p:stCondLst>
                                            <p:cond delay="0"/>
                                          </p:stCondLst>
                                        </p:cTn>
                                        <p:tgtEl>
                                          <p:spTgt spid="94"/>
                                        </p:tgtEl>
                                        <p:attrNameLst>
                                          <p:attrName>style.visibility</p:attrName>
                                        </p:attrNameLst>
                                      </p:cBhvr>
                                      <p:to>
                                        <p:strVal val="visible"/>
                                      </p:to>
                                    </p:set>
                                    <p:animEffect transition="in" filter="barn(inVertical)">
                                      <p:cBhvr>
                                        <p:cTn id="48" dur="500"/>
                                        <p:tgtEl>
                                          <p:spTgt spid="94"/>
                                        </p:tgtEl>
                                      </p:cBhvr>
                                    </p:animEffect>
                                  </p:childTnLst>
                                </p:cTn>
                              </p:par>
                              <p:par>
                                <p:cTn id="49" presetID="16" presetClass="entr" presetSubtype="21" fill="hold" grpId="0" nodeType="withEffect">
                                  <p:stCondLst>
                                    <p:cond delay="900"/>
                                  </p:stCondLst>
                                  <p:childTnLst>
                                    <p:set>
                                      <p:cBhvr>
                                        <p:cTn id="50" dur="1" fill="hold">
                                          <p:stCondLst>
                                            <p:cond delay="0"/>
                                          </p:stCondLst>
                                        </p:cTn>
                                        <p:tgtEl>
                                          <p:spTgt spid="96"/>
                                        </p:tgtEl>
                                        <p:attrNameLst>
                                          <p:attrName>style.visibility</p:attrName>
                                        </p:attrNameLst>
                                      </p:cBhvr>
                                      <p:to>
                                        <p:strVal val="visible"/>
                                      </p:to>
                                    </p:set>
                                    <p:animEffect transition="in" filter="barn(inVertical)">
                                      <p:cBhvr>
                                        <p:cTn id="51" dur="500"/>
                                        <p:tgtEl>
                                          <p:spTgt spid="96"/>
                                        </p:tgtEl>
                                      </p:cBhvr>
                                    </p:animEffect>
                                  </p:childTnLst>
                                </p:cTn>
                              </p:par>
                              <p:par>
                                <p:cTn id="52" presetID="16" presetClass="entr" presetSubtype="21" fill="hold" grpId="0" nodeType="withEffect">
                                  <p:stCondLst>
                                    <p:cond delay="1200"/>
                                  </p:stCondLst>
                                  <p:childTnLst>
                                    <p:set>
                                      <p:cBhvr>
                                        <p:cTn id="53" dur="1" fill="hold">
                                          <p:stCondLst>
                                            <p:cond delay="0"/>
                                          </p:stCondLst>
                                        </p:cTn>
                                        <p:tgtEl>
                                          <p:spTgt spid="98"/>
                                        </p:tgtEl>
                                        <p:attrNameLst>
                                          <p:attrName>style.visibility</p:attrName>
                                        </p:attrNameLst>
                                      </p:cBhvr>
                                      <p:to>
                                        <p:strVal val="visible"/>
                                      </p:to>
                                    </p:set>
                                    <p:animEffect transition="in" filter="barn(inVertical)">
                                      <p:cBhvr>
                                        <p:cTn id="54" dur="500"/>
                                        <p:tgtEl>
                                          <p:spTgt spid="98"/>
                                        </p:tgtEl>
                                      </p:cBhvr>
                                    </p:animEffect>
                                  </p:childTnLst>
                                </p:cTn>
                              </p:par>
                              <p:par>
                                <p:cTn id="55" presetID="16" presetClass="entr" presetSubtype="21" fill="hold" grpId="0" nodeType="withEffect">
                                  <p:stCondLst>
                                    <p:cond delay="600"/>
                                  </p:stCondLst>
                                  <p:childTnLst>
                                    <p:set>
                                      <p:cBhvr>
                                        <p:cTn id="56" dur="1" fill="hold">
                                          <p:stCondLst>
                                            <p:cond delay="0"/>
                                          </p:stCondLst>
                                        </p:cTn>
                                        <p:tgtEl>
                                          <p:spTgt spid="28"/>
                                        </p:tgtEl>
                                        <p:attrNameLst>
                                          <p:attrName>style.visibility</p:attrName>
                                        </p:attrNameLst>
                                      </p:cBhvr>
                                      <p:to>
                                        <p:strVal val="visible"/>
                                      </p:to>
                                    </p:set>
                                    <p:animEffect transition="in" filter="barn(inVertical)">
                                      <p:cBhvr>
                                        <p:cTn id="57" dur="500"/>
                                        <p:tgtEl>
                                          <p:spTgt spid="28"/>
                                        </p:tgtEl>
                                      </p:cBhvr>
                                    </p:animEffect>
                                  </p:childTnLst>
                                </p:cTn>
                              </p:par>
                              <p:par>
                                <p:cTn id="58" presetID="16" presetClass="entr" presetSubtype="21" fill="hold" grpId="0" nodeType="withEffect">
                                  <p:stCondLst>
                                    <p:cond delay="600"/>
                                  </p:stCondLst>
                                  <p:childTnLst>
                                    <p:set>
                                      <p:cBhvr>
                                        <p:cTn id="59" dur="1" fill="hold">
                                          <p:stCondLst>
                                            <p:cond delay="0"/>
                                          </p:stCondLst>
                                        </p:cTn>
                                        <p:tgtEl>
                                          <p:spTgt spid="29"/>
                                        </p:tgtEl>
                                        <p:attrNameLst>
                                          <p:attrName>style.visibility</p:attrName>
                                        </p:attrNameLst>
                                      </p:cBhvr>
                                      <p:to>
                                        <p:strVal val="visible"/>
                                      </p:to>
                                    </p:set>
                                    <p:animEffect transition="in" filter="barn(inVertical)">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P spid="94" grpId="0"/>
      <p:bldP spid="95" grpId="0"/>
      <p:bldP spid="96" grpId="0"/>
      <p:bldP spid="98" grpId="0"/>
      <p:bldP spid="100" grpId="0" animBg="1"/>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直角三角形 15"/>
          <p:cNvSpPr/>
          <p:nvPr/>
        </p:nvSpPr>
        <p:spPr>
          <a:xfrm>
            <a:off x="0" y="0"/>
            <a:ext cx="6880485" cy="6858000"/>
          </a:xfrm>
          <a:prstGeom prst="rtTriangl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63500" algn="ctr" rotWithShape="0">
              <a:prstClr val="black">
                <a:alpha val="40000"/>
              </a:prstClr>
            </a:outerShdw>
          </a:effectLst>
        </p:spPr>
        <p:txBody>
          <a:bodyPr vert="horz" wrap="square" lIns="91440" tIns="45720" rIns="91440" bIns="45720" numCol="1" anchor="ctr" anchorCtr="0" compatLnSpc="1"/>
          <a:lstStyle/>
          <a:p>
            <a:pPr algn="ctr"/>
            <a:endParaRPr lang="zh-CN" altLang="en-US" sz="4800">
              <a:solidFill>
                <a:prstClr val="white"/>
              </a:solidFill>
              <a:latin typeface="迷你简菱心" panose="02010609000101010101" pitchFamily="49" charset="-122"/>
              <a:ea typeface="迷你简菱心" panose="02010609000101010101" pitchFamily="49" charset="-122"/>
            </a:endParaRPr>
          </a:p>
        </p:txBody>
      </p:sp>
      <p:sp>
        <p:nvSpPr>
          <p:cNvPr id="17" name="任意多边形 16"/>
          <p:cNvSpPr/>
          <p:nvPr/>
        </p:nvSpPr>
        <p:spPr>
          <a:xfrm rot="5400000" flipV="1">
            <a:off x="675384" y="-15772"/>
            <a:ext cx="4576893" cy="4576893"/>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gradFill flip="none" rotWithShape="1">
            <a:gsLst>
              <a:gs pos="0">
                <a:srgbClr val="003473">
                  <a:lumMod val="60000"/>
                  <a:lumOff val="40000"/>
                </a:srgbClr>
              </a:gs>
              <a:gs pos="77000">
                <a:srgbClr val="003473"/>
              </a:gs>
            </a:gsLst>
            <a:path path="circle">
              <a:fillToRect l="100000" b="100000"/>
            </a:path>
            <a:tileRect t="-100000" r="-100000"/>
          </a:gradFill>
          <a:ln>
            <a:noFill/>
          </a:ln>
          <a:effectLst>
            <a:outerShdw blurRad="63500" algn="ctr" rotWithShape="0">
              <a:prstClr val="black">
                <a:alpha val="40000"/>
              </a:prstClr>
            </a:outerShdw>
          </a:effectLst>
        </p:spPr>
        <p:txBody>
          <a:bodyPr vert="horz" wrap="square" lIns="121920" tIns="60960" rIns="121920" bIns="60960" numCol="1" anchor="ctr" anchorCtr="0" compatLnSpc="1"/>
          <a:lstStyle/>
          <a:p>
            <a:pPr algn="ctr"/>
            <a:endParaRPr lang="zh-CN" altLang="en-US" sz="6400">
              <a:solidFill>
                <a:prstClr val="white"/>
              </a:solidFill>
              <a:latin typeface="迷你简菱心" panose="02010609000101010101" pitchFamily="49" charset="-122"/>
              <a:ea typeface="迷你简菱心" panose="02010609000101010101" pitchFamily="49" charset="-122"/>
            </a:endParaRPr>
          </a:p>
        </p:txBody>
      </p:sp>
      <p:sp>
        <p:nvSpPr>
          <p:cNvPr id="18" name="文本框 17"/>
          <p:cNvSpPr txBox="1"/>
          <p:nvPr/>
        </p:nvSpPr>
        <p:spPr>
          <a:xfrm>
            <a:off x="6449481" y="2645091"/>
            <a:ext cx="5262980" cy="1107996"/>
          </a:xfrm>
          <a:prstGeom prst="rect">
            <a:avLst/>
          </a:prstGeom>
          <a:noFill/>
        </p:spPr>
        <p:txBody>
          <a:bodyPr wrap="none" rtlCol="0">
            <a:spAutoFit/>
            <a:scene3d>
              <a:camera prst="orthographicFront"/>
              <a:lightRig rig="threePt" dir="t"/>
            </a:scene3d>
            <a:sp3d contourW="12700"/>
          </a:bodyPr>
          <a:lstStyle/>
          <a:p>
            <a:pPr algn="r" defTabSz="914400">
              <a:defRPr/>
            </a:pPr>
            <a:r>
              <a:rPr lang="zh-CN" altLang="en-US" sz="6600" b="1" dirty="0">
                <a:latin typeface="微软雅黑" panose="020B0503020204020204" pitchFamily="34" charset="-122"/>
                <a:ea typeface="微软雅黑" panose="020B0503020204020204" pitchFamily="34" charset="-122"/>
              </a:rPr>
              <a:t>年终工作总结</a:t>
            </a:r>
            <a:endParaRPr lang="zh-CN" altLang="en-US" sz="66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8073912" y="1047411"/>
            <a:ext cx="3638550" cy="1732915"/>
          </a:xfrm>
          <a:prstGeom prst="rect">
            <a:avLst/>
          </a:prstGeom>
          <a:noFill/>
        </p:spPr>
        <p:txBody>
          <a:bodyPr wrap="none" rtlCol="0">
            <a:spAutoFit/>
            <a:scene3d>
              <a:camera prst="orthographicFront"/>
              <a:lightRig rig="threePt" dir="t"/>
            </a:scene3d>
            <a:sp3d contourW="12700"/>
          </a:bodyPr>
          <a:lstStyle/>
          <a:p>
            <a:pPr algn="r" defTabSz="914400">
              <a:defRPr/>
            </a:pPr>
            <a:r>
              <a:rPr lang="en-US" altLang="zh-CN" sz="10665" b="1" dirty="0">
                <a:latin typeface="微软雅黑" panose="020B0503020204020204" pitchFamily="34" charset="-122"/>
                <a:ea typeface="微软雅黑" panose="020B0503020204020204" pitchFamily="34" charset="-122"/>
              </a:rPr>
              <a:t>202X</a:t>
            </a:r>
            <a:endParaRPr lang="zh-CN" altLang="en-US" sz="10665" b="1" dirty="0">
              <a:latin typeface="微软雅黑" panose="020B0503020204020204" pitchFamily="34" charset="-122"/>
              <a:ea typeface="微软雅黑" panose="020B0503020204020204" pitchFamily="34" charset="-122"/>
            </a:endParaRPr>
          </a:p>
        </p:txBody>
      </p:sp>
      <p:sp>
        <p:nvSpPr>
          <p:cNvPr id="27" name="直角三角形 26"/>
          <p:cNvSpPr/>
          <p:nvPr/>
        </p:nvSpPr>
        <p:spPr>
          <a:xfrm rot="13500000" flipV="1">
            <a:off x="2631848" y="-1204910"/>
            <a:ext cx="2362507" cy="2362507"/>
          </a:xfrm>
          <a:prstGeom prst="rtTriangle">
            <a:avLst/>
          </a:prstGeom>
          <a:solidFill>
            <a:srgbClr val="224996"/>
          </a:solidFill>
          <a:ln>
            <a:noFill/>
          </a:ln>
          <a:effectLst>
            <a:outerShdw blurRad="63500" algn="ctr" rotWithShape="0">
              <a:prstClr val="black">
                <a:alpha val="40000"/>
              </a:prstClr>
            </a:outerShdw>
          </a:effectLst>
        </p:spPr>
        <p:txBody>
          <a:bodyPr vert="horz" wrap="square" lIns="121920" tIns="60960" rIns="121920" bIns="60960" numCol="1" anchor="ctr" anchorCtr="0" compatLnSpc="1"/>
          <a:lstStyle/>
          <a:p>
            <a:pPr algn="ctr"/>
            <a:endParaRPr lang="zh-CN" altLang="en-US" sz="6400">
              <a:solidFill>
                <a:prstClr val="white"/>
              </a:solidFill>
              <a:latin typeface="迷你简菱心" panose="02010609000101010101" pitchFamily="49" charset="-122"/>
              <a:ea typeface="迷你简菱心" panose="02010609000101010101" pitchFamily="49" charset="-122"/>
            </a:endParaRPr>
          </a:p>
        </p:txBody>
      </p:sp>
      <p:pic>
        <p:nvPicPr>
          <p:cNvPr id="33" name="Jesse McCartney - Take Your Sweet Time">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25055" y="1"/>
            <a:ext cx="487363" cy="487363"/>
          </a:xfrm>
          <a:prstGeom prst="rect">
            <a:avLst/>
          </a:prstGeom>
        </p:spPr>
      </p:pic>
      <p:sp>
        <p:nvSpPr>
          <p:cNvPr id="35" name="TextBox 21"/>
          <p:cNvSpPr txBox="1"/>
          <p:nvPr/>
        </p:nvSpPr>
        <p:spPr>
          <a:xfrm>
            <a:off x="6768075" y="4501487"/>
            <a:ext cx="2087660" cy="379656"/>
          </a:xfrm>
          <a:prstGeom prst="rect">
            <a:avLst/>
          </a:prstGeom>
          <a:noFill/>
        </p:spPr>
        <p:txBody>
          <a:bodyPr wrap="square" rtlCol="0">
            <a:spAutoFit/>
          </a:bodyPr>
          <a:lstStyle/>
          <a:p>
            <a:pPr algn="r"/>
            <a:r>
              <a:rPr lang="zh-CN" altLang="en-US" sz="1865" b="1" dirty="0">
                <a:latin typeface="微软雅黑" panose="020B0503020204020204" pitchFamily="34" charset="-122"/>
                <a:ea typeface="微软雅黑" panose="020B0503020204020204" pitchFamily="34" charset="-122"/>
              </a:rPr>
              <a:t>汇报人：</a:t>
            </a:r>
            <a:r>
              <a:rPr lang="en-US" altLang="zh-CN" sz="1865" b="1" dirty="0">
                <a:latin typeface="微软雅黑" panose="020B0503020204020204" pitchFamily="34" charset="-122"/>
                <a:ea typeface="微软雅黑" panose="020B0503020204020204" pitchFamily="34" charset="-122"/>
              </a:rPr>
              <a:t>xxx</a:t>
            </a:r>
            <a:endParaRPr lang="zh-CN" altLang="en-US" sz="1865" b="1" dirty="0">
              <a:latin typeface="微软雅黑" panose="020B0503020204020204" pitchFamily="34" charset="-122"/>
              <a:ea typeface="微软雅黑" panose="020B0503020204020204" pitchFamily="34" charset="-122"/>
            </a:endParaRPr>
          </a:p>
        </p:txBody>
      </p:sp>
      <p:sp>
        <p:nvSpPr>
          <p:cNvPr id="36" name="TextBox 22"/>
          <p:cNvSpPr txBox="1"/>
          <p:nvPr/>
        </p:nvSpPr>
        <p:spPr>
          <a:xfrm>
            <a:off x="9094150" y="4501487"/>
            <a:ext cx="2404681" cy="379656"/>
          </a:xfrm>
          <a:prstGeom prst="rect">
            <a:avLst/>
          </a:prstGeom>
          <a:noFill/>
        </p:spPr>
        <p:txBody>
          <a:bodyPr wrap="square" rtlCol="0">
            <a:spAutoFit/>
          </a:bodyPr>
          <a:lstStyle/>
          <a:p>
            <a:pPr algn="r"/>
            <a:r>
              <a:rPr lang="zh-CN" altLang="en-US" sz="1865" b="1" dirty="0">
                <a:latin typeface="微软雅黑" panose="020B0503020204020204" pitchFamily="34" charset="-122"/>
                <a:ea typeface="微软雅黑" panose="020B0503020204020204" pitchFamily="34" charset="-122"/>
              </a:rPr>
              <a:t>日期：</a:t>
            </a:r>
            <a:r>
              <a:rPr lang="en-US" altLang="zh-CN" sz="1865" b="1" dirty="0">
                <a:latin typeface="微软雅黑" panose="020B0503020204020204" pitchFamily="34" charset="-122"/>
                <a:ea typeface="微软雅黑" panose="020B0503020204020204" pitchFamily="34" charset="-122"/>
              </a:rPr>
              <a:t>2020.1.20</a:t>
            </a:r>
            <a:endParaRPr lang="zh-CN" altLang="en-US" sz="1865" b="1" dirty="0">
              <a:latin typeface="微软雅黑" panose="020B0503020204020204" pitchFamily="34" charset="-122"/>
              <a:ea typeface="微软雅黑" panose="020B0503020204020204" pitchFamily="34" charset="-122"/>
            </a:endParaRPr>
          </a:p>
        </p:txBody>
      </p:sp>
      <p:sp>
        <p:nvSpPr>
          <p:cNvPr id="37" name="Freeform 7"/>
          <p:cNvSpPr>
            <a:spLocks noEditPoints="1"/>
          </p:cNvSpPr>
          <p:nvPr/>
        </p:nvSpPr>
        <p:spPr bwMode="auto">
          <a:xfrm>
            <a:off x="6494429" y="4485117"/>
            <a:ext cx="465667" cy="467784"/>
          </a:xfrm>
          <a:custGeom>
            <a:avLst/>
            <a:gdLst>
              <a:gd name="T0" fmla="*/ 787 w 975"/>
              <a:gd name="T1" fmla="*/ 871 h 975"/>
              <a:gd name="T2" fmla="*/ 770 w 975"/>
              <a:gd name="T3" fmla="*/ 884 h 975"/>
              <a:gd name="T4" fmla="*/ 760 w 975"/>
              <a:gd name="T5" fmla="*/ 891 h 975"/>
              <a:gd name="T6" fmla="*/ 741 w 975"/>
              <a:gd name="T7" fmla="*/ 904 h 975"/>
              <a:gd name="T8" fmla="*/ 730 w 975"/>
              <a:gd name="T9" fmla="*/ 910 h 975"/>
              <a:gd name="T10" fmla="*/ 720 w 975"/>
              <a:gd name="T11" fmla="*/ 916 h 975"/>
              <a:gd name="T12" fmla="*/ 709 w 975"/>
              <a:gd name="T13" fmla="*/ 921 h 975"/>
              <a:gd name="T14" fmla="*/ 689 w 975"/>
              <a:gd name="T15" fmla="*/ 931 h 975"/>
              <a:gd name="T16" fmla="*/ 677 w 975"/>
              <a:gd name="T17" fmla="*/ 936 h 975"/>
              <a:gd name="T18" fmla="*/ 666 w 975"/>
              <a:gd name="T19" fmla="*/ 941 h 975"/>
              <a:gd name="T20" fmla="*/ 655 w 975"/>
              <a:gd name="T21" fmla="*/ 945 h 975"/>
              <a:gd name="T22" fmla="*/ 643 w 975"/>
              <a:gd name="T23" fmla="*/ 949 h 975"/>
              <a:gd name="T24" fmla="*/ 622 w 975"/>
              <a:gd name="T25" fmla="*/ 956 h 975"/>
              <a:gd name="T26" fmla="*/ 609 w 975"/>
              <a:gd name="T27" fmla="*/ 959 h 975"/>
              <a:gd name="T28" fmla="*/ 597 w 975"/>
              <a:gd name="T29" fmla="*/ 962 h 975"/>
              <a:gd name="T30" fmla="*/ 574 w 975"/>
              <a:gd name="T31" fmla="*/ 967 h 975"/>
              <a:gd name="T32" fmla="*/ 561 w 975"/>
              <a:gd name="T33" fmla="*/ 969 h 975"/>
              <a:gd name="T34" fmla="*/ 549 w 975"/>
              <a:gd name="T35" fmla="*/ 971 h 975"/>
              <a:gd name="T36" fmla="*/ 525 w 975"/>
              <a:gd name="T37" fmla="*/ 973 h 975"/>
              <a:gd name="T38" fmla="*/ 513 w 975"/>
              <a:gd name="T39" fmla="*/ 974 h 975"/>
              <a:gd name="T40" fmla="*/ 500 w 975"/>
              <a:gd name="T41" fmla="*/ 974 h 975"/>
              <a:gd name="T42" fmla="*/ 474 w 975"/>
              <a:gd name="T43" fmla="*/ 974 h 975"/>
              <a:gd name="T44" fmla="*/ 462 w 975"/>
              <a:gd name="T45" fmla="*/ 974 h 975"/>
              <a:gd name="T46" fmla="*/ 438 w 975"/>
              <a:gd name="T47" fmla="*/ 972 h 975"/>
              <a:gd name="T48" fmla="*/ 425 w 975"/>
              <a:gd name="T49" fmla="*/ 971 h 975"/>
              <a:gd name="T50" fmla="*/ 412 w 975"/>
              <a:gd name="T51" fmla="*/ 969 h 975"/>
              <a:gd name="T52" fmla="*/ 401 w 975"/>
              <a:gd name="T53" fmla="*/ 967 h 975"/>
              <a:gd name="T54" fmla="*/ 389 w 975"/>
              <a:gd name="T55" fmla="*/ 965 h 975"/>
              <a:gd name="T56" fmla="*/ 377 w 975"/>
              <a:gd name="T57" fmla="*/ 962 h 975"/>
              <a:gd name="T58" fmla="*/ 355 w 975"/>
              <a:gd name="T59" fmla="*/ 956 h 975"/>
              <a:gd name="T60" fmla="*/ 343 w 975"/>
              <a:gd name="T61" fmla="*/ 953 h 975"/>
              <a:gd name="T62" fmla="*/ 332 w 975"/>
              <a:gd name="T63" fmla="*/ 949 h 975"/>
              <a:gd name="T64" fmla="*/ 320 w 975"/>
              <a:gd name="T65" fmla="*/ 945 h 975"/>
              <a:gd name="T66" fmla="*/ 308 w 975"/>
              <a:gd name="T67" fmla="*/ 941 h 975"/>
              <a:gd name="T68" fmla="*/ 298 w 975"/>
              <a:gd name="T69" fmla="*/ 936 h 975"/>
              <a:gd name="T70" fmla="*/ 286 w 975"/>
              <a:gd name="T71" fmla="*/ 931 h 975"/>
              <a:gd name="T72" fmla="*/ 275 w 975"/>
              <a:gd name="T73" fmla="*/ 926 h 975"/>
              <a:gd name="T74" fmla="*/ 264 w 975"/>
              <a:gd name="T75" fmla="*/ 921 h 975"/>
              <a:gd name="T76" fmla="*/ 246 w 975"/>
              <a:gd name="T77" fmla="*/ 911 h 975"/>
              <a:gd name="T78" fmla="*/ 234 w 975"/>
              <a:gd name="T79" fmla="*/ 904 h 975"/>
              <a:gd name="T80" fmla="*/ 216 w 975"/>
              <a:gd name="T81" fmla="*/ 892 h 975"/>
              <a:gd name="T82" fmla="*/ 0 w 975"/>
              <a:gd name="T83" fmla="*/ 487 h 975"/>
              <a:gd name="T84" fmla="*/ 760 w 975"/>
              <a:gd name="T85" fmla="*/ 891 h 975"/>
              <a:gd name="T86" fmla="*/ 205 w 975"/>
              <a:gd name="T87" fmla="*/ 803 h 975"/>
              <a:gd name="T88" fmla="*/ 607 w 975"/>
              <a:gd name="T89" fmla="*/ 569 h 975"/>
              <a:gd name="T90" fmla="*/ 911 w 975"/>
              <a:gd name="T91" fmla="*/ 487 h 975"/>
              <a:gd name="T92" fmla="*/ 205 w 975"/>
              <a:gd name="T93" fmla="*/ 803 h 975"/>
              <a:gd name="T94" fmla="*/ 502 w 975"/>
              <a:gd name="T95" fmla="*/ 535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5" h="975">
                <a:moveTo>
                  <a:pt x="487" y="0"/>
                </a:moveTo>
                <a:cubicBezTo>
                  <a:pt x="756" y="0"/>
                  <a:pt x="975" y="218"/>
                  <a:pt x="975" y="487"/>
                </a:cubicBezTo>
                <a:cubicBezTo>
                  <a:pt x="975" y="643"/>
                  <a:pt x="901" y="782"/>
                  <a:pt x="787" y="871"/>
                </a:cubicBezTo>
                <a:cubicBezTo>
                  <a:pt x="785" y="873"/>
                  <a:pt x="782" y="875"/>
                  <a:pt x="780" y="877"/>
                </a:cubicBezTo>
                <a:lnTo>
                  <a:pt x="778" y="879"/>
                </a:lnTo>
                <a:cubicBezTo>
                  <a:pt x="775" y="881"/>
                  <a:pt x="772" y="883"/>
                  <a:pt x="770" y="884"/>
                </a:cubicBezTo>
                <a:lnTo>
                  <a:pt x="769" y="885"/>
                </a:lnTo>
                <a:cubicBezTo>
                  <a:pt x="766" y="887"/>
                  <a:pt x="763" y="889"/>
                  <a:pt x="760" y="891"/>
                </a:cubicBezTo>
                <a:lnTo>
                  <a:pt x="760" y="891"/>
                </a:lnTo>
                <a:cubicBezTo>
                  <a:pt x="757" y="893"/>
                  <a:pt x="754" y="895"/>
                  <a:pt x="751" y="897"/>
                </a:cubicBezTo>
                <a:lnTo>
                  <a:pt x="749" y="899"/>
                </a:lnTo>
                <a:cubicBezTo>
                  <a:pt x="746" y="900"/>
                  <a:pt x="744" y="902"/>
                  <a:pt x="741" y="904"/>
                </a:cubicBezTo>
                <a:lnTo>
                  <a:pt x="740" y="904"/>
                </a:lnTo>
                <a:lnTo>
                  <a:pt x="739" y="905"/>
                </a:lnTo>
                <a:cubicBezTo>
                  <a:pt x="736" y="906"/>
                  <a:pt x="733" y="908"/>
                  <a:pt x="730" y="910"/>
                </a:cubicBezTo>
                <a:lnTo>
                  <a:pt x="730" y="910"/>
                </a:lnTo>
                <a:lnTo>
                  <a:pt x="730" y="910"/>
                </a:lnTo>
                <a:cubicBezTo>
                  <a:pt x="726" y="912"/>
                  <a:pt x="723" y="914"/>
                  <a:pt x="720" y="916"/>
                </a:cubicBezTo>
                <a:lnTo>
                  <a:pt x="719" y="916"/>
                </a:lnTo>
                <a:cubicBezTo>
                  <a:pt x="716" y="918"/>
                  <a:pt x="713" y="920"/>
                  <a:pt x="709" y="921"/>
                </a:cubicBezTo>
                <a:lnTo>
                  <a:pt x="709" y="921"/>
                </a:lnTo>
                <a:cubicBezTo>
                  <a:pt x="706" y="923"/>
                  <a:pt x="702" y="925"/>
                  <a:pt x="699" y="927"/>
                </a:cubicBezTo>
                <a:lnTo>
                  <a:pt x="698" y="927"/>
                </a:lnTo>
                <a:cubicBezTo>
                  <a:pt x="695" y="928"/>
                  <a:pt x="692" y="930"/>
                  <a:pt x="689" y="931"/>
                </a:cubicBezTo>
                <a:lnTo>
                  <a:pt x="687" y="932"/>
                </a:lnTo>
                <a:cubicBezTo>
                  <a:pt x="684" y="933"/>
                  <a:pt x="681" y="935"/>
                  <a:pt x="678" y="936"/>
                </a:cubicBezTo>
                <a:lnTo>
                  <a:pt x="677" y="936"/>
                </a:lnTo>
                <a:lnTo>
                  <a:pt x="677" y="936"/>
                </a:lnTo>
                <a:lnTo>
                  <a:pt x="677" y="936"/>
                </a:lnTo>
                <a:cubicBezTo>
                  <a:pt x="673" y="938"/>
                  <a:pt x="670" y="939"/>
                  <a:pt x="666" y="941"/>
                </a:cubicBezTo>
                <a:lnTo>
                  <a:pt x="666" y="941"/>
                </a:lnTo>
                <a:cubicBezTo>
                  <a:pt x="662" y="942"/>
                  <a:pt x="659" y="944"/>
                  <a:pt x="655" y="945"/>
                </a:cubicBezTo>
                <a:lnTo>
                  <a:pt x="655" y="945"/>
                </a:lnTo>
                <a:cubicBezTo>
                  <a:pt x="651" y="946"/>
                  <a:pt x="648" y="948"/>
                  <a:pt x="644" y="949"/>
                </a:cubicBezTo>
                <a:lnTo>
                  <a:pt x="644" y="949"/>
                </a:lnTo>
                <a:lnTo>
                  <a:pt x="643" y="949"/>
                </a:lnTo>
                <a:cubicBezTo>
                  <a:pt x="640" y="950"/>
                  <a:pt x="636" y="952"/>
                  <a:pt x="632" y="953"/>
                </a:cubicBezTo>
                <a:lnTo>
                  <a:pt x="632" y="953"/>
                </a:lnTo>
                <a:cubicBezTo>
                  <a:pt x="629" y="954"/>
                  <a:pt x="625" y="955"/>
                  <a:pt x="622" y="956"/>
                </a:cubicBezTo>
                <a:lnTo>
                  <a:pt x="621" y="956"/>
                </a:lnTo>
                <a:lnTo>
                  <a:pt x="620" y="956"/>
                </a:lnTo>
                <a:cubicBezTo>
                  <a:pt x="617" y="957"/>
                  <a:pt x="613" y="958"/>
                  <a:pt x="609" y="959"/>
                </a:cubicBezTo>
                <a:lnTo>
                  <a:pt x="609" y="959"/>
                </a:lnTo>
                <a:cubicBezTo>
                  <a:pt x="605" y="960"/>
                  <a:pt x="601" y="961"/>
                  <a:pt x="598" y="962"/>
                </a:cubicBezTo>
                <a:lnTo>
                  <a:pt x="597" y="962"/>
                </a:lnTo>
                <a:cubicBezTo>
                  <a:pt x="593" y="963"/>
                  <a:pt x="589" y="964"/>
                  <a:pt x="586" y="965"/>
                </a:cubicBezTo>
                <a:lnTo>
                  <a:pt x="586" y="965"/>
                </a:lnTo>
                <a:cubicBezTo>
                  <a:pt x="582" y="966"/>
                  <a:pt x="578" y="966"/>
                  <a:pt x="574" y="967"/>
                </a:cubicBezTo>
                <a:lnTo>
                  <a:pt x="573" y="967"/>
                </a:lnTo>
                <a:cubicBezTo>
                  <a:pt x="570" y="968"/>
                  <a:pt x="566" y="968"/>
                  <a:pt x="563" y="969"/>
                </a:cubicBezTo>
                <a:lnTo>
                  <a:pt x="561" y="969"/>
                </a:lnTo>
                <a:cubicBezTo>
                  <a:pt x="557" y="970"/>
                  <a:pt x="554" y="970"/>
                  <a:pt x="550" y="971"/>
                </a:cubicBezTo>
                <a:lnTo>
                  <a:pt x="549" y="971"/>
                </a:lnTo>
                <a:lnTo>
                  <a:pt x="549" y="971"/>
                </a:lnTo>
                <a:cubicBezTo>
                  <a:pt x="545" y="971"/>
                  <a:pt x="541" y="972"/>
                  <a:pt x="537" y="972"/>
                </a:cubicBezTo>
                <a:lnTo>
                  <a:pt x="537" y="972"/>
                </a:lnTo>
                <a:cubicBezTo>
                  <a:pt x="533" y="973"/>
                  <a:pt x="529" y="973"/>
                  <a:pt x="525" y="973"/>
                </a:cubicBezTo>
                <a:lnTo>
                  <a:pt x="525" y="973"/>
                </a:lnTo>
                <a:lnTo>
                  <a:pt x="524" y="973"/>
                </a:lnTo>
                <a:cubicBezTo>
                  <a:pt x="520" y="974"/>
                  <a:pt x="517" y="974"/>
                  <a:pt x="513" y="974"/>
                </a:cubicBezTo>
                <a:lnTo>
                  <a:pt x="512" y="974"/>
                </a:lnTo>
                <a:cubicBezTo>
                  <a:pt x="508" y="974"/>
                  <a:pt x="504" y="974"/>
                  <a:pt x="500" y="974"/>
                </a:cubicBezTo>
                <a:lnTo>
                  <a:pt x="500" y="974"/>
                </a:lnTo>
                <a:cubicBezTo>
                  <a:pt x="496" y="975"/>
                  <a:pt x="492" y="975"/>
                  <a:pt x="487" y="975"/>
                </a:cubicBezTo>
                <a:cubicBezTo>
                  <a:pt x="483" y="975"/>
                  <a:pt x="479" y="975"/>
                  <a:pt x="475" y="974"/>
                </a:cubicBezTo>
                <a:lnTo>
                  <a:pt x="474" y="974"/>
                </a:lnTo>
                <a:cubicBezTo>
                  <a:pt x="470" y="974"/>
                  <a:pt x="467" y="974"/>
                  <a:pt x="463" y="974"/>
                </a:cubicBezTo>
                <a:lnTo>
                  <a:pt x="462" y="974"/>
                </a:lnTo>
                <a:lnTo>
                  <a:pt x="462" y="974"/>
                </a:lnTo>
                <a:cubicBezTo>
                  <a:pt x="458" y="974"/>
                  <a:pt x="454" y="974"/>
                  <a:pt x="451" y="973"/>
                </a:cubicBezTo>
                <a:lnTo>
                  <a:pt x="449" y="973"/>
                </a:lnTo>
                <a:cubicBezTo>
                  <a:pt x="446" y="973"/>
                  <a:pt x="442" y="973"/>
                  <a:pt x="438" y="972"/>
                </a:cubicBezTo>
                <a:lnTo>
                  <a:pt x="437" y="972"/>
                </a:lnTo>
                <a:cubicBezTo>
                  <a:pt x="433" y="972"/>
                  <a:pt x="430" y="971"/>
                  <a:pt x="426" y="971"/>
                </a:cubicBezTo>
                <a:lnTo>
                  <a:pt x="425" y="971"/>
                </a:lnTo>
                <a:lnTo>
                  <a:pt x="424" y="971"/>
                </a:lnTo>
                <a:cubicBezTo>
                  <a:pt x="421" y="970"/>
                  <a:pt x="417" y="970"/>
                  <a:pt x="414" y="969"/>
                </a:cubicBezTo>
                <a:lnTo>
                  <a:pt x="412" y="969"/>
                </a:lnTo>
                <a:cubicBezTo>
                  <a:pt x="409" y="968"/>
                  <a:pt x="405" y="968"/>
                  <a:pt x="402" y="967"/>
                </a:cubicBezTo>
                <a:lnTo>
                  <a:pt x="401" y="967"/>
                </a:lnTo>
                <a:lnTo>
                  <a:pt x="401" y="967"/>
                </a:lnTo>
                <a:lnTo>
                  <a:pt x="401" y="967"/>
                </a:lnTo>
                <a:cubicBezTo>
                  <a:pt x="397" y="966"/>
                  <a:pt x="393" y="966"/>
                  <a:pt x="389" y="965"/>
                </a:cubicBezTo>
                <a:lnTo>
                  <a:pt x="389" y="965"/>
                </a:lnTo>
                <a:cubicBezTo>
                  <a:pt x="385" y="964"/>
                  <a:pt x="381" y="963"/>
                  <a:pt x="378" y="962"/>
                </a:cubicBezTo>
                <a:lnTo>
                  <a:pt x="377" y="962"/>
                </a:lnTo>
                <a:lnTo>
                  <a:pt x="377" y="962"/>
                </a:lnTo>
                <a:cubicBezTo>
                  <a:pt x="373" y="961"/>
                  <a:pt x="370" y="960"/>
                  <a:pt x="366" y="959"/>
                </a:cubicBezTo>
                <a:lnTo>
                  <a:pt x="365" y="959"/>
                </a:lnTo>
                <a:cubicBezTo>
                  <a:pt x="362" y="958"/>
                  <a:pt x="358" y="957"/>
                  <a:pt x="355" y="956"/>
                </a:cubicBezTo>
                <a:lnTo>
                  <a:pt x="354" y="956"/>
                </a:lnTo>
                <a:lnTo>
                  <a:pt x="353" y="956"/>
                </a:lnTo>
                <a:cubicBezTo>
                  <a:pt x="350" y="955"/>
                  <a:pt x="347" y="954"/>
                  <a:pt x="343" y="953"/>
                </a:cubicBezTo>
                <a:lnTo>
                  <a:pt x="342" y="953"/>
                </a:lnTo>
                <a:lnTo>
                  <a:pt x="341" y="952"/>
                </a:lnTo>
                <a:cubicBezTo>
                  <a:pt x="338" y="951"/>
                  <a:pt x="335" y="950"/>
                  <a:pt x="332" y="949"/>
                </a:cubicBezTo>
                <a:lnTo>
                  <a:pt x="330" y="949"/>
                </a:lnTo>
                <a:cubicBezTo>
                  <a:pt x="327" y="948"/>
                  <a:pt x="324" y="946"/>
                  <a:pt x="320" y="945"/>
                </a:cubicBezTo>
                <a:lnTo>
                  <a:pt x="320" y="945"/>
                </a:lnTo>
                <a:lnTo>
                  <a:pt x="319" y="945"/>
                </a:lnTo>
                <a:cubicBezTo>
                  <a:pt x="316" y="944"/>
                  <a:pt x="313" y="942"/>
                  <a:pt x="309" y="941"/>
                </a:cubicBezTo>
                <a:lnTo>
                  <a:pt x="308" y="941"/>
                </a:lnTo>
                <a:cubicBezTo>
                  <a:pt x="305" y="939"/>
                  <a:pt x="302" y="938"/>
                  <a:pt x="298" y="937"/>
                </a:cubicBezTo>
                <a:lnTo>
                  <a:pt x="298" y="936"/>
                </a:lnTo>
                <a:lnTo>
                  <a:pt x="298" y="936"/>
                </a:lnTo>
                <a:lnTo>
                  <a:pt x="297" y="936"/>
                </a:lnTo>
                <a:cubicBezTo>
                  <a:pt x="294" y="935"/>
                  <a:pt x="291" y="933"/>
                  <a:pt x="288" y="932"/>
                </a:cubicBezTo>
                <a:lnTo>
                  <a:pt x="286" y="931"/>
                </a:lnTo>
                <a:cubicBezTo>
                  <a:pt x="283" y="930"/>
                  <a:pt x="280" y="928"/>
                  <a:pt x="277" y="927"/>
                </a:cubicBezTo>
                <a:lnTo>
                  <a:pt x="276" y="927"/>
                </a:lnTo>
                <a:lnTo>
                  <a:pt x="275" y="926"/>
                </a:lnTo>
                <a:cubicBezTo>
                  <a:pt x="272" y="925"/>
                  <a:pt x="269" y="923"/>
                  <a:pt x="266" y="922"/>
                </a:cubicBezTo>
                <a:lnTo>
                  <a:pt x="266" y="921"/>
                </a:lnTo>
                <a:lnTo>
                  <a:pt x="264" y="921"/>
                </a:lnTo>
                <a:lnTo>
                  <a:pt x="256" y="916"/>
                </a:lnTo>
                <a:lnTo>
                  <a:pt x="254" y="915"/>
                </a:lnTo>
                <a:cubicBezTo>
                  <a:pt x="251" y="914"/>
                  <a:pt x="249" y="912"/>
                  <a:pt x="246" y="911"/>
                </a:cubicBezTo>
                <a:lnTo>
                  <a:pt x="244" y="910"/>
                </a:lnTo>
                <a:cubicBezTo>
                  <a:pt x="241" y="908"/>
                  <a:pt x="238" y="906"/>
                  <a:pt x="235" y="904"/>
                </a:cubicBezTo>
                <a:lnTo>
                  <a:pt x="234" y="904"/>
                </a:lnTo>
                <a:cubicBezTo>
                  <a:pt x="231" y="902"/>
                  <a:pt x="228" y="900"/>
                  <a:pt x="226" y="899"/>
                </a:cubicBezTo>
                <a:lnTo>
                  <a:pt x="224" y="897"/>
                </a:lnTo>
                <a:cubicBezTo>
                  <a:pt x="221" y="896"/>
                  <a:pt x="219" y="894"/>
                  <a:pt x="216" y="892"/>
                </a:cubicBezTo>
                <a:lnTo>
                  <a:pt x="214" y="891"/>
                </a:lnTo>
                <a:cubicBezTo>
                  <a:pt x="211" y="889"/>
                  <a:pt x="208" y="887"/>
                  <a:pt x="206" y="885"/>
                </a:cubicBezTo>
                <a:cubicBezTo>
                  <a:pt x="81" y="797"/>
                  <a:pt x="0" y="651"/>
                  <a:pt x="0" y="487"/>
                </a:cubicBezTo>
                <a:cubicBezTo>
                  <a:pt x="0" y="218"/>
                  <a:pt x="218" y="0"/>
                  <a:pt x="487" y="0"/>
                </a:cubicBezTo>
                <a:close/>
                <a:moveTo>
                  <a:pt x="769" y="885"/>
                </a:moveTo>
                <a:cubicBezTo>
                  <a:pt x="766" y="887"/>
                  <a:pt x="763" y="889"/>
                  <a:pt x="760" y="891"/>
                </a:cubicBezTo>
                <a:moveTo>
                  <a:pt x="597" y="962"/>
                </a:moveTo>
                <a:cubicBezTo>
                  <a:pt x="593" y="963"/>
                  <a:pt x="590" y="964"/>
                  <a:pt x="586" y="965"/>
                </a:cubicBezTo>
                <a:moveTo>
                  <a:pt x="205" y="803"/>
                </a:moveTo>
                <a:lnTo>
                  <a:pt x="205" y="750"/>
                </a:lnTo>
                <a:cubicBezTo>
                  <a:pt x="205" y="651"/>
                  <a:pt x="287" y="569"/>
                  <a:pt x="386" y="569"/>
                </a:cubicBezTo>
                <a:lnTo>
                  <a:pt x="607" y="569"/>
                </a:lnTo>
                <a:cubicBezTo>
                  <a:pt x="707" y="569"/>
                  <a:pt x="788" y="651"/>
                  <a:pt x="788" y="750"/>
                </a:cubicBezTo>
                <a:lnTo>
                  <a:pt x="788" y="786"/>
                </a:lnTo>
                <a:cubicBezTo>
                  <a:pt x="864" y="709"/>
                  <a:pt x="911" y="604"/>
                  <a:pt x="911" y="487"/>
                </a:cubicBezTo>
                <a:cubicBezTo>
                  <a:pt x="911" y="254"/>
                  <a:pt x="721" y="64"/>
                  <a:pt x="487" y="64"/>
                </a:cubicBezTo>
                <a:cubicBezTo>
                  <a:pt x="254" y="64"/>
                  <a:pt x="64" y="254"/>
                  <a:pt x="64" y="487"/>
                </a:cubicBezTo>
                <a:cubicBezTo>
                  <a:pt x="64" y="613"/>
                  <a:pt x="119" y="726"/>
                  <a:pt x="205" y="803"/>
                </a:cubicBezTo>
                <a:close/>
                <a:moveTo>
                  <a:pt x="502" y="155"/>
                </a:moveTo>
                <a:cubicBezTo>
                  <a:pt x="607" y="155"/>
                  <a:pt x="692" y="240"/>
                  <a:pt x="692" y="345"/>
                </a:cubicBezTo>
                <a:cubicBezTo>
                  <a:pt x="692" y="450"/>
                  <a:pt x="607" y="535"/>
                  <a:pt x="502" y="535"/>
                </a:cubicBezTo>
                <a:cubicBezTo>
                  <a:pt x="397" y="535"/>
                  <a:pt x="312" y="450"/>
                  <a:pt x="312" y="345"/>
                </a:cubicBezTo>
                <a:cubicBezTo>
                  <a:pt x="312" y="240"/>
                  <a:pt x="397" y="155"/>
                  <a:pt x="502" y="155"/>
                </a:cubicBezTo>
                <a:close/>
              </a:path>
            </a:pathLst>
          </a:custGeom>
          <a:solidFill>
            <a:srgbClr val="224996"/>
          </a:solidFill>
          <a:ln>
            <a:noFill/>
          </a:ln>
        </p:spPr>
        <p:txBody>
          <a:bodyPr vert="horz" wrap="square" lIns="121920" tIns="60960" rIns="121920" bIns="60960" numCol="1" anchor="t" anchorCtr="0" compatLnSpc="1"/>
          <a:lstStyle/>
          <a:p>
            <a:pPr algn="r"/>
            <a:endParaRPr lang="zh-CN" altLang="en-US" sz="2400"/>
          </a:p>
        </p:txBody>
      </p:sp>
      <p:sp>
        <p:nvSpPr>
          <p:cNvPr id="38" name="Freeform 8"/>
          <p:cNvSpPr>
            <a:spLocks noEditPoints="1"/>
          </p:cNvSpPr>
          <p:nvPr/>
        </p:nvSpPr>
        <p:spPr bwMode="auto">
          <a:xfrm>
            <a:off x="8939047" y="4485117"/>
            <a:ext cx="465667" cy="467784"/>
          </a:xfrm>
          <a:custGeom>
            <a:avLst/>
            <a:gdLst>
              <a:gd name="T0" fmla="*/ 487 w 974"/>
              <a:gd name="T1" fmla="*/ 975 h 975"/>
              <a:gd name="T2" fmla="*/ 276 w 974"/>
              <a:gd name="T3" fmla="*/ 174 h 975"/>
              <a:gd name="T4" fmla="*/ 302 w 974"/>
              <a:gd name="T5" fmla="*/ 286 h 975"/>
              <a:gd name="T6" fmla="*/ 250 w 974"/>
              <a:gd name="T7" fmla="*/ 286 h 975"/>
              <a:gd name="T8" fmla="*/ 697 w 974"/>
              <a:gd name="T9" fmla="*/ 174 h 975"/>
              <a:gd name="T10" fmla="*/ 723 w 974"/>
              <a:gd name="T11" fmla="*/ 286 h 975"/>
              <a:gd name="T12" fmla="*/ 671 w 974"/>
              <a:gd name="T13" fmla="*/ 286 h 975"/>
              <a:gd name="T14" fmla="*/ 592 w 974"/>
              <a:gd name="T15" fmla="*/ 174 h 975"/>
              <a:gd name="T16" fmla="*/ 618 w 974"/>
              <a:gd name="T17" fmla="*/ 286 h 975"/>
              <a:gd name="T18" fmla="*/ 566 w 974"/>
              <a:gd name="T19" fmla="*/ 286 h 975"/>
              <a:gd name="T20" fmla="*/ 487 w 974"/>
              <a:gd name="T21" fmla="*/ 174 h 975"/>
              <a:gd name="T22" fmla="*/ 513 w 974"/>
              <a:gd name="T23" fmla="*/ 286 h 975"/>
              <a:gd name="T24" fmla="*/ 461 w 974"/>
              <a:gd name="T25" fmla="*/ 286 h 975"/>
              <a:gd name="T26" fmla="*/ 382 w 974"/>
              <a:gd name="T27" fmla="*/ 174 h 975"/>
              <a:gd name="T28" fmla="*/ 407 w 974"/>
              <a:gd name="T29" fmla="*/ 286 h 975"/>
              <a:gd name="T30" fmla="*/ 356 w 974"/>
              <a:gd name="T31" fmla="*/ 286 h 975"/>
              <a:gd name="T32" fmla="*/ 283 w 974"/>
              <a:gd name="T33" fmla="*/ 589 h 975"/>
              <a:gd name="T34" fmla="*/ 388 w 974"/>
              <a:gd name="T35" fmla="*/ 694 h 975"/>
              <a:gd name="T36" fmla="*/ 260 w 974"/>
              <a:gd name="T37" fmla="*/ 694 h 975"/>
              <a:gd name="T38" fmla="*/ 446 w 974"/>
              <a:gd name="T39" fmla="*/ 589 h 975"/>
              <a:gd name="T40" fmla="*/ 551 w 974"/>
              <a:gd name="T41" fmla="*/ 694 h 975"/>
              <a:gd name="T42" fmla="*/ 423 w 974"/>
              <a:gd name="T43" fmla="*/ 694 h 975"/>
              <a:gd name="T44" fmla="*/ 608 w 974"/>
              <a:gd name="T45" fmla="*/ 589 h 975"/>
              <a:gd name="T46" fmla="*/ 713 w 974"/>
              <a:gd name="T47" fmla="*/ 694 h 975"/>
              <a:gd name="T48" fmla="*/ 585 w 974"/>
              <a:gd name="T49" fmla="*/ 694 h 975"/>
              <a:gd name="T50" fmla="*/ 283 w 974"/>
              <a:gd name="T51" fmla="*/ 429 h 975"/>
              <a:gd name="T52" fmla="*/ 388 w 974"/>
              <a:gd name="T53" fmla="*/ 534 h 975"/>
              <a:gd name="T54" fmla="*/ 260 w 974"/>
              <a:gd name="T55" fmla="*/ 534 h 975"/>
              <a:gd name="T56" fmla="*/ 446 w 974"/>
              <a:gd name="T57" fmla="*/ 429 h 975"/>
              <a:gd name="T58" fmla="*/ 551 w 974"/>
              <a:gd name="T59" fmla="*/ 534 h 975"/>
              <a:gd name="T60" fmla="*/ 423 w 974"/>
              <a:gd name="T61" fmla="*/ 534 h 975"/>
              <a:gd name="T62" fmla="*/ 608 w 974"/>
              <a:gd name="T63" fmla="*/ 429 h 975"/>
              <a:gd name="T64" fmla="*/ 713 w 974"/>
              <a:gd name="T65" fmla="*/ 534 h 975"/>
              <a:gd name="T66" fmla="*/ 585 w 974"/>
              <a:gd name="T67" fmla="*/ 534 h 975"/>
              <a:gd name="T68" fmla="*/ 312 w 974"/>
              <a:gd name="T69" fmla="*/ 213 h 975"/>
              <a:gd name="T70" fmla="*/ 356 w 974"/>
              <a:gd name="T71" fmla="*/ 312 h 975"/>
              <a:gd name="T72" fmla="*/ 417 w 974"/>
              <a:gd name="T73" fmla="*/ 286 h 975"/>
              <a:gd name="T74" fmla="*/ 451 w 974"/>
              <a:gd name="T75" fmla="*/ 286 h 975"/>
              <a:gd name="T76" fmla="*/ 512 w 974"/>
              <a:gd name="T77" fmla="*/ 312 h 975"/>
              <a:gd name="T78" fmla="*/ 556 w 974"/>
              <a:gd name="T79" fmla="*/ 213 h 975"/>
              <a:gd name="T80" fmla="*/ 592 w 974"/>
              <a:gd name="T81" fmla="*/ 322 h 975"/>
              <a:gd name="T82" fmla="*/ 628 w 974"/>
              <a:gd name="T83" fmla="*/ 213 h 975"/>
              <a:gd name="T84" fmla="*/ 672 w 974"/>
              <a:gd name="T85" fmla="*/ 312 h 975"/>
              <a:gd name="T86" fmla="*/ 733 w 974"/>
              <a:gd name="T87" fmla="*/ 286 h 975"/>
              <a:gd name="T88" fmla="*/ 787 w 974"/>
              <a:gd name="T89" fmla="*/ 743 h 975"/>
              <a:gd name="T90" fmla="*/ 187 w 974"/>
              <a:gd name="T91" fmla="*/ 743 h 975"/>
              <a:gd name="T92" fmla="*/ 240 w 974"/>
              <a:gd name="T93" fmla="*/ 286 h 975"/>
              <a:gd name="T94" fmla="*/ 302 w 974"/>
              <a:gd name="T95" fmla="*/ 312 h 975"/>
              <a:gd name="T96" fmla="*/ 265 w 974"/>
              <a:gd name="T97" fmla="*/ 377 h 975"/>
              <a:gd name="T98" fmla="*/ 746 w 974"/>
              <a:gd name="T99" fmla="*/ 724 h 975"/>
              <a:gd name="T100" fmla="*/ 227 w 974"/>
              <a:gd name="T101" fmla="*/ 724 h 975"/>
              <a:gd name="T102" fmla="*/ 487 w 974"/>
              <a:gd name="T103" fmla="*/ 64 h 975"/>
              <a:gd name="T104" fmla="*/ 63 w 974"/>
              <a:gd name="T105" fmla="*/ 487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4" h="975">
                <a:moveTo>
                  <a:pt x="487" y="0"/>
                </a:moveTo>
                <a:cubicBezTo>
                  <a:pt x="756" y="0"/>
                  <a:pt x="974" y="218"/>
                  <a:pt x="974" y="487"/>
                </a:cubicBezTo>
                <a:cubicBezTo>
                  <a:pt x="974" y="756"/>
                  <a:pt x="756" y="975"/>
                  <a:pt x="487" y="975"/>
                </a:cubicBezTo>
                <a:cubicBezTo>
                  <a:pt x="218" y="975"/>
                  <a:pt x="0" y="756"/>
                  <a:pt x="0" y="487"/>
                </a:cubicBezTo>
                <a:cubicBezTo>
                  <a:pt x="0" y="218"/>
                  <a:pt x="218" y="0"/>
                  <a:pt x="487" y="0"/>
                </a:cubicBezTo>
                <a:close/>
                <a:moveTo>
                  <a:pt x="276" y="174"/>
                </a:moveTo>
                <a:lnTo>
                  <a:pt x="276" y="174"/>
                </a:lnTo>
                <a:cubicBezTo>
                  <a:pt x="291" y="174"/>
                  <a:pt x="302" y="186"/>
                  <a:pt x="302" y="200"/>
                </a:cubicBezTo>
                <a:lnTo>
                  <a:pt x="302" y="286"/>
                </a:lnTo>
                <a:cubicBezTo>
                  <a:pt x="302" y="301"/>
                  <a:pt x="291" y="312"/>
                  <a:pt x="276" y="312"/>
                </a:cubicBezTo>
                <a:lnTo>
                  <a:pt x="276" y="312"/>
                </a:lnTo>
                <a:cubicBezTo>
                  <a:pt x="262" y="312"/>
                  <a:pt x="250" y="301"/>
                  <a:pt x="250" y="286"/>
                </a:cubicBezTo>
                <a:lnTo>
                  <a:pt x="250" y="200"/>
                </a:lnTo>
                <a:cubicBezTo>
                  <a:pt x="250" y="186"/>
                  <a:pt x="262" y="174"/>
                  <a:pt x="276" y="174"/>
                </a:cubicBezTo>
                <a:close/>
                <a:moveTo>
                  <a:pt x="697" y="174"/>
                </a:moveTo>
                <a:lnTo>
                  <a:pt x="697" y="174"/>
                </a:lnTo>
                <a:cubicBezTo>
                  <a:pt x="712" y="174"/>
                  <a:pt x="723" y="186"/>
                  <a:pt x="723" y="200"/>
                </a:cubicBezTo>
                <a:lnTo>
                  <a:pt x="723" y="286"/>
                </a:lnTo>
                <a:cubicBezTo>
                  <a:pt x="723" y="301"/>
                  <a:pt x="712" y="312"/>
                  <a:pt x="697" y="312"/>
                </a:cubicBezTo>
                <a:lnTo>
                  <a:pt x="697" y="312"/>
                </a:lnTo>
                <a:cubicBezTo>
                  <a:pt x="683" y="312"/>
                  <a:pt x="671" y="301"/>
                  <a:pt x="671" y="286"/>
                </a:cubicBezTo>
                <a:lnTo>
                  <a:pt x="671" y="200"/>
                </a:lnTo>
                <a:cubicBezTo>
                  <a:pt x="671" y="186"/>
                  <a:pt x="683" y="174"/>
                  <a:pt x="697" y="174"/>
                </a:cubicBezTo>
                <a:close/>
                <a:moveTo>
                  <a:pt x="592" y="174"/>
                </a:moveTo>
                <a:lnTo>
                  <a:pt x="592" y="174"/>
                </a:lnTo>
                <a:cubicBezTo>
                  <a:pt x="606" y="174"/>
                  <a:pt x="618" y="186"/>
                  <a:pt x="618" y="200"/>
                </a:cubicBezTo>
                <a:lnTo>
                  <a:pt x="618" y="286"/>
                </a:lnTo>
                <a:cubicBezTo>
                  <a:pt x="618" y="301"/>
                  <a:pt x="606" y="312"/>
                  <a:pt x="592" y="312"/>
                </a:cubicBezTo>
                <a:lnTo>
                  <a:pt x="592" y="312"/>
                </a:lnTo>
                <a:cubicBezTo>
                  <a:pt x="578" y="312"/>
                  <a:pt x="566" y="301"/>
                  <a:pt x="566" y="286"/>
                </a:cubicBezTo>
                <a:lnTo>
                  <a:pt x="566" y="200"/>
                </a:lnTo>
                <a:cubicBezTo>
                  <a:pt x="566" y="186"/>
                  <a:pt x="578" y="174"/>
                  <a:pt x="592" y="174"/>
                </a:cubicBezTo>
                <a:close/>
                <a:moveTo>
                  <a:pt x="487" y="174"/>
                </a:moveTo>
                <a:lnTo>
                  <a:pt x="487" y="174"/>
                </a:lnTo>
                <a:cubicBezTo>
                  <a:pt x="501" y="174"/>
                  <a:pt x="513" y="186"/>
                  <a:pt x="513" y="200"/>
                </a:cubicBezTo>
                <a:lnTo>
                  <a:pt x="513" y="286"/>
                </a:lnTo>
                <a:cubicBezTo>
                  <a:pt x="513" y="301"/>
                  <a:pt x="501" y="312"/>
                  <a:pt x="487" y="312"/>
                </a:cubicBezTo>
                <a:lnTo>
                  <a:pt x="487" y="312"/>
                </a:lnTo>
                <a:cubicBezTo>
                  <a:pt x="472" y="312"/>
                  <a:pt x="461" y="301"/>
                  <a:pt x="461" y="286"/>
                </a:cubicBezTo>
                <a:lnTo>
                  <a:pt x="461" y="200"/>
                </a:lnTo>
                <a:cubicBezTo>
                  <a:pt x="461" y="186"/>
                  <a:pt x="472" y="174"/>
                  <a:pt x="487" y="174"/>
                </a:cubicBezTo>
                <a:close/>
                <a:moveTo>
                  <a:pt x="382" y="174"/>
                </a:moveTo>
                <a:lnTo>
                  <a:pt x="382" y="174"/>
                </a:lnTo>
                <a:cubicBezTo>
                  <a:pt x="396" y="174"/>
                  <a:pt x="407" y="186"/>
                  <a:pt x="407" y="200"/>
                </a:cubicBezTo>
                <a:lnTo>
                  <a:pt x="407" y="286"/>
                </a:lnTo>
                <a:cubicBezTo>
                  <a:pt x="407" y="301"/>
                  <a:pt x="396" y="312"/>
                  <a:pt x="382" y="312"/>
                </a:cubicBezTo>
                <a:lnTo>
                  <a:pt x="382" y="312"/>
                </a:lnTo>
                <a:cubicBezTo>
                  <a:pt x="367" y="312"/>
                  <a:pt x="356" y="301"/>
                  <a:pt x="356" y="286"/>
                </a:cubicBezTo>
                <a:lnTo>
                  <a:pt x="356" y="200"/>
                </a:lnTo>
                <a:cubicBezTo>
                  <a:pt x="356" y="186"/>
                  <a:pt x="367" y="174"/>
                  <a:pt x="382" y="174"/>
                </a:cubicBezTo>
                <a:close/>
                <a:moveTo>
                  <a:pt x="283" y="589"/>
                </a:moveTo>
                <a:lnTo>
                  <a:pt x="365" y="589"/>
                </a:lnTo>
                <a:cubicBezTo>
                  <a:pt x="378" y="589"/>
                  <a:pt x="388" y="599"/>
                  <a:pt x="388" y="612"/>
                </a:cubicBezTo>
                <a:lnTo>
                  <a:pt x="388" y="694"/>
                </a:lnTo>
                <a:cubicBezTo>
                  <a:pt x="388" y="707"/>
                  <a:pt x="378" y="717"/>
                  <a:pt x="365" y="717"/>
                </a:cubicBezTo>
                <a:lnTo>
                  <a:pt x="283" y="717"/>
                </a:lnTo>
                <a:cubicBezTo>
                  <a:pt x="271" y="717"/>
                  <a:pt x="260" y="707"/>
                  <a:pt x="260" y="694"/>
                </a:cubicBezTo>
                <a:lnTo>
                  <a:pt x="260" y="612"/>
                </a:lnTo>
                <a:cubicBezTo>
                  <a:pt x="260" y="599"/>
                  <a:pt x="271" y="589"/>
                  <a:pt x="283" y="589"/>
                </a:cubicBezTo>
                <a:close/>
                <a:moveTo>
                  <a:pt x="446" y="589"/>
                </a:moveTo>
                <a:lnTo>
                  <a:pt x="528" y="589"/>
                </a:lnTo>
                <a:cubicBezTo>
                  <a:pt x="540" y="589"/>
                  <a:pt x="551" y="599"/>
                  <a:pt x="551" y="612"/>
                </a:cubicBezTo>
                <a:lnTo>
                  <a:pt x="551" y="694"/>
                </a:lnTo>
                <a:cubicBezTo>
                  <a:pt x="551" y="707"/>
                  <a:pt x="540" y="717"/>
                  <a:pt x="528" y="717"/>
                </a:cubicBezTo>
                <a:lnTo>
                  <a:pt x="446" y="717"/>
                </a:lnTo>
                <a:cubicBezTo>
                  <a:pt x="433" y="717"/>
                  <a:pt x="423" y="707"/>
                  <a:pt x="423" y="694"/>
                </a:cubicBezTo>
                <a:lnTo>
                  <a:pt x="423" y="612"/>
                </a:lnTo>
                <a:cubicBezTo>
                  <a:pt x="423" y="599"/>
                  <a:pt x="433" y="589"/>
                  <a:pt x="446" y="589"/>
                </a:cubicBezTo>
                <a:close/>
                <a:moveTo>
                  <a:pt x="608" y="589"/>
                </a:moveTo>
                <a:lnTo>
                  <a:pt x="690" y="589"/>
                </a:lnTo>
                <a:cubicBezTo>
                  <a:pt x="703" y="589"/>
                  <a:pt x="713" y="599"/>
                  <a:pt x="713" y="612"/>
                </a:cubicBezTo>
                <a:lnTo>
                  <a:pt x="713" y="694"/>
                </a:lnTo>
                <a:cubicBezTo>
                  <a:pt x="713" y="707"/>
                  <a:pt x="703" y="717"/>
                  <a:pt x="690" y="717"/>
                </a:cubicBezTo>
                <a:lnTo>
                  <a:pt x="608" y="717"/>
                </a:lnTo>
                <a:cubicBezTo>
                  <a:pt x="596" y="717"/>
                  <a:pt x="585" y="707"/>
                  <a:pt x="585" y="694"/>
                </a:cubicBezTo>
                <a:lnTo>
                  <a:pt x="585" y="612"/>
                </a:lnTo>
                <a:cubicBezTo>
                  <a:pt x="585" y="599"/>
                  <a:pt x="596" y="589"/>
                  <a:pt x="608" y="589"/>
                </a:cubicBezTo>
                <a:close/>
                <a:moveTo>
                  <a:pt x="283" y="429"/>
                </a:moveTo>
                <a:lnTo>
                  <a:pt x="365" y="429"/>
                </a:lnTo>
                <a:cubicBezTo>
                  <a:pt x="378" y="429"/>
                  <a:pt x="388" y="439"/>
                  <a:pt x="388" y="452"/>
                </a:cubicBezTo>
                <a:lnTo>
                  <a:pt x="388" y="534"/>
                </a:lnTo>
                <a:cubicBezTo>
                  <a:pt x="388" y="547"/>
                  <a:pt x="378" y="557"/>
                  <a:pt x="365" y="557"/>
                </a:cubicBezTo>
                <a:lnTo>
                  <a:pt x="283" y="557"/>
                </a:lnTo>
                <a:cubicBezTo>
                  <a:pt x="271" y="557"/>
                  <a:pt x="260" y="547"/>
                  <a:pt x="260" y="534"/>
                </a:cubicBezTo>
                <a:lnTo>
                  <a:pt x="260" y="452"/>
                </a:lnTo>
                <a:cubicBezTo>
                  <a:pt x="260" y="439"/>
                  <a:pt x="271" y="429"/>
                  <a:pt x="283" y="429"/>
                </a:cubicBezTo>
                <a:close/>
                <a:moveTo>
                  <a:pt x="446" y="429"/>
                </a:moveTo>
                <a:lnTo>
                  <a:pt x="528" y="429"/>
                </a:lnTo>
                <a:cubicBezTo>
                  <a:pt x="540" y="429"/>
                  <a:pt x="551" y="439"/>
                  <a:pt x="551" y="452"/>
                </a:cubicBezTo>
                <a:lnTo>
                  <a:pt x="551" y="534"/>
                </a:lnTo>
                <a:cubicBezTo>
                  <a:pt x="551" y="547"/>
                  <a:pt x="540" y="557"/>
                  <a:pt x="528" y="557"/>
                </a:cubicBezTo>
                <a:lnTo>
                  <a:pt x="446" y="557"/>
                </a:lnTo>
                <a:cubicBezTo>
                  <a:pt x="433" y="557"/>
                  <a:pt x="423" y="547"/>
                  <a:pt x="423" y="534"/>
                </a:cubicBezTo>
                <a:lnTo>
                  <a:pt x="423" y="452"/>
                </a:lnTo>
                <a:cubicBezTo>
                  <a:pt x="423" y="439"/>
                  <a:pt x="433" y="429"/>
                  <a:pt x="446" y="429"/>
                </a:cubicBezTo>
                <a:close/>
                <a:moveTo>
                  <a:pt x="608" y="429"/>
                </a:moveTo>
                <a:lnTo>
                  <a:pt x="690" y="429"/>
                </a:lnTo>
                <a:cubicBezTo>
                  <a:pt x="703" y="429"/>
                  <a:pt x="713" y="439"/>
                  <a:pt x="713" y="452"/>
                </a:cubicBezTo>
                <a:lnTo>
                  <a:pt x="713" y="534"/>
                </a:lnTo>
                <a:cubicBezTo>
                  <a:pt x="713" y="547"/>
                  <a:pt x="703" y="557"/>
                  <a:pt x="690" y="557"/>
                </a:cubicBezTo>
                <a:lnTo>
                  <a:pt x="608" y="557"/>
                </a:lnTo>
                <a:cubicBezTo>
                  <a:pt x="596" y="557"/>
                  <a:pt x="585" y="547"/>
                  <a:pt x="585" y="534"/>
                </a:cubicBezTo>
                <a:lnTo>
                  <a:pt x="585" y="452"/>
                </a:lnTo>
                <a:cubicBezTo>
                  <a:pt x="585" y="439"/>
                  <a:pt x="596" y="429"/>
                  <a:pt x="608" y="429"/>
                </a:cubicBezTo>
                <a:close/>
                <a:moveTo>
                  <a:pt x="312" y="213"/>
                </a:moveTo>
                <a:lnTo>
                  <a:pt x="346" y="213"/>
                </a:lnTo>
                <a:lnTo>
                  <a:pt x="346" y="286"/>
                </a:lnTo>
                <a:cubicBezTo>
                  <a:pt x="346" y="296"/>
                  <a:pt x="350" y="305"/>
                  <a:pt x="356" y="312"/>
                </a:cubicBezTo>
                <a:cubicBezTo>
                  <a:pt x="363" y="318"/>
                  <a:pt x="372" y="322"/>
                  <a:pt x="382" y="322"/>
                </a:cubicBezTo>
                <a:cubicBezTo>
                  <a:pt x="391" y="322"/>
                  <a:pt x="400" y="318"/>
                  <a:pt x="407" y="312"/>
                </a:cubicBezTo>
                <a:cubicBezTo>
                  <a:pt x="413" y="305"/>
                  <a:pt x="417" y="296"/>
                  <a:pt x="417" y="286"/>
                </a:cubicBezTo>
                <a:lnTo>
                  <a:pt x="417" y="213"/>
                </a:lnTo>
                <a:lnTo>
                  <a:pt x="451" y="213"/>
                </a:lnTo>
                <a:lnTo>
                  <a:pt x="451" y="286"/>
                </a:lnTo>
                <a:cubicBezTo>
                  <a:pt x="451" y="296"/>
                  <a:pt x="455" y="305"/>
                  <a:pt x="461" y="312"/>
                </a:cubicBezTo>
                <a:cubicBezTo>
                  <a:pt x="468" y="318"/>
                  <a:pt x="477" y="322"/>
                  <a:pt x="487" y="322"/>
                </a:cubicBezTo>
                <a:cubicBezTo>
                  <a:pt x="497" y="322"/>
                  <a:pt x="506" y="318"/>
                  <a:pt x="512" y="312"/>
                </a:cubicBezTo>
                <a:cubicBezTo>
                  <a:pt x="519" y="305"/>
                  <a:pt x="523" y="296"/>
                  <a:pt x="523" y="286"/>
                </a:cubicBezTo>
                <a:lnTo>
                  <a:pt x="523" y="213"/>
                </a:lnTo>
                <a:lnTo>
                  <a:pt x="556" y="213"/>
                </a:lnTo>
                <a:lnTo>
                  <a:pt x="556" y="286"/>
                </a:lnTo>
                <a:cubicBezTo>
                  <a:pt x="556" y="296"/>
                  <a:pt x="560" y="305"/>
                  <a:pt x="567" y="312"/>
                </a:cubicBezTo>
                <a:cubicBezTo>
                  <a:pt x="573" y="318"/>
                  <a:pt x="582" y="322"/>
                  <a:pt x="592" y="322"/>
                </a:cubicBezTo>
                <a:cubicBezTo>
                  <a:pt x="602" y="322"/>
                  <a:pt x="611" y="318"/>
                  <a:pt x="617" y="312"/>
                </a:cubicBezTo>
                <a:cubicBezTo>
                  <a:pt x="624" y="305"/>
                  <a:pt x="628" y="296"/>
                  <a:pt x="628" y="286"/>
                </a:cubicBezTo>
                <a:lnTo>
                  <a:pt x="628" y="213"/>
                </a:lnTo>
                <a:lnTo>
                  <a:pt x="661" y="213"/>
                </a:lnTo>
                <a:lnTo>
                  <a:pt x="661" y="286"/>
                </a:lnTo>
                <a:cubicBezTo>
                  <a:pt x="661" y="296"/>
                  <a:pt x="665" y="305"/>
                  <a:pt x="672" y="312"/>
                </a:cubicBezTo>
                <a:cubicBezTo>
                  <a:pt x="678" y="318"/>
                  <a:pt x="687" y="322"/>
                  <a:pt x="697" y="322"/>
                </a:cubicBezTo>
                <a:cubicBezTo>
                  <a:pt x="707" y="322"/>
                  <a:pt x="716" y="318"/>
                  <a:pt x="723" y="312"/>
                </a:cubicBezTo>
                <a:cubicBezTo>
                  <a:pt x="729" y="305"/>
                  <a:pt x="733" y="296"/>
                  <a:pt x="733" y="286"/>
                </a:cubicBezTo>
                <a:lnTo>
                  <a:pt x="733" y="214"/>
                </a:lnTo>
                <a:cubicBezTo>
                  <a:pt x="763" y="216"/>
                  <a:pt x="787" y="241"/>
                  <a:pt x="787" y="271"/>
                </a:cubicBezTo>
                <a:lnTo>
                  <a:pt x="787" y="743"/>
                </a:lnTo>
                <a:cubicBezTo>
                  <a:pt x="787" y="775"/>
                  <a:pt x="760" y="801"/>
                  <a:pt x="729" y="801"/>
                </a:cubicBezTo>
                <a:lnTo>
                  <a:pt x="245" y="801"/>
                </a:lnTo>
                <a:cubicBezTo>
                  <a:pt x="213" y="801"/>
                  <a:pt x="187" y="775"/>
                  <a:pt x="187" y="743"/>
                </a:cubicBezTo>
                <a:lnTo>
                  <a:pt x="187" y="271"/>
                </a:lnTo>
                <a:cubicBezTo>
                  <a:pt x="187" y="241"/>
                  <a:pt x="211" y="216"/>
                  <a:pt x="240" y="214"/>
                </a:cubicBezTo>
                <a:lnTo>
                  <a:pt x="240" y="286"/>
                </a:lnTo>
                <a:cubicBezTo>
                  <a:pt x="240" y="296"/>
                  <a:pt x="244" y="305"/>
                  <a:pt x="251" y="312"/>
                </a:cubicBezTo>
                <a:cubicBezTo>
                  <a:pt x="257" y="318"/>
                  <a:pt x="266" y="322"/>
                  <a:pt x="276" y="322"/>
                </a:cubicBezTo>
                <a:cubicBezTo>
                  <a:pt x="286" y="322"/>
                  <a:pt x="295" y="318"/>
                  <a:pt x="302" y="312"/>
                </a:cubicBezTo>
                <a:cubicBezTo>
                  <a:pt x="308" y="305"/>
                  <a:pt x="312" y="296"/>
                  <a:pt x="312" y="286"/>
                </a:cubicBezTo>
                <a:lnTo>
                  <a:pt x="312" y="213"/>
                </a:lnTo>
                <a:close/>
                <a:moveTo>
                  <a:pt x="265" y="377"/>
                </a:moveTo>
                <a:lnTo>
                  <a:pt x="708" y="377"/>
                </a:lnTo>
                <a:cubicBezTo>
                  <a:pt x="729" y="377"/>
                  <a:pt x="746" y="394"/>
                  <a:pt x="746" y="415"/>
                </a:cubicBezTo>
                <a:lnTo>
                  <a:pt x="746" y="724"/>
                </a:lnTo>
                <a:cubicBezTo>
                  <a:pt x="746" y="745"/>
                  <a:pt x="729" y="762"/>
                  <a:pt x="708" y="762"/>
                </a:cubicBezTo>
                <a:lnTo>
                  <a:pt x="265" y="762"/>
                </a:lnTo>
                <a:cubicBezTo>
                  <a:pt x="244" y="762"/>
                  <a:pt x="227" y="745"/>
                  <a:pt x="227" y="724"/>
                </a:cubicBezTo>
                <a:lnTo>
                  <a:pt x="227" y="415"/>
                </a:lnTo>
                <a:cubicBezTo>
                  <a:pt x="227" y="394"/>
                  <a:pt x="244" y="377"/>
                  <a:pt x="265" y="377"/>
                </a:cubicBezTo>
                <a:close/>
                <a:moveTo>
                  <a:pt x="487" y="64"/>
                </a:moveTo>
                <a:cubicBezTo>
                  <a:pt x="721" y="64"/>
                  <a:pt x="910" y="254"/>
                  <a:pt x="910" y="487"/>
                </a:cubicBezTo>
                <a:cubicBezTo>
                  <a:pt x="910" y="721"/>
                  <a:pt x="721" y="911"/>
                  <a:pt x="487" y="911"/>
                </a:cubicBezTo>
                <a:cubicBezTo>
                  <a:pt x="253" y="911"/>
                  <a:pt x="63" y="721"/>
                  <a:pt x="63" y="487"/>
                </a:cubicBezTo>
                <a:cubicBezTo>
                  <a:pt x="63" y="254"/>
                  <a:pt x="253" y="64"/>
                  <a:pt x="487" y="64"/>
                </a:cubicBezTo>
                <a:close/>
              </a:path>
            </a:pathLst>
          </a:custGeom>
          <a:solidFill>
            <a:srgbClr val="224996"/>
          </a:solidFill>
          <a:ln>
            <a:noFill/>
          </a:ln>
        </p:spPr>
        <p:txBody>
          <a:bodyPr vert="horz" wrap="square" lIns="121920" tIns="60960" rIns="121920" bIns="60960" numCol="1" anchor="t" anchorCtr="0" compatLnSpc="1"/>
          <a:lstStyle/>
          <a:p>
            <a:pPr algn="r"/>
            <a:endParaRPr lang="zh-CN" altLang="en-US" sz="2400"/>
          </a:p>
        </p:txBody>
      </p:sp>
      <p:sp>
        <p:nvSpPr>
          <p:cNvPr id="39" name="TextBox 21"/>
          <p:cNvSpPr txBox="1"/>
          <p:nvPr/>
        </p:nvSpPr>
        <p:spPr>
          <a:xfrm>
            <a:off x="5903979" y="3705986"/>
            <a:ext cx="5760640" cy="502766"/>
          </a:xfrm>
          <a:prstGeom prst="rect">
            <a:avLst/>
          </a:prstGeom>
          <a:noFill/>
        </p:spPr>
        <p:txBody>
          <a:bodyPr wrap="square" rtlCol="0">
            <a:spAutoFit/>
          </a:bodyPr>
          <a:lstStyle/>
          <a:p>
            <a:pPr algn="r"/>
            <a:r>
              <a:rPr lang="zh-CN" altLang="en-US" sz="2665" b="1" dirty="0">
                <a:solidFill>
                  <a:srgbClr val="224996"/>
                </a:solidFill>
                <a:latin typeface="微软雅黑" panose="020B0503020204020204" pitchFamily="34" charset="-122"/>
                <a:ea typeface="微软雅黑" panose="020B0503020204020204" pitchFamily="34" charset="-122"/>
              </a:rPr>
              <a:t>这里输入您的副标题或其它文字说明</a:t>
            </a:r>
            <a:endParaRPr lang="zh-CN" altLang="en-US" sz="2665" b="1" dirty="0">
              <a:solidFill>
                <a:srgbClr val="224996"/>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5252279" y="2564904"/>
            <a:ext cx="6412340" cy="0"/>
          </a:xfrm>
          <a:prstGeom prst="line">
            <a:avLst/>
          </a:prstGeom>
          <a:ln w="9525">
            <a:solidFill>
              <a:srgbClr val="023D8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3"/>
                                            </p:tgtEl>
                                          </p:cBhvr>
                                        </p:cmd>
                                      </p:childTnLst>
                                    </p:cTn>
                                  </p:par>
                                  <p:par>
                                    <p:cTn id="7" presetID="2" presetClass="entr" presetSubtype="12" fill="hold" grpId="0" nodeType="withEffect" p14:presetBounceEnd="40000">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14:bounceEnd="40000">
                                          <p:cBhvr additive="base">
                                            <p:cTn id="9" dur="100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10" dur="1000" fill="hold"/>
                                            <p:tgtEl>
                                              <p:spTgt spid="16"/>
                                            </p:tgtEl>
                                            <p:attrNameLst>
                                              <p:attrName>ppt_y</p:attrName>
                                            </p:attrNameLst>
                                          </p:cBhvr>
                                          <p:tavLst>
                                            <p:tav tm="0">
                                              <p:val>
                                                <p:strVal val="1+#ppt_h/2"/>
                                              </p:val>
                                            </p:tav>
                                            <p:tav tm="100000">
                                              <p:val>
                                                <p:strVal val="#ppt_y"/>
                                              </p:val>
                                            </p:tav>
                                          </p:tavLst>
                                        </p:anim>
                                      </p:childTnLst>
                                    </p:cTn>
                                  </p:par>
                                  <p:par>
                                    <p:cTn id="11" presetID="2" presetClass="entr" presetSubtype="3" fill="hold" grpId="0" nodeType="withEffect" p14:presetBounceEnd="40000">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14:bounceEnd="40000">
                                          <p:cBhvr additive="base">
                                            <p:cTn id="13"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14" dur="10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0"/>
                                </p:stCondLst>
                                <p:childTnLst>
                                  <p:par>
                                    <p:cTn id="16" presetID="12" presetClass="entr" presetSubtype="4"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ppt_y</p:attrName>
                                            </p:attrNameLst>
                                          </p:cBhvr>
                                          <p:tavLst>
                                            <p:tav tm="0">
                                              <p:val>
                                                <p:strVal val="#ppt_y+#ppt_h*1.125000"/>
                                              </p:val>
                                            </p:tav>
                                            <p:tav tm="100000">
                                              <p:val>
                                                <p:strVal val="#ppt_y"/>
                                              </p:val>
                                            </p:tav>
                                          </p:tavLst>
                                        </p:anim>
                                        <p:animEffect transition="in" filter="wipe(up)">
                                          <p:cBhvr>
                                            <p:cTn id="19" dur="500"/>
                                            <p:tgtEl>
                                              <p:spTgt spid="21"/>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2"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fill="hold"/>
                                            <p:tgtEl>
                                              <p:spTgt spid="27"/>
                                            </p:tgtEl>
                                            <p:attrNameLst>
                                              <p:attrName>ppt_x</p:attrName>
                                            </p:attrNameLst>
                                          </p:cBhvr>
                                          <p:tavLst>
                                            <p:tav tm="0">
                                              <p:val>
                                                <p:strVal val="#ppt_x"/>
                                              </p:val>
                                            </p:tav>
                                            <p:tav tm="100000">
                                              <p:val>
                                                <p:strVal val="#ppt_x"/>
                                              </p:val>
                                            </p:tav>
                                          </p:tavLst>
                                        </p:anim>
                                        <p:anim calcmode="lin" valueType="num">
                                          <p:cBhvr additive="base">
                                            <p:cTn id="31" dur="1000" fill="hold"/>
                                            <p:tgtEl>
                                              <p:spTgt spid="27"/>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par>
                              <p:cTn id="36" fill="hold">
                                <p:stCondLst>
                                  <p:cond delay="2000"/>
                                </p:stCondLst>
                                <p:childTnLst>
                                  <p:par>
                                    <p:cTn id="37" presetID="31"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1000" fill="hold"/>
                                            <p:tgtEl>
                                              <p:spTgt spid="37"/>
                                            </p:tgtEl>
                                            <p:attrNameLst>
                                              <p:attrName>ppt_w</p:attrName>
                                            </p:attrNameLst>
                                          </p:cBhvr>
                                          <p:tavLst>
                                            <p:tav tm="0">
                                              <p:val>
                                                <p:fltVal val="0"/>
                                              </p:val>
                                            </p:tav>
                                            <p:tav tm="100000">
                                              <p:val>
                                                <p:strVal val="#ppt_w"/>
                                              </p:val>
                                            </p:tav>
                                          </p:tavLst>
                                        </p:anim>
                                        <p:anim calcmode="lin" valueType="num">
                                          <p:cBhvr>
                                            <p:cTn id="40" dur="1000" fill="hold"/>
                                            <p:tgtEl>
                                              <p:spTgt spid="37"/>
                                            </p:tgtEl>
                                            <p:attrNameLst>
                                              <p:attrName>ppt_h</p:attrName>
                                            </p:attrNameLst>
                                          </p:cBhvr>
                                          <p:tavLst>
                                            <p:tav tm="0">
                                              <p:val>
                                                <p:fltVal val="0"/>
                                              </p:val>
                                            </p:tav>
                                            <p:tav tm="100000">
                                              <p:val>
                                                <p:strVal val="#ppt_h"/>
                                              </p:val>
                                            </p:tav>
                                          </p:tavLst>
                                        </p:anim>
                                        <p:anim calcmode="lin" valueType="num">
                                          <p:cBhvr>
                                            <p:cTn id="41" dur="1000" fill="hold"/>
                                            <p:tgtEl>
                                              <p:spTgt spid="37"/>
                                            </p:tgtEl>
                                            <p:attrNameLst>
                                              <p:attrName>style.rotation</p:attrName>
                                            </p:attrNameLst>
                                          </p:cBhvr>
                                          <p:tavLst>
                                            <p:tav tm="0">
                                              <p:val>
                                                <p:fltVal val="90"/>
                                              </p:val>
                                            </p:tav>
                                            <p:tav tm="100000">
                                              <p:val>
                                                <p:fltVal val="0"/>
                                              </p:val>
                                            </p:tav>
                                          </p:tavLst>
                                        </p:anim>
                                        <p:animEffect transition="in" filter="fade">
                                          <p:cBhvr>
                                            <p:cTn id="42" dur="1000"/>
                                            <p:tgtEl>
                                              <p:spTgt spid="37"/>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1000" fill="hold"/>
                                            <p:tgtEl>
                                              <p:spTgt spid="38"/>
                                            </p:tgtEl>
                                            <p:attrNameLst>
                                              <p:attrName>ppt_w</p:attrName>
                                            </p:attrNameLst>
                                          </p:cBhvr>
                                          <p:tavLst>
                                            <p:tav tm="0">
                                              <p:val>
                                                <p:fltVal val="0"/>
                                              </p:val>
                                            </p:tav>
                                            <p:tav tm="100000">
                                              <p:val>
                                                <p:strVal val="#ppt_w"/>
                                              </p:val>
                                            </p:tav>
                                          </p:tavLst>
                                        </p:anim>
                                        <p:anim calcmode="lin" valueType="num">
                                          <p:cBhvr>
                                            <p:cTn id="51" dur="1000" fill="hold"/>
                                            <p:tgtEl>
                                              <p:spTgt spid="38"/>
                                            </p:tgtEl>
                                            <p:attrNameLst>
                                              <p:attrName>ppt_h</p:attrName>
                                            </p:attrNameLst>
                                          </p:cBhvr>
                                          <p:tavLst>
                                            <p:tav tm="0">
                                              <p:val>
                                                <p:fltVal val="0"/>
                                              </p:val>
                                            </p:tav>
                                            <p:tav tm="100000">
                                              <p:val>
                                                <p:strVal val="#ppt_h"/>
                                              </p:val>
                                            </p:tav>
                                          </p:tavLst>
                                        </p:anim>
                                        <p:anim calcmode="lin" valueType="num">
                                          <p:cBhvr>
                                            <p:cTn id="52" dur="1000" fill="hold"/>
                                            <p:tgtEl>
                                              <p:spTgt spid="38"/>
                                            </p:tgtEl>
                                            <p:attrNameLst>
                                              <p:attrName>style.rotation</p:attrName>
                                            </p:attrNameLst>
                                          </p:cBhvr>
                                          <p:tavLst>
                                            <p:tav tm="0">
                                              <p:val>
                                                <p:fltVal val="90"/>
                                              </p:val>
                                            </p:tav>
                                            <p:tav tm="100000">
                                              <p:val>
                                                <p:fltVal val="0"/>
                                              </p:val>
                                            </p:tav>
                                          </p:tavLst>
                                        </p:anim>
                                        <p:animEffect transition="in" filter="fade">
                                          <p:cBhvr>
                                            <p:cTn id="53" dur="1000"/>
                                            <p:tgtEl>
                                              <p:spTgt spid="38"/>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8" repeatCount="indefinite" fill="hold" display="0">
                      <p:stCondLst>
                        <p:cond delay="indefinite"/>
                      </p:stCondLst>
                      <p:endCondLst>
                        <p:cond evt="onStopAudio" delay="0">
                          <p:tgtEl>
                            <p:sldTgt/>
                          </p:tgtEl>
                        </p:cond>
                      </p:endCondLst>
                    </p:cTn>
                    <p:tgtEl>
                      <p:spTgt spid="33"/>
                    </p:tgtEl>
                  </p:cMediaNode>
                </p:audio>
              </p:childTnLst>
            </p:cTn>
          </p:par>
        </p:tnLst>
        <p:bldLst>
          <p:bldP spid="16" grpId="0" animBg="1"/>
          <p:bldP spid="17" grpId="0" animBg="1"/>
          <p:bldP spid="18" grpId="0"/>
          <p:bldP spid="21" grpId="0"/>
          <p:bldP spid="27" grpId="0" animBg="1"/>
          <p:bldP spid="35" grpId="0"/>
          <p:bldP spid="36" grpId="0"/>
          <p:bldP spid="37" grpId="0" animBg="1"/>
          <p:bldP spid="38" grpId="0" animBg="1"/>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3"/>
                                            </p:tgtEl>
                                          </p:cBhvr>
                                        </p:cmd>
                                      </p:childTnLst>
                                    </p:cTn>
                                  </p:par>
                                  <p:par>
                                    <p:cTn id="7" presetID="2" presetClass="entr" presetSubtype="12"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cBhvr additive="base">
                                            <p:cTn id="9" dur="1000" fill="hold"/>
                                            <p:tgtEl>
                                              <p:spTgt spid="16"/>
                                            </p:tgtEl>
                                            <p:attrNameLst>
                                              <p:attrName>ppt_x</p:attrName>
                                            </p:attrNameLst>
                                          </p:cBhvr>
                                          <p:tavLst>
                                            <p:tav tm="0">
                                              <p:val>
                                                <p:strVal val="0-#ppt_w/2"/>
                                              </p:val>
                                            </p:tav>
                                            <p:tav tm="100000">
                                              <p:val>
                                                <p:strVal val="#ppt_x"/>
                                              </p:val>
                                            </p:tav>
                                          </p:tavLst>
                                        </p:anim>
                                        <p:anim calcmode="lin" valueType="num">
                                          <p:cBhvr additive="base">
                                            <p:cTn id="10" dur="1000" fill="hold"/>
                                            <p:tgtEl>
                                              <p:spTgt spid="16"/>
                                            </p:tgtEl>
                                            <p:attrNameLst>
                                              <p:attrName>ppt_y</p:attrName>
                                            </p:attrNameLst>
                                          </p:cBhvr>
                                          <p:tavLst>
                                            <p:tav tm="0">
                                              <p:val>
                                                <p:strVal val="1+#ppt_h/2"/>
                                              </p:val>
                                            </p:tav>
                                            <p:tav tm="100000">
                                              <p:val>
                                                <p:strVal val="#ppt_y"/>
                                              </p:val>
                                            </p:tav>
                                          </p:tavLst>
                                        </p:anim>
                                      </p:childTnLst>
                                    </p:cTn>
                                  </p:par>
                                  <p:par>
                                    <p:cTn id="11" presetID="2" presetClass="entr" presetSubtype="3"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1+#ppt_w/2"/>
                                              </p:val>
                                            </p:tav>
                                            <p:tav tm="100000">
                                              <p:val>
                                                <p:strVal val="#ppt_x"/>
                                              </p:val>
                                            </p:tav>
                                          </p:tavLst>
                                        </p:anim>
                                        <p:anim calcmode="lin" valueType="num">
                                          <p:cBhvr additive="base">
                                            <p:cTn id="14" dur="10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0"/>
                                </p:stCondLst>
                                <p:childTnLst>
                                  <p:par>
                                    <p:cTn id="16" presetID="12" presetClass="entr" presetSubtype="4"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ppt_y</p:attrName>
                                            </p:attrNameLst>
                                          </p:cBhvr>
                                          <p:tavLst>
                                            <p:tav tm="0">
                                              <p:val>
                                                <p:strVal val="#ppt_y+#ppt_h*1.125000"/>
                                              </p:val>
                                            </p:tav>
                                            <p:tav tm="100000">
                                              <p:val>
                                                <p:strVal val="#ppt_y"/>
                                              </p:val>
                                            </p:tav>
                                          </p:tavLst>
                                        </p:anim>
                                        <p:animEffect transition="in" filter="wipe(up)">
                                          <p:cBhvr>
                                            <p:cTn id="19" dur="500"/>
                                            <p:tgtEl>
                                              <p:spTgt spid="21"/>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2"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fill="hold"/>
                                            <p:tgtEl>
                                              <p:spTgt spid="27"/>
                                            </p:tgtEl>
                                            <p:attrNameLst>
                                              <p:attrName>ppt_x</p:attrName>
                                            </p:attrNameLst>
                                          </p:cBhvr>
                                          <p:tavLst>
                                            <p:tav tm="0">
                                              <p:val>
                                                <p:strVal val="#ppt_x"/>
                                              </p:val>
                                            </p:tav>
                                            <p:tav tm="100000">
                                              <p:val>
                                                <p:strVal val="#ppt_x"/>
                                              </p:val>
                                            </p:tav>
                                          </p:tavLst>
                                        </p:anim>
                                        <p:anim calcmode="lin" valueType="num">
                                          <p:cBhvr additive="base">
                                            <p:cTn id="31" dur="1000" fill="hold"/>
                                            <p:tgtEl>
                                              <p:spTgt spid="27"/>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par>
                              <p:cTn id="36" fill="hold">
                                <p:stCondLst>
                                  <p:cond delay="2000"/>
                                </p:stCondLst>
                                <p:childTnLst>
                                  <p:par>
                                    <p:cTn id="37" presetID="31"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1000" fill="hold"/>
                                            <p:tgtEl>
                                              <p:spTgt spid="37"/>
                                            </p:tgtEl>
                                            <p:attrNameLst>
                                              <p:attrName>ppt_w</p:attrName>
                                            </p:attrNameLst>
                                          </p:cBhvr>
                                          <p:tavLst>
                                            <p:tav tm="0">
                                              <p:val>
                                                <p:fltVal val="0"/>
                                              </p:val>
                                            </p:tav>
                                            <p:tav tm="100000">
                                              <p:val>
                                                <p:strVal val="#ppt_w"/>
                                              </p:val>
                                            </p:tav>
                                          </p:tavLst>
                                        </p:anim>
                                        <p:anim calcmode="lin" valueType="num">
                                          <p:cBhvr>
                                            <p:cTn id="40" dur="1000" fill="hold"/>
                                            <p:tgtEl>
                                              <p:spTgt spid="37"/>
                                            </p:tgtEl>
                                            <p:attrNameLst>
                                              <p:attrName>ppt_h</p:attrName>
                                            </p:attrNameLst>
                                          </p:cBhvr>
                                          <p:tavLst>
                                            <p:tav tm="0">
                                              <p:val>
                                                <p:fltVal val="0"/>
                                              </p:val>
                                            </p:tav>
                                            <p:tav tm="100000">
                                              <p:val>
                                                <p:strVal val="#ppt_h"/>
                                              </p:val>
                                            </p:tav>
                                          </p:tavLst>
                                        </p:anim>
                                        <p:anim calcmode="lin" valueType="num">
                                          <p:cBhvr>
                                            <p:cTn id="41" dur="1000" fill="hold"/>
                                            <p:tgtEl>
                                              <p:spTgt spid="37"/>
                                            </p:tgtEl>
                                            <p:attrNameLst>
                                              <p:attrName>style.rotation</p:attrName>
                                            </p:attrNameLst>
                                          </p:cBhvr>
                                          <p:tavLst>
                                            <p:tav tm="0">
                                              <p:val>
                                                <p:fltVal val="90"/>
                                              </p:val>
                                            </p:tav>
                                            <p:tav tm="100000">
                                              <p:val>
                                                <p:fltVal val="0"/>
                                              </p:val>
                                            </p:tav>
                                          </p:tavLst>
                                        </p:anim>
                                        <p:animEffect transition="in" filter="fade">
                                          <p:cBhvr>
                                            <p:cTn id="42" dur="1000"/>
                                            <p:tgtEl>
                                              <p:spTgt spid="37"/>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1000" fill="hold"/>
                                            <p:tgtEl>
                                              <p:spTgt spid="38"/>
                                            </p:tgtEl>
                                            <p:attrNameLst>
                                              <p:attrName>ppt_w</p:attrName>
                                            </p:attrNameLst>
                                          </p:cBhvr>
                                          <p:tavLst>
                                            <p:tav tm="0">
                                              <p:val>
                                                <p:fltVal val="0"/>
                                              </p:val>
                                            </p:tav>
                                            <p:tav tm="100000">
                                              <p:val>
                                                <p:strVal val="#ppt_w"/>
                                              </p:val>
                                            </p:tav>
                                          </p:tavLst>
                                        </p:anim>
                                        <p:anim calcmode="lin" valueType="num">
                                          <p:cBhvr>
                                            <p:cTn id="51" dur="1000" fill="hold"/>
                                            <p:tgtEl>
                                              <p:spTgt spid="38"/>
                                            </p:tgtEl>
                                            <p:attrNameLst>
                                              <p:attrName>ppt_h</p:attrName>
                                            </p:attrNameLst>
                                          </p:cBhvr>
                                          <p:tavLst>
                                            <p:tav tm="0">
                                              <p:val>
                                                <p:fltVal val="0"/>
                                              </p:val>
                                            </p:tav>
                                            <p:tav tm="100000">
                                              <p:val>
                                                <p:strVal val="#ppt_h"/>
                                              </p:val>
                                            </p:tav>
                                          </p:tavLst>
                                        </p:anim>
                                        <p:anim calcmode="lin" valueType="num">
                                          <p:cBhvr>
                                            <p:cTn id="52" dur="1000" fill="hold"/>
                                            <p:tgtEl>
                                              <p:spTgt spid="38"/>
                                            </p:tgtEl>
                                            <p:attrNameLst>
                                              <p:attrName>style.rotation</p:attrName>
                                            </p:attrNameLst>
                                          </p:cBhvr>
                                          <p:tavLst>
                                            <p:tav tm="0">
                                              <p:val>
                                                <p:fltVal val="90"/>
                                              </p:val>
                                            </p:tav>
                                            <p:tav tm="100000">
                                              <p:val>
                                                <p:fltVal val="0"/>
                                              </p:val>
                                            </p:tav>
                                          </p:tavLst>
                                        </p:anim>
                                        <p:animEffect transition="in" filter="fade">
                                          <p:cBhvr>
                                            <p:cTn id="53" dur="1000"/>
                                            <p:tgtEl>
                                              <p:spTgt spid="38"/>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8" repeatCount="indefinite" fill="hold" display="0">
                      <p:stCondLst>
                        <p:cond delay="indefinite"/>
                      </p:stCondLst>
                      <p:endCondLst>
                        <p:cond evt="onStopAudio" delay="0">
                          <p:tgtEl>
                            <p:sldTgt/>
                          </p:tgtEl>
                        </p:cond>
                      </p:endCondLst>
                    </p:cTn>
                    <p:tgtEl>
                      <p:spTgt spid="33"/>
                    </p:tgtEl>
                  </p:cMediaNode>
                </p:audio>
              </p:childTnLst>
            </p:cTn>
          </p:par>
        </p:tnLst>
        <p:bldLst>
          <p:bldP spid="16" grpId="0" animBg="1"/>
          <p:bldP spid="17" grpId="0" animBg="1"/>
          <p:bldP spid="18" grpId="0"/>
          <p:bldP spid="21" grpId="0"/>
          <p:bldP spid="27" grpId="0" animBg="1"/>
          <p:bldP spid="35" grpId="0"/>
          <p:bldP spid="36" grpId="0"/>
          <p:bldP spid="37" grpId="0" animBg="1"/>
          <p:bldP spid="38" grpId="0" animBg="1"/>
          <p:bldP spid="3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tags/tag1.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50a90955-9e4d-4311-a9d5-a1485090f692"/>
  <p:tag name="ISPRING_FIRST_PUBLISH" val="1"/>
  <p:tag name="ISPRING_PRESENTATION_TITLE" val="时尚渐变创意年终工作总结PPT背景"/>
  <p:tag name="commondata" val="eyJoZGlkIjoiYTQ3YTc2YjBlNWRhYjQ0NTA0MDBkN2E0YWM4YTZjZGMifQ=="/>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1E004C"/>
      </a:accent1>
      <a:accent2>
        <a:srgbClr val="0633BC"/>
      </a:accent2>
      <a:accent3>
        <a:srgbClr val="6FA2FB"/>
      </a:accent3>
      <a:accent4>
        <a:srgbClr val="8760C1"/>
      </a:accent4>
      <a:accent5>
        <a:srgbClr val="F08E7F"/>
      </a:accent5>
      <a:accent6>
        <a:srgbClr val="A3A3A3"/>
      </a:accent6>
      <a:hlink>
        <a:srgbClr val="4472C4"/>
      </a:hlink>
      <a:folHlink>
        <a:srgbClr val="BFBFBF"/>
      </a:folHlink>
    </a:clrScheme>
    <a:fontScheme name="ugia5be1">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499</Words>
  <Application>WPS 演示</Application>
  <PresentationFormat>宽屏</PresentationFormat>
  <Paragraphs>95</Paragraphs>
  <Slides>7</Slides>
  <Notes>7</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7</vt:i4>
      </vt:variant>
    </vt:vector>
  </HeadingPairs>
  <TitlesOfParts>
    <vt:vector size="21" baseType="lpstr">
      <vt:lpstr>Arial</vt:lpstr>
      <vt:lpstr>宋体</vt:lpstr>
      <vt:lpstr>Wingdings</vt:lpstr>
      <vt:lpstr>微软雅黑</vt:lpstr>
      <vt:lpstr>迷你简菱心</vt:lpstr>
      <vt:lpstr>Agency FB</vt:lpstr>
      <vt:lpstr>Trebuchet MS</vt:lpstr>
      <vt:lpstr>Impact</vt:lpstr>
      <vt:lpstr>字魂105号-简雅黑</vt:lpstr>
      <vt:lpstr>黑体</vt:lpstr>
      <vt:lpstr>Arial Unicode MS</vt:lpstr>
      <vt:lpstr>Calibri</vt:lpstr>
      <vt:lpstr>等线</vt:lpstr>
      <vt:lpstr>主题5</vt:lpstr>
      <vt:lpstr>PowerPoint 演示文稿</vt:lpstr>
      <vt:lpstr>PowerPoint 演示文稿</vt:lpstr>
      <vt:lpstr>PowerPoint 演示文稿</vt:lpstr>
      <vt:lpstr>第一章标题内容</vt:lpstr>
      <vt:lpstr>第一章标题内容</vt:lpstr>
      <vt:lpstr>PowerPoint 演示文稿</vt:lpstr>
      <vt:lpstr>PowerPoint 演示文稿</vt:lpstr>
    </vt:vector>
  </TitlesOfParts>
  <Company>iSlide</Company>
  <LinksUpToDate>false</LinksUpToDate>
  <SharedDoc>false</SharedDoc>
  <HyperlinksChanged>false</HyperlinksChanged>
  <AppVersion>14.0000</AppVersion>
  <Manager>iSlide</Manager>
  <HyperlinkBase>https://www.islide.cc</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时尚渐变创意年终工作总结PPT背景</dc:title>
  <dc:creator>.</dc:creator>
  <cp:lastModifiedBy>Years later</cp:lastModifiedBy>
  <cp:revision>116</cp:revision>
  <cp:lastPrinted>2019-05-23T16:00:00Z</cp:lastPrinted>
  <dcterms:created xsi:type="dcterms:W3CDTF">2019-05-23T16:00:00Z</dcterms:created>
  <dcterms:modified xsi:type="dcterms:W3CDTF">2024-04-30T15:52:01Z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ICV">
    <vt:lpwstr>C7206B0600194E44861D305C1EBD1377_13</vt:lpwstr>
  </property>
  <property fmtid="{D5CDD505-2E9C-101B-9397-08002B2CF9AE}" pid="4" name="KSOProductBuildVer">
    <vt:lpwstr>2052-12.1.0.16417</vt:lpwstr>
  </property>
</Properties>
</file>