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6" r:id="rId3"/>
    <p:sldId id="257" r:id="rId4"/>
    <p:sldId id="258" r:id="rId5"/>
    <p:sldId id="259" r:id="rId6"/>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2" r:id="rId28"/>
    <p:sldId id="283" r:id="rId29"/>
  </p:sldIdLst>
  <p:sldSz cx="9144000" cy="5143500" type="screen16x9"/>
  <p:notesSz cx="6858000" cy="9144000"/>
  <p:custDataLst>
    <p:tags r:id="rId33"/>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7" d="100"/>
          <a:sy n="147" d="100"/>
        </p:scale>
        <p:origin x="564" y="120"/>
      </p:cViewPr>
      <p:guideLst/>
    </p:cSldViewPr>
  </p:slideViewPr>
  <p:notesTextViewPr>
    <p:cViewPr>
      <p:scale>
        <a:sx n="1" d="1"/>
        <a:sy n="1" d="1"/>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3" Type="http://schemas.openxmlformats.org/officeDocument/2006/relationships/tags" Target="tags/tag1.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37E150-B56A-44A7-94CE-42009531A7E4}"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B911C2-E691-4F9E-96B8-4A5B9727B79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CCA80B6-1896-49AE-AE67-7DD649BC4CB3}"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67AF81A-5A48-44B6-BFB3-5A2D3370088C}"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67AF81A-5A48-44B6-BFB3-5A2D3370088C}"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CCA80B6-1896-49AE-AE67-7DD649BC4CB3}"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67AF81A-5A48-44B6-BFB3-5A2D3370088C}"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solidFill>
                  <a:prstClr val="black"/>
                </a:solidFill>
              </a:rPr>
            </a:fld>
            <a:endParaRPr lang="zh-CN" altLang="en-US" dirty="0">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67AF81A-5A48-44B6-BFB3-5A2D3370088C}"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CCA80B6-1896-49AE-AE67-7DD649BC4CB3}"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67AF81A-5A48-44B6-BFB3-5A2D3370088C}"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67AF81A-5A48-44B6-BFB3-5A2D3370088C}"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CCA80B6-1896-49AE-AE67-7DD649BC4CB3}"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67AF81A-5A48-44B6-BFB3-5A2D3370088C}"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CCA80B6-1896-49AE-AE67-7DD649BC4CB3}"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67AF81A-5A48-44B6-BFB3-5A2D3370088C}"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CCA80B6-1896-49AE-AE67-7DD649BC4CB3}"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solidFill>
                  <a:prstClr val="black"/>
                </a:solidFill>
              </a:rPr>
            </a:fld>
            <a:endParaRPr lang="zh-CN" alt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CCA80B6-1896-49AE-AE67-7DD649BC4CB3}"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solidFill>
                  <a:prstClr val="black"/>
                </a:solidFill>
              </a:rPr>
            </a:fld>
            <a:endParaRPr lang="zh-CN" alt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BD8B1463-B9AA-4A1D-852F-4451B68DD23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264AE36-D06C-4AA7-B0F5-DC202A92847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D8B1463-B9AA-4A1D-852F-4451B68DD23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264AE36-D06C-4AA7-B0F5-DC202A92847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628650" y="273844"/>
            <a:ext cx="5800725" cy="4358879"/>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D8B1463-B9AA-4A1D-852F-4451B68DD23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264AE36-D06C-4AA7-B0F5-DC202A92847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D8B1463-B9AA-4A1D-852F-4451B68DD23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264AE36-D06C-4AA7-B0F5-DC202A92847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4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5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6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7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8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stretch>
            <a:fillRect/>
          </a:stretch>
        </p:blipFill>
        <p:spPr>
          <a:xfrm>
            <a:off x="0" y="0"/>
            <a:ext cx="9144000" cy="5143500"/>
          </a:xfrm>
          <a:prstGeom prst="rect">
            <a:avLst/>
          </a:prstGeom>
        </p:spPr>
      </p:pic>
      <p:sp>
        <p:nvSpPr>
          <p:cNvPr id="8" name="矩形 7"/>
          <p:cNvSpPr/>
          <p:nvPr userDrawn="1"/>
        </p:nvSpPr>
        <p:spPr>
          <a:xfrm>
            <a:off x="0" y="624113"/>
            <a:ext cx="9144000" cy="41801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406400" y="100893"/>
            <a:ext cx="3775393" cy="523220"/>
          </a:xfrm>
          <a:prstGeom prst="rect">
            <a:avLst/>
          </a:prstGeom>
          <a:noFill/>
        </p:spPr>
        <p:txBody>
          <a:bodyPr wrap="none" rtlCol="0">
            <a:spAutoFit/>
          </a:bodyPr>
          <a:lstStyle/>
          <a:p>
            <a:r>
              <a:rPr lang="zh-CN" altLang="en-US" sz="2800" b="1"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编辑母版文本样式</a:t>
            </a:r>
            <a:endParaRPr lang="zh-CN" altLang="en-US" smtClean="0"/>
          </a:p>
        </p:txBody>
      </p:sp>
      <p:sp>
        <p:nvSpPr>
          <p:cNvPr id="4" name="日期占位符 3"/>
          <p:cNvSpPr>
            <a:spLocks noGrp="1"/>
          </p:cNvSpPr>
          <p:nvPr>
            <p:ph type="dt" sz="half" idx="10"/>
          </p:nvPr>
        </p:nvSpPr>
        <p:spPr/>
        <p:txBody>
          <a:bodyPr/>
          <a:lstStyle/>
          <a:p>
            <a:fld id="{BD8B1463-B9AA-4A1D-852F-4451B68DD23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264AE36-D06C-4AA7-B0F5-DC202A92847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628650" y="1369219"/>
            <a:ext cx="3886200" cy="3263504"/>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hasCustomPrompt="1"/>
          </p:nvPr>
        </p:nvSpPr>
        <p:spPr>
          <a:xfrm>
            <a:off x="4629150" y="1369219"/>
            <a:ext cx="3886200" cy="3263504"/>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D8B1463-B9AA-4A1D-852F-4451B68DD23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264AE36-D06C-4AA7-B0F5-DC202A92847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4"/>
            <a:ext cx="7886700" cy="994172"/>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endParaRPr lang="zh-CN" altLang="en-US" smtClean="0"/>
          </a:p>
        </p:txBody>
      </p:sp>
      <p:sp>
        <p:nvSpPr>
          <p:cNvPr id="4" name="内容占位符 3"/>
          <p:cNvSpPr>
            <a:spLocks noGrp="1"/>
          </p:cNvSpPr>
          <p:nvPr>
            <p:ph sz="half" idx="2" hasCustomPrompt="1"/>
          </p:nvPr>
        </p:nvSpPr>
        <p:spPr>
          <a:xfrm>
            <a:off x="629842" y="1878806"/>
            <a:ext cx="3868340" cy="2763441"/>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endParaRPr lang="zh-CN" altLang="en-US" smtClean="0"/>
          </a:p>
        </p:txBody>
      </p:sp>
      <p:sp>
        <p:nvSpPr>
          <p:cNvPr id="6" name="内容占位符 5"/>
          <p:cNvSpPr>
            <a:spLocks noGrp="1"/>
          </p:cNvSpPr>
          <p:nvPr>
            <p:ph sz="quarter" idx="4" hasCustomPrompt="1"/>
          </p:nvPr>
        </p:nvSpPr>
        <p:spPr>
          <a:xfrm>
            <a:off x="4629150" y="1878806"/>
            <a:ext cx="3887391" cy="2763441"/>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D8B1463-B9AA-4A1D-852F-4451B68DD23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264AE36-D06C-4AA7-B0F5-DC202A92847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D8B1463-B9AA-4A1D-852F-4451B68DD23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264AE36-D06C-4AA7-B0F5-DC202A92847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D8B1463-B9AA-4A1D-852F-4451B68DD23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264AE36-D06C-4AA7-B0F5-DC202A92847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BD8B1463-B9AA-4A1D-852F-4451B68DD23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264AE36-D06C-4AA7-B0F5-DC202A92847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BD8B1463-B9AA-4A1D-852F-4451B68DD23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264AE36-D06C-4AA7-B0F5-DC202A92847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0" Type="http://schemas.openxmlformats.org/officeDocument/2006/relationships/theme" Target="../theme/theme1.xml"/><Relationship Id="rId3" Type="http://schemas.openxmlformats.org/officeDocument/2006/relationships/slideLayout" Target="../slideLayouts/slideLayout3.xml"/><Relationship Id="rId29" Type="http://schemas.openxmlformats.org/officeDocument/2006/relationships/slideLayout" Target="../slideLayouts/slideLayout29.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BD8B1463-B9AA-4A1D-852F-4451B68DD235}" type="datetimeFigureOut">
              <a:rPr lang="zh-CN" altLang="en-US" smtClean="0"/>
            </a:fld>
            <a:endParaRPr lang="zh-CN" altLang="en-US"/>
          </a:p>
        </p:txBody>
      </p:sp>
      <p:sp>
        <p:nvSpPr>
          <p:cNvPr id="5" name="页脚占位符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9264AE36-D06C-4AA7-B0F5-DC202A92847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Lst>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7.xml"/><Relationship Id="rId1"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19.xml"/><Relationship Id="rId2" Type="http://schemas.openxmlformats.org/officeDocument/2006/relationships/image" Target="../media/image8.jpeg"/><Relationship Id="rId1" Type="http://schemas.openxmlformats.org/officeDocument/2006/relationships/image" Target="../media/image7.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6.xml"/><Relationship Id="rId1" Type="http://schemas.openxmlformats.org/officeDocument/2006/relationships/image" Target="../media/image9.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7.xml"/></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8.xml"/><Relationship Id="rId1" Type="http://schemas.openxmlformats.org/officeDocument/2006/relationships/image" Target="../media/image10.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jpe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11.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5.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cstate="email"/>
          <a:stretch>
            <a:fillRect/>
          </a:stretch>
        </p:blipFill>
        <p:spPr>
          <a:xfrm>
            <a:off x="0" y="0"/>
            <a:ext cx="9144000" cy="5143500"/>
          </a:xfrm>
          <a:prstGeom prst="rect">
            <a:avLst/>
          </a:prstGeom>
        </p:spPr>
      </p:pic>
      <p:pic>
        <p:nvPicPr>
          <p:cNvPr id="7" name="图片 6"/>
          <p:cNvPicPr>
            <a:picLocks noChangeAspect="1"/>
          </p:cNvPicPr>
          <p:nvPr/>
        </p:nvPicPr>
        <p:blipFill>
          <a:blip r:embed="rId2" cstate="email"/>
          <a:stretch>
            <a:fillRect/>
          </a:stretch>
        </p:blipFill>
        <p:spPr>
          <a:xfrm>
            <a:off x="0" y="4091940"/>
            <a:ext cx="9144000" cy="1051560"/>
          </a:xfrm>
          <a:prstGeom prst="rect">
            <a:avLst/>
          </a:prstGeom>
        </p:spPr>
      </p:pic>
      <p:pic>
        <p:nvPicPr>
          <p:cNvPr id="9" name="图片 8"/>
          <p:cNvPicPr>
            <a:picLocks noChangeAspect="1"/>
          </p:cNvPicPr>
          <p:nvPr/>
        </p:nvPicPr>
        <p:blipFill>
          <a:blip r:embed="rId3" cstate="email"/>
          <a:stretch>
            <a:fillRect/>
          </a:stretch>
        </p:blipFill>
        <p:spPr>
          <a:xfrm>
            <a:off x="0" y="-549"/>
            <a:ext cx="3213100" cy="3117076"/>
          </a:xfrm>
          <a:prstGeom prst="rect">
            <a:avLst/>
          </a:prstGeom>
        </p:spPr>
      </p:pic>
      <p:sp>
        <p:nvSpPr>
          <p:cNvPr id="10" name="文本框 9"/>
          <p:cNvSpPr txBox="1"/>
          <p:nvPr/>
        </p:nvSpPr>
        <p:spPr>
          <a:xfrm>
            <a:off x="2113088" y="2521622"/>
            <a:ext cx="5083443" cy="584775"/>
          </a:xfrm>
          <a:prstGeom prst="rect">
            <a:avLst/>
          </a:prstGeom>
          <a:noFill/>
        </p:spPr>
        <p:txBody>
          <a:bodyPr wrap="none" rtlCol="0">
            <a:spAutoFit/>
          </a:bodyPr>
          <a:lstStyle/>
          <a:p>
            <a:r>
              <a:rPr lang="zh-CN" altLang="en-US" sz="3200" b="1" dirty="0" smtClean="0">
                <a:solidFill>
                  <a:srgbClr val="C00000"/>
                </a:solidFill>
                <a:latin typeface="微软雅黑" panose="020B0503020204020204" pitchFamily="34" charset="-122"/>
                <a:ea typeface="微软雅黑" panose="020B0503020204020204" pitchFamily="34" charset="-122"/>
              </a:rPr>
              <a:t>税务工作总结报告</a:t>
            </a:r>
            <a:r>
              <a:rPr lang="en-US" altLang="zh-CN" sz="3200" b="1" dirty="0" smtClean="0">
                <a:solidFill>
                  <a:srgbClr val="C00000"/>
                </a:solidFill>
                <a:latin typeface="微软雅黑" panose="020B0503020204020204" pitchFamily="34" charset="-122"/>
                <a:ea typeface="微软雅黑" panose="020B0503020204020204" pitchFamily="34" charset="-122"/>
              </a:rPr>
              <a:t>PPT</a:t>
            </a:r>
            <a:r>
              <a:rPr lang="zh-CN" altLang="en-US" sz="3200" b="1" dirty="0" smtClean="0">
                <a:solidFill>
                  <a:srgbClr val="C00000"/>
                </a:solidFill>
                <a:latin typeface="微软雅黑" panose="020B0503020204020204" pitchFamily="34" charset="-122"/>
                <a:ea typeface="微软雅黑" panose="020B0503020204020204" pitchFamily="34" charset="-122"/>
              </a:rPr>
              <a:t>模板</a:t>
            </a:r>
            <a:endParaRPr lang="zh-CN" altLang="en-US" sz="3200" b="1" dirty="0">
              <a:solidFill>
                <a:srgbClr val="C00000"/>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2789164" y="3106397"/>
            <a:ext cx="3618298" cy="461665"/>
          </a:xfrm>
          <a:prstGeom prst="rect">
            <a:avLst/>
          </a:prstGeom>
          <a:noFill/>
        </p:spPr>
        <p:txBody>
          <a:bodyPr wrap="none" rtlCol="0">
            <a:spAutoFit/>
          </a:bodyPr>
          <a:lstStyle/>
          <a:p>
            <a:r>
              <a:rPr lang="en-US" altLang="zh-CN" sz="2400" dirty="0" smtClean="0">
                <a:solidFill>
                  <a:srgbClr val="C00000"/>
                </a:solidFill>
                <a:latin typeface="微软雅黑" panose="020B0503020204020204" pitchFamily="34" charset="-122"/>
                <a:ea typeface="微软雅黑" panose="020B0503020204020204" pitchFamily="34" charset="-122"/>
              </a:rPr>
              <a:t>—</a:t>
            </a:r>
            <a:r>
              <a:rPr lang="zh-CN" altLang="en-US" sz="2400" dirty="0" smtClean="0">
                <a:solidFill>
                  <a:srgbClr val="C00000"/>
                </a:solidFill>
                <a:latin typeface="微软雅黑" panose="020B0503020204020204" pitchFamily="34" charset="-122"/>
                <a:ea typeface="微软雅黑" panose="020B0503020204020204" pitchFamily="34" charset="-122"/>
              </a:rPr>
              <a:t>单击添加副标题文字</a:t>
            </a:r>
            <a:r>
              <a:rPr lang="en-US" altLang="zh-CN" sz="2400" dirty="0" smtClean="0">
                <a:solidFill>
                  <a:srgbClr val="C00000"/>
                </a:solidFill>
                <a:latin typeface="微软雅黑" panose="020B0503020204020204" pitchFamily="34" charset="-122"/>
                <a:ea typeface="微软雅黑" panose="020B0503020204020204" pitchFamily="34" charset="-122"/>
              </a:rPr>
              <a:t>—</a:t>
            </a:r>
            <a:endParaRPr lang="zh-CN" altLang="en-US" sz="2400" dirty="0">
              <a:solidFill>
                <a:srgbClr val="C00000"/>
              </a:solidFill>
              <a:latin typeface="微软雅黑" panose="020B0503020204020204" pitchFamily="34" charset="-122"/>
              <a:ea typeface="微软雅黑" panose="020B0503020204020204" pitchFamily="34" charset="-122"/>
            </a:endParaRPr>
          </a:p>
        </p:txBody>
      </p:sp>
      <p:sp>
        <p:nvSpPr>
          <p:cNvPr id="2" name="文本框 1"/>
          <p:cNvSpPr txBox="1"/>
          <p:nvPr/>
        </p:nvSpPr>
        <p:spPr>
          <a:xfrm>
            <a:off x="3399067" y="3727360"/>
            <a:ext cx="2332690" cy="300082"/>
          </a:xfrm>
          <a:prstGeom prst="rect">
            <a:avLst/>
          </a:prstGeom>
          <a:noFill/>
        </p:spPr>
        <p:txBody>
          <a:bodyPr wrap="none" rtlCol="0">
            <a:spAutoFit/>
          </a:bodyPr>
          <a:lstStyle/>
          <a:p>
            <a:pPr algn="ctr"/>
            <a:r>
              <a:rPr lang="zh-CN" altLang="en-US" dirty="0">
                <a:solidFill>
                  <a:srgbClr val="C00000"/>
                </a:solidFill>
                <a:ea typeface="微软雅黑" panose="020B0503020204020204" pitchFamily="34" charset="-122"/>
              </a:rPr>
              <a:t>汇报</a:t>
            </a:r>
            <a:r>
              <a:rPr lang="zh-CN" altLang="en-US" dirty="0" smtClean="0">
                <a:solidFill>
                  <a:srgbClr val="C00000"/>
                </a:solidFill>
                <a:ea typeface="微软雅黑" panose="020B0503020204020204" pitchFamily="34" charset="-122"/>
              </a:rPr>
              <a:t>人</a:t>
            </a:r>
            <a:r>
              <a:rPr lang="zh-CN" altLang="en-US" dirty="0" smtClean="0">
                <a:solidFill>
                  <a:srgbClr val="C00000"/>
                </a:solidFill>
                <a:ea typeface="微软雅黑" panose="020B0503020204020204" pitchFamily="34" charset="-122"/>
              </a:rPr>
              <a:t>：    </a:t>
            </a:r>
            <a:r>
              <a:rPr lang="zh-CN" altLang="en-US" dirty="0" smtClean="0">
                <a:solidFill>
                  <a:srgbClr val="C00000"/>
                </a:solidFill>
                <a:ea typeface="微软雅黑" panose="020B0503020204020204" pitchFamily="34" charset="-122"/>
              </a:rPr>
              <a:t>时间：</a:t>
            </a:r>
            <a:r>
              <a:rPr lang="en-US" altLang="zh-CN" dirty="0" smtClean="0">
                <a:solidFill>
                  <a:srgbClr val="C00000"/>
                </a:solidFill>
                <a:ea typeface="微软雅黑" panose="020B0503020204020204" pitchFamily="34" charset="-122"/>
              </a:rPr>
              <a:t>XX</a:t>
            </a:r>
            <a:r>
              <a:rPr lang="zh-CN" altLang="en-US" dirty="0" smtClean="0">
                <a:solidFill>
                  <a:srgbClr val="C00000"/>
                </a:solidFill>
                <a:ea typeface="微软雅黑" panose="020B0503020204020204" pitchFamily="34" charset="-122"/>
              </a:rPr>
              <a:t>年</a:t>
            </a:r>
            <a:r>
              <a:rPr lang="en-US" altLang="zh-CN" dirty="0" smtClean="0">
                <a:solidFill>
                  <a:srgbClr val="C00000"/>
                </a:solidFill>
                <a:ea typeface="微软雅黑" panose="020B0503020204020204" pitchFamily="34" charset="-122"/>
              </a:rPr>
              <a:t>XX</a:t>
            </a:r>
            <a:r>
              <a:rPr lang="zh-CN" altLang="en-US" dirty="0" smtClean="0">
                <a:solidFill>
                  <a:srgbClr val="C00000"/>
                </a:solidFill>
                <a:ea typeface="微软雅黑" panose="020B0503020204020204" pitchFamily="34" charset="-122"/>
              </a:rPr>
              <a:t>月</a:t>
            </a:r>
            <a:endParaRPr lang="zh-CN" altLang="en-US" dirty="0">
              <a:solidFill>
                <a:srgbClr val="C00000"/>
              </a:solidFill>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0" presetClass="entr" presetSubtype="0" decel="10000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3"/>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2" presetClass="entr" presetSubtype="4" fill="hold" grpId="0" nodeType="afterEffect" p14:presetBounceEnd="28000">
                                      <p:stCondLst>
                                        <p:cond delay="0"/>
                                      </p:stCondLst>
                                      <p:iterate type="lt">
                                        <p:tmPct val="15000"/>
                                      </p:iterate>
                                      <p:childTnLst>
                                        <p:set>
                                          <p:cBhvr>
                                            <p:cTn id="24" dur="1" fill="hold">
                                              <p:stCondLst>
                                                <p:cond delay="0"/>
                                              </p:stCondLst>
                                            </p:cTn>
                                            <p:tgtEl>
                                              <p:spTgt spid="10"/>
                                            </p:tgtEl>
                                            <p:attrNameLst>
                                              <p:attrName>style.visibility</p:attrName>
                                            </p:attrNameLst>
                                          </p:cBhvr>
                                          <p:to>
                                            <p:strVal val="visible"/>
                                          </p:to>
                                        </p:set>
                                        <p:anim calcmode="lin" valueType="num" p14:bounceEnd="28000">
                                          <p:cBhvr additive="base">
                                            <p:cTn id="25" dur="500" fill="hold"/>
                                            <p:tgtEl>
                                              <p:spTgt spid="10"/>
                                            </p:tgtEl>
                                            <p:attrNameLst>
                                              <p:attrName>ppt_x</p:attrName>
                                            </p:attrNameLst>
                                          </p:cBhvr>
                                          <p:tavLst>
                                            <p:tav tm="0">
                                              <p:val>
                                                <p:strVal val="#ppt_x"/>
                                              </p:val>
                                            </p:tav>
                                            <p:tav tm="100000">
                                              <p:val>
                                                <p:strVal val="#ppt_x"/>
                                              </p:val>
                                            </p:tav>
                                          </p:tavLst>
                                        </p:anim>
                                        <p:anim calcmode="lin" valueType="num" p14:bounceEnd="28000">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par>
                              <p:cTn id="27" fill="hold">
                                <p:stCondLst>
                                  <p:cond delay="3400"/>
                                </p:stCondLst>
                                <p:childTnLst>
                                  <p:par>
                                    <p:cTn id="28" presetID="42" presetClass="entr" presetSubtype="0"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1000"/>
                                            <p:tgtEl>
                                              <p:spTgt spid="11"/>
                                            </p:tgtEl>
                                          </p:cBhvr>
                                        </p:animEffect>
                                        <p:anim calcmode="lin" valueType="num">
                                          <p:cBhvr>
                                            <p:cTn id="31" dur="1000" fill="hold"/>
                                            <p:tgtEl>
                                              <p:spTgt spid="11"/>
                                            </p:tgtEl>
                                            <p:attrNameLst>
                                              <p:attrName>ppt_x</p:attrName>
                                            </p:attrNameLst>
                                          </p:cBhvr>
                                          <p:tavLst>
                                            <p:tav tm="0">
                                              <p:val>
                                                <p:strVal val="#ppt_x"/>
                                              </p:val>
                                            </p:tav>
                                            <p:tav tm="100000">
                                              <p:val>
                                                <p:strVal val="#ppt_x"/>
                                              </p:val>
                                            </p:tav>
                                          </p:tavLst>
                                        </p:anim>
                                        <p:anim calcmode="lin" valueType="num">
                                          <p:cBhvr>
                                            <p:cTn id="32" dur="1000" fill="hold"/>
                                            <p:tgtEl>
                                              <p:spTgt spid="11"/>
                                            </p:tgtEl>
                                            <p:attrNameLst>
                                              <p:attrName>ppt_y</p:attrName>
                                            </p:attrNameLst>
                                          </p:cBhvr>
                                          <p:tavLst>
                                            <p:tav tm="0">
                                              <p:val>
                                                <p:strVal val="#ppt_y+.1"/>
                                              </p:val>
                                            </p:tav>
                                            <p:tav tm="100000">
                                              <p:val>
                                                <p:strVal val="#ppt_y"/>
                                              </p:val>
                                            </p:tav>
                                          </p:tavLst>
                                        </p:anim>
                                      </p:childTnLst>
                                    </p:cTn>
                                  </p:par>
                                </p:childTnLst>
                              </p:cTn>
                            </p:par>
                            <p:par>
                              <p:cTn id="33" fill="hold">
                                <p:stCondLst>
                                  <p:cond delay="4400"/>
                                </p:stCondLst>
                                <p:childTnLst>
                                  <p:par>
                                    <p:cTn id="34" presetID="10" presetClass="entr" presetSubtype="0" fill="hold" nodeType="afterEffect">
                                      <p:stCondLst>
                                        <p:cond delay="0"/>
                                      </p:stCondLst>
                                      <p:childTnLst>
                                        <p:set>
                                          <p:cBhvr>
                                            <p:cTn id="35" dur="1" fill="hold">
                                              <p:stCondLst>
                                                <p:cond delay="0"/>
                                              </p:stCondLst>
                                            </p:cTn>
                                            <p:tgtEl>
                                              <p:spTgt spid="2">
                                                <p:txEl>
                                                  <p:pRg st="0" end="0"/>
                                                </p:txEl>
                                              </p:spTgt>
                                            </p:tgtEl>
                                            <p:attrNameLst>
                                              <p:attrName>style.visibility</p:attrName>
                                            </p:attrNameLst>
                                          </p:cBhvr>
                                          <p:to>
                                            <p:strVal val="visible"/>
                                          </p:to>
                                        </p:set>
                                        <p:animEffect transition="in" filter="fade">
                                          <p:cBhvr>
                                            <p:cTn id="36"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0" presetClass="entr" presetSubtype="0" decel="10000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3"/>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2" presetClass="entr" presetSubtype="4" fill="hold" grpId="0" nodeType="afterEffect">
                                      <p:stCondLst>
                                        <p:cond delay="0"/>
                                      </p:stCondLst>
                                      <p:iterate type="lt">
                                        <p:tmPct val="15000"/>
                                      </p:iterate>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par>
                              <p:cTn id="27" fill="hold">
                                <p:stCondLst>
                                  <p:cond delay="3400"/>
                                </p:stCondLst>
                                <p:childTnLst>
                                  <p:par>
                                    <p:cTn id="28" presetID="42" presetClass="entr" presetSubtype="0"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1000"/>
                                            <p:tgtEl>
                                              <p:spTgt spid="11"/>
                                            </p:tgtEl>
                                          </p:cBhvr>
                                        </p:animEffect>
                                        <p:anim calcmode="lin" valueType="num">
                                          <p:cBhvr>
                                            <p:cTn id="31" dur="1000" fill="hold"/>
                                            <p:tgtEl>
                                              <p:spTgt spid="11"/>
                                            </p:tgtEl>
                                            <p:attrNameLst>
                                              <p:attrName>ppt_x</p:attrName>
                                            </p:attrNameLst>
                                          </p:cBhvr>
                                          <p:tavLst>
                                            <p:tav tm="0">
                                              <p:val>
                                                <p:strVal val="#ppt_x"/>
                                              </p:val>
                                            </p:tav>
                                            <p:tav tm="100000">
                                              <p:val>
                                                <p:strVal val="#ppt_x"/>
                                              </p:val>
                                            </p:tav>
                                          </p:tavLst>
                                        </p:anim>
                                        <p:anim calcmode="lin" valueType="num">
                                          <p:cBhvr>
                                            <p:cTn id="32" dur="1000" fill="hold"/>
                                            <p:tgtEl>
                                              <p:spTgt spid="11"/>
                                            </p:tgtEl>
                                            <p:attrNameLst>
                                              <p:attrName>ppt_y</p:attrName>
                                            </p:attrNameLst>
                                          </p:cBhvr>
                                          <p:tavLst>
                                            <p:tav tm="0">
                                              <p:val>
                                                <p:strVal val="#ppt_y+.1"/>
                                              </p:val>
                                            </p:tav>
                                            <p:tav tm="100000">
                                              <p:val>
                                                <p:strVal val="#ppt_y"/>
                                              </p:val>
                                            </p:tav>
                                          </p:tavLst>
                                        </p:anim>
                                      </p:childTnLst>
                                    </p:cTn>
                                  </p:par>
                                </p:childTnLst>
                              </p:cTn>
                            </p:par>
                            <p:par>
                              <p:cTn id="33" fill="hold">
                                <p:stCondLst>
                                  <p:cond delay="4400"/>
                                </p:stCondLst>
                                <p:childTnLst>
                                  <p:par>
                                    <p:cTn id="34" presetID="10" presetClass="entr" presetSubtype="0" fill="hold" nodeType="afterEffect">
                                      <p:stCondLst>
                                        <p:cond delay="0"/>
                                      </p:stCondLst>
                                      <p:childTnLst>
                                        <p:set>
                                          <p:cBhvr>
                                            <p:cTn id="35" dur="1" fill="hold">
                                              <p:stCondLst>
                                                <p:cond delay="0"/>
                                              </p:stCondLst>
                                            </p:cTn>
                                            <p:tgtEl>
                                              <p:spTgt spid="2">
                                                <p:txEl>
                                                  <p:pRg st="0" end="0"/>
                                                </p:txEl>
                                              </p:spTgt>
                                            </p:tgtEl>
                                            <p:attrNameLst>
                                              <p:attrName>style.visibility</p:attrName>
                                            </p:attrNameLst>
                                          </p:cBhvr>
                                          <p:to>
                                            <p:strVal val="visible"/>
                                          </p:to>
                                        </p:set>
                                        <p:animEffect transition="in" filter="fade">
                                          <p:cBhvr>
                                            <p:cTn id="36"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13"/>
          <p:cNvGrpSpPr/>
          <p:nvPr/>
        </p:nvGrpSpPr>
        <p:grpSpPr bwMode="auto">
          <a:xfrm>
            <a:off x="584102" y="1153557"/>
            <a:ext cx="2758679" cy="346249"/>
            <a:chOff x="0" y="0"/>
            <a:chExt cx="3240360" cy="346442"/>
          </a:xfrm>
          <a:solidFill>
            <a:srgbClr val="B6302E"/>
          </a:solidFill>
        </p:grpSpPr>
        <p:sp>
          <p:nvSpPr>
            <p:cNvPr id="10" name="矩形 14"/>
            <p:cNvSpPr>
              <a:spLocks noChangeArrowheads="1"/>
            </p:cNvSpPr>
            <p:nvPr/>
          </p:nvSpPr>
          <p:spPr bwMode="auto">
            <a:xfrm>
              <a:off x="0" y="1900"/>
              <a:ext cx="3240360" cy="326896"/>
            </a:xfrm>
            <a:prstGeom prst="rect">
              <a:avLst/>
            </a:prstGeom>
            <a:grpFill/>
            <a:ln>
              <a:noFill/>
            </a:ln>
            <a:extLst>
              <a:ext uri="{91240B29-F687-4F45-9708-019B960494DF}">
                <a14:hiddenLine xmlns:a14="http://schemas.microsoft.com/office/drawing/2010/main" w="12700">
                  <a:solidFill>
                    <a:srgbClr val="42719B"/>
                  </a:solidFill>
                  <a:bevel/>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1800">
                <a:solidFill>
                  <a:schemeClr val="bg1"/>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1" name="文本框 11"/>
            <p:cNvSpPr>
              <a:spLocks noChangeArrowheads="1"/>
            </p:cNvSpPr>
            <p:nvPr/>
          </p:nvSpPr>
          <p:spPr bwMode="auto">
            <a:xfrm>
              <a:off x="72008" y="0"/>
              <a:ext cx="1657326" cy="3464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1650" b="1" dirty="0">
                  <a:solidFill>
                    <a:schemeClr val="bg1"/>
                  </a:solidFill>
                  <a:latin typeface="微软雅黑" panose="020B0503020204020204" pitchFamily="34" charset="-122"/>
                  <a:ea typeface="微软雅黑" panose="020B0503020204020204" pitchFamily="34" charset="-122"/>
                  <a:sym typeface="方正兰亭黑_GBK" pitchFamily="2" charset="-122"/>
                </a:rPr>
                <a:t>1    </a:t>
              </a:r>
              <a:r>
                <a:rPr lang="zh-CN" altLang="en-US" sz="1650" b="1" dirty="0">
                  <a:solidFill>
                    <a:schemeClr val="bg1"/>
                  </a:solidFill>
                  <a:latin typeface="微软雅黑" panose="020B0503020204020204" pitchFamily="34" charset="-122"/>
                  <a:ea typeface="微软雅黑" panose="020B0503020204020204" pitchFamily="34" charset="-122"/>
                  <a:sym typeface="方正兰亭黑_GBK" pitchFamily="2" charset="-122"/>
                </a:rPr>
                <a:t>添加标题</a:t>
              </a:r>
              <a:endParaRPr lang="zh-CN" altLang="en-US" sz="1650" b="1" dirty="0">
                <a:solidFill>
                  <a:schemeClr val="bg1"/>
                </a:solidFill>
                <a:latin typeface="微软雅黑" panose="020B0503020204020204" pitchFamily="34" charset="-122"/>
                <a:ea typeface="微软雅黑" panose="020B0503020204020204" pitchFamily="34" charset="-122"/>
                <a:sym typeface="方正兰亭黑_GBK" pitchFamily="2" charset="-122"/>
              </a:endParaRPr>
            </a:p>
          </p:txBody>
        </p:sp>
      </p:grpSp>
      <p:sp>
        <p:nvSpPr>
          <p:cNvPr id="12" name="矩形 17"/>
          <p:cNvSpPr>
            <a:spLocks noChangeArrowheads="1"/>
          </p:cNvSpPr>
          <p:nvPr/>
        </p:nvSpPr>
        <p:spPr bwMode="auto">
          <a:xfrm>
            <a:off x="550765" y="1534558"/>
            <a:ext cx="2908697" cy="644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lnSpc>
                <a:spcPct val="114000"/>
              </a:lnSpc>
            </a:pPr>
            <a:r>
              <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sym typeface="方正兰亭黑_GBK" pitchFamily="2" charset="-122"/>
              </a:rPr>
              <a:t>在此录入上述图表的综合分析说明，在此录入上述图表的综合分析说明，在此录入上述图表的综合分析说明。</a:t>
            </a:r>
            <a:endPar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grpSp>
        <p:nvGrpSpPr>
          <p:cNvPr id="13" name="组合 18"/>
          <p:cNvGrpSpPr/>
          <p:nvPr/>
        </p:nvGrpSpPr>
        <p:grpSpPr bwMode="auto">
          <a:xfrm>
            <a:off x="584102" y="2401332"/>
            <a:ext cx="2758679" cy="346249"/>
            <a:chOff x="0" y="0"/>
            <a:chExt cx="3240360" cy="346442"/>
          </a:xfrm>
          <a:solidFill>
            <a:schemeClr val="tx1">
              <a:lumMod val="75000"/>
              <a:lumOff val="25000"/>
            </a:schemeClr>
          </a:solidFill>
        </p:grpSpPr>
        <p:sp>
          <p:nvSpPr>
            <p:cNvPr id="14" name="矩形 19"/>
            <p:cNvSpPr>
              <a:spLocks noChangeArrowheads="1"/>
            </p:cNvSpPr>
            <p:nvPr/>
          </p:nvSpPr>
          <p:spPr bwMode="auto">
            <a:xfrm>
              <a:off x="0" y="1900"/>
              <a:ext cx="3240360" cy="326896"/>
            </a:xfrm>
            <a:prstGeom prst="rect">
              <a:avLst/>
            </a:prstGeom>
            <a:grpFill/>
            <a:ln>
              <a:noFill/>
            </a:ln>
            <a:extLst>
              <a:ext uri="{91240B29-F687-4F45-9708-019B960494DF}">
                <a14:hiddenLine xmlns:a14="http://schemas.microsoft.com/office/drawing/2010/main" w="12700">
                  <a:solidFill>
                    <a:srgbClr val="42719B"/>
                  </a:solidFill>
                  <a:bevel/>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1800">
                <a:solidFill>
                  <a:schemeClr val="bg1"/>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5" name="文本框 11"/>
            <p:cNvSpPr>
              <a:spLocks noChangeArrowheads="1"/>
            </p:cNvSpPr>
            <p:nvPr/>
          </p:nvSpPr>
          <p:spPr bwMode="auto">
            <a:xfrm>
              <a:off x="72008" y="0"/>
              <a:ext cx="1657326" cy="3464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1650" b="1" dirty="0">
                  <a:solidFill>
                    <a:schemeClr val="bg1"/>
                  </a:solidFill>
                  <a:latin typeface="微软雅黑" panose="020B0503020204020204" pitchFamily="34" charset="-122"/>
                  <a:ea typeface="微软雅黑" panose="020B0503020204020204" pitchFamily="34" charset="-122"/>
                  <a:sym typeface="方正兰亭黑_GBK" pitchFamily="2" charset="-122"/>
                </a:rPr>
                <a:t>2    </a:t>
              </a:r>
              <a:r>
                <a:rPr lang="zh-CN" altLang="en-US" sz="1650" b="1" dirty="0">
                  <a:solidFill>
                    <a:schemeClr val="bg1"/>
                  </a:solidFill>
                  <a:latin typeface="微软雅黑" panose="020B0503020204020204" pitchFamily="34" charset="-122"/>
                  <a:ea typeface="微软雅黑" panose="020B0503020204020204" pitchFamily="34" charset="-122"/>
                  <a:sym typeface="方正兰亭黑_GBK" pitchFamily="2" charset="-122"/>
                </a:rPr>
                <a:t>添加标题</a:t>
              </a:r>
              <a:endParaRPr lang="zh-CN" altLang="en-US" sz="1650" b="1" dirty="0">
                <a:solidFill>
                  <a:schemeClr val="bg1"/>
                </a:solidFill>
                <a:latin typeface="微软雅黑" panose="020B0503020204020204" pitchFamily="34" charset="-122"/>
                <a:ea typeface="微软雅黑" panose="020B0503020204020204" pitchFamily="34" charset="-122"/>
                <a:sym typeface="方正兰亭黑_GBK" pitchFamily="2" charset="-122"/>
              </a:endParaRPr>
            </a:p>
          </p:txBody>
        </p:sp>
      </p:grpSp>
      <p:sp>
        <p:nvSpPr>
          <p:cNvPr id="16" name="矩形 21"/>
          <p:cNvSpPr>
            <a:spLocks noChangeArrowheads="1"/>
          </p:cNvSpPr>
          <p:nvPr/>
        </p:nvSpPr>
        <p:spPr bwMode="auto">
          <a:xfrm>
            <a:off x="550765" y="2782333"/>
            <a:ext cx="2908697" cy="46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lnSpc>
                <a:spcPct val="114000"/>
              </a:lnSpc>
            </a:pPr>
            <a:r>
              <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sym typeface="方正兰亭黑_GBK" pitchFamily="2" charset="-122"/>
              </a:rPr>
              <a:t>在此录入上述图表的综合分析说明，在此录入上述图表的综合分析说明。</a:t>
            </a:r>
            <a:endPar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grpSp>
        <p:nvGrpSpPr>
          <p:cNvPr id="17" name="组合 22"/>
          <p:cNvGrpSpPr/>
          <p:nvPr/>
        </p:nvGrpSpPr>
        <p:grpSpPr bwMode="auto">
          <a:xfrm>
            <a:off x="584102" y="3452653"/>
            <a:ext cx="2758679" cy="346249"/>
            <a:chOff x="0" y="0"/>
            <a:chExt cx="3240360" cy="346442"/>
          </a:xfrm>
          <a:solidFill>
            <a:schemeClr val="bg1">
              <a:lumMod val="50000"/>
            </a:schemeClr>
          </a:solidFill>
        </p:grpSpPr>
        <p:sp>
          <p:nvSpPr>
            <p:cNvPr id="18" name="矩形 23"/>
            <p:cNvSpPr>
              <a:spLocks noChangeArrowheads="1"/>
            </p:cNvSpPr>
            <p:nvPr/>
          </p:nvSpPr>
          <p:spPr bwMode="auto">
            <a:xfrm>
              <a:off x="0" y="1900"/>
              <a:ext cx="3240360" cy="326896"/>
            </a:xfrm>
            <a:prstGeom prst="rect">
              <a:avLst/>
            </a:prstGeom>
            <a:grpFill/>
            <a:ln>
              <a:noFill/>
            </a:ln>
            <a:extLst>
              <a:ext uri="{91240B29-F687-4F45-9708-019B960494DF}">
                <a14:hiddenLine xmlns:a14="http://schemas.microsoft.com/office/drawing/2010/main" w="12700">
                  <a:solidFill>
                    <a:srgbClr val="42719B"/>
                  </a:solidFill>
                  <a:bevel/>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1800">
                <a:solidFill>
                  <a:schemeClr val="bg1"/>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9" name="文本框 11"/>
            <p:cNvSpPr>
              <a:spLocks noChangeArrowheads="1"/>
            </p:cNvSpPr>
            <p:nvPr/>
          </p:nvSpPr>
          <p:spPr bwMode="auto">
            <a:xfrm>
              <a:off x="72008" y="0"/>
              <a:ext cx="1657326" cy="3464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1650" b="1" dirty="0">
                  <a:solidFill>
                    <a:schemeClr val="bg1"/>
                  </a:solidFill>
                  <a:latin typeface="微软雅黑" panose="020B0503020204020204" pitchFamily="34" charset="-122"/>
                  <a:ea typeface="微软雅黑" panose="020B0503020204020204" pitchFamily="34" charset="-122"/>
                  <a:sym typeface="方正兰亭黑_GBK" pitchFamily="2" charset="-122"/>
                </a:rPr>
                <a:t>3    </a:t>
              </a:r>
              <a:r>
                <a:rPr lang="zh-CN" altLang="en-US" sz="1650" b="1" dirty="0">
                  <a:solidFill>
                    <a:schemeClr val="bg1"/>
                  </a:solidFill>
                  <a:latin typeface="微软雅黑" panose="020B0503020204020204" pitchFamily="34" charset="-122"/>
                  <a:ea typeface="微软雅黑" panose="020B0503020204020204" pitchFamily="34" charset="-122"/>
                  <a:sym typeface="方正兰亭黑_GBK" pitchFamily="2" charset="-122"/>
                </a:rPr>
                <a:t>添加标题</a:t>
              </a:r>
              <a:endParaRPr lang="zh-CN" altLang="en-US" sz="1650" b="1" dirty="0">
                <a:solidFill>
                  <a:schemeClr val="bg1"/>
                </a:solidFill>
                <a:latin typeface="微软雅黑" panose="020B0503020204020204" pitchFamily="34" charset="-122"/>
                <a:ea typeface="微软雅黑" panose="020B0503020204020204" pitchFamily="34" charset="-122"/>
                <a:sym typeface="方正兰亭黑_GBK" pitchFamily="2" charset="-122"/>
              </a:endParaRPr>
            </a:p>
          </p:txBody>
        </p:sp>
      </p:grpSp>
      <p:sp>
        <p:nvSpPr>
          <p:cNvPr id="20" name="矩形 25"/>
          <p:cNvSpPr>
            <a:spLocks noChangeArrowheads="1"/>
          </p:cNvSpPr>
          <p:nvPr/>
        </p:nvSpPr>
        <p:spPr bwMode="auto">
          <a:xfrm>
            <a:off x="550765" y="3833654"/>
            <a:ext cx="2908697" cy="644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lnSpc>
                <a:spcPct val="114000"/>
              </a:lnSpc>
            </a:pPr>
            <a:r>
              <a:rPr lang="zh-CN" altLang="en-US" sz="1050">
                <a:solidFill>
                  <a:schemeClr val="tx1">
                    <a:lumMod val="75000"/>
                    <a:lumOff val="25000"/>
                  </a:schemeClr>
                </a:solidFill>
                <a:latin typeface="微软雅黑" panose="020B0503020204020204" pitchFamily="34" charset="-122"/>
                <a:ea typeface="微软雅黑" panose="020B0503020204020204" pitchFamily="34" charset="-122"/>
                <a:sym typeface="方正兰亭黑_GBK" pitchFamily="2" charset="-122"/>
              </a:rPr>
              <a:t>在此录入上述图表的综合分析说明，在此录入上述图表的综合分析说明，在此录入上述图表的综合分析说明。</a:t>
            </a:r>
            <a:endParaRPr lang="zh-CN" altLang="en-US" sz="1050">
              <a:solidFill>
                <a:schemeClr val="tx1">
                  <a:lumMod val="75000"/>
                  <a:lumOff val="25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pic>
        <p:nvPicPr>
          <p:cNvPr id="21" name="图片 26"/>
          <p:cNvPicPr>
            <a:picLocks noChangeAspect="1" noChangeArrowheads="1"/>
          </p:cNvPicPr>
          <p:nvPr/>
        </p:nvPicPr>
        <p:blipFill>
          <a:blip r:embed="rId1" cstate="email"/>
          <a:stretch>
            <a:fillRect/>
          </a:stretch>
        </p:blipFill>
        <p:spPr bwMode="auto">
          <a:xfrm>
            <a:off x="3760005" y="1066803"/>
            <a:ext cx="4455763" cy="311903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750" fill="hold"/>
                                        <p:tgtEl>
                                          <p:spTgt spid="21"/>
                                        </p:tgtEl>
                                        <p:attrNameLst>
                                          <p:attrName>ppt_x</p:attrName>
                                        </p:attrNameLst>
                                      </p:cBhvr>
                                      <p:tavLst>
                                        <p:tav tm="0">
                                          <p:val>
                                            <p:strVal val="0-#ppt_w/2"/>
                                          </p:val>
                                        </p:tav>
                                        <p:tav tm="100000">
                                          <p:val>
                                            <p:strVal val="#ppt_x"/>
                                          </p:val>
                                        </p:tav>
                                      </p:tavLst>
                                    </p:anim>
                                    <p:anim calcmode="lin" valueType="num">
                                      <p:cBhvr>
                                        <p:cTn id="8" dur="75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750" fill="hold"/>
                                        <p:tgtEl>
                                          <p:spTgt spid="9"/>
                                        </p:tgtEl>
                                        <p:attrNameLst>
                                          <p:attrName>ppt_x</p:attrName>
                                        </p:attrNameLst>
                                      </p:cBhvr>
                                      <p:tavLst>
                                        <p:tav tm="0">
                                          <p:val>
                                            <p:strVal val="1+#ppt_w/2"/>
                                          </p:val>
                                        </p:tav>
                                        <p:tav tm="100000">
                                          <p:val>
                                            <p:strVal val="#ppt_x"/>
                                          </p:val>
                                        </p:tav>
                                      </p:tavLst>
                                    </p:anim>
                                    <p:anim calcmode="lin" valueType="num">
                                      <p:cBhvr>
                                        <p:cTn id="12" dur="75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p:cTn id="15" dur="750" fill="hold"/>
                                        <p:tgtEl>
                                          <p:spTgt spid="13"/>
                                        </p:tgtEl>
                                        <p:attrNameLst>
                                          <p:attrName>ppt_x</p:attrName>
                                        </p:attrNameLst>
                                      </p:cBhvr>
                                      <p:tavLst>
                                        <p:tav tm="0">
                                          <p:val>
                                            <p:strVal val="1+#ppt_w/2"/>
                                          </p:val>
                                        </p:tav>
                                        <p:tav tm="100000">
                                          <p:val>
                                            <p:strVal val="#ppt_x"/>
                                          </p:val>
                                        </p:tav>
                                      </p:tavLst>
                                    </p:anim>
                                    <p:anim calcmode="lin" valueType="num">
                                      <p:cBhvr>
                                        <p:cTn id="16" dur="750" fill="hold"/>
                                        <p:tgtEl>
                                          <p:spTgt spid="13"/>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p:cTn id="19" dur="750" fill="hold"/>
                                        <p:tgtEl>
                                          <p:spTgt spid="17"/>
                                        </p:tgtEl>
                                        <p:attrNameLst>
                                          <p:attrName>ppt_x</p:attrName>
                                        </p:attrNameLst>
                                      </p:cBhvr>
                                      <p:tavLst>
                                        <p:tav tm="0">
                                          <p:val>
                                            <p:strVal val="1+#ppt_w/2"/>
                                          </p:val>
                                        </p:tav>
                                        <p:tav tm="100000">
                                          <p:val>
                                            <p:strVal val="#ppt_x"/>
                                          </p:val>
                                        </p:tav>
                                      </p:tavLst>
                                    </p:anim>
                                    <p:anim calcmode="lin" valueType="num">
                                      <p:cBhvr>
                                        <p:cTn id="20" dur="750" fill="hold"/>
                                        <p:tgtEl>
                                          <p:spTgt spid="17"/>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22" presetClass="entr" presetSubtype="1" fill="hold" grpId="0" nodeType="afterEffect">
                                  <p:stCondLst>
                                    <p:cond delay="250"/>
                                  </p:stCondLst>
                                  <p:childTnLst>
                                    <p:set>
                                      <p:cBhvr>
                                        <p:cTn id="23" dur="1" fill="hold">
                                          <p:stCondLst>
                                            <p:cond delay="0"/>
                                          </p:stCondLst>
                                        </p:cTn>
                                        <p:tgtEl>
                                          <p:spTgt spid="12"/>
                                        </p:tgtEl>
                                        <p:attrNameLst>
                                          <p:attrName>style.visibility</p:attrName>
                                        </p:attrNameLst>
                                      </p:cBhvr>
                                      <p:to>
                                        <p:strVal val="visible"/>
                                      </p:to>
                                    </p:set>
                                    <p:animEffect>
                                      <p:cBhvr>
                                        <p:cTn id="24" dur="750"/>
                                        <p:tgtEl>
                                          <p:spTgt spid="12"/>
                                        </p:tgtEl>
                                      </p:cBhvr>
                                    </p:animEffect>
                                  </p:childTnLst>
                                </p:cTn>
                              </p:par>
                            </p:childTnLst>
                          </p:cTn>
                        </p:par>
                        <p:par>
                          <p:cTn id="25" fill="hold">
                            <p:stCondLst>
                              <p:cond delay="2250"/>
                            </p:stCondLst>
                            <p:childTnLst>
                              <p:par>
                                <p:cTn id="26" presetID="22" presetClass="entr" presetSubtype="1" fill="hold" grpId="0"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p:cBhvr>
                                        <p:cTn id="28" dur="500"/>
                                        <p:tgtEl>
                                          <p:spTgt spid="16"/>
                                        </p:tgtEl>
                                      </p:cBhvr>
                                    </p:animEffect>
                                  </p:childTnLst>
                                </p:cTn>
                              </p:par>
                            </p:childTnLst>
                          </p:cTn>
                        </p:par>
                        <p:par>
                          <p:cTn id="29" fill="hold">
                            <p:stCondLst>
                              <p:cond delay="2750"/>
                            </p:stCondLst>
                            <p:childTnLst>
                              <p:par>
                                <p:cTn id="30" presetID="22" presetClass="entr" presetSubtype="1" fill="hold" grpId="0" nodeType="afterEffect">
                                  <p:stCondLst>
                                    <p:cond delay="0"/>
                                  </p:stCondLst>
                                  <p:childTnLst>
                                    <p:set>
                                      <p:cBhvr>
                                        <p:cTn id="31" dur="1" fill="hold">
                                          <p:stCondLst>
                                            <p:cond delay="0"/>
                                          </p:stCondLst>
                                        </p:cTn>
                                        <p:tgtEl>
                                          <p:spTgt spid="20"/>
                                        </p:tgtEl>
                                        <p:attrNameLst>
                                          <p:attrName>style.visibility</p:attrName>
                                        </p:attrNameLst>
                                      </p:cBhvr>
                                      <p:to>
                                        <p:strVal val="visible"/>
                                      </p:to>
                                    </p:set>
                                    <p:animEffect>
                                      <p:cBhvr>
                                        <p:cTn id="32" dur="7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utoUpdateAnimBg="0"/>
      <p:bldP spid="16" grpId="0" bldLvl="0" autoUpdateAnimBg="0"/>
      <p:bldP spid="20" grpId="0" bldLvl="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971600" y="2050687"/>
            <a:ext cx="1423450" cy="1423450"/>
          </a:xfrm>
          <a:prstGeom prst="ellipse">
            <a:avLst/>
          </a:prstGeom>
          <a:solidFill>
            <a:srgbClr val="C00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grpSp>
        <p:nvGrpSpPr>
          <p:cNvPr id="5" name="组合 4"/>
          <p:cNvGrpSpPr/>
          <p:nvPr/>
        </p:nvGrpSpPr>
        <p:grpSpPr>
          <a:xfrm>
            <a:off x="3004805" y="1381576"/>
            <a:ext cx="2846358" cy="2846358"/>
            <a:chOff x="304800" y="673100"/>
            <a:chExt cx="4000500" cy="4000500"/>
          </a:xfrm>
          <a:effectLst>
            <a:outerShdw blurRad="444500" dist="254000" dir="8100000" algn="tr" rotWithShape="0">
              <a:prstClr val="black">
                <a:alpha val="50000"/>
              </a:prstClr>
            </a:outerShdw>
          </a:effectLst>
        </p:grpSpPr>
        <p:sp>
          <p:nvSpPr>
            <p:cNvPr id="6" name="同心圆 5"/>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微软雅黑" panose="020B0503020204020204" pitchFamily="34" charset="-122"/>
                <a:ea typeface="微软雅黑" panose="020B0503020204020204" pitchFamily="34" charset="-122"/>
              </a:endParaRPr>
            </a:p>
          </p:txBody>
        </p:sp>
        <p:sp>
          <p:nvSpPr>
            <p:cNvPr id="7" name="椭圆 6"/>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4932040" y="1410570"/>
            <a:ext cx="623903" cy="623903"/>
            <a:chOff x="304800" y="673100"/>
            <a:chExt cx="4000500" cy="4000500"/>
          </a:xfrm>
          <a:effectLst>
            <a:outerShdw blurRad="317500" dist="190500" dir="8100000" algn="tr" rotWithShape="0">
              <a:prstClr val="black">
                <a:alpha val="50000"/>
              </a:prstClr>
            </a:outerShdw>
          </a:effectLst>
        </p:grpSpPr>
        <p:sp>
          <p:nvSpPr>
            <p:cNvPr id="9" name="同心圆 8"/>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500" b="1">
                <a:solidFill>
                  <a:schemeClr val="accent3"/>
                </a:solidFill>
                <a:latin typeface="微软雅黑" panose="020B0503020204020204" pitchFamily="34" charset="-122"/>
                <a:ea typeface="微软雅黑" panose="020B0503020204020204" pitchFamily="34" charset="-122"/>
              </a:endParaRPr>
            </a:p>
          </p:txBody>
        </p:sp>
        <p:sp>
          <p:nvSpPr>
            <p:cNvPr id="10" name="椭圆 9"/>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500" b="1" dirty="0" smtClean="0">
                  <a:solidFill>
                    <a:schemeClr val="accent3"/>
                  </a:solidFill>
                  <a:latin typeface="微软雅黑" panose="020B0503020204020204" pitchFamily="34" charset="-122"/>
                  <a:ea typeface="微软雅黑" panose="020B0503020204020204" pitchFamily="34" charset="-122"/>
                </a:rPr>
                <a:t>1</a:t>
              </a:r>
              <a:endParaRPr lang="zh-CN" altLang="en-US" sz="2500" b="1" dirty="0">
                <a:solidFill>
                  <a:schemeClr val="accent3"/>
                </a:solidFill>
                <a:latin typeface="微软雅黑" panose="020B0503020204020204" pitchFamily="34" charset="-122"/>
                <a:ea typeface="微软雅黑" panose="020B0503020204020204" pitchFamily="34" charset="-122"/>
              </a:endParaRPr>
            </a:p>
          </p:txBody>
        </p:sp>
      </p:grpSp>
      <p:grpSp>
        <p:nvGrpSpPr>
          <p:cNvPr id="11" name="组合 10"/>
          <p:cNvGrpSpPr/>
          <p:nvPr/>
        </p:nvGrpSpPr>
        <p:grpSpPr>
          <a:xfrm>
            <a:off x="5477088" y="2450460"/>
            <a:ext cx="623903" cy="623903"/>
            <a:chOff x="304800" y="673100"/>
            <a:chExt cx="4000500" cy="4000500"/>
          </a:xfrm>
          <a:effectLst>
            <a:outerShdw blurRad="317500" dist="190500" dir="8100000" algn="tr" rotWithShape="0">
              <a:prstClr val="black">
                <a:alpha val="50000"/>
              </a:prstClr>
            </a:outerShdw>
          </a:effectLst>
        </p:grpSpPr>
        <p:sp>
          <p:nvSpPr>
            <p:cNvPr id="12" name="同心圆 11"/>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500" b="1">
                <a:solidFill>
                  <a:schemeClr val="accent3"/>
                </a:solidFill>
                <a:latin typeface="微软雅黑" panose="020B0503020204020204" pitchFamily="34" charset="-122"/>
                <a:ea typeface="微软雅黑" panose="020B0503020204020204" pitchFamily="34" charset="-122"/>
              </a:endParaRPr>
            </a:p>
          </p:txBody>
        </p:sp>
        <p:sp>
          <p:nvSpPr>
            <p:cNvPr id="13" name="椭圆 12"/>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500" b="1" dirty="0" smtClean="0">
                  <a:solidFill>
                    <a:schemeClr val="accent4"/>
                  </a:solidFill>
                  <a:latin typeface="微软雅黑" panose="020B0503020204020204" pitchFamily="34" charset="-122"/>
                  <a:ea typeface="微软雅黑" panose="020B0503020204020204" pitchFamily="34" charset="-122"/>
                </a:rPr>
                <a:t>2</a:t>
              </a:r>
              <a:endParaRPr lang="zh-CN" altLang="en-US" sz="2500" b="1" dirty="0">
                <a:solidFill>
                  <a:schemeClr val="accent4"/>
                </a:solidFill>
                <a:latin typeface="微软雅黑" panose="020B0503020204020204" pitchFamily="34" charset="-122"/>
                <a:ea typeface="微软雅黑" panose="020B0503020204020204" pitchFamily="34" charset="-122"/>
              </a:endParaRPr>
            </a:p>
          </p:txBody>
        </p:sp>
      </p:grpSp>
      <p:grpSp>
        <p:nvGrpSpPr>
          <p:cNvPr id="14" name="组合 13"/>
          <p:cNvGrpSpPr/>
          <p:nvPr/>
        </p:nvGrpSpPr>
        <p:grpSpPr>
          <a:xfrm>
            <a:off x="4932040" y="3541908"/>
            <a:ext cx="623903" cy="623903"/>
            <a:chOff x="304800" y="673100"/>
            <a:chExt cx="4000500" cy="4000500"/>
          </a:xfrm>
          <a:effectLst>
            <a:outerShdw blurRad="317500" dist="190500" dir="8100000" algn="tr" rotWithShape="0">
              <a:prstClr val="black">
                <a:alpha val="50000"/>
              </a:prstClr>
            </a:outerShdw>
          </a:effectLst>
        </p:grpSpPr>
        <p:sp>
          <p:nvSpPr>
            <p:cNvPr id="15" name="同心圆 14"/>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500" b="1">
                <a:solidFill>
                  <a:schemeClr val="accent3"/>
                </a:solidFill>
                <a:latin typeface="微软雅黑" panose="020B0503020204020204" pitchFamily="34" charset="-122"/>
                <a:ea typeface="微软雅黑" panose="020B0503020204020204" pitchFamily="34" charset="-122"/>
              </a:endParaRPr>
            </a:p>
          </p:txBody>
        </p:sp>
        <p:sp>
          <p:nvSpPr>
            <p:cNvPr id="16" name="椭圆 15"/>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500" b="1" dirty="0" smtClean="0">
                  <a:solidFill>
                    <a:schemeClr val="accent2"/>
                  </a:solidFill>
                  <a:latin typeface="微软雅黑" panose="020B0503020204020204" pitchFamily="34" charset="-122"/>
                  <a:ea typeface="微软雅黑" panose="020B0503020204020204" pitchFamily="34" charset="-122"/>
                </a:rPr>
                <a:t>3</a:t>
              </a:r>
              <a:endParaRPr lang="zh-CN" altLang="en-US" sz="2500" b="1" dirty="0">
                <a:solidFill>
                  <a:schemeClr val="accent2"/>
                </a:solidFill>
                <a:latin typeface="微软雅黑" panose="020B0503020204020204" pitchFamily="34" charset="-122"/>
                <a:ea typeface="微软雅黑" panose="020B0503020204020204" pitchFamily="34" charset="-122"/>
              </a:endParaRPr>
            </a:p>
          </p:txBody>
        </p:sp>
      </p:grpSp>
      <p:sp>
        <p:nvSpPr>
          <p:cNvPr id="17" name="TextBox 15"/>
          <p:cNvSpPr txBox="1"/>
          <p:nvPr/>
        </p:nvSpPr>
        <p:spPr>
          <a:xfrm>
            <a:off x="1426843" y="2460253"/>
            <a:ext cx="512961" cy="615553"/>
          </a:xfrm>
          <a:prstGeom prst="rect">
            <a:avLst/>
          </a:prstGeom>
          <a:noFill/>
        </p:spPr>
        <p:txBody>
          <a:bodyPr wrap="none" lIns="0" tIns="0" rIns="0" bIns="0" rtlCol="0">
            <a:spAutoFit/>
          </a:bodyPr>
          <a:lstStyle/>
          <a:p>
            <a:pPr algn="ctr"/>
            <a:r>
              <a:rPr lang="zh-CN" altLang="en-US" sz="2000" b="1" dirty="0" smtClean="0">
                <a:solidFill>
                  <a:schemeClr val="bg1"/>
                </a:solidFill>
                <a:latin typeface="微软雅黑" panose="020B0503020204020204" pitchFamily="34" charset="-122"/>
                <a:ea typeface="微软雅黑" panose="020B0503020204020204" pitchFamily="34" charset="-122"/>
              </a:rPr>
              <a:t>标题</a:t>
            </a:r>
            <a:endParaRPr lang="en-US" altLang="zh-CN" sz="2000" b="1" dirty="0" smtClean="0">
              <a:solidFill>
                <a:schemeClr val="bg1"/>
              </a:solidFill>
              <a:latin typeface="微软雅黑" panose="020B0503020204020204" pitchFamily="34" charset="-122"/>
              <a:ea typeface="微软雅黑" panose="020B0503020204020204" pitchFamily="34" charset="-122"/>
            </a:endParaRPr>
          </a:p>
          <a:p>
            <a:pPr algn="ctr"/>
            <a:r>
              <a:rPr lang="zh-CN" altLang="en-US" sz="2000" b="1" dirty="0" smtClean="0">
                <a:solidFill>
                  <a:schemeClr val="bg1"/>
                </a:solidFill>
                <a:latin typeface="微软雅黑" panose="020B0503020204020204" pitchFamily="34" charset="-122"/>
                <a:ea typeface="微软雅黑" panose="020B0503020204020204" pitchFamily="34" charset="-122"/>
              </a:rPr>
              <a:t>内容</a:t>
            </a:r>
            <a:endParaRPr lang="zh-CN" altLang="en-US" sz="2000" b="1" dirty="0" smtClean="0">
              <a:solidFill>
                <a:schemeClr val="bg1"/>
              </a:solidFill>
              <a:latin typeface="微软雅黑" panose="020B0503020204020204" pitchFamily="34" charset="-122"/>
              <a:ea typeface="微软雅黑" panose="020B0503020204020204" pitchFamily="34" charset="-122"/>
            </a:endParaRPr>
          </a:p>
        </p:txBody>
      </p:sp>
      <p:sp>
        <p:nvSpPr>
          <p:cNvPr id="18" name="TextBox 16"/>
          <p:cNvSpPr txBox="1"/>
          <p:nvPr/>
        </p:nvSpPr>
        <p:spPr>
          <a:xfrm>
            <a:off x="5827796" y="1438817"/>
            <a:ext cx="2200588" cy="577081"/>
          </a:xfrm>
          <a:prstGeom prst="rect">
            <a:avLst/>
          </a:prstGeom>
          <a:noFill/>
        </p:spPr>
        <p:txBody>
          <a:bodyPr wrap="square" lIns="0" tIns="0" rIns="0" bIns="0" rtlCol="0">
            <a:spAutoFit/>
          </a:bodyPr>
          <a:lstStyle/>
          <a:p>
            <a:pPr algn="just">
              <a:lnSpc>
                <a:spcPts val="1500"/>
              </a:lnSpc>
            </a:pPr>
            <a:r>
              <a:rPr lang="zh-CN" altLang="en-US" sz="1000" dirty="0" smtClean="0">
                <a:latin typeface="微软雅黑" panose="020B0503020204020204" pitchFamily="34" charset="-122"/>
                <a:ea typeface="微软雅黑" panose="020B0503020204020204" pitchFamily="34" charset="-122"/>
              </a:rPr>
              <a:t>点击输入简要文字内容，文字内容需概括精炼，不用多余的文字修饰，言简意赅的说明分项内容</a:t>
            </a:r>
            <a:r>
              <a:rPr lang="en-US" altLang="zh-CN" sz="1000" dirty="0" smtClean="0">
                <a:latin typeface="微软雅黑" panose="020B0503020204020204" pitchFamily="34" charset="-122"/>
                <a:ea typeface="微软雅黑" panose="020B0503020204020204" pitchFamily="34" charset="-122"/>
              </a:rPr>
              <a:t>……</a:t>
            </a:r>
            <a:r>
              <a:rPr lang="zh-CN" altLang="en-US" sz="1000" dirty="0" smtClean="0">
                <a:latin typeface="微软雅黑" panose="020B0503020204020204" pitchFamily="34" charset="-122"/>
                <a:ea typeface="微软雅黑" panose="020B0503020204020204" pitchFamily="34" charset="-122"/>
              </a:rPr>
              <a:t>。</a:t>
            </a:r>
            <a:endParaRPr lang="en-US" altLang="zh-CN" sz="1000" dirty="0" smtClean="0">
              <a:latin typeface="微软雅黑" panose="020B0503020204020204" pitchFamily="34" charset="-122"/>
              <a:ea typeface="微软雅黑" panose="020B0503020204020204" pitchFamily="34" charset="-122"/>
            </a:endParaRPr>
          </a:p>
        </p:txBody>
      </p:sp>
      <p:sp>
        <p:nvSpPr>
          <p:cNvPr id="19" name="TextBox 17"/>
          <p:cNvSpPr txBox="1"/>
          <p:nvPr/>
        </p:nvSpPr>
        <p:spPr>
          <a:xfrm>
            <a:off x="6259844" y="2478885"/>
            <a:ext cx="2200588" cy="577081"/>
          </a:xfrm>
          <a:prstGeom prst="rect">
            <a:avLst/>
          </a:prstGeom>
          <a:noFill/>
        </p:spPr>
        <p:txBody>
          <a:bodyPr wrap="square" lIns="0" tIns="0" rIns="0" bIns="0" rtlCol="0">
            <a:spAutoFit/>
          </a:bodyPr>
          <a:lstStyle/>
          <a:p>
            <a:pPr algn="just">
              <a:lnSpc>
                <a:spcPts val="1500"/>
              </a:lnSpc>
            </a:pPr>
            <a:r>
              <a:rPr lang="zh-CN" altLang="en-US" sz="1000" dirty="0" smtClean="0">
                <a:latin typeface="微软雅黑" panose="020B0503020204020204" pitchFamily="34" charset="-122"/>
                <a:ea typeface="微软雅黑" panose="020B0503020204020204" pitchFamily="34" charset="-122"/>
              </a:rPr>
              <a:t>点击输入简要文字内容，文字内容需概括精炼，不用多余的文字修饰，言简意赅的说明分项内容</a:t>
            </a:r>
            <a:r>
              <a:rPr lang="en-US" altLang="zh-CN" sz="1000" dirty="0" smtClean="0">
                <a:latin typeface="微软雅黑" panose="020B0503020204020204" pitchFamily="34" charset="-122"/>
                <a:ea typeface="微软雅黑" panose="020B0503020204020204" pitchFamily="34" charset="-122"/>
              </a:rPr>
              <a:t>……</a:t>
            </a:r>
            <a:r>
              <a:rPr lang="zh-CN" altLang="en-US" sz="1000" dirty="0" smtClean="0">
                <a:latin typeface="微软雅黑" panose="020B0503020204020204" pitchFamily="34" charset="-122"/>
                <a:ea typeface="微软雅黑" panose="020B0503020204020204" pitchFamily="34" charset="-122"/>
              </a:rPr>
              <a:t>。</a:t>
            </a:r>
            <a:endParaRPr lang="en-US" altLang="zh-CN" sz="1000" dirty="0" smtClean="0">
              <a:latin typeface="微软雅黑" panose="020B0503020204020204" pitchFamily="34" charset="-122"/>
              <a:ea typeface="微软雅黑" panose="020B0503020204020204" pitchFamily="34" charset="-122"/>
            </a:endParaRPr>
          </a:p>
        </p:txBody>
      </p:sp>
      <p:sp>
        <p:nvSpPr>
          <p:cNvPr id="20" name="TextBox 18"/>
          <p:cNvSpPr txBox="1"/>
          <p:nvPr/>
        </p:nvSpPr>
        <p:spPr>
          <a:xfrm>
            <a:off x="5774440" y="3593199"/>
            <a:ext cx="2200588" cy="577081"/>
          </a:xfrm>
          <a:prstGeom prst="rect">
            <a:avLst/>
          </a:prstGeom>
          <a:noFill/>
        </p:spPr>
        <p:txBody>
          <a:bodyPr wrap="square" lIns="0" tIns="0" rIns="0" bIns="0" rtlCol="0">
            <a:spAutoFit/>
          </a:bodyPr>
          <a:lstStyle/>
          <a:p>
            <a:pPr algn="just">
              <a:lnSpc>
                <a:spcPts val="1500"/>
              </a:lnSpc>
            </a:pPr>
            <a:r>
              <a:rPr lang="zh-CN" altLang="en-US" sz="1000" dirty="0" smtClean="0">
                <a:latin typeface="微软雅黑" panose="020B0503020204020204" pitchFamily="34" charset="-122"/>
                <a:ea typeface="微软雅黑" panose="020B0503020204020204" pitchFamily="34" charset="-122"/>
              </a:rPr>
              <a:t>点击输入简要文字内容，文字内容需概括精炼，不用多余的文字修饰，言简意赅的说明分项内容</a:t>
            </a:r>
            <a:r>
              <a:rPr lang="en-US" altLang="zh-CN" sz="1000" dirty="0" smtClean="0">
                <a:latin typeface="微软雅黑" panose="020B0503020204020204" pitchFamily="34" charset="-122"/>
                <a:ea typeface="微软雅黑" panose="020B0503020204020204" pitchFamily="34" charset="-122"/>
              </a:rPr>
              <a:t>……</a:t>
            </a:r>
            <a:r>
              <a:rPr lang="zh-CN" altLang="en-US" sz="1000" dirty="0" smtClean="0">
                <a:latin typeface="微软雅黑" panose="020B0503020204020204" pitchFamily="34" charset="-122"/>
                <a:ea typeface="微软雅黑" panose="020B0503020204020204" pitchFamily="34" charset="-122"/>
              </a:rPr>
              <a:t>。</a:t>
            </a:r>
            <a:endParaRPr lang="en-US" altLang="zh-CN" sz="1000" dirty="0" smtClean="0">
              <a:latin typeface="微软雅黑" panose="020B0503020204020204" pitchFamily="34" charset="-122"/>
              <a:ea typeface="微软雅黑" panose="020B0503020204020204" pitchFamily="34" charset="-122"/>
            </a:endParaRPr>
          </a:p>
        </p:txBody>
      </p:sp>
      <p:sp>
        <p:nvSpPr>
          <p:cNvPr id="21" name="TextBox 19"/>
          <p:cNvSpPr txBox="1"/>
          <p:nvPr/>
        </p:nvSpPr>
        <p:spPr>
          <a:xfrm>
            <a:off x="3491879" y="2069425"/>
            <a:ext cx="1752111" cy="1400383"/>
          </a:xfrm>
          <a:prstGeom prst="rect">
            <a:avLst/>
          </a:prstGeom>
          <a:noFill/>
        </p:spPr>
        <p:txBody>
          <a:bodyPr wrap="square" lIns="0" tIns="0" rIns="0" bIns="0" rtlCol="0">
            <a:spAutoFit/>
          </a:bodyPr>
          <a:lstStyle/>
          <a:p>
            <a:pPr algn="just">
              <a:lnSpc>
                <a:spcPct val="130000"/>
              </a:lnSpc>
            </a:pPr>
            <a:r>
              <a:rPr lang="zh-CN" altLang="en-US" sz="1400" dirty="0">
                <a:latin typeface="微软雅黑" panose="020B0503020204020204" pitchFamily="34" charset="-122"/>
                <a:ea typeface="微软雅黑" panose="020B0503020204020204" pitchFamily="34" charset="-122"/>
              </a:rPr>
              <a:t>点击输入简要文字内容，文字内容需概括精炼，不用多余的文字修饰，言简意赅的说明分项内容</a:t>
            </a:r>
            <a:r>
              <a:rPr lang="en-US" altLang="zh-CN" sz="1400" dirty="0" smtClean="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p:txBody>
      </p:sp>
      <p:sp>
        <p:nvSpPr>
          <p:cNvPr id="22" name="Half Frame 12"/>
          <p:cNvSpPr/>
          <p:nvPr/>
        </p:nvSpPr>
        <p:spPr>
          <a:xfrm rot="8097294">
            <a:off x="2428709" y="2569527"/>
            <a:ext cx="360168" cy="395798"/>
          </a:xfrm>
          <a:prstGeom prst="halfFrame">
            <a:avLst/>
          </a:prstGeom>
          <a:solidFill>
            <a:srgbClr val="C00000"/>
          </a:solidFill>
          <a:effectLst/>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endParaRPr lang="zh-CN" altLang="en-US">
              <a:ea typeface="微软雅黑" panose="020B0503020204020204" pitchFamily="34" charset="-122"/>
            </a:endParaRPr>
          </a:p>
        </p:txBody>
      </p:sp>
    </p:spTree>
  </p:cSld>
  <p:clrMapOvr>
    <a:masterClrMapping/>
  </p:clrMapOvr>
  <p:transition spd="slow" advClick="0" advTm="0">
    <p:push dir="u"/>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42000" fill="hold" grpId="0" nodeType="afterEffect" p14:presetBounceEnd="44000">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14:bounceEnd="44000">
                                          <p:cBhvr additive="base">
                                            <p:cTn id="7" dur="1000" fill="hold"/>
                                            <p:tgtEl>
                                              <p:spTgt spid="4"/>
                                            </p:tgtEl>
                                            <p:attrNameLst>
                                              <p:attrName>ppt_x</p:attrName>
                                            </p:attrNameLst>
                                          </p:cBhvr>
                                          <p:tavLst>
                                            <p:tav tm="0">
                                              <p:val>
                                                <p:strVal val="0-#ppt_w/2"/>
                                              </p:val>
                                            </p:tav>
                                            <p:tav tm="100000">
                                              <p:val>
                                                <p:strVal val="#ppt_x"/>
                                              </p:val>
                                            </p:tav>
                                          </p:tavLst>
                                        </p:anim>
                                        <p:anim calcmode="lin" valueType="num" p14:bounceEnd="44000">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2" presetClass="entr" presetSubtype="8" fill="hold" nodeType="after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left)">
                                          <p:cBhvr>
                                            <p:cTn id="12" dur="500"/>
                                            <p:tgtEl>
                                              <p:spTgt spid="22"/>
                                            </p:tgtEl>
                                          </p:cBhvr>
                                        </p:animEffect>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p:cTn id="16" dur="500" fill="hold"/>
                                            <p:tgtEl>
                                              <p:spTgt spid="17"/>
                                            </p:tgtEl>
                                            <p:attrNameLst>
                                              <p:attrName>ppt_w</p:attrName>
                                            </p:attrNameLst>
                                          </p:cBhvr>
                                          <p:tavLst>
                                            <p:tav tm="0">
                                              <p:val>
                                                <p:fltVal val="0"/>
                                              </p:val>
                                            </p:tav>
                                            <p:tav tm="100000">
                                              <p:val>
                                                <p:strVal val="#ppt_w"/>
                                              </p:val>
                                            </p:tav>
                                          </p:tavLst>
                                        </p:anim>
                                        <p:anim calcmode="lin" valueType="num">
                                          <p:cBhvr>
                                            <p:cTn id="17" dur="500" fill="hold"/>
                                            <p:tgtEl>
                                              <p:spTgt spid="17"/>
                                            </p:tgtEl>
                                            <p:attrNameLst>
                                              <p:attrName>ppt_h</p:attrName>
                                            </p:attrNameLst>
                                          </p:cBhvr>
                                          <p:tavLst>
                                            <p:tav tm="0">
                                              <p:val>
                                                <p:fltVal val="0"/>
                                              </p:val>
                                            </p:tav>
                                            <p:tav tm="100000">
                                              <p:val>
                                                <p:strVal val="#ppt_h"/>
                                              </p:val>
                                            </p:tav>
                                          </p:tavLst>
                                        </p:anim>
                                        <p:animEffect transition="in" filter="fade">
                                          <p:cBhvr>
                                            <p:cTn id="18" dur="500"/>
                                            <p:tgtEl>
                                              <p:spTgt spid="17"/>
                                            </p:tgtEl>
                                          </p:cBhvr>
                                        </p:animEffect>
                                      </p:childTnLst>
                                    </p:cTn>
                                  </p:par>
                                </p:childTnLst>
                              </p:cTn>
                            </p:par>
                            <p:par>
                              <p:cTn id="19" fill="hold">
                                <p:stCondLst>
                                  <p:cond delay="2000"/>
                                </p:stCondLst>
                                <p:childTnLst>
                                  <p:par>
                                    <p:cTn id="20" presetID="2" presetClass="entr" presetSubtype="4" accel="42000" fill="hold" nodeType="afterEffect" p14:presetBounceEnd="44000">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14:bounceEnd="44000">
                                          <p:cBhvr additive="base">
                                            <p:cTn id="22" dur="1000" fill="hold"/>
                                            <p:tgtEl>
                                              <p:spTgt spid="5"/>
                                            </p:tgtEl>
                                            <p:attrNameLst>
                                              <p:attrName>ppt_x</p:attrName>
                                            </p:attrNameLst>
                                          </p:cBhvr>
                                          <p:tavLst>
                                            <p:tav tm="0">
                                              <p:val>
                                                <p:strVal val="#ppt_x"/>
                                              </p:val>
                                            </p:tav>
                                            <p:tav tm="100000">
                                              <p:val>
                                                <p:strVal val="#ppt_x"/>
                                              </p:val>
                                            </p:tav>
                                          </p:tavLst>
                                        </p:anim>
                                        <p:anim calcmode="lin" valueType="num" p14:bounceEnd="44000">
                                          <p:cBhvr additive="base">
                                            <p:cTn id="23" dur="1000" fill="hold"/>
                                            <p:tgtEl>
                                              <p:spTgt spid="5"/>
                                            </p:tgtEl>
                                            <p:attrNameLst>
                                              <p:attrName>ppt_y</p:attrName>
                                            </p:attrNameLst>
                                          </p:cBhvr>
                                          <p:tavLst>
                                            <p:tav tm="0">
                                              <p:val>
                                                <p:strVal val="1+#ppt_h/2"/>
                                              </p:val>
                                            </p:tav>
                                            <p:tav tm="100000">
                                              <p:val>
                                                <p:strVal val="#ppt_y"/>
                                              </p:val>
                                            </p:tav>
                                          </p:tavLst>
                                        </p:anim>
                                      </p:childTnLst>
                                    </p:cTn>
                                  </p:par>
                                </p:childTnLst>
                              </p:cTn>
                            </p:par>
                            <p:par>
                              <p:cTn id="24" fill="hold">
                                <p:stCondLst>
                                  <p:cond delay="3000"/>
                                </p:stCondLst>
                                <p:childTnLst>
                                  <p:par>
                                    <p:cTn id="25" presetID="22" presetClass="entr" presetSubtype="1"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up)">
                                          <p:cBhvr>
                                            <p:cTn id="27" dur="500"/>
                                            <p:tgtEl>
                                              <p:spTgt spid="21"/>
                                            </p:tgtEl>
                                          </p:cBhvr>
                                        </p:animEffect>
                                      </p:childTnLst>
                                    </p:cTn>
                                  </p:par>
                                </p:childTnLst>
                              </p:cTn>
                            </p:par>
                            <p:par>
                              <p:cTn id="28" fill="hold">
                                <p:stCondLst>
                                  <p:cond delay="3500"/>
                                </p:stCondLst>
                                <p:childTnLst>
                                  <p:par>
                                    <p:cTn id="29" presetID="2" presetClass="entr" presetSubtype="3" accel="52000" fill="hold" nodeType="afterEffect" p14:presetBounceEnd="55000">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14:bounceEnd="55000">
                                          <p:cBhvr additive="base">
                                            <p:cTn id="31" dur="1600" fill="hold"/>
                                            <p:tgtEl>
                                              <p:spTgt spid="8"/>
                                            </p:tgtEl>
                                            <p:attrNameLst>
                                              <p:attrName>ppt_x</p:attrName>
                                            </p:attrNameLst>
                                          </p:cBhvr>
                                          <p:tavLst>
                                            <p:tav tm="0">
                                              <p:val>
                                                <p:strVal val="1+#ppt_w/2"/>
                                              </p:val>
                                            </p:tav>
                                            <p:tav tm="100000">
                                              <p:val>
                                                <p:strVal val="#ppt_x"/>
                                              </p:val>
                                            </p:tav>
                                          </p:tavLst>
                                        </p:anim>
                                        <p:anim calcmode="lin" valueType="num" p14:bounceEnd="55000">
                                          <p:cBhvr additive="base">
                                            <p:cTn id="32" dur="1600" fill="hold"/>
                                            <p:tgtEl>
                                              <p:spTgt spid="8"/>
                                            </p:tgtEl>
                                            <p:attrNameLst>
                                              <p:attrName>ppt_y</p:attrName>
                                            </p:attrNameLst>
                                          </p:cBhvr>
                                          <p:tavLst>
                                            <p:tav tm="0">
                                              <p:val>
                                                <p:strVal val="0-#ppt_h/2"/>
                                              </p:val>
                                            </p:tav>
                                            <p:tav tm="100000">
                                              <p:val>
                                                <p:strVal val="#ppt_y"/>
                                              </p:val>
                                            </p:tav>
                                          </p:tavLst>
                                        </p:anim>
                                      </p:childTnLst>
                                    </p:cTn>
                                  </p:par>
                                  <p:par>
                                    <p:cTn id="33" presetID="2" presetClass="entr" presetSubtype="2" accel="52000" fill="hold" nodeType="withEffect" p14:presetBounceEnd="55000">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14:bounceEnd="55000">
                                          <p:cBhvr additive="base">
                                            <p:cTn id="35" dur="1600" fill="hold"/>
                                            <p:tgtEl>
                                              <p:spTgt spid="11"/>
                                            </p:tgtEl>
                                            <p:attrNameLst>
                                              <p:attrName>ppt_x</p:attrName>
                                            </p:attrNameLst>
                                          </p:cBhvr>
                                          <p:tavLst>
                                            <p:tav tm="0">
                                              <p:val>
                                                <p:strVal val="1+#ppt_w/2"/>
                                              </p:val>
                                            </p:tav>
                                            <p:tav tm="100000">
                                              <p:val>
                                                <p:strVal val="#ppt_x"/>
                                              </p:val>
                                            </p:tav>
                                          </p:tavLst>
                                        </p:anim>
                                        <p:anim calcmode="lin" valueType="num" p14:bounceEnd="55000">
                                          <p:cBhvr additive="base">
                                            <p:cTn id="36" dur="1600" fill="hold"/>
                                            <p:tgtEl>
                                              <p:spTgt spid="11"/>
                                            </p:tgtEl>
                                            <p:attrNameLst>
                                              <p:attrName>ppt_y</p:attrName>
                                            </p:attrNameLst>
                                          </p:cBhvr>
                                          <p:tavLst>
                                            <p:tav tm="0">
                                              <p:val>
                                                <p:strVal val="#ppt_y"/>
                                              </p:val>
                                            </p:tav>
                                            <p:tav tm="100000">
                                              <p:val>
                                                <p:strVal val="#ppt_y"/>
                                              </p:val>
                                            </p:tav>
                                          </p:tavLst>
                                        </p:anim>
                                      </p:childTnLst>
                                    </p:cTn>
                                  </p:par>
                                  <p:par>
                                    <p:cTn id="37" presetID="2" presetClass="entr" presetSubtype="6" accel="52000" fill="hold" nodeType="withEffect" p14:presetBounceEnd="55000">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14:bounceEnd="55000">
                                          <p:cBhvr additive="base">
                                            <p:cTn id="39" dur="1600" fill="hold"/>
                                            <p:tgtEl>
                                              <p:spTgt spid="14"/>
                                            </p:tgtEl>
                                            <p:attrNameLst>
                                              <p:attrName>ppt_x</p:attrName>
                                            </p:attrNameLst>
                                          </p:cBhvr>
                                          <p:tavLst>
                                            <p:tav tm="0">
                                              <p:val>
                                                <p:strVal val="1+#ppt_w/2"/>
                                              </p:val>
                                            </p:tav>
                                            <p:tav tm="100000">
                                              <p:val>
                                                <p:strVal val="#ppt_x"/>
                                              </p:val>
                                            </p:tav>
                                          </p:tavLst>
                                        </p:anim>
                                        <p:anim calcmode="lin" valueType="num" p14:bounceEnd="55000">
                                          <p:cBhvr additive="base">
                                            <p:cTn id="40" dur="1600" fill="hold"/>
                                            <p:tgtEl>
                                              <p:spTgt spid="14"/>
                                            </p:tgtEl>
                                            <p:attrNameLst>
                                              <p:attrName>ppt_y</p:attrName>
                                            </p:attrNameLst>
                                          </p:cBhvr>
                                          <p:tavLst>
                                            <p:tav tm="0">
                                              <p:val>
                                                <p:strVal val="1+#ppt_h/2"/>
                                              </p:val>
                                            </p:tav>
                                            <p:tav tm="100000">
                                              <p:val>
                                                <p:strVal val="#ppt_y"/>
                                              </p:val>
                                            </p:tav>
                                          </p:tavLst>
                                        </p:anim>
                                      </p:childTnLst>
                                    </p:cTn>
                                  </p:par>
                                </p:childTnLst>
                              </p:cTn>
                            </p:par>
                            <p:par>
                              <p:cTn id="41" fill="hold">
                                <p:stCondLst>
                                  <p:cond delay="5500"/>
                                </p:stCondLst>
                                <p:childTnLst>
                                  <p:par>
                                    <p:cTn id="42" presetID="22" presetClass="entr" presetSubtype="8" fill="hold" grpId="0" nodeType="after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wipe(left)">
                                          <p:cBhvr>
                                            <p:cTn id="44" dur="500"/>
                                            <p:tgtEl>
                                              <p:spTgt spid="18"/>
                                            </p:tgtEl>
                                          </p:cBhvr>
                                        </p:animEffect>
                                      </p:childTnLst>
                                    </p:cTn>
                                  </p:par>
                                  <p:par>
                                    <p:cTn id="45" presetID="22" presetClass="entr" presetSubtype="8" fill="hold" grpId="0" nodeType="withEffect">
                                      <p:stCondLst>
                                        <p:cond delay="200"/>
                                      </p:stCondLst>
                                      <p:childTnLst>
                                        <p:set>
                                          <p:cBhvr>
                                            <p:cTn id="46" dur="1" fill="hold">
                                              <p:stCondLst>
                                                <p:cond delay="0"/>
                                              </p:stCondLst>
                                            </p:cTn>
                                            <p:tgtEl>
                                              <p:spTgt spid="19"/>
                                            </p:tgtEl>
                                            <p:attrNameLst>
                                              <p:attrName>style.visibility</p:attrName>
                                            </p:attrNameLst>
                                          </p:cBhvr>
                                          <p:to>
                                            <p:strVal val="visible"/>
                                          </p:to>
                                        </p:set>
                                        <p:animEffect transition="in" filter="wipe(left)">
                                          <p:cBhvr>
                                            <p:cTn id="47" dur="500"/>
                                            <p:tgtEl>
                                              <p:spTgt spid="19"/>
                                            </p:tgtEl>
                                          </p:cBhvr>
                                        </p:animEffect>
                                      </p:childTnLst>
                                    </p:cTn>
                                  </p:par>
                                  <p:par>
                                    <p:cTn id="48" presetID="22" presetClass="entr" presetSubtype="8" fill="hold" grpId="0" nodeType="withEffect">
                                      <p:stCondLst>
                                        <p:cond delay="400"/>
                                      </p:stCondLst>
                                      <p:childTnLst>
                                        <p:set>
                                          <p:cBhvr>
                                            <p:cTn id="49" dur="1" fill="hold">
                                              <p:stCondLst>
                                                <p:cond delay="0"/>
                                              </p:stCondLst>
                                            </p:cTn>
                                            <p:tgtEl>
                                              <p:spTgt spid="20"/>
                                            </p:tgtEl>
                                            <p:attrNameLst>
                                              <p:attrName>style.visibility</p:attrName>
                                            </p:attrNameLst>
                                          </p:cBhvr>
                                          <p:to>
                                            <p:strVal val="visible"/>
                                          </p:to>
                                        </p:set>
                                        <p:animEffect transition="in" filter="wipe(left)">
                                          <p:cBhvr>
                                            <p:cTn id="5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7" grpId="0"/>
          <p:bldP spid="18" grpId="0"/>
          <p:bldP spid="19" grpId="0"/>
          <p:bldP spid="20" grpId="0"/>
          <p:bldP spid="21"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4200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0-#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2" presetClass="entr" presetSubtype="8" fill="hold" nodeType="after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left)">
                                          <p:cBhvr>
                                            <p:cTn id="12" dur="500"/>
                                            <p:tgtEl>
                                              <p:spTgt spid="22"/>
                                            </p:tgtEl>
                                          </p:cBhvr>
                                        </p:animEffect>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p:cTn id="16" dur="500" fill="hold"/>
                                            <p:tgtEl>
                                              <p:spTgt spid="17"/>
                                            </p:tgtEl>
                                            <p:attrNameLst>
                                              <p:attrName>ppt_w</p:attrName>
                                            </p:attrNameLst>
                                          </p:cBhvr>
                                          <p:tavLst>
                                            <p:tav tm="0">
                                              <p:val>
                                                <p:fltVal val="0"/>
                                              </p:val>
                                            </p:tav>
                                            <p:tav tm="100000">
                                              <p:val>
                                                <p:strVal val="#ppt_w"/>
                                              </p:val>
                                            </p:tav>
                                          </p:tavLst>
                                        </p:anim>
                                        <p:anim calcmode="lin" valueType="num">
                                          <p:cBhvr>
                                            <p:cTn id="17" dur="500" fill="hold"/>
                                            <p:tgtEl>
                                              <p:spTgt spid="17"/>
                                            </p:tgtEl>
                                            <p:attrNameLst>
                                              <p:attrName>ppt_h</p:attrName>
                                            </p:attrNameLst>
                                          </p:cBhvr>
                                          <p:tavLst>
                                            <p:tav tm="0">
                                              <p:val>
                                                <p:fltVal val="0"/>
                                              </p:val>
                                            </p:tav>
                                            <p:tav tm="100000">
                                              <p:val>
                                                <p:strVal val="#ppt_h"/>
                                              </p:val>
                                            </p:tav>
                                          </p:tavLst>
                                        </p:anim>
                                        <p:animEffect transition="in" filter="fade">
                                          <p:cBhvr>
                                            <p:cTn id="18" dur="500"/>
                                            <p:tgtEl>
                                              <p:spTgt spid="17"/>
                                            </p:tgtEl>
                                          </p:cBhvr>
                                        </p:animEffect>
                                      </p:childTnLst>
                                    </p:cTn>
                                  </p:par>
                                </p:childTnLst>
                              </p:cTn>
                            </p:par>
                            <p:par>
                              <p:cTn id="19" fill="hold">
                                <p:stCondLst>
                                  <p:cond delay="2000"/>
                                </p:stCondLst>
                                <p:childTnLst>
                                  <p:par>
                                    <p:cTn id="20" presetID="2" presetClass="entr" presetSubtype="4" accel="42000"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1000" fill="hold"/>
                                            <p:tgtEl>
                                              <p:spTgt spid="5"/>
                                            </p:tgtEl>
                                            <p:attrNameLst>
                                              <p:attrName>ppt_x</p:attrName>
                                            </p:attrNameLst>
                                          </p:cBhvr>
                                          <p:tavLst>
                                            <p:tav tm="0">
                                              <p:val>
                                                <p:strVal val="#ppt_x"/>
                                              </p:val>
                                            </p:tav>
                                            <p:tav tm="100000">
                                              <p:val>
                                                <p:strVal val="#ppt_x"/>
                                              </p:val>
                                            </p:tav>
                                          </p:tavLst>
                                        </p:anim>
                                        <p:anim calcmode="lin" valueType="num">
                                          <p:cBhvr additive="base">
                                            <p:cTn id="23" dur="1000" fill="hold"/>
                                            <p:tgtEl>
                                              <p:spTgt spid="5"/>
                                            </p:tgtEl>
                                            <p:attrNameLst>
                                              <p:attrName>ppt_y</p:attrName>
                                            </p:attrNameLst>
                                          </p:cBhvr>
                                          <p:tavLst>
                                            <p:tav tm="0">
                                              <p:val>
                                                <p:strVal val="1+#ppt_h/2"/>
                                              </p:val>
                                            </p:tav>
                                            <p:tav tm="100000">
                                              <p:val>
                                                <p:strVal val="#ppt_y"/>
                                              </p:val>
                                            </p:tav>
                                          </p:tavLst>
                                        </p:anim>
                                      </p:childTnLst>
                                    </p:cTn>
                                  </p:par>
                                </p:childTnLst>
                              </p:cTn>
                            </p:par>
                            <p:par>
                              <p:cTn id="24" fill="hold">
                                <p:stCondLst>
                                  <p:cond delay="3000"/>
                                </p:stCondLst>
                                <p:childTnLst>
                                  <p:par>
                                    <p:cTn id="25" presetID="22" presetClass="entr" presetSubtype="1"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up)">
                                          <p:cBhvr>
                                            <p:cTn id="27" dur="500"/>
                                            <p:tgtEl>
                                              <p:spTgt spid="21"/>
                                            </p:tgtEl>
                                          </p:cBhvr>
                                        </p:animEffect>
                                      </p:childTnLst>
                                    </p:cTn>
                                  </p:par>
                                </p:childTnLst>
                              </p:cTn>
                            </p:par>
                            <p:par>
                              <p:cTn id="28" fill="hold">
                                <p:stCondLst>
                                  <p:cond delay="3500"/>
                                </p:stCondLst>
                                <p:childTnLst>
                                  <p:par>
                                    <p:cTn id="29" presetID="2" presetClass="entr" presetSubtype="3" accel="52000" fill="hold" nodeType="after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1600" fill="hold"/>
                                            <p:tgtEl>
                                              <p:spTgt spid="8"/>
                                            </p:tgtEl>
                                            <p:attrNameLst>
                                              <p:attrName>ppt_x</p:attrName>
                                            </p:attrNameLst>
                                          </p:cBhvr>
                                          <p:tavLst>
                                            <p:tav tm="0">
                                              <p:val>
                                                <p:strVal val="1+#ppt_w/2"/>
                                              </p:val>
                                            </p:tav>
                                            <p:tav tm="100000">
                                              <p:val>
                                                <p:strVal val="#ppt_x"/>
                                              </p:val>
                                            </p:tav>
                                          </p:tavLst>
                                        </p:anim>
                                        <p:anim calcmode="lin" valueType="num">
                                          <p:cBhvr additive="base">
                                            <p:cTn id="32" dur="1600" fill="hold"/>
                                            <p:tgtEl>
                                              <p:spTgt spid="8"/>
                                            </p:tgtEl>
                                            <p:attrNameLst>
                                              <p:attrName>ppt_y</p:attrName>
                                            </p:attrNameLst>
                                          </p:cBhvr>
                                          <p:tavLst>
                                            <p:tav tm="0">
                                              <p:val>
                                                <p:strVal val="0-#ppt_h/2"/>
                                              </p:val>
                                            </p:tav>
                                            <p:tav tm="100000">
                                              <p:val>
                                                <p:strVal val="#ppt_y"/>
                                              </p:val>
                                            </p:tav>
                                          </p:tavLst>
                                        </p:anim>
                                      </p:childTnLst>
                                    </p:cTn>
                                  </p:par>
                                  <p:par>
                                    <p:cTn id="33" presetID="2" presetClass="entr" presetSubtype="2" accel="52000"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1600" fill="hold"/>
                                            <p:tgtEl>
                                              <p:spTgt spid="11"/>
                                            </p:tgtEl>
                                            <p:attrNameLst>
                                              <p:attrName>ppt_x</p:attrName>
                                            </p:attrNameLst>
                                          </p:cBhvr>
                                          <p:tavLst>
                                            <p:tav tm="0">
                                              <p:val>
                                                <p:strVal val="1+#ppt_w/2"/>
                                              </p:val>
                                            </p:tav>
                                            <p:tav tm="100000">
                                              <p:val>
                                                <p:strVal val="#ppt_x"/>
                                              </p:val>
                                            </p:tav>
                                          </p:tavLst>
                                        </p:anim>
                                        <p:anim calcmode="lin" valueType="num">
                                          <p:cBhvr additive="base">
                                            <p:cTn id="36" dur="1600" fill="hold"/>
                                            <p:tgtEl>
                                              <p:spTgt spid="11"/>
                                            </p:tgtEl>
                                            <p:attrNameLst>
                                              <p:attrName>ppt_y</p:attrName>
                                            </p:attrNameLst>
                                          </p:cBhvr>
                                          <p:tavLst>
                                            <p:tav tm="0">
                                              <p:val>
                                                <p:strVal val="#ppt_y"/>
                                              </p:val>
                                            </p:tav>
                                            <p:tav tm="100000">
                                              <p:val>
                                                <p:strVal val="#ppt_y"/>
                                              </p:val>
                                            </p:tav>
                                          </p:tavLst>
                                        </p:anim>
                                      </p:childTnLst>
                                    </p:cTn>
                                  </p:par>
                                  <p:par>
                                    <p:cTn id="37" presetID="2" presetClass="entr" presetSubtype="6" accel="52000"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1600" fill="hold"/>
                                            <p:tgtEl>
                                              <p:spTgt spid="14"/>
                                            </p:tgtEl>
                                            <p:attrNameLst>
                                              <p:attrName>ppt_x</p:attrName>
                                            </p:attrNameLst>
                                          </p:cBhvr>
                                          <p:tavLst>
                                            <p:tav tm="0">
                                              <p:val>
                                                <p:strVal val="1+#ppt_w/2"/>
                                              </p:val>
                                            </p:tav>
                                            <p:tav tm="100000">
                                              <p:val>
                                                <p:strVal val="#ppt_x"/>
                                              </p:val>
                                            </p:tav>
                                          </p:tavLst>
                                        </p:anim>
                                        <p:anim calcmode="lin" valueType="num">
                                          <p:cBhvr additive="base">
                                            <p:cTn id="40" dur="1600" fill="hold"/>
                                            <p:tgtEl>
                                              <p:spTgt spid="14"/>
                                            </p:tgtEl>
                                            <p:attrNameLst>
                                              <p:attrName>ppt_y</p:attrName>
                                            </p:attrNameLst>
                                          </p:cBhvr>
                                          <p:tavLst>
                                            <p:tav tm="0">
                                              <p:val>
                                                <p:strVal val="1+#ppt_h/2"/>
                                              </p:val>
                                            </p:tav>
                                            <p:tav tm="100000">
                                              <p:val>
                                                <p:strVal val="#ppt_y"/>
                                              </p:val>
                                            </p:tav>
                                          </p:tavLst>
                                        </p:anim>
                                      </p:childTnLst>
                                    </p:cTn>
                                  </p:par>
                                </p:childTnLst>
                              </p:cTn>
                            </p:par>
                            <p:par>
                              <p:cTn id="41" fill="hold">
                                <p:stCondLst>
                                  <p:cond delay="5500"/>
                                </p:stCondLst>
                                <p:childTnLst>
                                  <p:par>
                                    <p:cTn id="42" presetID="22" presetClass="entr" presetSubtype="8" fill="hold" grpId="0" nodeType="after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wipe(left)">
                                          <p:cBhvr>
                                            <p:cTn id="44" dur="500"/>
                                            <p:tgtEl>
                                              <p:spTgt spid="18"/>
                                            </p:tgtEl>
                                          </p:cBhvr>
                                        </p:animEffect>
                                      </p:childTnLst>
                                    </p:cTn>
                                  </p:par>
                                  <p:par>
                                    <p:cTn id="45" presetID="22" presetClass="entr" presetSubtype="8" fill="hold" grpId="0" nodeType="withEffect">
                                      <p:stCondLst>
                                        <p:cond delay="200"/>
                                      </p:stCondLst>
                                      <p:childTnLst>
                                        <p:set>
                                          <p:cBhvr>
                                            <p:cTn id="46" dur="1" fill="hold">
                                              <p:stCondLst>
                                                <p:cond delay="0"/>
                                              </p:stCondLst>
                                            </p:cTn>
                                            <p:tgtEl>
                                              <p:spTgt spid="19"/>
                                            </p:tgtEl>
                                            <p:attrNameLst>
                                              <p:attrName>style.visibility</p:attrName>
                                            </p:attrNameLst>
                                          </p:cBhvr>
                                          <p:to>
                                            <p:strVal val="visible"/>
                                          </p:to>
                                        </p:set>
                                        <p:animEffect transition="in" filter="wipe(left)">
                                          <p:cBhvr>
                                            <p:cTn id="47" dur="500"/>
                                            <p:tgtEl>
                                              <p:spTgt spid="19"/>
                                            </p:tgtEl>
                                          </p:cBhvr>
                                        </p:animEffect>
                                      </p:childTnLst>
                                    </p:cTn>
                                  </p:par>
                                  <p:par>
                                    <p:cTn id="48" presetID="22" presetClass="entr" presetSubtype="8" fill="hold" grpId="0" nodeType="withEffect">
                                      <p:stCondLst>
                                        <p:cond delay="400"/>
                                      </p:stCondLst>
                                      <p:childTnLst>
                                        <p:set>
                                          <p:cBhvr>
                                            <p:cTn id="49" dur="1" fill="hold">
                                              <p:stCondLst>
                                                <p:cond delay="0"/>
                                              </p:stCondLst>
                                            </p:cTn>
                                            <p:tgtEl>
                                              <p:spTgt spid="20"/>
                                            </p:tgtEl>
                                            <p:attrNameLst>
                                              <p:attrName>style.visibility</p:attrName>
                                            </p:attrNameLst>
                                          </p:cBhvr>
                                          <p:to>
                                            <p:strVal val="visible"/>
                                          </p:to>
                                        </p:set>
                                        <p:animEffect transition="in" filter="wipe(left)">
                                          <p:cBhvr>
                                            <p:cTn id="5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7" grpId="0"/>
          <p:bldP spid="18" grpId="0"/>
          <p:bldP spid="19" grpId="0"/>
          <p:bldP spid="20" grpId="0"/>
          <p:bldP spid="21" grpId="0"/>
        </p:bldLst>
      </p:timing>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6312369" y="4901126"/>
            <a:ext cx="3261198" cy="253916"/>
          </a:xfrm>
          <a:prstGeom prst="rect">
            <a:avLst/>
          </a:prstGeom>
          <a:noFill/>
        </p:spPr>
        <p:txBody>
          <a:bodyPr wrap="square" rtlCol="0">
            <a:spAutoFit/>
          </a:bodyPr>
          <a:lstStyle/>
          <a:p>
            <a:r>
              <a:rPr lang="en-US" altLang="zh-CN" sz="1050" dirty="0">
                <a:solidFill>
                  <a:schemeClr val="bg1">
                    <a:lumMod val="50000"/>
                  </a:schemeClr>
                </a:solidFill>
                <a:latin typeface="微软雅黑" panose="020B0503020204020204" pitchFamily="34" charset="-122"/>
                <a:ea typeface="微软雅黑" panose="020B0503020204020204" pitchFamily="34" charset="-122"/>
              </a:rPr>
              <a:t>To make the world a more simple business</a:t>
            </a:r>
            <a:endParaRPr lang="zh-CN" altLang="en-US" sz="1050" dirty="0">
              <a:solidFill>
                <a:schemeClr val="bg1">
                  <a:lumMod val="50000"/>
                </a:schemeClr>
              </a:solidFill>
              <a:latin typeface="微软雅黑" panose="020B0503020204020204" pitchFamily="34" charset="-122"/>
              <a:ea typeface="微软雅黑" panose="020B0503020204020204" pitchFamily="34" charset="-122"/>
            </a:endParaRPr>
          </a:p>
        </p:txBody>
      </p:sp>
      <p:cxnSp>
        <p:nvCxnSpPr>
          <p:cNvPr id="34" name="直接连接符 33"/>
          <p:cNvCxnSpPr/>
          <p:nvPr/>
        </p:nvCxnSpPr>
        <p:spPr>
          <a:xfrm flipH="1">
            <a:off x="1485819" y="3071399"/>
            <a:ext cx="4020398"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flipH="1">
            <a:off x="1509772" y="2628410"/>
            <a:ext cx="4020398"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flipH="1">
            <a:off x="1485819" y="2088164"/>
            <a:ext cx="4020398"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1485819" y="1602110"/>
            <a:ext cx="4020398"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pic>
        <p:nvPicPr>
          <p:cNvPr id="38" name="图片 37"/>
          <p:cNvPicPr>
            <a:picLocks noChangeAspect="1"/>
          </p:cNvPicPr>
          <p:nvPr/>
        </p:nvPicPr>
        <p:blipFill>
          <a:blip r:embed="rId1" cstate="email"/>
          <a:stretch>
            <a:fillRect/>
          </a:stretch>
        </p:blipFill>
        <p:spPr>
          <a:xfrm>
            <a:off x="5722316" y="1440092"/>
            <a:ext cx="1643889" cy="1096028"/>
          </a:xfrm>
          <a:prstGeom prst="rect">
            <a:avLst/>
          </a:prstGeom>
          <a:solidFill>
            <a:srgbClr val="EF4961"/>
          </a:solidFill>
          <a:ln w="28575">
            <a:solidFill>
              <a:srgbClr val="B6302E"/>
            </a:solidFill>
          </a:ln>
        </p:spPr>
      </p:pic>
      <p:pic>
        <p:nvPicPr>
          <p:cNvPr id="39" name="图片 38"/>
          <p:cNvPicPr>
            <a:picLocks noChangeAspect="1"/>
          </p:cNvPicPr>
          <p:nvPr/>
        </p:nvPicPr>
        <p:blipFill>
          <a:blip r:embed="rId2" cstate="email"/>
          <a:stretch>
            <a:fillRect/>
          </a:stretch>
        </p:blipFill>
        <p:spPr>
          <a:xfrm>
            <a:off x="5722316" y="2704290"/>
            <a:ext cx="1643889" cy="1158668"/>
          </a:xfrm>
          <a:prstGeom prst="rect">
            <a:avLst/>
          </a:prstGeom>
          <a:solidFill>
            <a:srgbClr val="EF4961"/>
          </a:solidFill>
          <a:ln w="28575">
            <a:solidFill>
              <a:srgbClr val="B6302E"/>
            </a:solidFill>
          </a:ln>
        </p:spPr>
      </p:pic>
      <p:cxnSp>
        <p:nvCxnSpPr>
          <p:cNvPr id="40" name="直接连接符 39"/>
          <p:cNvCxnSpPr/>
          <p:nvPr/>
        </p:nvCxnSpPr>
        <p:spPr>
          <a:xfrm>
            <a:off x="1509773" y="3546326"/>
            <a:ext cx="3996444" cy="0"/>
          </a:xfrm>
          <a:prstGeom prst="line">
            <a:avLst/>
          </a:prstGeom>
          <a:ln w="19050">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V="1">
            <a:off x="1509773" y="1440092"/>
            <a:ext cx="0" cy="2106234"/>
          </a:xfrm>
          <a:prstGeom prst="line">
            <a:avLst/>
          </a:prstGeom>
          <a:ln w="19050">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TextBox 18"/>
          <p:cNvSpPr txBox="1"/>
          <p:nvPr/>
        </p:nvSpPr>
        <p:spPr>
          <a:xfrm>
            <a:off x="1139571" y="1799345"/>
            <a:ext cx="346249" cy="1631216"/>
          </a:xfrm>
          <a:prstGeom prst="rect">
            <a:avLst/>
          </a:prstGeom>
          <a:noFill/>
        </p:spPr>
        <p:txBody>
          <a:bodyPr vert="eaVert" wrap="none" rtlCol="0">
            <a:spAutoFit/>
          </a:bodyPr>
          <a:lstStyle/>
          <a:p>
            <a:r>
              <a:rPr lang="zh-CN" altLang="en-US" sz="1050" spc="450" dirty="0">
                <a:solidFill>
                  <a:schemeClr val="tx1">
                    <a:lumMod val="75000"/>
                    <a:lumOff val="25000"/>
                  </a:schemeClr>
                </a:solidFill>
                <a:latin typeface="微软雅黑" panose="020B0503020204020204" pitchFamily="34" charset="-122"/>
                <a:ea typeface="微软雅黑" panose="020B0503020204020204" pitchFamily="34" charset="-122"/>
              </a:rPr>
              <a:t>单击此处添加文本</a:t>
            </a:r>
            <a:endParaRPr lang="zh-CN" altLang="en-US" sz="1050" spc="4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43" name="组合 42"/>
          <p:cNvGrpSpPr/>
          <p:nvPr/>
        </p:nvGrpSpPr>
        <p:grpSpPr>
          <a:xfrm>
            <a:off x="1887815" y="3566731"/>
            <a:ext cx="3328642" cy="253916"/>
            <a:chOff x="1782738" y="4077220"/>
            <a:chExt cx="4438189" cy="338555"/>
          </a:xfrm>
        </p:grpSpPr>
        <p:sp>
          <p:nvSpPr>
            <p:cNvPr id="44" name="矩形 43"/>
            <p:cNvSpPr/>
            <p:nvPr/>
          </p:nvSpPr>
          <p:spPr>
            <a:xfrm>
              <a:off x="1782738" y="4077220"/>
              <a:ext cx="784831" cy="338555"/>
            </a:xfrm>
            <a:prstGeom prst="rect">
              <a:avLst/>
            </a:prstGeom>
          </p:spPr>
          <p:txBody>
            <a:bodyPr wrap="none">
              <a:spAutoFit/>
            </a:bodyPr>
            <a:lstStyle/>
            <a:p>
              <a:r>
                <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rPr>
                <a:t>工作一</a:t>
              </a:r>
              <a:endPar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5" name="矩形 44"/>
            <p:cNvSpPr/>
            <p:nvPr/>
          </p:nvSpPr>
          <p:spPr>
            <a:xfrm>
              <a:off x="2987825" y="4077220"/>
              <a:ext cx="784831" cy="338555"/>
            </a:xfrm>
            <a:prstGeom prst="rect">
              <a:avLst/>
            </a:prstGeom>
          </p:spPr>
          <p:txBody>
            <a:bodyPr wrap="none">
              <a:spAutoFit/>
            </a:bodyPr>
            <a:lstStyle/>
            <a:p>
              <a:r>
                <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rPr>
                <a:t>工作二</a:t>
              </a:r>
              <a:endPar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6" name="矩形 45"/>
            <p:cNvSpPr/>
            <p:nvPr/>
          </p:nvSpPr>
          <p:spPr>
            <a:xfrm>
              <a:off x="5436096" y="4077220"/>
              <a:ext cx="784831" cy="338555"/>
            </a:xfrm>
            <a:prstGeom prst="rect">
              <a:avLst/>
            </a:prstGeom>
          </p:spPr>
          <p:txBody>
            <a:bodyPr wrap="none">
              <a:spAutoFit/>
            </a:bodyPr>
            <a:lstStyle/>
            <a:p>
              <a:r>
                <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rPr>
                <a:t>工作四</a:t>
              </a:r>
              <a:endPar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7" name="矩形 46"/>
            <p:cNvSpPr/>
            <p:nvPr/>
          </p:nvSpPr>
          <p:spPr>
            <a:xfrm>
              <a:off x="4211960" y="4077220"/>
              <a:ext cx="784831" cy="338555"/>
            </a:xfrm>
            <a:prstGeom prst="rect">
              <a:avLst/>
            </a:prstGeom>
          </p:spPr>
          <p:txBody>
            <a:bodyPr wrap="none">
              <a:spAutoFit/>
            </a:bodyPr>
            <a:lstStyle/>
            <a:p>
              <a:r>
                <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rPr>
                <a:t>工作三</a:t>
              </a:r>
              <a:endPar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48" name="矩形 47"/>
          <p:cNvSpPr/>
          <p:nvPr/>
        </p:nvSpPr>
        <p:spPr>
          <a:xfrm>
            <a:off x="1833809" y="2680863"/>
            <a:ext cx="216024" cy="858059"/>
          </a:xfrm>
          <a:prstGeom prst="rect">
            <a:avLst/>
          </a:prstGeom>
          <a:solidFill>
            <a:schemeClr val="tx1">
              <a:lumMod val="75000"/>
              <a:lumOff val="2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49" name="矩形 48"/>
          <p:cNvSpPr/>
          <p:nvPr/>
        </p:nvSpPr>
        <p:spPr>
          <a:xfrm>
            <a:off x="2131730" y="2304188"/>
            <a:ext cx="216024" cy="1234733"/>
          </a:xfrm>
          <a:prstGeom prst="rect">
            <a:avLst/>
          </a:prstGeom>
          <a:solidFill>
            <a:srgbClr val="B6302E"/>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50" name="矩形 49"/>
          <p:cNvSpPr/>
          <p:nvPr/>
        </p:nvSpPr>
        <p:spPr>
          <a:xfrm>
            <a:off x="2814418" y="2212084"/>
            <a:ext cx="216024" cy="1322645"/>
          </a:xfrm>
          <a:prstGeom prst="rect">
            <a:avLst/>
          </a:prstGeom>
          <a:solidFill>
            <a:schemeClr val="tx1">
              <a:lumMod val="75000"/>
              <a:lumOff val="2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51" name="矩形 50"/>
          <p:cNvSpPr/>
          <p:nvPr/>
        </p:nvSpPr>
        <p:spPr>
          <a:xfrm>
            <a:off x="3112340" y="1799345"/>
            <a:ext cx="216024" cy="1735383"/>
          </a:xfrm>
          <a:prstGeom prst="rect">
            <a:avLst/>
          </a:prstGeom>
          <a:solidFill>
            <a:srgbClr val="B6302E"/>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52" name="矩形 51"/>
          <p:cNvSpPr/>
          <p:nvPr/>
        </p:nvSpPr>
        <p:spPr>
          <a:xfrm>
            <a:off x="3732794" y="2615576"/>
            <a:ext cx="216024" cy="919151"/>
          </a:xfrm>
          <a:prstGeom prst="rect">
            <a:avLst/>
          </a:prstGeom>
          <a:solidFill>
            <a:schemeClr val="tx1">
              <a:lumMod val="75000"/>
              <a:lumOff val="2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53" name="矩形 52"/>
          <p:cNvSpPr/>
          <p:nvPr/>
        </p:nvSpPr>
        <p:spPr>
          <a:xfrm>
            <a:off x="4030715" y="2212083"/>
            <a:ext cx="216024" cy="1322644"/>
          </a:xfrm>
          <a:prstGeom prst="rect">
            <a:avLst/>
          </a:prstGeom>
          <a:solidFill>
            <a:srgbClr val="B6302E"/>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54" name="矩形 53"/>
          <p:cNvSpPr/>
          <p:nvPr/>
        </p:nvSpPr>
        <p:spPr>
          <a:xfrm>
            <a:off x="4656768" y="2416868"/>
            <a:ext cx="216024" cy="1117859"/>
          </a:xfrm>
          <a:prstGeom prst="rect">
            <a:avLst/>
          </a:prstGeom>
          <a:solidFill>
            <a:schemeClr val="tx1">
              <a:lumMod val="75000"/>
              <a:lumOff val="2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55" name="矩形 54"/>
          <p:cNvSpPr/>
          <p:nvPr/>
        </p:nvSpPr>
        <p:spPr>
          <a:xfrm>
            <a:off x="4954690" y="1926147"/>
            <a:ext cx="216024" cy="1608580"/>
          </a:xfrm>
          <a:prstGeom prst="rect">
            <a:avLst/>
          </a:prstGeom>
          <a:solidFill>
            <a:srgbClr val="B6302E"/>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56" name="TextBox 32"/>
          <p:cNvSpPr txBox="1"/>
          <p:nvPr/>
        </p:nvSpPr>
        <p:spPr>
          <a:xfrm>
            <a:off x="2022466" y="2073355"/>
            <a:ext cx="461986" cy="253916"/>
          </a:xfrm>
          <a:prstGeom prst="rect">
            <a:avLst/>
          </a:prstGeom>
          <a:noFill/>
        </p:spPr>
        <p:txBody>
          <a:bodyPr wrap="none" rtlCol="0">
            <a:spAutoFit/>
          </a:bodyPr>
          <a:lstStyle/>
          <a:p>
            <a:r>
              <a:rPr lang="en-US" altLang="zh-CN" sz="1050" dirty="0">
                <a:solidFill>
                  <a:schemeClr val="tx1">
                    <a:lumMod val="75000"/>
                    <a:lumOff val="25000"/>
                  </a:schemeClr>
                </a:solidFill>
                <a:latin typeface="微软雅黑" panose="020B0503020204020204" pitchFamily="34" charset="-122"/>
                <a:ea typeface="微软雅黑" panose="020B0503020204020204" pitchFamily="34" charset="-122"/>
              </a:rPr>
              <a:t>57%</a:t>
            </a:r>
            <a:endPar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7" name="TextBox 33"/>
          <p:cNvSpPr txBox="1"/>
          <p:nvPr/>
        </p:nvSpPr>
        <p:spPr>
          <a:xfrm>
            <a:off x="3016449" y="1568512"/>
            <a:ext cx="461986" cy="253916"/>
          </a:xfrm>
          <a:prstGeom prst="rect">
            <a:avLst/>
          </a:prstGeom>
          <a:noFill/>
        </p:spPr>
        <p:txBody>
          <a:bodyPr wrap="none" rtlCol="0">
            <a:spAutoFit/>
          </a:bodyPr>
          <a:lstStyle/>
          <a:p>
            <a:r>
              <a:rPr lang="en-US" altLang="zh-CN" sz="1050" dirty="0">
                <a:solidFill>
                  <a:schemeClr val="tx1">
                    <a:lumMod val="75000"/>
                    <a:lumOff val="25000"/>
                  </a:schemeClr>
                </a:solidFill>
                <a:latin typeface="微软雅黑" panose="020B0503020204020204" pitchFamily="34" charset="-122"/>
                <a:ea typeface="微软雅黑" panose="020B0503020204020204" pitchFamily="34" charset="-122"/>
              </a:rPr>
              <a:t>81%</a:t>
            </a:r>
            <a:endPar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8" name="TextBox 34"/>
          <p:cNvSpPr txBox="1"/>
          <p:nvPr/>
        </p:nvSpPr>
        <p:spPr>
          <a:xfrm>
            <a:off x="3932172" y="1972748"/>
            <a:ext cx="461986" cy="253916"/>
          </a:xfrm>
          <a:prstGeom prst="rect">
            <a:avLst/>
          </a:prstGeom>
          <a:noFill/>
        </p:spPr>
        <p:txBody>
          <a:bodyPr wrap="none" rtlCol="0">
            <a:spAutoFit/>
          </a:bodyPr>
          <a:lstStyle/>
          <a:p>
            <a:r>
              <a:rPr lang="en-US" altLang="zh-CN" sz="1050" dirty="0">
                <a:solidFill>
                  <a:schemeClr val="tx1">
                    <a:lumMod val="75000"/>
                    <a:lumOff val="25000"/>
                  </a:schemeClr>
                </a:solidFill>
                <a:latin typeface="微软雅黑" panose="020B0503020204020204" pitchFamily="34" charset="-122"/>
                <a:ea typeface="微软雅黑" panose="020B0503020204020204" pitchFamily="34" charset="-122"/>
              </a:rPr>
              <a:t>59%</a:t>
            </a:r>
            <a:endPar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9" name="TextBox 35"/>
          <p:cNvSpPr txBox="1"/>
          <p:nvPr/>
        </p:nvSpPr>
        <p:spPr>
          <a:xfrm>
            <a:off x="4858799" y="1683749"/>
            <a:ext cx="461986" cy="253916"/>
          </a:xfrm>
          <a:prstGeom prst="rect">
            <a:avLst/>
          </a:prstGeom>
          <a:noFill/>
        </p:spPr>
        <p:txBody>
          <a:bodyPr wrap="none" rtlCol="0">
            <a:spAutoFit/>
          </a:bodyPr>
          <a:lstStyle/>
          <a:p>
            <a:r>
              <a:rPr lang="en-US" altLang="zh-CN" sz="1050" dirty="0">
                <a:solidFill>
                  <a:schemeClr val="tx1">
                    <a:lumMod val="75000"/>
                    <a:lumOff val="25000"/>
                  </a:schemeClr>
                </a:solidFill>
                <a:latin typeface="微软雅黑" panose="020B0503020204020204" pitchFamily="34" charset="-122"/>
                <a:ea typeface="微软雅黑" panose="020B0503020204020204" pitchFamily="34" charset="-122"/>
              </a:rPr>
              <a:t>72%</a:t>
            </a:r>
            <a:endPar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0" name="矩形 59"/>
          <p:cNvSpPr/>
          <p:nvPr/>
        </p:nvSpPr>
        <p:spPr>
          <a:xfrm>
            <a:off x="1645097" y="3979460"/>
            <a:ext cx="216024" cy="144381"/>
          </a:xfrm>
          <a:prstGeom prst="rect">
            <a:avLst/>
          </a:prstGeom>
          <a:solidFill>
            <a:schemeClr val="tx1">
              <a:lumMod val="75000"/>
              <a:lumOff val="2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61" name="矩形 60"/>
          <p:cNvSpPr/>
          <p:nvPr/>
        </p:nvSpPr>
        <p:spPr>
          <a:xfrm>
            <a:off x="2706406" y="3979459"/>
            <a:ext cx="216024" cy="144380"/>
          </a:xfrm>
          <a:prstGeom prst="rect">
            <a:avLst/>
          </a:prstGeom>
          <a:solidFill>
            <a:srgbClr val="B6302E"/>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62" name="矩形 61"/>
          <p:cNvSpPr/>
          <p:nvPr/>
        </p:nvSpPr>
        <p:spPr>
          <a:xfrm>
            <a:off x="1887815" y="3936233"/>
            <a:ext cx="588623" cy="253916"/>
          </a:xfrm>
          <a:prstGeom prst="rect">
            <a:avLst/>
          </a:prstGeom>
        </p:spPr>
        <p:txBody>
          <a:bodyPr wrap="none">
            <a:spAutoFit/>
          </a:bodyPr>
          <a:lstStyle/>
          <a:p>
            <a:r>
              <a:rPr lang="zh-CN" altLang="en-US" sz="1050" dirty="0">
                <a:solidFill>
                  <a:schemeClr val="tx1">
                    <a:lumMod val="75000"/>
                    <a:lumOff val="25000"/>
                  </a:schemeClr>
                </a:solidFill>
                <a:ea typeface="微软雅黑" panose="020B0503020204020204" pitchFamily="34" charset="-122"/>
              </a:rPr>
              <a:t>计划数</a:t>
            </a:r>
            <a:endParaRPr lang="zh-CN" altLang="en-US" sz="1050" dirty="0">
              <a:solidFill>
                <a:schemeClr val="tx1">
                  <a:lumMod val="75000"/>
                  <a:lumOff val="25000"/>
                </a:schemeClr>
              </a:solidFill>
              <a:ea typeface="微软雅黑" panose="020B0503020204020204" pitchFamily="34" charset="-122"/>
            </a:endParaRPr>
          </a:p>
        </p:txBody>
      </p:sp>
      <p:sp>
        <p:nvSpPr>
          <p:cNvPr id="63" name="矩形 62"/>
          <p:cNvSpPr/>
          <p:nvPr/>
        </p:nvSpPr>
        <p:spPr>
          <a:xfrm>
            <a:off x="2996111" y="3936234"/>
            <a:ext cx="588623" cy="253916"/>
          </a:xfrm>
          <a:prstGeom prst="rect">
            <a:avLst/>
          </a:prstGeom>
        </p:spPr>
        <p:txBody>
          <a:bodyPr wrap="none">
            <a:spAutoFit/>
          </a:bodyPr>
          <a:lstStyle/>
          <a:p>
            <a:r>
              <a:rPr lang="zh-CN" altLang="en-US" sz="1050" dirty="0">
                <a:solidFill>
                  <a:schemeClr val="tx1">
                    <a:lumMod val="75000"/>
                    <a:lumOff val="25000"/>
                  </a:schemeClr>
                </a:solidFill>
                <a:ea typeface="微软雅黑" panose="020B0503020204020204" pitchFamily="34" charset="-122"/>
              </a:rPr>
              <a:t>实际数</a:t>
            </a:r>
            <a:endParaRPr lang="zh-CN" altLang="en-US" sz="1050" dirty="0">
              <a:solidFill>
                <a:schemeClr val="tx1">
                  <a:lumMod val="75000"/>
                  <a:lumOff val="25000"/>
                </a:schemeClr>
              </a:solidFill>
              <a:ea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0-#ppt_w/2"/>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par>
                                <p:cTn id="9" presetID="2" presetClass="entr" presetSubtype="12" fill="hold" nodeType="with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additive="base">
                                        <p:cTn id="11" dur="500" fill="hold"/>
                                        <p:tgtEl>
                                          <p:spTgt spid="39"/>
                                        </p:tgtEl>
                                        <p:attrNameLst>
                                          <p:attrName>ppt_x</p:attrName>
                                        </p:attrNameLst>
                                      </p:cBhvr>
                                      <p:tavLst>
                                        <p:tav tm="0">
                                          <p:val>
                                            <p:strVal val="0-#ppt_w/2"/>
                                          </p:val>
                                        </p:tav>
                                        <p:tav tm="100000">
                                          <p:val>
                                            <p:strVal val="#ppt_x"/>
                                          </p:val>
                                        </p:tav>
                                      </p:tavLst>
                                    </p:anim>
                                    <p:anim calcmode="lin" valueType="num">
                                      <p:cBhvr additive="base">
                                        <p:cTn id="12" dur="500" fill="hold"/>
                                        <p:tgtEl>
                                          <p:spTgt spid="39"/>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2" presetClass="entr" presetSubtype="4" fill="hold"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wipe(down)">
                                      <p:cBhvr>
                                        <p:cTn id="16" dur="500"/>
                                        <p:tgtEl>
                                          <p:spTgt spid="41"/>
                                        </p:tgtEl>
                                      </p:cBhvr>
                                    </p:animEffect>
                                  </p:childTnLst>
                                </p:cTn>
                              </p:par>
                              <p:par>
                                <p:cTn id="17" presetID="22" presetClass="entr" presetSubtype="8" fill="hold" nodeType="withEffect">
                                  <p:stCondLst>
                                    <p:cond delay="0"/>
                                  </p:stCondLst>
                                  <p:childTnLst>
                                    <p:set>
                                      <p:cBhvr>
                                        <p:cTn id="18" dur="1" fill="hold">
                                          <p:stCondLst>
                                            <p:cond delay="0"/>
                                          </p:stCondLst>
                                        </p:cTn>
                                        <p:tgtEl>
                                          <p:spTgt spid="40"/>
                                        </p:tgtEl>
                                        <p:attrNameLst>
                                          <p:attrName>style.visibility</p:attrName>
                                        </p:attrNameLst>
                                      </p:cBhvr>
                                      <p:to>
                                        <p:strVal val="visible"/>
                                      </p:to>
                                    </p:set>
                                    <p:animEffect transition="in" filter="wipe(left)">
                                      <p:cBhvr>
                                        <p:cTn id="19" dur="500"/>
                                        <p:tgtEl>
                                          <p:spTgt spid="40"/>
                                        </p:tgtEl>
                                      </p:cBhvr>
                                    </p:animEffect>
                                  </p:childTnLst>
                                </p:cTn>
                              </p:par>
                            </p:childTnLst>
                          </p:cTn>
                        </p:par>
                        <p:par>
                          <p:cTn id="20" fill="hold">
                            <p:stCondLst>
                              <p:cond delay="1000"/>
                            </p:stCondLst>
                            <p:childTnLst>
                              <p:par>
                                <p:cTn id="21" presetID="10" presetClass="entr" presetSubtype="0" fill="hold" nodeType="after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fade">
                                      <p:cBhvr>
                                        <p:cTn id="23" dur="500"/>
                                        <p:tgtEl>
                                          <p:spTgt spid="4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500"/>
                                        <p:tgtEl>
                                          <p:spTgt spid="42"/>
                                        </p:tgtEl>
                                      </p:cBhvr>
                                    </p:animEffect>
                                  </p:childTnLst>
                                </p:cTn>
                              </p:par>
                              <p:par>
                                <p:cTn id="27" presetID="22" presetClass="entr" presetSubtype="8" fill="hold" nodeType="withEffect">
                                  <p:stCondLst>
                                    <p:cond delay="250"/>
                                  </p:stCondLst>
                                  <p:childTnLst>
                                    <p:set>
                                      <p:cBhvr>
                                        <p:cTn id="28" dur="1" fill="hold">
                                          <p:stCondLst>
                                            <p:cond delay="0"/>
                                          </p:stCondLst>
                                        </p:cTn>
                                        <p:tgtEl>
                                          <p:spTgt spid="34"/>
                                        </p:tgtEl>
                                        <p:attrNameLst>
                                          <p:attrName>style.visibility</p:attrName>
                                        </p:attrNameLst>
                                      </p:cBhvr>
                                      <p:to>
                                        <p:strVal val="visible"/>
                                      </p:to>
                                    </p:set>
                                    <p:animEffect transition="in" filter="wipe(left)">
                                      <p:cBhvr>
                                        <p:cTn id="29" dur="500"/>
                                        <p:tgtEl>
                                          <p:spTgt spid="34"/>
                                        </p:tgtEl>
                                      </p:cBhvr>
                                    </p:animEffect>
                                  </p:childTnLst>
                                </p:cTn>
                              </p:par>
                              <p:par>
                                <p:cTn id="30" presetID="22" presetClass="entr" presetSubtype="8" fill="hold" nodeType="withEffect">
                                  <p:stCondLst>
                                    <p:cond delay="250"/>
                                  </p:stCondLst>
                                  <p:childTnLst>
                                    <p:set>
                                      <p:cBhvr>
                                        <p:cTn id="31" dur="1" fill="hold">
                                          <p:stCondLst>
                                            <p:cond delay="0"/>
                                          </p:stCondLst>
                                        </p:cTn>
                                        <p:tgtEl>
                                          <p:spTgt spid="35"/>
                                        </p:tgtEl>
                                        <p:attrNameLst>
                                          <p:attrName>style.visibility</p:attrName>
                                        </p:attrNameLst>
                                      </p:cBhvr>
                                      <p:to>
                                        <p:strVal val="visible"/>
                                      </p:to>
                                    </p:set>
                                    <p:animEffect transition="in" filter="wipe(left)">
                                      <p:cBhvr>
                                        <p:cTn id="32" dur="500"/>
                                        <p:tgtEl>
                                          <p:spTgt spid="35"/>
                                        </p:tgtEl>
                                      </p:cBhvr>
                                    </p:animEffect>
                                  </p:childTnLst>
                                </p:cTn>
                              </p:par>
                              <p:par>
                                <p:cTn id="33" presetID="22" presetClass="entr" presetSubtype="8" fill="hold" nodeType="withEffect">
                                  <p:stCondLst>
                                    <p:cond delay="250"/>
                                  </p:stCondLst>
                                  <p:childTnLst>
                                    <p:set>
                                      <p:cBhvr>
                                        <p:cTn id="34" dur="1" fill="hold">
                                          <p:stCondLst>
                                            <p:cond delay="0"/>
                                          </p:stCondLst>
                                        </p:cTn>
                                        <p:tgtEl>
                                          <p:spTgt spid="36"/>
                                        </p:tgtEl>
                                        <p:attrNameLst>
                                          <p:attrName>style.visibility</p:attrName>
                                        </p:attrNameLst>
                                      </p:cBhvr>
                                      <p:to>
                                        <p:strVal val="visible"/>
                                      </p:to>
                                    </p:set>
                                    <p:animEffect transition="in" filter="wipe(left)">
                                      <p:cBhvr>
                                        <p:cTn id="35" dur="500"/>
                                        <p:tgtEl>
                                          <p:spTgt spid="36"/>
                                        </p:tgtEl>
                                      </p:cBhvr>
                                    </p:animEffect>
                                  </p:childTnLst>
                                </p:cTn>
                              </p:par>
                              <p:par>
                                <p:cTn id="36" presetID="22" presetClass="entr" presetSubtype="8" fill="hold" nodeType="withEffect">
                                  <p:stCondLst>
                                    <p:cond delay="250"/>
                                  </p:stCondLst>
                                  <p:childTnLst>
                                    <p:set>
                                      <p:cBhvr>
                                        <p:cTn id="37" dur="1" fill="hold">
                                          <p:stCondLst>
                                            <p:cond delay="0"/>
                                          </p:stCondLst>
                                        </p:cTn>
                                        <p:tgtEl>
                                          <p:spTgt spid="37"/>
                                        </p:tgtEl>
                                        <p:attrNameLst>
                                          <p:attrName>style.visibility</p:attrName>
                                        </p:attrNameLst>
                                      </p:cBhvr>
                                      <p:to>
                                        <p:strVal val="visible"/>
                                      </p:to>
                                    </p:set>
                                    <p:animEffect transition="in" filter="wipe(left)">
                                      <p:cBhvr>
                                        <p:cTn id="38" dur="500"/>
                                        <p:tgtEl>
                                          <p:spTgt spid="37"/>
                                        </p:tgtEl>
                                      </p:cBhvr>
                                    </p:animEffect>
                                  </p:childTnLst>
                                </p:cTn>
                              </p:par>
                            </p:childTnLst>
                          </p:cTn>
                        </p:par>
                        <p:par>
                          <p:cTn id="39" fill="hold">
                            <p:stCondLst>
                              <p:cond delay="1500"/>
                            </p:stCondLst>
                            <p:childTnLst>
                              <p:par>
                                <p:cTn id="40" presetID="22" presetClass="entr" presetSubtype="4" fill="hold" grpId="0" nodeType="after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wipe(down)">
                                      <p:cBhvr>
                                        <p:cTn id="42" dur="500"/>
                                        <p:tgtEl>
                                          <p:spTgt spid="48"/>
                                        </p:tgtEl>
                                      </p:cBhvr>
                                    </p:animEffect>
                                  </p:childTnLst>
                                </p:cTn>
                              </p:par>
                              <p:par>
                                <p:cTn id="43" presetID="22" presetClass="entr" presetSubtype="4" fill="hold" grpId="0" nodeType="withEffect">
                                  <p:stCondLst>
                                    <p:cond delay="0"/>
                                  </p:stCondLst>
                                  <p:childTnLst>
                                    <p:set>
                                      <p:cBhvr>
                                        <p:cTn id="44" dur="1" fill="hold">
                                          <p:stCondLst>
                                            <p:cond delay="0"/>
                                          </p:stCondLst>
                                        </p:cTn>
                                        <p:tgtEl>
                                          <p:spTgt spid="49"/>
                                        </p:tgtEl>
                                        <p:attrNameLst>
                                          <p:attrName>style.visibility</p:attrName>
                                        </p:attrNameLst>
                                      </p:cBhvr>
                                      <p:to>
                                        <p:strVal val="visible"/>
                                      </p:to>
                                    </p:set>
                                    <p:animEffect transition="in" filter="wipe(down)">
                                      <p:cBhvr>
                                        <p:cTn id="45" dur="500"/>
                                        <p:tgtEl>
                                          <p:spTgt spid="49"/>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50"/>
                                        </p:tgtEl>
                                        <p:attrNameLst>
                                          <p:attrName>style.visibility</p:attrName>
                                        </p:attrNameLst>
                                      </p:cBhvr>
                                      <p:to>
                                        <p:strVal val="visible"/>
                                      </p:to>
                                    </p:set>
                                    <p:animEffect transition="in" filter="wipe(down)">
                                      <p:cBhvr>
                                        <p:cTn id="48" dur="500"/>
                                        <p:tgtEl>
                                          <p:spTgt spid="50"/>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wipe(down)">
                                      <p:cBhvr>
                                        <p:cTn id="51" dur="500"/>
                                        <p:tgtEl>
                                          <p:spTgt spid="51"/>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52"/>
                                        </p:tgtEl>
                                        <p:attrNameLst>
                                          <p:attrName>style.visibility</p:attrName>
                                        </p:attrNameLst>
                                      </p:cBhvr>
                                      <p:to>
                                        <p:strVal val="visible"/>
                                      </p:to>
                                    </p:set>
                                    <p:animEffect transition="in" filter="wipe(down)">
                                      <p:cBhvr>
                                        <p:cTn id="54" dur="500"/>
                                        <p:tgtEl>
                                          <p:spTgt spid="52"/>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53"/>
                                        </p:tgtEl>
                                        <p:attrNameLst>
                                          <p:attrName>style.visibility</p:attrName>
                                        </p:attrNameLst>
                                      </p:cBhvr>
                                      <p:to>
                                        <p:strVal val="visible"/>
                                      </p:to>
                                    </p:set>
                                    <p:animEffect transition="in" filter="wipe(down)">
                                      <p:cBhvr>
                                        <p:cTn id="57" dur="500"/>
                                        <p:tgtEl>
                                          <p:spTgt spid="53"/>
                                        </p:tgtEl>
                                      </p:cBhvr>
                                    </p:animEffect>
                                  </p:childTnLst>
                                </p:cTn>
                              </p:par>
                              <p:par>
                                <p:cTn id="58" presetID="22" presetClass="entr" presetSubtype="4" fill="hold" grpId="0" nodeType="with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down)">
                                      <p:cBhvr>
                                        <p:cTn id="60" dur="500"/>
                                        <p:tgtEl>
                                          <p:spTgt spid="54"/>
                                        </p:tgtEl>
                                      </p:cBhvr>
                                    </p:animEffect>
                                  </p:childTnLst>
                                </p:cTn>
                              </p:par>
                              <p:par>
                                <p:cTn id="61" presetID="22" presetClass="entr" presetSubtype="4" fill="hold" grpId="0" nodeType="withEffect">
                                  <p:stCondLst>
                                    <p:cond delay="0"/>
                                  </p:stCondLst>
                                  <p:childTnLst>
                                    <p:set>
                                      <p:cBhvr>
                                        <p:cTn id="62" dur="1" fill="hold">
                                          <p:stCondLst>
                                            <p:cond delay="0"/>
                                          </p:stCondLst>
                                        </p:cTn>
                                        <p:tgtEl>
                                          <p:spTgt spid="55"/>
                                        </p:tgtEl>
                                        <p:attrNameLst>
                                          <p:attrName>style.visibility</p:attrName>
                                        </p:attrNameLst>
                                      </p:cBhvr>
                                      <p:to>
                                        <p:strVal val="visible"/>
                                      </p:to>
                                    </p:set>
                                    <p:animEffect transition="in" filter="wipe(down)">
                                      <p:cBhvr>
                                        <p:cTn id="63" dur="500"/>
                                        <p:tgtEl>
                                          <p:spTgt spid="55"/>
                                        </p:tgtEl>
                                      </p:cBhvr>
                                    </p:animEffect>
                                  </p:childTnLst>
                                </p:cTn>
                              </p:par>
                            </p:childTnLst>
                          </p:cTn>
                        </p:par>
                        <p:par>
                          <p:cTn id="64" fill="hold">
                            <p:stCondLst>
                              <p:cond delay="2000"/>
                            </p:stCondLst>
                            <p:childTnLst>
                              <p:par>
                                <p:cTn id="65" presetID="2" presetClass="entr" presetSubtype="9" fill="hold" grpId="0" nodeType="afterEffect">
                                  <p:stCondLst>
                                    <p:cond delay="0"/>
                                  </p:stCondLst>
                                  <p:childTnLst>
                                    <p:set>
                                      <p:cBhvr>
                                        <p:cTn id="66" dur="1" fill="hold">
                                          <p:stCondLst>
                                            <p:cond delay="0"/>
                                          </p:stCondLst>
                                        </p:cTn>
                                        <p:tgtEl>
                                          <p:spTgt spid="56"/>
                                        </p:tgtEl>
                                        <p:attrNameLst>
                                          <p:attrName>style.visibility</p:attrName>
                                        </p:attrNameLst>
                                      </p:cBhvr>
                                      <p:to>
                                        <p:strVal val="visible"/>
                                      </p:to>
                                    </p:set>
                                    <p:anim calcmode="lin" valueType="num">
                                      <p:cBhvr additive="base">
                                        <p:cTn id="67" dur="500" fill="hold"/>
                                        <p:tgtEl>
                                          <p:spTgt spid="56"/>
                                        </p:tgtEl>
                                        <p:attrNameLst>
                                          <p:attrName>ppt_x</p:attrName>
                                        </p:attrNameLst>
                                      </p:cBhvr>
                                      <p:tavLst>
                                        <p:tav tm="0">
                                          <p:val>
                                            <p:strVal val="0-#ppt_w/2"/>
                                          </p:val>
                                        </p:tav>
                                        <p:tav tm="100000">
                                          <p:val>
                                            <p:strVal val="#ppt_x"/>
                                          </p:val>
                                        </p:tav>
                                      </p:tavLst>
                                    </p:anim>
                                    <p:anim calcmode="lin" valueType="num">
                                      <p:cBhvr additive="base">
                                        <p:cTn id="68" dur="500" fill="hold"/>
                                        <p:tgtEl>
                                          <p:spTgt spid="56"/>
                                        </p:tgtEl>
                                        <p:attrNameLst>
                                          <p:attrName>ppt_y</p:attrName>
                                        </p:attrNameLst>
                                      </p:cBhvr>
                                      <p:tavLst>
                                        <p:tav tm="0">
                                          <p:val>
                                            <p:strVal val="0-#ppt_h/2"/>
                                          </p:val>
                                        </p:tav>
                                        <p:tav tm="100000">
                                          <p:val>
                                            <p:strVal val="#ppt_y"/>
                                          </p:val>
                                        </p:tav>
                                      </p:tavLst>
                                    </p:anim>
                                  </p:childTnLst>
                                </p:cTn>
                              </p:par>
                              <p:par>
                                <p:cTn id="69" presetID="2" presetClass="entr" presetSubtype="9" fill="hold" grpId="0" nodeType="withEffect">
                                  <p:stCondLst>
                                    <p:cond delay="0"/>
                                  </p:stCondLst>
                                  <p:childTnLst>
                                    <p:set>
                                      <p:cBhvr>
                                        <p:cTn id="70" dur="1" fill="hold">
                                          <p:stCondLst>
                                            <p:cond delay="0"/>
                                          </p:stCondLst>
                                        </p:cTn>
                                        <p:tgtEl>
                                          <p:spTgt spid="57"/>
                                        </p:tgtEl>
                                        <p:attrNameLst>
                                          <p:attrName>style.visibility</p:attrName>
                                        </p:attrNameLst>
                                      </p:cBhvr>
                                      <p:to>
                                        <p:strVal val="visible"/>
                                      </p:to>
                                    </p:set>
                                    <p:anim calcmode="lin" valueType="num">
                                      <p:cBhvr additive="base">
                                        <p:cTn id="71" dur="500" fill="hold"/>
                                        <p:tgtEl>
                                          <p:spTgt spid="57"/>
                                        </p:tgtEl>
                                        <p:attrNameLst>
                                          <p:attrName>ppt_x</p:attrName>
                                        </p:attrNameLst>
                                      </p:cBhvr>
                                      <p:tavLst>
                                        <p:tav tm="0">
                                          <p:val>
                                            <p:strVal val="0-#ppt_w/2"/>
                                          </p:val>
                                        </p:tav>
                                        <p:tav tm="100000">
                                          <p:val>
                                            <p:strVal val="#ppt_x"/>
                                          </p:val>
                                        </p:tav>
                                      </p:tavLst>
                                    </p:anim>
                                    <p:anim calcmode="lin" valueType="num">
                                      <p:cBhvr additive="base">
                                        <p:cTn id="72" dur="500" fill="hold"/>
                                        <p:tgtEl>
                                          <p:spTgt spid="57"/>
                                        </p:tgtEl>
                                        <p:attrNameLst>
                                          <p:attrName>ppt_y</p:attrName>
                                        </p:attrNameLst>
                                      </p:cBhvr>
                                      <p:tavLst>
                                        <p:tav tm="0">
                                          <p:val>
                                            <p:strVal val="0-#ppt_h/2"/>
                                          </p:val>
                                        </p:tav>
                                        <p:tav tm="100000">
                                          <p:val>
                                            <p:strVal val="#ppt_y"/>
                                          </p:val>
                                        </p:tav>
                                      </p:tavLst>
                                    </p:anim>
                                  </p:childTnLst>
                                </p:cTn>
                              </p:par>
                              <p:par>
                                <p:cTn id="73" presetID="2" presetClass="entr" presetSubtype="9" fill="hold" grpId="0" nodeType="withEffect">
                                  <p:stCondLst>
                                    <p:cond delay="0"/>
                                  </p:stCondLst>
                                  <p:childTnLst>
                                    <p:set>
                                      <p:cBhvr>
                                        <p:cTn id="74" dur="1" fill="hold">
                                          <p:stCondLst>
                                            <p:cond delay="0"/>
                                          </p:stCondLst>
                                        </p:cTn>
                                        <p:tgtEl>
                                          <p:spTgt spid="58"/>
                                        </p:tgtEl>
                                        <p:attrNameLst>
                                          <p:attrName>style.visibility</p:attrName>
                                        </p:attrNameLst>
                                      </p:cBhvr>
                                      <p:to>
                                        <p:strVal val="visible"/>
                                      </p:to>
                                    </p:set>
                                    <p:anim calcmode="lin" valueType="num">
                                      <p:cBhvr additive="base">
                                        <p:cTn id="75" dur="500" fill="hold"/>
                                        <p:tgtEl>
                                          <p:spTgt spid="58"/>
                                        </p:tgtEl>
                                        <p:attrNameLst>
                                          <p:attrName>ppt_x</p:attrName>
                                        </p:attrNameLst>
                                      </p:cBhvr>
                                      <p:tavLst>
                                        <p:tav tm="0">
                                          <p:val>
                                            <p:strVal val="0-#ppt_w/2"/>
                                          </p:val>
                                        </p:tav>
                                        <p:tav tm="100000">
                                          <p:val>
                                            <p:strVal val="#ppt_x"/>
                                          </p:val>
                                        </p:tav>
                                      </p:tavLst>
                                    </p:anim>
                                    <p:anim calcmode="lin" valueType="num">
                                      <p:cBhvr additive="base">
                                        <p:cTn id="76" dur="500" fill="hold"/>
                                        <p:tgtEl>
                                          <p:spTgt spid="58"/>
                                        </p:tgtEl>
                                        <p:attrNameLst>
                                          <p:attrName>ppt_y</p:attrName>
                                        </p:attrNameLst>
                                      </p:cBhvr>
                                      <p:tavLst>
                                        <p:tav tm="0">
                                          <p:val>
                                            <p:strVal val="0-#ppt_h/2"/>
                                          </p:val>
                                        </p:tav>
                                        <p:tav tm="100000">
                                          <p:val>
                                            <p:strVal val="#ppt_y"/>
                                          </p:val>
                                        </p:tav>
                                      </p:tavLst>
                                    </p:anim>
                                  </p:childTnLst>
                                </p:cTn>
                              </p:par>
                              <p:par>
                                <p:cTn id="77" presetID="2" presetClass="entr" presetSubtype="9" fill="hold" grpId="0" nodeType="withEffect">
                                  <p:stCondLst>
                                    <p:cond delay="0"/>
                                  </p:stCondLst>
                                  <p:childTnLst>
                                    <p:set>
                                      <p:cBhvr>
                                        <p:cTn id="78" dur="1" fill="hold">
                                          <p:stCondLst>
                                            <p:cond delay="0"/>
                                          </p:stCondLst>
                                        </p:cTn>
                                        <p:tgtEl>
                                          <p:spTgt spid="59"/>
                                        </p:tgtEl>
                                        <p:attrNameLst>
                                          <p:attrName>style.visibility</p:attrName>
                                        </p:attrNameLst>
                                      </p:cBhvr>
                                      <p:to>
                                        <p:strVal val="visible"/>
                                      </p:to>
                                    </p:set>
                                    <p:anim calcmode="lin" valueType="num">
                                      <p:cBhvr additive="base">
                                        <p:cTn id="79" dur="500" fill="hold"/>
                                        <p:tgtEl>
                                          <p:spTgt spid="59"/>
                                        </p:tgtEl>
                                        <p:attrNameLst>
                                          <p:attrName>ppt_x</p:attrName>
                                        </p:attrNameLst>
                                      </p:cBhvr>
                                      <p:tavLst>
                                        <p:tav tm="0">
                                          <p:val>
                                            <p:strVal val="0-#ppt_w/2"/>
                                          </p:val>
                                        </p:tav>
                                        <p:tav tm="100000">
                                          <p:val>
                                            <p:strVal val="#ppt_x"/>
                                          </p:val>
                                        </p:tav>
                                      </p:tavLst>
                                    </p:anim>
                                    <p:anim calcmode="lin" valueType="num">
                                      <p:cBhvr additive="base">
                                        <p:cTn id="80" dur="500" fill="hold"/>
                                        <p:tgtEl>
                                          <p:spTgt spid="59"/>
                                        </p:tgtEl>
                                        <p:attrNameLst>
                                          <p:attrName>ppt_y</p:attrName>
                                        </p:attrNameLst>
                                      </p:cBhvr>
                                      <p:tavLst>
                                        <p:tav tm="0">
                                          <p:val>
                                            <p:strVal val="0-#ppt_h/2"/>
                                          </p:val>
                                        </p:tav>
                                        <p:tav tm="100000">
                                          <p:val>
                                            <p:strVal val="#ppt_y"/>
                                          </p:val>
                                        </p:tav>
                                      </p:tavLst>
                                    </p:anim>
                                  </p:childTnLst>
                                </p:cTn>
                              </p:par>
                            </p:childTnLst>
                          </p:cTn>
                        </p:par>
                        <p:par>
                          <p:cTn id="81" fill="hold">
                            <p:stCondLst>
                              <p:cond delay="2500"/>
                            </p:stCondLst>
                            <p:childTnLst>
                              <p:par>
                                <p:cTn id="82" presetID="2" presetClass="entr" presetSubtype="4" fill="hold" grpId="0" nodeType="afterEffect">
                                  <p:stCondLst>
                                    <p:cond delay="0"/>
                                  </p:stCondLst>
                                  <p:childTnLst>
                                    <p:set>
                                      <p:cBhvr>
                                        <p:cTn id="83" dur="1" fill="hold">
                                          <p:stCondLst>
                                            <p:cond delay="0"/>
                                          </p:stCondLst>
                                        </p:cTn>
                                        <p:tgtEl>
                                          <p:spTgt spid="60"/>
                                        </p:tgtEl>
                                        <p:attrNameLst>
                                          <p:attrName>style.visibility</p:attrName>
                                        </p:attrNameLst>
                                      </p:cBhvr>
                                      <p:to>
                                        <p:strVal val="visible"/>
                                      </p:to>
                                    </p:set>
                                    <p:anim calcmode="lin" valueType="num">
                                      <p:cBhvr additive="base">
                                        <p:cTn id="84" dur="500" fill="hold"/>
                                        <p:tgtEl>
                                          <p:spTgt spid="60"/>
                                        </p:tgtEl>
                                        <p:attrNameLst>
                                          <p:attrName>ppt_x</p:attrName>
                                        </p:attrNameLst>
                                      </p:cBhvr>
                                      <p:tavLst>
                                        <p:tav tm="0">
                                          <p:val>
                                            <p:strVal val="#ppt_x"/>
                                          </p:val>
                                        </p:tav>
                                        <p:tav tm="100000">
                                          <p:val>
                                            <p:strVal val="#ppt_x"/>
                                          </p:val>
                                        </p:tav>
                                      </p:tavLst>
                                    </p:anim>
                                    <p:anim calcmode="lin" valueType="num">
                                      <p:cBhvr additive="base">
                                        <p:cTn id="85" dur="500" fill="hold"/>
                                        <p:tgtEl>
                                          <p:spTgt spid="60"/>
                                        </p:tgtEl>
                                        <p:attrNameLst>
                                          <p:attrName>ppt_y</p:attrName>
                                        </p:attrNameLst>
                                      </p:cBhvr>
                                      <p:tavLst>
                                        <p:tav tm="0">
                                          <p:val>
                                            <p:strVal val="1+#ppt_h/2"/>
                                          </p:val>
                                        </p:tav>
                                        <p:tav tm="100000">
                                          <p:val>
                                            <p:strVal val="#ppt_y"/>
                                          </p:val>
                                        </p:tav>
                                      </p:tavLst>
                                    </p:anim>
                                  </p:childTnLst>
                                </p:cTn>
                              </p:par>
                              <p:par>
                                <p:cTn id="86" presetID="2" presetClass="entr" presetSubtype="4" fill="hold" grpId="0" nodeType="withEffect">
                                  <p:stCondLst>
                                    <p:cond delay="0"/>
                                  </p:stCondLst>
                                  <p:childTnLst>
                                    <p:set>
                                      <p:cBhvr>
                                        <p:cTn id="87" dur="1" fill="hold">
                                          <p:stCondLst>
                                            <p:cond delay="0"/>
                                          </p:stCondLst>
                                        </p:cTn>
                                        <p:tgtEl>
                                          <p:spTgt spid="61"/>
                                        </p:tgtEl>
                                        <p:attrNameLst>
                                          <p:attrName>style.visibility</p:attrName>
                                        </p:attrNameLst>
                                      </p:cBhvr>
                                      <p:to>
                                        <p:strVal val="visible"/>
                                      </p:to>
                                    </p:set>
                                    <p:anim calcmode="lin" valueType="num">
                                      <p:cBhvr additive="base">
                                        <p:cTn id="88" dur="500" fill="hold"/>
                                        <p:tgtEl>
                                          <p:spTgt spid="61"/>
                                        </p:tgtEl>
                                        <p:attrNameLst>
                                          <p:attrName>ppt_x</p:attrName>
                                        </p:attrNameLst>
                                      </p:cBhvr>
                                      <p:tavLst>
                                        <p:tav tm="0">
                                          <p:val>
                                            <p:strVal val="#ppt_x"/>
                                          </p:val>
                                        </p:tav>
                                        <p:tav tm="100000">
                                          <p:val>
                                            <p:strVal val="#ppt_x"/>
                                          </p:val>
                                        </p:tav>
                                      </p:tavLst>
                                    </p:anim>
                                    <p:anim calcmode="lin" valueType="num">
                                      <p:cBhvr additive="base">
                                        <p:cTn id="89" dur="500" fill="hold"/>
                                        <p:tgtEl>
                                          <p:spTgt spid="61"/>
                                        </p:tgtEl>
                                        <p:attrNameLst>
                                          <p:attrName>ppt_y</p:attrName>
                                        </p:attrNameLst>
                                      </p:cBhvr>
                                      <p:tavLst>
                                        <p:tav tm="0">
                                          <p:val>
                                            <p:strVal val="1+#ppt_h/2"/>
                                          </p:val>
                                        </p:tav>
                                        <p:tav tm="100000">
                                          <p:val>
                                            <p:strVal val="#ppt_y"/>
                                          </p:val>
                                        </p:tav>
                                      </p:tavLst>
                                    </p:anim>
                                  </p:childTnLst>
                                </p:cTn>
                              </p:par>
                              <p:par>
                                <p:cTn id="90" presetID="2" presetClass="entr" presetSubtype="4" fill="hold" grpId="0" nodeType="withEffect">
                                  <p:stCondLst>
                                    <p:cond delay="0"/>
                                  </p:stCondLst>
                                  <p:childTnLst>
                                    <p:set>
                                      <p:cBhvr>
                                        <p:cTn id="91" dur="1" fill="hold">
                                          <p:stCondLst>
                                            <p:cond delay="0"/>
                                          </p:stCondLst>
                                        </p:cTn>
                                        <p:tgtEl>
                                          <p:spTgt spid="62"/>
                                        </p:tgtEl>
                                        <p:attrNameLst>
                                          <p:attrName>style.visibility</p:attrName>
                                        </p:attrNameLst>
                                      </p:cBhvr>
                                      <p:to>
                                        <p:strVal val="visible"/>
                                      </p:to>
                                    </p:set>
                                    <p:anim calcmode="lin" valueType="num">
                                      <p:cBhvr additive="base">
                                        <p:cTn id="92" dur="500" fill="hold"/>
                                        <p:tgtEl>
                                          <p:spTgt spid="62"/>
                                        </p:tgtEl>
                                        <p:attrNameLst>
                                          <p:attrName>ppt_x</p:attrName>
                                        </p:attrNameLst>
                                      </p:cBhvr>
                                      <p:tavLst>
                                        <p:tav tm="0">
                                          <p:val>
                                            <p:strVal val="#ppt_x"/>
                                          </p:val>
                                        </p:tav>
                                        <p:tav tm="100000">
                                          <p:val>
                                            <p:strVal val="#ppt_x"/>
                                          </p:val>
                                        </p:tav>
                                      </p:tavLst>
                                    </p:anim>
                                    <p:anim calcmode="lin" valueType="num">
                                      <p:cBhvr additive="base">
                                        <p:cTn id="93" dur="500" fill="hold"/>
                                        <p:tgtEl>
                                          <p:spTgt spid="62"/>
                                        </p:tgtEl>
                                        <p:attrNameLst>
                                          <p:attrName>ppt_y</p:attrName>
                                        </p:attrNameLst>
                                      </p:cBhvr>
                                      <p:tavLst>
                                        <p:tav tm="0">
                                          <p:val>
                                            <p:strVal val="1+#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63"/>
                                        </p:tgtEl>
                                        <p:attrNameLst>
                                          <p:attrName>style.visibility</p:attrName>
                                        </p:attrNameLst>
                                      </p:cBhvr>
                                      <p:to>
                                        <p:strVal val="visible"/>
                                      </p:to>
                                    </p:set>
                                    <p:anim calcmode="lin" valueType="num">
                                      <p:cBhvr additive="base">
                                        <p:cTn id="96" dur="500" fill="hold"/>
                                        <p:tgtEl>
                                          <p:spTgt spid="63"/>
                                        </p:tgtEl>
                                        <p:attrNameLst>
                                          <p:attrName>ppt_x</p:attrName>
                                        </p:attrNameLst>
                                      </p:cBhvr>
                                      <p:tavLst>
                                        <p:tav tm="0">
                                          <p:val>
                                            <p:strVal val="#ppt_x"/>
                                          </p:val>
                                        </p:tav>
                                        <p:tav tm="100000">
                                          <p:val>
                                            <p:strVal val="#ppt_x"/>
                                          </p:val>
                                        </p:tav>
                                      </p:tavLst>
                                    </p:anim>
                                    <p:anim calcmode="lin" valueType="num">
                                      <p:cBhvr additive="base">
                                        <p:cTn id="97" dur="500" fill="hold"/>
                                        <p:tgtEl>
                                          <p:spTgt spid="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8" grpId="0" animBg="1"/>
      <p:bldP spid="49" grpId="0" animBg="1"/>
      <p:bldP spid="50" grpId="0" animBg="1"/>
      <p:bldP spid="51" grpId="0" animBg="1"/>
      <p:bldP spid="52" grpId="0" animBg="1"/>
      <p:bldP spid="53" grpId="0" animBg="1"/>
      <p:bldP spid="54" grpId="0" animBg="1"/>
      <p:bldP spid="55" grpId="0" animBg="1"/>
      <p:bldP spid="56" grpId="0"/>
      <p:bldP spid="57" grpId="0"/>
      <p:bldP spid="58" grpId="0"/>
      <p:bldP spid="59" grpId="0"/>
      <p:bldP spid="60" grpId="0" animBg="1"/>
      <p:bldP spid="61" grpId="0" animBg="1"/>
      <p:bldP spid="62" grpId="0"/>
      <p:bldP spid="6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p:nvPr/>
        </p:nvSpPr>
        <p:spPr>
          <a:xfrm>
            <a:off x="1547665" y="1009640"/>
            <a:ext cx="4680520" cy="400110"/>
          </a:xfrm>
          <a:prstGeom prst="rect">
            <a:avLst/>
          </a:prstGeom>
          <a:noFill/>
        </p:spPr>
        <p:txBody>
          <a:bodyPr wrap="square" rtlCol="0">
            <a:spAutoFit/>
          </a:bodyPr>
          <a:lstStyle/>
          <a:p>
            <a:r>
              <a:rPr lang="zh-CN" altLang="en-US" sz="1000" dirty="0">
                <a:solidFill>
                  <a:prstClr val="black"/>
                </a:solidFill>
                <a:latin typeface="微软雅黑" panose="020B0503020204020204" pitchFamily="34" charset="-122"/>
                <a:ea typeface="微软雅黑" panose="020B0503020204020204" pitchFamily="34" charset="-122"/>
              </a:rPr>
              <a:t>点击输入简要文字内容，文字内容需概括精炼，不用多余的文字修饰。点击输入简要文字内容，文字内容需概括精炼，不用多余的文字修饰</a:t>
            </a:r>
            <a:r>
              <a:rPr lang="zh-CN" altLang="en-US" sz="1000" dirty="0" smtClean="0">
                <a:solidFill>
                  <a:prstClr val="black"/>
                </a:solidFill>
                <a:latin typeface="微软雅黑" panose="020B0503020204020204" pitchFamily="34" charset="-122"/>
                <a:ea typeface="微软雅黑" panose="020B0503020204020204" pitchFamily="34" charset="-122"/>
              </a:rPr>
              <a:t>。</a:t>
            </a:r>
            <a:endParaRPr lang="en-US" altLang="zh-CN" sz="1000" dirty="0">
              <a:solidFill>
                <a:prstClr val="black"/>
              </a:solidFill>
              <a:latin typeface="微软雅黑" panose="020B0503020204020204" pitchFamily="34" charset="-122"/>
              <a:ea typeface="微软雅黑" panose="020B0503020204020204" pitchFamily="34" charset="-122"/>
            </a:endParaRPr>
          </a:p>
        </p:txBody>
      </p:sp>
      <p:sp>
        <p:nvSpPr>
          <p:cNvPr id="5" name="椭圆 4"/>
          <p:cNvSpPr/>
          <p:nvPr/>
        </p:nvSpPr>
        <p:spPr>
          <a:xfrm>
            <a:off x="683569" y="911533"/>
            <a:ext cx="687215" cy="687215"/>
          </a:xfrm>
          <a:prstGeom prst="ellipse">
            <a:avLst/>
          </a:prstGeom>
          <a:solidFill>
            <a:srgbClr val="FFC000"/>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smtClean="0">
                <a:solidFill>
                  <a:srgbClr val="FCFCFC"/>
                </a:solidFill>
                <a:latin typeface="微软雅黑" panose="020B0503020204020204" pitchFamily="34" charset="-122"/>
                <a:ea typeface="微软雅黑" panose="020B0503020204020204" pitchFamily="34" charset="-122"/>
              </a:rPr>
              <a:t>1</a:t>
            </a:r>
            <a:endParaRPr lang="zh-CN" altLang="en-US" sz="3200" dirty="0">
              <a:solidFill>
                <a:srgbClr val="FCFCFC"/>
              </a:solidFill>
              <a:latin typeface="微软雅黑" panose="020B0503020204020204" pitchFamily="34" charset="-122"/>
              <a:ea typeface="微软雅黑" panose="020B0503020204020204" pitchFamily="34" charset="-122"/>
            </a:endParaRPr>
          </a:p>
        </p:txBody>
      </p:sp>
      <p:grpSp>
        <p:nvGrpSpPr>
          <p:cNvPr id="6" name="组合 5"/>
          <p:cNvGrpSpPr/>
          <p:nvPr/>
        </p:nvGrpSpPr>
        <p:grpSpPr>
          <a:xfrm>
            <a:off x="971600" y="1635646"/>
            <a:ext cx="677033" cy="677033"/>
            <a:chOff x="304800" y="673100"/>
            <a:chExt cx="4000500" cy="4000500"/>
          </a:xfrm>
          <a:effectLst>
            <a:outerShdw blurRad="444500" dist="254000" dir="8100000" algn="tr" rotWithShape="0">
              <a:prstClr val="black">
                <a:alpha val="50000"/>
              </a:prstClr>
            </a:outerShdw>
          </a:effectLst>
        </p:grpSpPr>
        <p:sp>
          <p:nvSpPr>
            <p:cNvPr id="7" name="同心圆 6"/>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C00000"/>
                </a:solidFill>
                <a:latin typeface="微软雅黑" panose="020B0503020204020204" pitchFamily="34" charset="-122"/>
                <a:ea typeface="微软雅黑" panose="020B0503020204020204" pitchFamily="34" charset="-122"/>
              </a:endParaRPr>
            </a:p>
          </p:txBody>
        </p:sp>
        <p:sp>
          <p:nvSpPr>
            <p:cNvPr id="8" name="椭圆 7"/>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smtClean="0">
                  <a:solidFill>
                    <a:srgbClr val="080808"/>
                  </a:solidFill>
                  <a:latin typeface="微软雅黑" panose="020B0503020204020204" pitchFamily="34" charset="-122"/>
                  <a:ea typeface="微软雅黑" panose="020B0503020204020204" pitchFamily="34" charset="-122"/>
                </a:rPr>
                <a:t>2</a:t>
              </a:r>
              <a:endParaRPr lang="zh-CN" altLang="en-US" sz="3200" dirty="0">
                <a:solidFill>
                  <a:srgbClr val="080808"/>
                </a:solidFill>
                <a:latin typeface="微软雅黑" panose="020B0503020204020204" pitchFamily="34" charset="-122"/>
                <a:ea typeface="微软雅黑" panose="020B0503020204020204" pitchFamily="34" charset="-122"/>
              </a:endParaRPr>
            </a:p>
          </p:txBody>
        </p:sp>
      </p:grpSp>
      <p:sp>
        <p:nvSpPr>
          <p:cNvPr id="9" name="椭圆 8"/>
          <p:cNvSpPr/>
          <p:nvPr/>
        </p:nvSpPr>
        <p:spPr>
          <a:xfrm>
            <a:off x="1259632" y="2355726"/>
            <a:ext cx="687215" cy="687215"/>
          </a:xfrm>
          <a:prstGeom prst="ellipse">
            <a:avLst/>
          </a:prstGeom>
          <a:solidFill>
            <a:schemeClr val="accent2"/>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smtClean="0">
                <a:solidFill>
                  <a:srgbClr val="FCFCFC"/>
                </a:solidFill>
                <a:latin typeface="微软雅黑" panose="020B0503020204020204" pitchFamily="34" charset="-122"/>
                <a:ea typeface="微软雅黑" panose="020B0503020204020204" pitchFamily="34" charset="-122"/>
              </a:rPr>
              <a:t>3</a:t>
            </a:r>
            <a:endParaRPr lang="zh-CN" altLang="en-US" sz="3200" dirty="0">
              <a:solidFill>
                <a:srgbClr val="FCFCFC"/>
              </a:solidFill>
              <a:latin typeface="微软雅黑" panose="020B0503020204020204" pitchFamily="34" charset="-122"/>
              <a:ea typeface="微软雅黑" panose="020B0503020204020204" pitchFamily="34" charset="-122"/>
            </a:endParaRPr>
          </a:p>
        </p:txBody>
      </p:sp>
      <p:grpSp>
        <p:nvGrpSpPr>
          <p:cNvPr id="10" name="组合 9"/>
          <p:cNvGrpSpPr/>
          <p:nvPr/>
        </p:nvGrpSpPr>
        <p:grpSpPr>
          <a:xfrm>
            <a:off x="1547664" y="3075806"/>
            <a:ext cx="677033" cy="677033"/>
            <a:chOff x="304800" y="673100"/>
            <a:chExt cx="4000500" cy="4000500"/>
          </a:xfrm>
          <a:effectLst>
            <a:outerShdw blurRad="444500" dist="254000" dir="8100000" algn="tr" rotWithShape="0">
              <a:prstClr val="black">
                <a:alpha val="50000"/>
              </a:prstClr>
            </a:outerShdw>
          </a:effectLst>
        </p:grpSpPr>
        <p:sp>
          <p:nvSpPr>
            <p:cNvPr id="11" name="同心圆 10"/>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C00000"/>
                </a:solidFill>
                <a:latin typeface="微软雅黑" panose="020B0503020204020204" pitchFamily="34" charset="-122"/>
                <a:ea typeface="微软雅黑" panose="020B0503020204020204" pitchFamily="34" charset="-122"/>
              </a:endParaRPr>
            </a:p>
          </p:txBody>
        </p:sp>
        <p:sp>
          <p:nvSpPr>
            <p:cNvPr id="12" name="椭圆 11"/>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smtClean="0">
                  <a:solidFill>
                    <a:srgbClr val="080808"/>
                  </a:solidFill>
                  <a:latin typeface="微软雅黑" panose="020B0503020204020204" pitchFamily="34" charset="-122"/>
                  <a:ea typeface="微软雅黑" panose="020B0503020204020204" pitchFamily="34" charset="-122"/>
                </a:rPr>
                <a:t>4</a:t>
              </a:r>
              <a:endParaRPr lang="zh-CN" altLang="en-US" sz="3200" dirty="0">
                <a:solidFill>
                  <a:srgbClr val="080808"/>
                </a:solidFill>
                <a:latin typeface="微软雅黑" panose="020B0503020204020204" pitchFamily="34" charset="-122"/>
                <a:ea typeface="微软雅黑" panose="020B0503020204020204" pitchFamily="34" charset="-122"/>
              </a:endParaRPr>
            </a:p>
          </p:txBody>
        </p:sp>
      </p:grpSp>
      <p:sp>
        <p:nvSpPr>
          <p:cNvPr id="13" name="椭圆 12"/>
          <p:cNvSpPr/>
          <p:nvPr/>
        </p:nvSpPr>
        <p:spPr>
          <a:xfrm>
            <a:off x="1835696" y="3806685"/>
            <a:ext cx="687215" cy="687215"/>
          </a:xfrm>
          <a:prstGeom prst="ellipse">
            <a:avLst/>
          </a:prstGeom>
          <a:solidFill>
            <a:schemeClr val="accent3"/>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rgbClr val="FCFCFC"/>
                </a:solidFill>
                <a:latin typeface="微软雅黑" panose="020B0503020204020204" pitchFamily="34" charset="-122"/>
                <a:ea typeface="微软雅黑" panose="020B0503020204020204" pitchFamily="34" charset="-122"/>
              </a:rPr>
              <a:t>5</a:t>
            </a:r>
            <a:endParaRPr lang="zh-CN" altLang="en-US" sz="3200" dirty="0">
              <a:solidFill>
                <a:srgbClr val="FCFCFC"/>
              </a:solidFill>
              <a:latin typeface="微软雅黑" panose="020B0503020204020204" pitchFamily="34" charset="-122"/>
              <a:ea typeface="微软雅黑" panose="020B0503020204020204" pitchFamily="34" charset="-122"/>
            </a:endParaRPr>
          </a:p>
        </p:txBody>
      </p:sp>
      <p:sp>
        <p:nvSpPr>
          <p:cNvPr id="14" name="TextBox 21"/>
          <p:cNvSpPr txBox="1"/>
          <p:nvPr/>
        </p:nvSpPr>
        <p:spPr>
          <a:xfrm>
            <a:off x="1763688" y="1724086"/>
            <a:ext cx="5472608" cy="400110"/>
          </a:xfrm>
          <a:prstGeom prst="rect">
            <a:avLst/>
          </a:prstGeom>
          <a:noFill/>
        </p:spPr>
        <p:txBody>
          <a:bodyPr wrap="square" rtlCol="0">
            <a:spAutoFit/>
          </a:bodyPr>
          <a:lstStyle/>
          <a:p>
            <a:r>
              <a:rPr lang="zh-CN" altLang="en-US" sz="1000" dirty="0">
                <a:solidFill>
                  <a:prstClr val="black"/>
                </a:solidFill>
                <a:latin typeface="微软雅黑" panose="020B0503020204020204" pitchFamily="34" charset="-122"/>
                <a:ea typeface="微软雅黑" panose="020B0503020204020204" pitchFamily="34" charset="-122"/>
              </a:rPr>
              <a:t>点击输入简要文字内容，文字内容需概括精炼，不用多余的文字修饰。点击输入简要文字内容，文字内容需概括精炼，不用多余的文字修饰</a:t>
            </a:r>
            <a:r>
              <a:rPr lang="zh-CN" altLang="en-US" sz="1000" dirty="0" smtClean="0">
                <a:solidFill>
                  <a:prstClr val="black"/>
                </a:solidFill>
                <a:latin typeface="微软雅黑" panose="020B0503020204020204" pitchFamily="34" charset="-122"/>
                <a:ea typeface="微软雅黑" panose="020B0503020204020204" pitchFamily="34" charset="-122"/>
              </a:rPr>
              <a:t>。</a:t>
            </a:r>
            <a:endParaRPr lang="en-US" altLang="zh-CN" sz="1000" dirty="0">
              <a:solidFill>
                <a:prstClr val="black"/>
              </a:solidFill>
              <a:latin typeface="微软雅黑" panose="020B0503020204020204" pitchFamily="34" charset="-122"/>
              <a:ea typeface="微软雅黑" panose="020B0503020204020204" pitchFamily="34" charset="-122"/>
            </a:endParaRPr>
          </a:p>
        </p:txBody>
      </p:sp>
      <p:sp>
        <p:nvSpPr>
          <p:cNvPr id="15" name="TextBox 22"/>
          <p:cNvSpPr txBox="1"/>
          <p:nvPr/>
        </p:nvSpPr>
        <p:spPr>
          <a:xfrm>
            <a:off x="2051720" y="2449662"/>
            <a:ext cx="5544616" cy="400110"/>
          </a:xfrm>
          <a:prstGeom prst="rect">
            <a:avLst/>
          </a:prstGeom>
          <a:noFill/>
        </p:spPr>
        <p:txBody>
          <a:bodyPr wrap="square" rtlCol="0">
            <a:spAutoFit/>
          </a:bodyPr>
          <a:lstStyle/>
          <a:p>
            <a:r>
              <a:rPr lang="zh-CN" altLang="en-US" sz="1000" dirty="0">
                <a:solidFill>
                  <a:prstClr val="black"/>
                </a:solidFill>
                <a:latin typeface="微软雅黑" panose="020B0503020204020204" pitchFamily="34" charset="-122"/>
                <a:ea typeface="微软雅黑" panose="020B0503020204020204" pitchFamily="34" charset="-122"/>
              </a:rPr>
              <a:t>点击输入简要文字内容，文字内容需概括精炼，不用多余的文字修饰。点击输入简要文字内容，文字内容需概括精炼，不用多余的文字修饰</a:t>
            </a:r>
            <a:r>
              <a:rPr lang="zh-CN" altLang="en-US" sz="1000" dirty="0" smtClean="0">
                <a:solidFill>
                  <a:prstClr val="black"/>
                </a:solidFill>
                <a:latin typeface="微软雅黑" panose="020B0503020204020204" pitchFamily="34" charset="-122"/>
                <a:ea typeface="微软雅黑" panose="020B0503020204020204" pitchFamily="34" charset="-122"/>
              </a:rPr>
              <a:t>。</a:t>
            </a:r>
            <a:endParaRPr lang="en-US" altLang="zh-CN" sz="1000" dirty="0">
              <a:solidFill>
                <a:prstClr val="black"/>
              </a:solidFill>
              <a:latin typeface="微软雅黑" panose="020B0503020204020204" pitchFamily="34" charset="-122"/>
              <a:ea typeface="微软雅黑" panose="020B0503020204020204" pitchFamily="34" charset="-122"/>
            </a:endParaRPr>
          </a:p>
        </p:txBody>
      </p:sp>
      <p:sp>
        <p:nvSpPr>
          <p:cNvPr id="16" name="TextBox 23"/>
          <p:cNvSpPr txBox="1"/>
          <p:nvPr/>
        </p:nvSpPr>
        <p:spPr>
          <a:xfrm>
            <a:off x="2411760" y="3147814"/>
            <a:ext cx="5688632" cy="400110"/>
          </a:xfrm>
          <a:prstGeom prst="rect">
            <a:avLst/>
          </a:prstGeom>
          <a:noFill/>
        </p:spPr>
        <p:txBody>
          <a:bodyPr wrap="square" rtlCol="0">
            <a:spAutoFit/>
          </a:bodyPr>
          <a:lstStyle/>
          <a:p>
            <a:r>
              <a:rPr lang="zh-CN" altLang="en-US" sz="1000" dirty="0">
                <a:solidFill>
                  <a:prstClr val="black"/>
                </a:solidFill>
                <a:latin typeface="微软雅黑" panose="020B0503020204020204" pitchFamily="34" charset="-122"/>
                <a:ea typeface="微软雅黑" panose="020B0503020204020204" pitchFamily="34" charset="-122"/>
              </a:rPr>
              <a:t>点击输入简要文字内容，文字内容需概括精炼，不用多余的文字修饰。点击输入简要文字内容，文字内容需概括精炼，不用多余的文字修饰</a:t>
            </a:r>
            <a:r>
              <a:rPr lang="zh-CN" altLang="en-US" sz="1000" dirty="0" smtClean="0">
                <a:solidFill>
                  <a:prstClr val="black"/>
                </a:solidFill>
                <a:latin typeface="微软雅黑" panose="020B0503020204020204" pitchFamily="34" charset="-122"/>
                <a:ea typeface="微软雅黑" panose="020B0503020204020204" pitchFamily="34" charset="-122"/>
              </a:rPr>
              <a:t>。</a:t>
            </a:r>
            <a:endParaRPr lang="en-US" altLang="zh-CN" sz="1000" dirty="0">
              <a:solidFill>
                <a:prstClr val="black"/>
              </a:solidFill>
              <a:latin typeface="微软雅黑" panose="020B0503020204020204" pitchFamily="34" charset="-122"/>
              <a:ea typeface="微软雅黑" panose="020B0503020204020204" pitchFamily="34" charset="-122"/>
            </a:endParaRPr>
          </a:p>
        </p:txBody>
      </p:sp>
      <p:sp>
        <p:nvSpPr>
          <p:cNvPr id="17" name="TextBox 24"/>
          <p:cNvSpPr txBox="1"/>
          <p:nvPr/>
        </p:nvSpPr>
        <p:spPr>
          <a:xfrm>
            <a:off x="2699791" y="3939902"/>
            <a:ext cx="5832649" cy="400110"/>
          </a:xfrm>
          <a:prstGeom prst="rect">
            <a:avLst/>
          </a:prstGeom>
          <a:noFill/>
        </p:spPr>
        <p:txBody>
          <a:bodyPr wrap="square" rtlCol="0">
            <a:spAutoFit/>
          </a:bodyPr>
          <a:lstStyle/>
          <a:p>
            <a:r>
              <a:rPr lang="zh-CN" altLang="en-US" sz="1000" dirty="0">
                <a:solidFill>
                  <a:prstClr val="black"/>
                </a:solidFill>
                <a:latin typeface="微软雅黑" panose="020B0503020204020204" pitchFamily="34" charset="-122"/>
                <a:ea typeface="微软雅黑" panose="020B0503020204020204" pitchFamily="34" charset="-122"/>
              </a:rPr>
              <a:t>点击输入简要文字内容，文字内容需概括精炼，不用多余的文字修饰。点击输入简要文字内容，文字内容需概括精炼，不用多余的文字修饰</a:t>
            </a:r>
            <a:r>
              <a:rPr lang="zh-CN" altLang="en-US" sz="1000" dirty="0" smtClean="0">
                <a:solidFill>
                  <a:prstClr val="black"/>
                </a:solidFill>
                <a:latin typeface="微软雅黑" panose="020B0503020204020204" pitchFamily="34" charset="-122"/>
                <a:ea typeface="微软雅黑" panose="020B0503020204020204" pitchFamily="34" charset="-122"/>
              </a:rPr>
              <a:t>。</a:t>
            </a:r>
            <a:endParaRPr lang="en-US" altLang="zh-CN" sz="1000"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14:presetBounceEnd="66000">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14:bounceEnd="66000">
                                          <p:cBhvr additive="base">
                                            <p:cTn id="7" dur="500" fill="hold"/>
                                            <p:tgtEl>
                                              <p:spTgt spid="5"/>
                                            </p:tgtEl>
                                            <p:attrNameLst>
                                              <p:attrName>ppt_x</p:attrName>
                                            </p:attrNameLst>
                                          </p:cBhvr>
                                          <p:tavLst>
                                            <p:tav tm="0">
                                              <p:val>
                                                <p:strVal val="#ppt_x"/>
                                              </p:val>
                                            </p:tav>
                                            <p:tav tm="100000">
                                              <p:val>
                                                <p:strVal val="#ppt_x"/>
                                              </p:val>
                                            </p:tav>
                                          </p:tavLst>
                                        </p:anim>
                                        <p:anim calcmode="lin" valueType="num" p14:bounceEnd="66000">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1" fill="hold" nodeType="afterEffect" p14:presetBounceEnd="66000">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14:bounceEnd="66000">
                                          <p:cBhvr additive="base">
                                            <p:cTn id="12" dur="500" fill="hold"/>
                                            <p:tgtEl>
                                              <p:spTgt spid="6"/>
                                            </p:tgtEl>
                                            <p:attrNameLst>
                                              <p:attrName>ppt_x</p:attrName>
                                            </p:attrNameLst>
                                          </p:cBhvr>
                                          <p:tavLst>
                                            <p:tav tm="0">
                                              <p:val>
                                                <p:strVal val="#ppt_x"/>
                                              </p:val>
                                            </p:tav>
                                            <p:tav tm="100000">
                                              <p:val>
                                                <p:strVal val="#ppt_x"/>
                                              </p:val>
                                            </p:tav>
                                          </p:tavLst>
                                        </p:anim>
                                        <p:anim calcmode="lin" valueType="num" p14:bounceEnd="66000">
                                          <p:cBhvr additive="base">
                                            <p:cTn id="13" dur="500" fill="hold"/>
                                            <p:tgtEl>
                                              <p:spTgt spid="6"/>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14:presetBounceEnd="66000">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14:bounceEnd="66000">
                                          <p:cBhvr additive="base">
                                            <p:cTn id="17" dur="500" fill="hold"/>
                                            <p:tgtEl>
                                              <p:spTgt spid="9"/>
                                            </p:tgtEl>
                                            <p:attrNameLst>
                                              <p:attrName>ppt_x</p:attrName>
                                            </p:attrNameLst>
                                          </p:cBhvr>
                                          <p:tavLst>
                                            <p:tav tm="0">
                                              <p:val>
                                                <p:strVal val="#ppt_x"/>
                                              </p:val>
                                            </p:tav>
                                            <p:tav tm="100000">
                                              <p:val>
                                                <p:strVal val="#ppt_x"/>
                                              </p:val>
                                            </p:tav>
                                          </p:tavLst>
                                        </p:anim>
                                        <p:anim calcmode="lin" valueType="num" p14:bounceEnd="66000">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1" fill="hold" nodeType="afterEffect" p14:presetBounceEnd="66000">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14:bounceEnd="66000">
                                          <p:cBhvr additive="base">
                                            <p:cTn id="22" dur="500" fill="hold"/>
                                            <p:tgtEl>
                                              <p:spTgt spid="10"/>
                                            </p:tgtEl>
                                            <p:attrNameLst>
                                              <p:attrName>ppt_x</p:attrName>
                                            </p:attrNameLst>
                                          </p:cBhvr>
                                          <p:tavLst>
                                            <p:tav tm="0">
                                              <p:val>
                                                <p:strVal val="#ppt_x"/>
                                              </p:val>
                                            </p:tav>
                                            <p:tav tm="100000">
                                              <p:val>
                                                <p:strVal val="#ppt_x"/>
                                              </p:val>
                                            </p:tav>
                                          </p:tavLst>
                                        </p:anim>
                                        <p:anim calcmode="lin" valueType="num" p14:bounceEnd="66000">
                                          <p:cBhvr additive="base">
                                            <p:cTn id="23" dur="500" fill="hold"/>
                                            <p:tgtEl>
                                              <p:spTgt spid="10"/>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14:presetBounceEnd="66000">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14:bounceEnd="66000">
                                          <p:cBhvr additive="base">
                                            <p:cTn id="27" dur="500" fill="hold"/>
                                            <p:tgtEl>
                                              <p:spTgt spid="13"/>
                                            </p:tgtEl>
                                            <p:attrNameLst>
                                              <p:attrName>ppt_x</p:attrName>
                                            </p:attrNameLst>
                                          </p:cBhvr>
                                          <p:tavLst>
                                            <p:tav tm="0">
                                              <p:val>
                                                <p:strVal val="#ppt_x"/>
                                              </p:val>
                                            </p:tav>
                                            <p:tav tm="100000">
                                              <p:val>
                                                <p:strVal val="#ppt_x"/>
                                              </p:val>
                                            </p:tav>
                                          </p:tavLst>
                                        </p:anim>
                                        <p:anim calcmode="lin" valueType="num" p14:bounceEnd="66000">
                                          <p:cBhvr additive="base">
                                            <p:cTn id="28" dur="500" fill="hold"/>
                                            <p:tgtEl>
                                              <p:spTgt spid="13"/>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12" presetClass="entr" presetSubtype="8" fill="hold" grpId="0" nodeType="after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additive="base">
                                            <p:cTn id="32" dur="500"/>
                                            <p:tgtEl>
                                              <p:spTgt spid="4"/>
                                            </p:tgtEl>
                                            <p:attrNameLst>
                                              <p:attrName>ppt_x</p:attrName>
                                            </p:attrNameLst>
                                          </p:cBhvr>
                                          <p:tavLst>
                                            <p:tav tm="0">
                                              <p:val>
                                                <p:strVal val="#ppt_x-#ppt_w*1.125000"/>
                                              </p:val>
                                            </p:tav>
                                            <p:tav tm="100000">
                                              <p:val>
                                                <p:strVal val="#ppt_x"/>
                                              </p:val>
                                            </p:tav>
                                          </p:tavLst>
                                        </p:anim>
                                        <p:animEffect transition="in" filter="wipe(right)">
                                          <p:cBhvr>
                                            <p:cTn id="33" dur="500"/>
                                            <p:tgtEl>
                                              <p:spTgt spid="4"/>
                                            </p:tgtEl>
                                          </p:cBhvr>
                                        </p:animEffect>
                                      </p:childTnLst>
                                    </p:cTn>
                                  </p:par>
                                  <p:par>
                                    <p:cTn id="34" presetID="12" presetClass="entr" presetSubtype="8" fill="hold" grpId="0" nodeType="withEffect">
                                      <p:stCondLst>
                                        <p:cond delay="100"/>
                                      </p:stCondLst>
                                      <p:childTnLst>
                                        <p:set>
                                          <p:cBhvr>
                                            <p:cTn id="35" dur="1" fill="hold">
                                              <p:stCondLst>
                                                <p:cond delay="0"/>
                                              </p:stCondLst>
                                            </p:cTn>
                                            <p:tgtEl>
                                              <p:spTgt spid="14"/>
                                            </p:tgtEl>
                                            <p:attrNameLst>
                                              <p:attrName>style.visibility</p:attrName>
                                            </p:attrNameLst>
                                          </p:cBhvr>
                                          <p:to>
                                            <p:strVal val="visible"/>
                                          </p:to>
                                        </p:set>
                                        <p:anim calcmode="lin" valueType="num">
                                          <p:cBhvr additive="base">
                                            <p:cTn id="36" dur="500"/>
                                            <p:tgtEl>
                                              <p:spTgt spid="14"/>
                                            </p:tgtEl>
                                            <p:attrNameLst>
                                              <p:attrName>ppt_x</p:attrName>
                                            </p:attrNameLst>
                                          </p:cBhvr>
                                          <p:tavLst>
                                            <p:tav tm="0">
                                              <p:val>
                                                <p:strVal val="#ppt_x-#ppt_w*1.125000"/>
                                              </p:val>
                                            </p:tav>
                                            <p:tav tm="100000">
                                              <p:val>
                                                <p:strVal val="#ppt_x"/>
                                              </p:val>
                                            </p:tav>
                                          </p:tavLst>
                                        </p:anim>
                                        <p:animEffect transition="in" filter="wipe(right)">
                                          <p:cBhvr>
                                            <p:cTn id="37" dur="500"/>
                                            <p:tgtEl>
                                              <p:spTgt spid="14"/>
                                            </p:tgtEl>
                                          </p:cBhvr>
                                        </p:animEffect>
                                      </p:childTnLst>
                                    </p:cTn>
                                  </p:par>
                                  <p:par>
                                    <p:cTn id="38" presetID="12" presetClass="entr" presetSubtype="8" fill="hold" grpId="0" nodeType="withEffect">
                                      <p:stCondLst>
                                        <p:cond delay="200"/>
                                      </p:stCondLst>
                                      <p:childTnLst>
                                        <p:set>
                                          <p:cBhvr>
                                            <p:cTn id="39" dur="1" fill="hold">
                                              <p:stCondLst>
                                                <p:cond delay="0"/>
                                              </p:stCondLst>
                                            </p:cTn>
                                            <p:tgtEl>
                                              <p:spTgt spid="15"/>
                                            </p:tgtEl>
                                            <p:attrNameLst>
                                              <p:attrName>style.visibility</p:attrName>
                                            </p:attrNameLst>
                                          </p:cBhvr>
                                          <p:to>
                                            <p:strVal val="visible"/>
                                          </p:to>
                                        </p:set>
                                        <p:anim calcmode="lin" valueType="num">
                                          <p:cBhvr additive="base">
                                            <p:cTn id="40" dur="500"/>
                                            <p:tgtEl>
                                              <p:spTgt spid="15"/>
                                            </p:tgtEl>
                                            <p:attrNameLst>
                                              <p:attrName>ppt_x</p:attrName>
                                            </p:attrNameLst>
                                          </p:cBhvr>
                                          <p:tavLst>
                                            <p:tav tm="0">
                                              <p:val>
                                                <p:strVal val="#ppt_x-#ppt_w*1.125000"/>
                                              </p:val>
                                            </p:tav>
                                            <p:tav tm="100000">
                                              <p:val>
                                                <p:strVal val="#ppt_x"/>
                                              </p:val>
                                            </p:tav>
                                          </p:tavLst>
                                        </p:anim>
                                        <p:animEffect transition="in" filter="wipe(right)">
                                          <p:cBhvr>
                                            <p:cTn id="41" dur="500"/>
                                            <p:tgtEl>
                                              <p:spTgt spid="15"/>
                                            </p:tgtEl>
                                          </p:cBhvr>
                                        </p:animEffect>
                                      </p:childTnLst>
                                    </p:cTn>
                                  </p:par>
                                  <p:par>
                                    <p:cTn id="42" presetID="12" presetClass="entr" presetSubtype="8" fill="hold" grpId="0" nodeType="withEffect">
                                      <p:stCondLst>
                                        <p:cond delay="40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
                                            <p:tgtEl>
                                              <p:spTgt spid="16"/>
                                            </p:tgtEl>
                                            <p:attrNameLst>
                                              <p:attrName>ppt_x</p:attrName>
                                            </p:attrNameLst>
                                          </p:cBhvr>
                                          <p:tavLst>
                                            <p:tav tm="0">
                                              <p:val>
                                                <p:strVal val="#ppt_x-#ppt_w*1.125000"/>
                                              </p:val>
                                            </p:tav>
                                            <p:tav tm="100000">
                                              <p:val>
                                                <p:strVal val="#ppt_x"/>
                                              </p:val>
                                            </p:tav>
                                          </p:tavLst>
                                        </p:anim>
                                        <p:animEffect transition="in" filter="wipe(right)">
                                          <p:cBhvr>
                                            <p:cTn id="45" dur="500"/>
                                            <p:tgtEl>
                                              <p:spTgt spid="16"/>
                                            </p:tgtEl>
                                          </p:cBhvr>
                                        </p:animEffect>
                                      </p:childTnLst>
                                    </p:cTn>
                                  </p:par>
                                  <p:par>
                                    <p:cTn id="46" presetID="12" presetClass="entr" presetSubtype="8" fill="hold" grpId="0" nodeType="withEffect">
                                      <p:stCondLst>
                                        <p:cond delay="500"/>
                                      </p:stCondLst>
                                      <p:childTnLst>
                                        <p:set>
                                          <p:cBhvr>
                                            <p:cTn id="47" dur="1" fill="hold">
                                              <p:stCondLst>
                                                <p:cond delay="0"/>
                                              </p:stCondLst>
                                            </p:cTn>
                                            <p:tgtEl>
                                              <p:spTgt spid="17"/>
                                            </p:tgtEl>
                                            <p:attrNameLst>
                                              <p:attrName>style.visibility</p:attrName>
                                            </p:attrNameLst>
                                          </p:cBhvr>
                                          <p:to>
                                            <p:strVal val="visible"/>
                                          </p:to>
                                        </p:set>
                                        <p:anim calcmode="lin" valueType="num">
                                          <p:cBhvr additive="base">
                                            <p:cTn id="48" dur="500"/>
                                            <p:tgtEl>
                                              <p:spTgt spid="17"/>
                                            </p:tgtEl>
                                            <p:attrNameLst>
                                              <p:attrName>ppt_x</p:attrName>
                                            </p:attrNameLst>
                                          </p:cBhvr>
                                          <p:tavLst>
                                            <p:tav tm="0">
                                              <p:val>
                                                <p:strVal val="#ppt_x-#ppt_w*1.125000"/>
                                              </p:val>
                                            </p:tav>
                                            <p:tav tm="100000">
                                              <p:val>
                                                <p:strVal val="#ppt_x"/>
                                              </p:val>
                                            </p:tav>
                                          </p:tavLst>
                                        </p:anim>
                                        <p:animEffect transition="in" filter="wipe(right)">
                                          <p:cBhvr>
                                            <p:cTn id="4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9" grpId="0" animBg="1"/>
          <p:bldP spid="13" grpId="0" animBg="1"/>
          <p:bldP spid="14" grpId="0"/>
          <p:bldP spid="15" grpId="0"/>
          <p:bldP spid="16" grpId="0"/>
          <p:bldP spid="17"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1"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1" fill="hold" nodeType="after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ppt_x"/>
                                              </p:val>
                                            </p:tav>
                                            <p:tav tm="100000">
                                              <p:val>
                                                <p:strVal val="#ppt_x"/>
                                              </p:val>
                                            </p:tav>
                                          </p:tavLst>
                                        </p:anim>
                                        <p:anim calcmode="lin" valueType="num">
                                          <p:cBhvr additive="base">
                                            <p:cTn id="23" dur="500" fill="hold"/>
                                            <p:tgtEl>
                                              <p:spTgt spid="10"/>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12" presetClass="entr" presetSubtype="8" fill="hold" grpId="0" nodeType="after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additive="base">
                                            <p:cTn id="32" dur="500"/>
                                            <p:tgtEl>
                                              <p:spTgt spid="4"/>
                                            </p:tgtEl>
                                            <p:attrNameLst>
                                              <p:attrName>ppt_x</p:attrName>
                                            </p:attrNameLst>
                                          </p:cBhvr>
                                          <p:tavLst>
                                            <p:tav tm="0">
                                              <p:val>
                                                <p:strVal val="#ppt_x-#ppt_w*1.125000"/>
                                              </p:val>
                                            </p:tav>
                                            <p:tav tm="100000">
                                              <p:val>
                                                <p:strVal val="#ppt_x"/>
                                              </p:val>
                                            </p:tav>
                                          </p:tavLst>
                                        </p:anim>
                                        <p:animEffect transition="in" filter="wipe(right)">
                                          <p:cBhvr>
                                            <p:cTn id="33" dur="500"/>
                                            <p:tgtEl>
                                              <p:spTgt spid="4"/>
                                            </p:tgtEl>
                                          </p:cBhvr>
                                        </p:animEffect>
                                      </p:childTnLst>
                                    </p:cTn>
                                  </p:par>
                                  <p:par>
                                    <p:cTn id="34" presetID="12" presetClass="entr" presetSubtype="8" fill="hold" grpId="0" nodeType="withEffect">
                                      <p:stCondLst>
                                        <p:cond delay="100"/>
                                      </p:stCondLst>
                                      <p:childTnLst>
                                        <p:set>
                                          <p:cBhvr>
                                            <p:cTn id="35" dur="1" fill="hold">
                                              <p:stCondLst>
                                                <p:cond delay="0"/>
                                              </p:stCondLst>
                                            </p:cTn>
                                            <p:tgtEl>
                                              <p:spTgt spid="14"/>
                                            </p:tgtEl>
                                            <p:attrNameLst>
                                              <p:attrName>style.visibility</p:attrName>
                                            </p:attrNameLst>
                                          </p:cBhvr>
                                          <p:to>
                                            <p:strVal val="visible"/>
                                          </p:to>
                                        </p:set>
                                        <p:anim calcmode="lin" valueType="num">
                                          <p:cBhvr additive="base">
                                            <p:cTn id="36" dur="500"/>
                                            <p:tgtEl>
                                              <p:spTgt spid="14"/>
                                            </p:tgtEl>
                                            <p:attrNameLst>
                                              <p:attrName>ppt_x</p:attrName>
                                            </p:attrNameLst>
                                          </p:cBhvr>
                                          <p:tavLst>
                                            <p:tav tm="0">
                                              <p:val>
                                                <p:strVal val="#ppt_x-#ppt_w*1.125000"/>
                                              </p:val>
                                            </p:tav>
                                            <p:tav tm="100000">
                                              <p:val>
                                                <p:strVal val="#ppt_x"/>
                                              </p:val>
                                            </p:tav>
                                          </p:tavLst>
                                        </p:anim>
                                        <p:animEffect transition="in" filter="wipe(right)">
                                          <p:cBhvr>
                                            <p:cTn id="37" dur="500"/>
                                            <p:tgtEl>
                                              <p:spTgt spid="14"/>
                                            </p:tgtEl>
                                          </p:cBhvr>
                                        </p:animEffect>
                                      </p:childTnLst>
                                    </p:cTn>
                                  </p:par>
                                  <p:par>
                                    <p:cTn id="38" presetID="12" presetClass="entr" presetSubtype="8" fill="hold" grpId="0" nodeType="withEffect">
                                      <p:stCondLst>
                                        <p:cond delay="200"/>
                                      </p:stCondLst>
                                      <p:childTnLst>
                                        <p:set>
                                          <p:cBhvr>
                                            <p:cTn id="39" dur="1" fill="hold">
                                              <p:stCondLst>
                                                <p:cond delay="0"/>
                                              </p:stCondLst>
                                            </p:cTn>
                                            <p:tgtEl>
                                              <p:spTgt spid="15"/>
                                            </p:tgtEl>
                                            <p:attrNameLst>
                                              <p:attrName>style.visibility</p:attrName>
                                            </p:attrNameLst>
                                          </p:cBhvr>
                                          <p:to>
                                            <p:strVal val="visible"/>
                                          </p:to>
                                        </p:set>
                                        <p:anim calcmode="lin" valueType="num">
                                          <p:cBhvr additive="base">
                                            <p:cTn id="40" dur="500"/>
                                            <p:tgtEl>
                                              <p:spTgt spid="15"/>
                                            </p:tgtEl>
                                            <p:attrNameLst>
                                              <p:attrName>ppt_x</p:attrName>
                                            </p:attrNameLst>
                                          </p:cBhvr>
                                          <p:tavLst>
                                            <p:tav tm="0">
                                              <p:val>
                                                <p:strVal val="#ppt_x-#ppt_w*1.125000"/>
                                              </p:val>
                                            </p:tav>
                                            <p:tav tm="100000">
                                              <p:val>
                                                <p:strVal val="#ppt_x"/>
                                              </p:val>
                                            </p:tav>
                                          </p:tavLst>
                                        </p:anim>
                                        <p:animEffect transition="in" filter="wipe(right)">
                                          <p:cBhvr>
                                            <p:cTn id="41" dur="500"/>
                                            <p:tgtEl>
                                              <p:spTgt spid="15"/>
                                            </p:tgtEl>
                                          </p:cBhvr>
                                        </p:animEffect>
                                      </p:childTnLst>
                                    </p:cTn>
                                  </p:par>
                                  <p:par>
                                    <p:cTn id="42" presetID="12" presetClass="entr" presetSubtype="8" fill="hold" grpId="0" nodeType="withEffect">
                                      <p:stCondLst>
                                        <p:cond delay="40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
                                            <p:tgtEl>
                                              <p:spTgt spid="16"/>
                                            </p:tgtEl>
                                            <p:attrNameLst>
                                              <p:attrName>ppt_x</p:attrName>
                                            </p:attrNameLst>
                                          </p:cBhvr>
                                          <p:tavLst>
                                            <p:tav tm="0">
                                              <p:val>
                                                <p:strVal val="#ppt_x-#ppt_w*1.125000"/>
                                              </p:val>
                                            </p:tav>
                                            <p:tav tm="100000">
                                              <p:val>
                                                <p:strVal val="#ppt_x"/>
                                              </p:val>
                                            </p:tav>
                                          </p:tavLst>
                                        </p:anim>
                                        <p:animEffect transition="in" filter="wipe(right)">
                                          <p:cBhvr>
                                            <p:cTn id="45" dur="500"/>
                                            <p:tgtEl>
                                              <p:spTgt spid="16"/>
                                            </p:tgtEl>
                                          </p:cBhvr>
                                        </p:animEffect>
                                      </p:childTnLst>
                                    </p:cTn>
                                  </p:par>
                                  <p:par>
                                    <p:cTn id="46" presetID="12" presetClass="entr" presetSubtype="8" fill="hold" grpId="0" nodeType="withEffect">
                                      <p:stCondLst>
                                        <p:cond delay="500"/>
                                      </p:stCondLst>
                                      <p:childTnLst>
                                        <p:set>
                                          <p:cBhvr>
                                            <p:cTn id="47" dur="1" fill="hold">
                                              <p:stCondLst>
                                                <p:cond delay="0"/>
                                              </p:stCondLst>
                                            </p:cTn>
                                            <p:tgtEl>
                                              <p:spTgt spid="17"/>
                                            </p:tgtEl>
                                            <p:attrNameLst>
                                              <p:attrName>style.visibility</p:attrName>
                                            </p:attrNameLst>
                                          </p:cBhvr>
                                          <p:to>
                                            <p:strVal val="visible"/>
                                          </p:to>
                                        </p:set>
                                        <p:anim calcmode="lin" valueType="num">
                                          <p:cBhvr additive="base">
                                            <p:cTn id="48" dur="500"/>
                                            <p:tgtEl>
                                              <p:spTgt spid="17"/>
                                            </p:tgtEl>
                                            <p:attrNameLst>
                                              <p:attrName>ppt_x</p:attrName>
                                            </p:attrNameLst>
                                          </p:cBhvr>
                                          <p:tavLst>
                                            <p:tav tm="0">
                                              <p:val>
                                                <p:strVal val="#ppt_x-#ppt_w*1.125000"/>
                                              </p:val>
                                            </p:tav>
                                            <p:tav tm="100000">
                                              <p:val>
                                                <p:strVal val="#ppt_x"/>
                                              </p:val>
                                            </p:tav>
                                          </p:tavLst>
                                        </p:anim>
                                        <p:animEffect transition="in" filter="wipe(right)">
                                          <p:cBhvr>
                                            <p:cTn id="4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9" grpId="0" animBg="1"/>
          <p:bldP spid="13" grpId="0" animBg="1"/>
          <p:bldP spid="14" grpId="0"/>
          <p:bldP spid="15" grpId="0"/>
          <p:bldP spid="16" grpId="0"/>
          <p:bldP spid="17" grpId="0"/>
        </p:bldLst>
      </p:timing>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18"/>
          <p:cNvSpPr/>
          <p:nvPr/>
        </p:nvSpPr>
        <p:spPr bwMode="auto">
          <a:xfrm>
            <a:off x="1464625" y="2367360"/>
            <a:ext cx="2291309" cy="1007161"/>
          </a:xfrm>
          <a:custGeom>
            <a:avLst/>
            <a:gdLst>
              <a:gd name="T0" fmla="*/ 0 w 690"/>
              <a:gd name="T1" fmla="*/ 190 h 254"/>
              <a:gd name="T2" fmla="*/ 0 w 690"/>
              <a:gd name="T3" fmla="*/ 190 h 254"/>
              <a:gd name="T4" fmla="*/ 0 w 690"/>
              <a:gd name="T5" fmla="*/ 62 h 254"/>
              <a:gd name="T6" fmla="*/ 618 w 690"/>
              <a:gd name="T7" fmla="*/ 62 h 254"/>
              <a:gd name="T8" fmla="*/ 618 w 690"/>
              <a:gd name="T9" fmla="*/ 0 h 254"/>
              <a:gd name="T10" fmla="*/ 689 w 690"/>
              <a:gd name="T11" fmla="*/ 128 h 254"/>
              <a:gd name="T12" fmla="*/ 618 w 690"/>
              <a:gd name="T13" fmla="*/ 253 h 254"/>
              <a:gd name="T14" fmla="*/ 618 w 690"/>
              <a:gd name="T15" fmla="*/ 190 h 254"/>
              <a:gd name="T16" fmla="*/ 0 w 690"/>
              <a:gd name="T17" fmla="*/ 19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0" h="254">
                <a:moveTo>
                  <a:pt x="0" y="190"/>
                </a:moveTo>
                <a:lnTo>
                  <a:pt x="0" y="190"/>
                </a:lnTo>
                <a:lnTo>
                  <a:pt x="0" y="62"/>
                </a:lnTo>
                <a:lnTo>
                  <a:pt x="618" y="62"/>
                </a:lnTo>
                <a:lnTo>
                  <a:pt x="618" y="0"/>
                </a:lnTo>
                <a:lnTo>
                  <a:pt x="689" y="128"/>
                </a:lnTo>
                <a:lnTo>
                  <a:pt x="618" y="253"/>
                </a:lnTo>
                <a:lnTo>
                  <a:pt x="618" y="190"/>
                </a:lnTo>
                <a:lnTo>
                  <a:pt x="0" y="190"/>
                </a:lnTo>
              </a:path>
            </a:pathLst>
          </a:custGeom>
          <a:gradFill>
            <a:gsLst>
              <a:gs pos="33000">
                <a:srgbClr val="FF6E00"/>
              </a:gs>
              <a:gs pos="100000">
                <a:srgbClr val="C80000"/>
              </a:gs>
            </a:gsLst>
            <a:lin ang="5400000" scaled="0"/>
          </a:gradFill>
          <a:ln w="3175" cap="flat" cmpd="sng" algn="ctr">
            <a:solidFill>
              <a:srgbClr val="D7D7D7"/>
            </a:solidFill>
            <a:prstDash val="solid"/>
          </a:ln>
          <a:effectLst>
            <a:outerShdw blurRad="50800" dist="38100" dir="2700000" algn="tl" rotWithShape="0">
              <a:prstClr val="black">
                <a:alpha val="40000"/>
              </a:prstClr>
            </a:outerShdw>
          </a:effectLst>
        </p:spPr>
        <p:txBody>
          <a:bodyPr lIns="93296" tIns="46648" rIns="93296" bIns="46648" anchor="ctr"/>
          <a:lstStyle/>
          <a:p>
            <a:pPr>
              <a:lnSpc>
                <a:spcPct val="120000"/>
              </a:lnSpc>
            </a:pPr>
            <a:endParaRPr lang="en-US" sz="1200" kern="0">
              <a:solidFill>
                <a:srgbClr val="F9F9F9"/>
              </a:solidFill>
              <a:latin typeface="微软雅黑" panose="020B0503020204020204" pitchFamily="34" charset="-122"/>
              <a:ea typeface="微软雅黑" panose="020B0503020204020204" pitchFamily="34" charset="-122"/>
            </a:endParaRPr>
          </a:p>
        </p:txBody>
      </p:sp>
      <p:sp>
        <p:nvSpPr>
          <p:cNvPr id="4" name="Freeform 19"/>
          <p:cNvSpPr/>
          <p:nvPr/>
        </p:nvSpPr>
        <p:spPr bwMode="auto">
          <a:xfrm>
            <a:off x="1464625" y="1070740"/>
            <a:ext cx="2965419" cy="1102325"/>
          </a:xfrm>
          <a:custGeom>
            <a:avLst/>
            <a:gdLst>
              <a:gd name="T0" fmla="*/ 0 w 893"/>
              <a:gd name="T1" fmla="*/ 0 h 278"/>
              <a:gd name="T2" fmla="*/ 0 w 893"/>
              <a:gd name="T3" fmla="*/ 0 h 278"/>
              <a:gd name="T4" fmla="*/ 696 w 893"/>
              <a:gd name="T5" fmla="*/ 0 h 278"/>
              <a:gd name="T6" fmla="*/ 838 w 893"/>
              <a:gd name="T7" fmla="*/ 155 h 278"/>
              <a:gd name="T8" fmla="*/ 892 w 893"/>
              <a:gd name="T9" fmla="*/ 112 h 278"/>
              <a:gd name="T10" fmla="*/ 835 w 893"/>
              <a:gd name="T11" fmla="*/ 244 h 278"/>
              <a:gd name="T12" fmla="*/ 686 w 893"/>
              <a:gd name="T13" fmla="*/ 277 h 278"/>
              <a:gd name="T14" fmla="*/ 735 w 893"/>
              <a:gd name="T15" fmla="*/ 237 h 278"/>
              <a:gd name="T16" fmla="*/ 639 w 893"/>
              <a:gd name="T17" fmla="*/ 135 h 278"/>
              <a:gd name="T18" fmla="*/ 0 w 893"/>
              <a:gd name="T19" fmla="*/ 135 h 278"/>
              <a:gd name="T20" fmla="*/ 0 w 893"/>
              <a:gd name="T21" fmla="*/ 0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93" h="278">
                <a:moveTo>
                  <a:pt x="0" y="0"/>
                </a:moveTo>
                <a:lnTo>
                  <a:pt x="0" y="0"/>
                </a:lnTo>
                <a:lnTo>
                  <a:pt x="696" y="0"/>
                </a:lnTo>
                <a:lnTo>
                  <a:pt x="838" y="155"/>
                </a:lnTo>
                <a:lnTo>
                  <a:pt x="892" y="112"/>
                </a:lnTo>
                <a:lnTo>
                  <a:pt x="835" y="244"/>
                </a:lnTo>
                <a:lnTo>
                  <a:pt x="686" y="277"/>
                </a:lnTo>
                <a:lnTo>
                  <a:pt x="735" y="237"/>
                </a:lnTo>
                <a:lnTo>
                  <a:pt x="639" y="135"/>
                </a:lnTo>
                <a:lnTo>
                  <a:pt x="0" y="135"/>
                </a:lnTo>
                <a:lnTo>
                  <a:pt x="0" y="0"/>
                </a:lnTo>
              </a:path>
            </a:pathLst>
          </a:custGeom>
          <a:gradFill>
            <a:gsLst>
              <a:gs pos="33000">
                <a:srgbClr val="FF6E00"/>
              </a:gs>
              <a:gs pos="100000">
                <a:srgbClr val="C80000"/>
              </a:gs>
            </a:gsLst>
            <a:lin ang="5400000" scaled="0"/>
          </a:gradFill>
          <a:ln w="3175" cap="flat" cmpd="sng" algn="ctr">
            <a:solidFill>
              <a:srgbClr val="D7D7D7"/>
            </a:solidFill>
            <a:prstDash val="solid"/>
          </a:ln>
          <a:effectLst>
            <a:outerShdw blurRad="50800" dist="38100" dir="2700000" algn="tl" rotWithShape="0">
              <a:prstClr val="black">
                <a:alpha val="40000"/>
              </a:prstClr>
            </a:outerShdw>
          </a:effectLst>
        </p:spPr>
        <p:txBody>
          <a:bodyPr lIns="93296" tIns="46648" rIns="93296" bIns="46648" anchor="ctr"/>
          <a:lstStyle/>
          <a:p>
            <a:pPr>
              <a:lnSpc>
                <a:spcPct val="120000"/>
              </a:lnSpc>
            </a:pPr>
            <a:endParaRPr lang="en-US" sz="1200" kern="0">
              <a:solidFill>
                <a:srgbClr val="F9F9F9"/>
              </a:solidFill>
              <a:latin typeface="微软雅黑" panose="020B0503020204020204" pitchFamily="34" charset="-122"/>
              <a:ea typeface="微软雅黑" panose="020B0503020204020204" pitchFamily="34" charset="-122"/>
            </a:endParaRPr>
          </a:p>
        </p:txBody>
      </p:sp>
      <p:sp>
        <p:nvSpPr>
          <p:cNvPr id="5" name="Freeform 20"/>
          <p:cNvSpPr/>
          <p:nvPr/>
        </p:nvSpPr>
        <p:spPr bwMode="auto">
          <a:xfrm>
            <a:off x="4981285" y="1070740"/>
            <a:ext cx="2965419" cy="1102325"/>
          </a:xfrm>
          <a:custGeom>
            <a:avLst/>
            <a:gdLst>
              <a:gd name="T0" fmla="*/ 892 w 893"/>
              <a:gd name="T1" fmla="*/ 0 h 278"/>
              <a:gd name="T2" fmla="*/ 892 w 893"/>
              <a:gd name="T3" fmla="*/ 0 h 278"/>
              <a:gd name="T4" fmla="*/ 195 w 893"/>
              <a:gd name="T5" fmla="*/ 0 h 278"/>
              <a:gd name="T6" fmla="*/ 53 w 893"/>
              <a:gd name="T7" fmla="*/ 155 h 278"/>
              <a:gd name="T8" fmla="*/ 0 w 893"/>
              <a:gd name="T9" fmla="*/ 112 h 278"/>
              <a:gd name="T10" fmla="*/ 57 w 893"/>
              <a:gd name="T11" fmla="*/ 244 h 278"/>
              <a:gd name="T12" fmla="*/ 206 w 893"/>
              <a:gd name="T13" fmla="*/ 277 h 278"/>
              <a:gd name="T14" fmla="*/ 156 w 893"/>
              <a:gd name="T15" fmla="*/ 237 h 278"/>
              <a:gd name="T16" fmla="*/ 252 w 893"/>
              <a:gd name="T17" fmla="*/ 135 h 278"/>
              <a:gd name="T18" fmla="*/ 892 w 893"/>
              <a:gd name="T19" fmla="*/ 135 h 278"/>
              <a:gd name="T20" fmla="*/ 892 w 893"/>
              <a:gd name="T21" fmla="*/ 0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93" h="278">
                <a:moveTo>
                  <a:pt x="892" y="0"/>
                </a:moveTo>
                <a:lnTo>
                  <a:pt x="892" y="0"/>
                </a:lnTo>
                <a:lnTo>
                  <a:pt x="195" y="0"/>
                </a:lnTo>
                <a:lnTo>
                  <a:pt x="53" y="155"/>
                </a:lnTo>
                <a:lnTo>
                  <a:pt x="0" y="112"/>
                </a:lnTo>
                <a:lnTo>
                  <a:pt x="57" y="244"/>
                </a:lnTo>
                <a:lnTo>
                  <a:pt x="206" y="277"/>
                </a:lnTo>
                <a:lnTo>
                  <a:pt x="156" y="237"/>
                </a:lnTo>
                <a:lnTo>
                  <a:pt x="252" y="135"/>
                </a:lnTo>
                <a:lnTo>
                  <a:pt x="892" y="135"/>
                </a:lnTo>
                <a:lnTo>
                  <a:pt x="892" y="0"/>
                </a:lnTo>
              </a:path>
            </a:pathLst>
          </a:custGeom>
          <a:gradFill>
            <a:gsLst>
              <a:gs pos="33000">
                <a:srgbClr val="FF6E00"/>
              </a:gs>
              <a:gs pos="100000">
                <a:srgbClr val="C80000"/>
              </a:gs>
            </a:gsLst>
            <a:lin ang="5400000" scaled="0"/>
          </a:gradFill>
          <a:ln w="3175" cap="flat" cmpd="sng" algn="ctr">
            <a:solidFill>
              <a:srgbClr val="D7D7D7"/>
            </a:solidFill>
            <a:prstDash val="solid"/>
          </a:ln>
          <a:effectLst>
            <a:outerShdw blurRad="50800" dist="38100" dir="2700000" algn="tl" rotWithShape="0">
              <a:prstClr val="black">
                <a:alpha val="40000"/>
              </a:prstClr>
            </a:outerShdw>
          </a:effectLst>
        </p:spPr>
        <p:txBody>
          <a:bodyPr lIns="93296" tIns="46648" rIns="93296" bIns="46648" anchor="ctr"/>
          <a:lstStyle/>
          <a:p>
            <a:pPr>
              <a:lnSpc>
                <a:spcPct val="120000"/>
              </a:lnSpc>
            </a:pPr>
            <a:endParaRPr lang="en-US" sz="1200" kern="0">
              <a:solidFill>
                <a:srgbClr val="F9F9F9"/>
              </a:solidFill>
              <a:latin typeface="微软雅黑" panose="020B0503020204020204" pitchFamily="34" charset="-122"/>
              <a:ea typeface="微软雅黑" panose="020B0503020204020204" pitchFamily="34" charset="-122"/>
            </a:endParaRPr>
          </a:p>
        </p:txBody>
      </p:sp>
      <p:sp>
        <p:nvSpPr>
          <p:cNvPr id="6" name="Freeform 21"/>
          <p:cNvSpPr/>
          <p:nvPr/>
        </p:nvSpPr>
        <p:spPr bwMode="auto">
          <a:xfrm>
            <a:off x="1464625" y="3568815"/>
            <a:ext cx="2965419" cy="1102325"/>
          </a:xfrm>
          <a:custGeom>
            <a:avLst/>
            <a:gdLst>
              <a:gd name="T0" fmla="*/ 0 w 893"/>
              <a:gd name="T1" fmla="*/ 277 h 278"/>
              <a:gd name="T2" fmla="*/ 0 w 893"/>
              <a:gd name="T3" fmla="*/ 277 h 278"/>
              <a:gd name="T4" fmla="*/ 696 w 893"/>
              <a:gd name="T5" fmla="*/ 277 h 278"/>
              <a:gd name="T6" fmla="*/ 838 w 893"/>
              <a:gd name="T7" fmla="*/ 125 h 278"/>
              <a:gd name="T8" fmla="*/ 892 w 893"/>
              <a:gd name="T9" fmla="*/ 165 h 278"/>
              <a:gd name="T10" fmla="*/ 835 w 893"/>
              <a:gd name="T11" fmla="*/ 33 h 278"/>
              <a:gd name="T12" fmla="*/ 686 w 893"/>
              <a:gd name="T13" fmla="*/ 0 h 278"/>
              <a:gd name="T14" fmla="*/ 735 w 893"/>
              <a:gd name="T15" fmla="*/ 40 h 278"/>
              <a:gd name="T16" fmla="*/ 639 w 893"/>
              <a:gd name="T17" fmla="*/ 142 h 278"/>
              <a:gd name="T18" fmla="*/ 0 w 893"/>
              <a:gd name="T19" fmla="*/ 142 h 278"/>
              <a:gd name="T20" fmla="*/ 0 w 893"/>
              <a:gd name="T21" fmla="*/ 277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93" h="278">
                <a:moveTo>
                  <a:pt x="0" y="277"/>
                </a:moveTo>
                <a:lnTo>
                  <a:pt x="0" y="277"/>
                </a:lnTo>
                <a:lnTo>
                  <a:pt x="696" y="277"/>
                </a:lnTo>
                <a:lnTo>
                  <a:pt x="838" y="125"/>
                </a:lnTo>
                <a:lnTo>
                  <a:pt x="892" y="165"/>
                </a:lnTo>
                <a:lnTo>
                  <a:pt x="835" y="33"/>
                </a:lnTo>
                <a:lnTo>
                  <a:pt x="686" y="0"/>
                </a:lnTo>
                <a:lnTo>
                  <a:pt x="735" y="40"/>
                </a:lnTo>
                <a:lnTo>
                  <a:pt x="639" y="142"/>
                </a:lnTo>
                <a:lnTo>
                  <a:pt x="0" y="142"/>
                </a:lnTo>
                <a:lnTo>
                  <a:pt x="0" y="277"/>
                </a:lnTo>
              </a:path>
            </a:pathLst>
          </a:custGeom>
          <a:gradFill>
            <a:gsLst>
              <a:gs pos="33000">
                <a:srgbClr val="FF6E00"/>
              </a:gs>
              <a:gs pos="100000">
                <a:srgbClr val="C80000"/>
              </a:gs>
            </a:gsLst>
            <a:lin ang="5400000" scaled="0"/>
          </a:gradFill>
          <a:ln w="3175" cap="flat" cmpd="sng" algn="ctr">
            <a:solidFill>
              <a:srgbClr val="D7D7D7"/>
            </a:solidFill>
            <a:prstDash val="solid"/>
          </a:ln>
          <a:effectLst>
            <a:outerShdw blurRad="50800" dist="38100" dir="2700000" algn="tl" rotWithShape="0">
              <a:prstClr val="black">
                <a:alpha val="40000"/>
              </a:prstClr>
            </a:outerShdw>
          </a:effectLst>
        </p:spPr>
        <p:txBody>
          <a:bodyPr lIns="93296" tIns="46648" rIns="93296" bIns="46648" anchor="ctr"/>
          <a:lstStyle/>
          <a:p>
            <a:pPr>
              <a:lnSpc>
                <a:spcPct val="120000"/>
              </a:lnSpc>
            </a:pPr>
            <a:endParaRPr lang="en-US" sz="1200" kern="0">
              <a:solidFill>
                <a:srgbClr val="F9F9F9"/>
              </a:solidFill>
              <a:latin typeface="微软雅黑" panose="020B0503020204020204" pitchFamily="34" charset="-122"/>
              <a:ea typeface="微软雅黑" panose="020B0503020204020204" pitchFamily="34" charset="-122"/>
            </a:endParaRPr>
          </a:p>
        </p:txBody>
      </p:sp>
      <p:sp>
        <p:nvSpPr>
          <p:cNvPr id="7" name="Freeform 22"/>
          <p:cNvSpPr/>
          <p:nvPr/>
        </p:nvSpPr>
        <p:spPr bwMode="auto">
          <a:xfrm>
            <a:off x="4981285" y="3568815"/>
            <a:ext cx="2965419" cy="1102325"/>
          </a:xfrm>
          <a:custGeom>
            <a:avLst/>
            <a:gdLst>
              <a:gd name="T0" fmla="*/ 892 w 893"/>
              <a:gd name="T1" fmla="*/ 277 h 278"/>
              <a:gd name="T2" fmla="*/ 892 w 893"/>
              <a:gd name="T3" fmla="*/ 277 h 278"/>
              <a:gd name="T4" fmla="*/ 195 w 893"/>
              <a:gd name="T5" fmla="*/ 277 h 278"/>
              <a:gd name="T6" fmla="*/ 53 w 893"/>
              <a:gd name="T7" fmla="*/ 125 h 278"/>
              <a:gd name="T8" fmla="*/ 0 w 893"/>
              <a:gd name="T9" fmla="*/ 165 h 278"/>
              <a:gd name="T10" fmla="*/ 57 w 893"/>
              <a:gd name="T11" fmla="*/ 33 h 278"/>
              <a:gd name="T12" fmla="*/ 206 w 893"/>
              <a:gd name="T13" fmla="*/ 0 h 278"/>
              <a:gd name="T14" fmla="*/ 156 w 893"/>
              <a:gd name="T15" fmla="*/ 40 h 278"/>
              <a:gd name="T16" fmla="*/ 252 w 893"/>
              <a:gd name="T17" fmla="*/ 142 h 278"/>
              <a:gd name="T18" fmla="*/ 892 w 893"/>
              <a:gd name="T19" fmla="*/ 142 h 278"/>
              <a:gd name="T20" fmla="*/ 892 w 893"/>
              <a:gd name="T21" fmla="*/ 277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93" h="278">
                <a:moveTo>
                  <a:pt x="892" y="277"/>
                </a:moveTo>
                <a:lnTo>
                  <a:pt x="892" y="277"/>
                </a:lnTo>
                <a:lnTo>
                  <a:pt x="195" y="277"/>
                </a:lnTo>
                <a:lnTo>
                  <a:pt x="53" y="125"/>
                </a:lnTo>
                <a:lnTo>
                  <a:pt x="0" y="165"/>
                </a:lnTo>
                <a:lnTo>
                  <a:pt x="57" y="33"/>
                </a:lnTo>
                <a:lnTo>
                  <a:pt x="206" y="0"/>
                </a:lnTo>
                <a:lnTo>
                  <a:pt x="156" y="40"/>
                </a:lnTo>
                <a:lnTo>
                  <a:pt x="252" y="142"/>
                </a:lnTo>
                <a:lnTo>
                  <a:pt x="892" y="142"/>
                </a:lnTo>
                <a:lnTo>
                  <a:pt x="892" y="277"/>
                </a:lnTo>
              </a:path>
            </a:pathLst>
          </a:custGeom>
          <a:gradFill>
            <a:gsLst>
              <a:gs pos="33000">
                <a:srgbClr val="FF6E00"/>
              </a:gs>
              <a:gs pos="100000">
                <a:srgbClr val="C80000"/>
              </a:gs>
            </a:gsLst>
            <a:lin ang="5400000" scaled="0"/>
          </a:gradFill>
          <a:ln w="3175" cap="flat" cmpd="sng" algn="ctr">
            <a:solidFill>
              <a:srgbClr val="D7D7D7"/>
            </a:solidFill>
            <a:prstDash val="solid"/>
          </a:ln>
          <a:effectLst>
            <a:outerShdw blurRad="50800" dist="38100" dir="2700000" algn="tl" rotWithShape="0">
              <a:prstClr val="black">
                <a:alpha val="40000"/>
              </a:prstClr>
            </a:outerShdw>
          </a:effectLst>
        </p:spPr>
        <p:txBody>
          <a:bodyPr lIns="93296" tIns="46648" rIns="93296" bIns="46648" anchor="ctr"/>
          <a:lstStyle/>
          <a:p>
            <a:pPr>
              <a:lnSpc>
                <a:spcPct val="120000"/>
              </a:lnSpc>
            </a:pPr>
            <a:endParaRPr lang="en-US" sz="1200" kern="0">
              <a:solidFill>
                <a:srgbClr val="F9F9F9"/>
              </a:solidFill>
              <a:latin typeface="微软雅黑" panose="020B0503020204020204" pitchFamily="34" charset="-122"/>
              <a:ea typeface="微软雅黑" panose="020B0503020204020204" pitchFamily="34" charset="-122"/>
            </a:endParaRPr>
          </a:p>
        </p:txBody>
      </p:sp>
      <p:sp>
        <p:nvSpPr>
          <p:cNvPr id="8" name="Freeform 23"/>
          <p:cNvSpPr/>
          <p:nvPr/>
        </p:nvSpPr>
        <p:spPr bwMode="auto">
          <a:xfrm>
            <a:off x="5655396" y="2367360"/>
            <a:ext cx="2291309" cy="1007161"/>
          </a:xfrm>
          <a:custGeom>
            <a:avLst/>
            <a:gdLst>
              <a:gd name="T0" fmla="*/ 689 w 690"/>
              <a:gd name="T1" fmla="*/ 190 h 254"/>
              <a:gd name="T2" fmla="*/ 689 w 690"/>
              <a:gd name="T3" fmla="*/ 190 h 254"/>
              <a:gd name="T4" fmla="*/ 689 w 690"/>
              <a:gd name="T5" fmla="*/ 62 h 254"/>
              <a:gd name="T6" fmla="*/ 71 w 690"/>
              <a:gd name="T7" fmla="*/ 62 h 254"/>
              <a:gd name="T8" fmla="*/ 67 w 690"/>
              <a:gd name="T9" fmla="*/ 0 h 254"/>
              <a:gd name="T10" fmla="*/ 0 w 690"/>
              <a:gd name="T11" fmla="*/ 128 h 254"/>
              <a:gd name="T12" fmla="*/ 71 w 690"/>
              <a:gd name="T13" fmla="*/ 253 h 254"/>
              <a:gd name="T14" fmla="*/ 71 w 690"/>
              <a:gd name="T15" fmla="*/ 190 h 254"/>
              <a:gd name="T16" fmla="*/ 689 w 690"/>
              <a:gd name="T17" fmla="*/ 19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0" h="254">
                <a:moveTo>
                  <a:pt x="689" y="190"/>
                </a:moveTo>
                <a:lnTo>
                  <a:pt x="689" y="190"/>
                </a:lnTo>
                <a:lnTo>
                  <a:pt x="689" y="62"/>
                </a:lnTo>
                <a:lnTo>
                  <a:pt x="71" y="62"/>
                </a:lnTo>
                <a:lnTo>
                  <a:pt x="67" y="0"/>
                </a:lnTo>
                <a:lnTo>
                  <a:pt x="0" y="128"/>
                </a:lnTo>
                <a:lnTo>
                  <a:pt x="71" y="253"/>
                </a:lnTo>
                <a:lnTo>
                  <a:pt x="71" y="190"/>
                </a:lnTo>
                <a:lnTo>
                  <a:pt x="689" y="190"/>
                </a:lnTo>
              </a:path>
            </a:pathLst>
          </a:custGeom>
          <a:gradFill>
            <a:gsLst>
              <a:gs pos="33000">
                <a:srgbClr val="FF6E00"/>
              </a:gs>
              <a:gs pos="100000">
                <a:srgbClr val="C80000"/>
              </a:gs>
            </a:gsLst>
            <a:lin ang="5400000" scaled="0"/>
          </a:gradFill>
          <a:ln w="3175" cap="flat" cmpd="sng" algn="ctr">
            <a:solidFill>
              <a:srgbClr val="D7D7D7"/>
            </a:solidFill>
            <a:prstDash val="solid"/>
          </a:ln>
          <a:effectLst>
            <a:outerShdw blurRad="50800" dist="38100" dir="2700000" algn="tl" rotWithShape="0">
              <a:prstClr val="black">
                <a:alpha val="40000"/>
              </a:prstClr>
            </a:outerShdw>
          </a:effectLst>
        </p:spPr>
        <p:txBody>
          <a:bodyPr lIns="93296" tIns="46648" rIns="93296" bIns="46648" anchor="ctr"/>
          <a:lstStyle/>
          <a:p>
            <a:pPr>
              <a:lnSpc>
                <a:spcPct val="120000"/>
              </a:lnSpc>
            </a:pPr>
            <a:endParaRPr lang="en-US" sz="1200" kern="0">
              <a:solidFill>
                <a:srgbClr val="F9F9F9"/>
              </a:solidFill>
              <a:latin typeface="微软雅黑" panose="020B0503020204020204" pitchFamily="34" charset="-122"/>
              <a:ea typeface="微软雅黑" panose="020B0503020204020204" pitchFamily="34" charset="-122"/>
            </a:endParaRPr>
          </a:p>
        </p:txBody>
      </p:sp>
      <p:sp>
        <p:nvSpPr>
          <p:cNvPr id="9" name="TextBox 53"/>
          <p:cNvSpPr txBox="1">
            <a:spLocks noChangeArrowheads="1"/>
          </p:cNvSpPr>
          <p:nvPr/>
        </p:nvSpPr>
        <p:spPr bwMode="auto">
          <a:xfrm>
            <a:off x="1488134" y="1191530"/>
            <a:ext cx="232877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p>
            <a:pPr lvl="0" algn="ctr" fontAlgn="base">
              <a:spcBef>
                <a:spcPct val="0"/>
              </a:spcBef>
              <a:spcAft>
                <a:spcPct val="0"/>
              </a:spcAft>
              <a:defRPr/>
            </a:pPr>
            <a:r>
              <a:rPr lang="zh-CN" altLang="en-US" sz="1600" kern="0" dirty="0">
                <a:solidFill>
                  <a:sysClr val="window" lastClr="FFFFFF">
                    <a:lumMod val="95000"/>
                  </a:sysClr>
                </a:solidFill>
                <a:latin typeface="微软雅黑" panose="020B0503020204020204" pitchFamily="34" charset="-122"/>
                <a:ea typeface="微软雅黑" panose="020B0503020204020204" pitchFamily="34" charset="-122"/>
                <a:cs typeface="宋体" panose="02010600030101010101" pitchFamily="2" charset="-122"/>
              </a:rPr>
              <a:t>在此输入内容文本</a:t>
            </a:r>
            <a:endParaRPr lang="zh-CN" altLang="en-US" sz="2400" kern="0" dirty="0">
              <a:solidFill>
                <a:sysClr val="window" lastClr="FFFFFF">
                  <a:lumMod val="95000"/>
                </a:sysClr>
              </a:solidFill>
              <a:latin typeface="Arial" panose="020B0604020202020204" pitchFamily="34" charset="0"/>
              <a:ea typeface="微软雅黑" panose="020B0503020204020204" pitchFamily="34" charset="-122"/>
              <a:cs typeface="宋体" panose="02010600030101010101" pitchFamily="2" charset="-122"/>
            </a:endParaRPr>
          </a:p>
        </p:txBody>
      </p:sp>
      <p:sp>
        <p:nvSpPr>
          <p:cNvPr id="10" name="TextBox 53"/>
          <p:cNvSpPr txBox="1">
            <a:spLocks noChangeArrowheads="1"/>
          </p:cNvSpPr>
          <p:nvPr/>
        </p:nvSpPr>
        <p:spPr bwMode="auto">
          <a:xfrm>
            <a:off x="1403648" y="2717632"/>
            <a:ext cx="241326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p>
            <a:pPr lvl="0" algn="ctr" fontAlgn="base">
              <a:spcBef>
                <a:spcPct val="0"/>
              </a:spcBef>
              <a:spcAft>
                <a:spcPct val="0"/>
              </a:spcAft>
              <a:defRPr/>
            </a:pPr>
            <a:r>
              <a:rPr lang="zh-CN" altLang="en-US" sz="1600" kern="0" dirty="0">
                <a:latin typeface="微软雅黑" panose="020B0503020204020204" pitchFamily="34" charset="-122"/>
                <a:ea typeface="微软雅黑" panose="020B0503020204020204" pitchFamily="34" charset="-122"/>
                <a:cs typeface="宋体" panose="02010600030101010101" pitchFamily="2" charset="-122"/>
              </a:rPr>
              <a:t>在此输入内容文本</a:t>
            </a:r>
            <a:endParaRPr lang="zh-CN" altLang="en-US" sz="2400" kern="0" dirty="0">
              <a:latin typeface="Arial" panose="020B0604020202020204" pitchFamily="34" charset="0"/>
              <a:ea typeface="微软雅黑" panose="020B0503020204020204" pitchFamily="34" charset="-122"/>
              <a:cs typeface="宋体" panose="02010600030101010101" pitchFamily="2" charset="-122"/>
            </a:endParaRPr>
          </a:p>
        </p:txBody>
      </p:sp>
      <p:sp>
        <p:nvSpPr>
          <p:cNvPr id="11" name="TextBox 53"/>
          <p:cNvSpPr txBox="1">
            <a:spLocks noChangeArrowheads="1"/>
          </p:cNvSpPr>
          <p:nvPr/>
        </p:nvSpPr>
        <p:spPr bwMode="auto">
          <a:xfrm>
            <a:off x="1497618" y="4260577"/>
            <a:ext cx="23192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p>
            <a:pPr lvl="0" algn="ctr" fontAlgn="base">
              <a:spcBef>
                <a:spcPct val="0"/>
              </a:spcBef>
              <a:spcAft>
                <a:spcPct val="0"/>
              </a:spcAft>
              <a:defRPr/>
            </a:pPr>
            <a:r>
              <a:rPr lang="zh-CN" altLang="en-US" sz="1600" kern="0" dirty="0">
                <a:solidFill>
                  <a:sysClr val="window" lastClr="FFFFFF">
                    <a:lumMod val="95000"/>
                  </a:sysClr>
                </a:solidFill>
                <a:latin typeface="微软雅黑" panose="020B0503020204020204" pitchFamily="34" charset="-122"/>
                <a:ea typeface="微软雅黑" panose="020B0503020204020204" pitchFamily="34" charset="-122"/>
                <a:cs typeface="宋体" panose="02010600030101010101" pitchFamily="2" charset="-122"/>
              </a:rPr>
              <a:t>在此输入内容文本</a:t>
            </a:r>
            <a:endParaRPr lang="zh-CN" altLang="en-US" sz="2400" kern="0" dirty="0">
              <a:solidFill>
                <a:sysClr val="window" lastClr="FFFFFF">
                  <a:lumMod val="95000"/>
                </a:sysClr>
              </a:solidFill>
              <a:latin typeface="Arial" panose="020B0604020202020204" pitchFamily="34" charset="0"/>
              <a:ea typeface="微软雅黑" panose="020B0503020204020204" pitchFamily="34" charset="-122"/>
              <a:cs typeface="宋体" panose="02010600030101010101" pitchFamily="2" charset="-122"/>
            </a:endParaRPr>
          </a:p>
        </p:txBody>
      </p:sp>
      <p:sp>
        <p:nvSpPr>
          <p:cNvPr id="12" name="TextBox 53"/>
          <p:cNvSpPr txBox="1">
            <a:spLocks noChangeArrowheads="1"/>
          </p:cNvSpPr>
          <p:nvPr/>
        </p:nvSpPr>
        <p:spPr bwMode="auto">
          <a:xfrm>
            <a:off x="5655396" y="4260577"/>
            <a:ext cx="229130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p>
            <a:pPr lvl="0" algn="ctr" fontAlgn="base">
              <a:spcBef>
                <a:spcPct val="0"/>
              </a:spcBef>
              <a:spcAft>
                <a:spcPct val="0"/>
              </a:spcAft>
              <a:defRPr/>
            </a:pPr>
            <a:r>
              <a:rPr lang="zh-CN" altLang="en-US" sz="1600" kern="0" dirty="0">
                <a:solidFill>
                  <a:sysClr val="window" lastClr="FFFFFF">
                    <a:lumMod val="95000"/>
                  </a:sysClr>
                </a:solidFill>
                <a:latin typeface="微软雅黑" panose="020B0503020204020204" pitchFamily="34" charset="-122"/>
                <a:ea typeface="微软雅黑" panose="020B0503020204020204" pitchFamily="34" charset="-122"/>
                <a:cs typeface="宋体" panose="02010600030101010101" pitchFamily="2" charset="-122"/>
              </a:rPr>
              <a:t>在此输入内容文本</a:t>
            </a:r>
            <a:endParaRPr lang="zh-CN" altLang="en-US" sz="2400" kern="0" dirty="0">
              <a:solidFill>
                <a:sysClr val="window" lastClr="FFFFFF">
                  <a:lumMod val="95000"/>
                </a:sysClr>
              </a:solidFill>
              <a:latin typeface="Arial" panose="020B0604020202020204" pitchFamily="34" charset="0"/>
              <a:ea typeface="微软雅黑" panose="020B0503020204020204" pitchFamily="34" charset="-122"/>
              <a:cs typeface="宋体" panose="02010600030101010101" pitchFamily="2" charset="-122"/>
            </a:endParaRPr>
          </a:p>
        </p:txBody>
      </p:sp>
      <p:sp>
        <p:nvSpPr>
          <p:cNvPr id="13" name="TextBox 53"/>
          <p:cNvSpPr txBox="1">
            <a:spLocks noChangeArrowheads="1"/>
          </p:cNvSpPr>
          <p:nvPr/>
        </p:nvSpPr>
        <p:spPr bwMode="auto">
          <a:xfrm>
            <a:off x="5594419" y="2717632"/>
            <a:ext cx="241326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p>
            <a:pPr lvl="0" algn="ctr" fontAlgn="base">
              <a:spcBef>
                <a:spcPct val="0"/>
              </a:spcBef>
              <a:spcAft>
                <a:spcPct val="0"/>
              </a:spcAft>
              <a:defRPr/>
            </a:pPr>
            <a:r>
              <a:rPr lang="zh-CN" altLang="en-US" sz="1600" kern="0" dirty="0">
                <a:latin typeface="微软雅黑" panose="020B0503020204020204" pitchFamily="34" charset="-122"/>
                <a:ea typeface="微软雅黑" panose="020B0503020204020204" pitchFamily="34" charset="-122"/>
                <a:cs typeface="宋体" panose="02010600030101010101" pitchFamily="2" charset="-122"/>
              </a:rPr>
              <a:t>在此输入内容文本</a:t>
            </a:r>
            <a:endParaRPr lang="zh-CN" altLang="en-US" sz="2400" kern="0" dirty="0">
              <a:latin typeface="Arial" panose="020B0604020202020204" pitchFamily="34" charset="0"/>
              <a:ea typeface="微软雅黑" panose="020B0503020204020204" pitchFamily="34" charset="-122"/>
              <a:cs typeface="宋体" panose="02010600030101010101" pitchFamily="2" charset="-122"/>
            </a:endParaRPr>
          </a:p>
        </p:txBody>
      </p:sp>
      <p:sp>
        <p:nvSpPr>
          <p:cNvPr id="14" name="TextBox 13"/>
          <p:cNvSpPr txBox="1">
            <a:spLocks noChangeArrowheads="1"/>
          </p:cNvSpPr>
          <p:nvPr/>
        </p:nvSpPr>
        <p:spPr bwMode="auto">
          <a:xfrm>
            <a:off x="5655396" y="1191530"/>
            <a:ext cx="231296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p>
            <a:pPr lvl="0" algn="ctr" fontAlgn="base">
              <a:spcBef>
                <a:spcPct val="0"/>
              </a:spcBef>
              <a:spcAft>
                <a:spcPct val="0"/>
              </a:spcAft>
              <a:defRPr/>
            </a:pPr>
            <a:r>
              <a:rPr lang="zh-CN" altLang="en-US" sz="1600" kern="0" dirty="0" smtClean="0">
                <a:solidFill>
                  <a:sysClr val="window" lastClr="FFFFFF">
                    <a:lumMod val="95000"/>
                  </a:sysClr>
                </a:solidFill>
                <a:latin typeface="微软雅黑" panose="020B0503020204020204" pitchFamily="34" charset="-122"/>
                <a:ea typeface="微软雅黑" panose="020B0503020204020204" pitchFamily="34" charset="-122"/>
                <a:cs typeface="宋体" panose="02010600030101010101" pitchFamily="2" charset="-122"/>
              </a:rPr>
              <a:t>在此输入内容文本</a:t>
            </a:r>
            <a:endParaRPr kumimoji="0" lang="zh-CN" altLang="en-US" sz="2400" i="0" u="none" strike="noStrike" kern="0" cap="none" spc="0" normalizeH="0" baseline="0" noProof="0" dirty="0" smtClean="0">
              <a:ln>
                <a:noFill/>
              </a:ln>
              <a:solidFill>
                <a:sysClr val="window" lastClr="FFFFFF">
                  <a:lumMod val="95000"/>
                </a:sysClr>
              </a:solidFill>
              <a:effectLst/>
              <a:uLnTx/>
              <a:uFillTx/>
              <a:latin typeface="Arial" panose="020B0604020202020204" pitchFamily="34" charset="0"/>
              <a:ea typeface="微软雅黑" panose="020B0503020204020204" pitchFamily="34" charset="-122"/>
              <a:cs typeface="宋体" panose="02010600030101010101" pitchFamily="2" charset="-122"/>
            </a:endParaRPr>
          </a:p>
        </p:txBody>
      </p:sp>
      <p:grpSp>
        <p:nvGrpSpPr>
          <p:cNvPr id="15" name="组合 14"/>
          <p:cNvGrpSpPr/>
          <p:nvPr/>
        </p:nvGrpSpPr>
        <p:grpSpPr>
          <a:xfrm>
            <a:off x="3910879" y="2268230"/>
            <a:ext cx="1586249" cy="1292655"/>
            <a:chOff x="3910879" y="2268230"/>
            <a:chExt cx="1586249" cy="1292655"/>
          </a:xfrm>
        </p:grpSpPr>
        <p:sp>
          <p:nvSpPr>
            <p:cNvPr id="16" name="AutoShape 17"/>
            <p:cNvSpPr>
              <a:spLocks noChangeArrowheads="1"/>
            </p:cNvSpPr>
            <p:nvPr/>
          </p:nvSpPr>
          <p:spPr bwMode="auto">
            <a:xfrm>
              <a:off x="3910879" y="2268230"/>
              <a:ext cx="1586249" cy="1292655"/>
            </a:xfrm>
            <a:prstGeom prst="hexagon">
              <a:avLst>
                <a:gd name="adj" fmla="val 30740"/>
                <a:gd name="vf" fmla="val 115470"/>
              </a:avLst>
            </a:prstGeom>
            <a:solidFill>
              <a:srgbClr val="C80000"/>
            </a:solidFill>
            <a:ln w="3175" cap="flat" cmpd="sng" algn="ctr">
              <a:solidFill>
                <a:srgbClr val="EAEAEA"/>
              </a:solidFill>
              <a:prstDash val="solid"/>
            </a:ln>
            <a:effectLst>
              <a:outerShdw blurRad="50800" dist="38100" dir="5400000" algn="t" rotWithShape="0">
                <a:prstClr val="black">
                  <a:alpha val="40000"/>
                </a:prstClr>
              </a:outerShdw>
            </a:effectLst>
          </p:spPr>
          <p:txBody>
            <a:bodyPr anchor="ctr"/>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altLang="zh-SG"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endParaRPr>
            </a:p>
          </p:txBody>
        </p:sp>
        <p:sp>
          <p:nvSpPr>
            <p:cNvPr id="17" name="TextBox 16"/>
            <p:cNvSpPr txBox="1"/>
            <p:nvPr/>
          </p:nvSpPr>
          <p:spPr>
            <a:xfrm>
              <a:off x="4252596" y="2474342"/>
              <a:ext cx="902811" cy="954107"/>
            </a:xfrm>
            <a:prstGeom prst="rect">
              <a:avLst/>
            </a:prstGeom>
            <a:noFill/>
          </p:spPr>
          <p:txBody>
            <a:bodyPr wrap="none" rtlCol="0">
              <a:spAutoFit/>
            </a:bodyPr>
            <a:lstStyle/>
            <a:p>
              <a:pPr algn="ctr"/>
              <a:r>
                <a:rPr lang="zh-CN" altLang="en-US" sz="2800" b="1" dirty="0" smtClean="0">
                  <a:solidFill>
                    <a:schemeClr val="bg1"/>
                  </a:solidFill>
                  <a:latin typeface="微软雅黑" panose="020B0503020204020204" pitchFamily="34" charset="-122"/>
                  <a:ea typeface="微软雅黑" panose="020B0503020204020204" pitchFamily="34" charset="-122"/>
                  <a:cs typeface="Arial Unicode MS" pitchFamily="34" charset="-122"/>
                </a:rPr>
                <a:t>点击</a:t>
              </a:r>
              <a:endParaRPr lang="en-US" altLang="zh-CN" sz="2800" b="1" dirty="0" smtClean="0">
                <a:solidFill>
                  <a:schemeClr val="bg1"/>
                </a:solidFill>
                <a:latin typeface="微软雅黑" panose="020B0503020204020204" pitchFamily="34" charset="-122"/>
                <a:ea typeface="微软雅黑" panose="020B0503020204020204" pitchFamily="34" charset="-122"/>
                <a:cs typeface="Arial Unicode MS" pitchFamily="34" charset="-122"/>
              </a:endParaRPr>
            </a:p>
            <a:p>
              <a:pPr algn="ctr"/>
              <a:r>
                <a:rPr lang="zh-CN" altLang="en-US" sz="2800" b="1" dirty="0" smtClean="0">
                  <a:solidFill>
                    <a:schemeClr val="bg1"/>
                  </a:solidFill>
                  <a:latin typeface="微软雅黑" panose="020B0503020204020204" pitchFamily="34" charset="-122"/>
                  <a:ea typeface="微软雅黑" panose="020B0503020204020204" pitchFamily="34" charset="-122"/>
                  <a:cs typeface="Arial Unicode MS" pitchFamily="34" charset="-122"/>
                </a:rPr>
                <a:t>添加</a:t>
              </a:r>
              <a:endParaRPr lang="zh-CN" altLang="en-US" sz="2800" b="1" dirty="0">
                <a:solidFill>
                  <a:schemeClr val="bg1"/>
                </a:solidFill>
                <a:latin typeface="微软雅黑" panose="020B0503020204020204" pitchFamily="34" charset="-122"/>
                <a:ea typeface="微软雅黑" panose="020B0503020204020204" pitchFamily="34" charset="-122"/>
                <a:cs typeface="Arial Unicode MS" pitchFamily="34" charset="-122"/>
              </a:endParaRPr>
            </a:p>
          </p:txBody>
        </p:sp>
      </p:gr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childTnLst>
                          </p:cTn>
                        </p:par>
                        <p:par>
                          <p:cTn id="11" fill="hold">
                            <p:stCondLst>
                              <p:cond delay="1000"/>
                            </p:stCondLst>
                            <p:childTnLst>
                              <p:par>
                                <p:cTn id="12" presetID="9" presetClass="path" presetSubtype="0" accel="50000" decel="50000" fill="hold" nodeType="afterEffect">
                                  <p:stCondLst>
                                    <p:cond delay="250"/>
                                  </p:stCondLst>
                                  <p:childTnLst>
                                    <p:animMotion origin="layout" path="M 0.0033 -0.02963 C 0.01528 -0.06142 0.03299 -0.22068 0.05799 -0.22068 C 0.09497 -0.22068 0.125 -0.17253 0.125 -0.11235 C 0.125 -0.0926 0.12205 -0.075 0.11597 -0.05895 C 0.11701 -0.05895 2.77778E-7 0.18117 2.77778E-7 0.18302 C 2.77778E-7 0.18117 -0.11701 -0.05895 -0.11597 -0.05895 C -0.12205 -0.075 -0.125 -0.0926 -0.125 -0.11235 C -0.125 -0.17253 -0.09497 -0.22068 -0.05694 -0.22068 C -0.03299 -0.22068 -0.00868 -0.06142 0.0033 -0.02963 Z " pathEditMode="relative" rAng="0" ptsTypes="fffffffff">
                                      <p:cBhvr>
                                        <p:cTn id="13" dur="2000" fill="hold"/>
                                        <p:tgtEl>
                                          <p:spTgt spid="15"/>
                                        </p:tgtEl>
                                        <p:attrNameLst>
                                          <p:attrName>ppt_x</p:attrName>
                                          <p:attrName>ppt_y</p:attrName>
                                        </p:attrNameLst>
                                      </p:cBhvr>
                                      <p:rCtr x="-330" y="1080"/>
                                    </p:animMotion>
                                  </p:childTnLst>
                                </p:cTn>
                              </p:par>
                              <p:par>
                                <p:cTn id="14" presetID="10" presetClass="entr" presetSubtype="0" fill="hold" grpId="0" nodeType="withEffect">
                                  <p:stCondLst>
                                    <p:cond delay="60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750"/>
                                        <p:tgtEl>
                                          <p:spTgt spid="5"/>
                                        </p:tgtEl>
                                      </p:cBhvr>
                                    </p:animEffect>
                                  </p:childTnLst>
                                </p:cTn>
                              </p:par>
                              <p:par>
                                <p:cTn id="17" presetID="10" presetClass="entr" presetSubtype="0" fill="hold" grpId="0" nodeType="withEffect">
                                  <p:stCondLst>
                                    <p:cond delay="75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750"/>
                                        <p:tgtEl>
                                          <p:spTgt spid="8"/>
                                        </p:tgtEl>
                                      </p:cBhvr>
                                    </p:animEffect>
                                  </p:childTnLst>
                                </p:cTn>
                              </p:par>
                              <p:par>
                                <p:cTn id="20" presetID="10" presetClass="entr" presetSubtype="0" fill="hold" grpId="0" nodeType="withEffect">
                                  <p:stCondLst>
                                    <p:cond delay="100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750"/>
                                        <p:tgtEl>
                                          <p:spTgt spid="7"/>
                                        </p:tgtEl>
                                      </p:cBhvr>
                                    </p:animEffect>
                                  </p:childTnLst>
                                </p:cTn>
                              </p:par>
                              <p:par>
                                <p:cTn id="23" presetID="10" presetClass="entr" presetSubtype="0" fill="hold" grpId="0" nodeType="withEffect">
                                  <p:stCondLst>
                                    <p:cond delay="125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750"/>
                                        <p:tgtEl>
                                          <p:spTgt spid="6"/>
                                        </p:tgtEl>
                                      </p:cBhvr>
                                    </p:animEffect>
                                  </p:childTnLst>
                                </p:cTn>
                              </p:par>
                              <p:par>
                                <p:cTn id="26" presetID="10" presetClass="entr" presetSubtype="0" fill="hold" grpId="0" nodeType="withEffect">
                                  <p:stCondLst>
                                    <p:cond delay="150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750"/>
                                        <p:tgtEl>
                                          <p:spTgt spid="3"/>
                                        </p:tgtEl>
                                      </p:cBhvr>
                                    </p:animEffect>
                                  </p:childTnLst>
                                </p:cTn>
                              </p:par>
                              <p:par>
                                <p:cTn id="29" presetID="10" presetClass="entr" presetSubtype="0" fill="hold" grpId="0" nodeType="withEffect">
                                  <p:stCondLst>
                                    <p:cond delay="175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750"/>
                                        <p:tgtEl>
                                          <p:spTgt spid="4"/>
                                        </p:tgtEl>
                                      </p:cBhvr>
                                    </p:animEffect>
                                  </p:childTnLst>
                                </p:cTn>
                              </p:par>
                            </p:childTnLst>
                          </p:cTn>
                        </p:par>
                        <p:par>
                          <p:cTn id="32" fill="hold">
                            <p:stCondLst>
                              <p:cond delay="3250"/>
                            </p:stCondLst>
                            <p:childTnLst>
                              <p:par>
                                <p:cTn id="33" presetID="38" presetClass="entr" presetSubtype="0" accel="50000" fill="hold" grpId="0" nodeType="afterEffect">
                                  <p:stCondLst>
                                    <p:cond delay="0"/>
                                  </p:stCondLst>
                                  <p:iterate type="lt">
                                    <p:tmPct val="10000"/>
                                  </p:iterate>
                                  <p:childTnLst>
                                    <p:set>
                                      <p:cBhvr>
                                        <p:cTn id="34" dur="1" fill="hold">
                                          <p:stCondLst>
                                            <p:cond delay="0"/>
                                          </p:stCondLst>
                                        </p:cTn>
                                        <p:tgtEl>
                                          <p:spTgt spid="14"/>
                                        </p:tgtEl>
                                        <p:attrNameLst>
                                          <p:attrName>style.visibility</p:attrName>
                                        </p:attrNameLst>
                                      </p:cBhvr>
                                      <p:to>
                                        <p:strVal val="visible"/>
                                      </p:to>
                                    </p:set>
                                    <p:set>
                                      <p:cBhvr>
                                        <p:cTn id="35" dur="455" fill="hold">
                                          <p:stCondLst>
                                            <p:cond delay="0"/>
                                          </p:stCondLst>
                                        </p:cTn>
                                        <p:tgtEl>
                                          <p:spTgt spid="14"/>
                                        </p:tgtEl>
                                        <p:attrNameLst>
                                          <p:attrName>style.rotation</p:attrName>
                                        </p:attrNameLst>
                                      </p:cBhvr>
                                      <p:to>
                                        <p:strVal val="-45.0"/>
                                      </p:to>
                                    </p:set>
                                    <p:anim calcmode="lin" valueType="num">
                                      <p:cBhvr>
                                        <p:cTn id="36" dur="455" fill="hold">
                                          <p:stCondLst>
                                            <p:cond delay="455"/>
                                          </p:stCondLst>
                                        </p:cTn>
                                        <p:tgtEl>
                                          <p:spTgt spid="14"/>
                                        </p:tgtEl>
                                        <p:attrNameLst>
                                          <p:attrName>style.rotation</p:attrName>
                                        </p:attrNameLst>
                                      </p:cBhvr>
                                      <p:tavLst>
                                        <p:tav tm="0">
                                          <p:val>
                                            <p:fltVal val="-45"/>
                                          </p:val>
                                        </p:tav>
                                        <p:tav tm="69900">
                                          <p:val>
                                            <p:fltVal val="45"/>
                                          </p:val>
                                        </p:tav>
                                        <p:tav tm="100000">
                                          <p:val>
                                            <p:fltVal val="0"/>
                                          </p:val>
                                        </p:tav>
                                      </p:tavLst>
                                    </p:anim>
                                    <p:anim calcmode="lin" valueType="num">
                                      <p:cBhvr>
                                        <p:cTn id="37" dur="455" fill="hold">
                                          <p:stCondLst>
                                            <p:cond delay="0"/>
                                          </p:stCondLst>
                                        </p:cTn>
                                        <p:tgtEl>
                                          <p:spTgt spid="14"/>
                                        </p:tgtEl>
                                        <p:attrNameLst>
                                          <p:attrName>ppt_y</p:attrName>
                                        </p:attrNameLst>
                                      </p:cBhvr>
                                      <p:tavLst>
                                        <p:tav tm="0">
                                          <p:val>
                                            <p:strVal val="#ppt_y-1"/>
                                          </p:val>
                                        </p:tav>
                                        <p:tav tm="100000">
                                          <p:val>
                                            <p:strVal val="#ppt_y-(0.354*#ppt_w-0.172*#ppt_h)"/>
                                          </p:val>
                                        </p:tav>
                                      </p:tavLst>
                                    </p:anim>
                                    <p:anim calcmode="lin" valueType="num">
                                      <p:cBhvr>
                                        <p:cTn id="38" dur="156" decel="50000" autoRev="1" fill="hold">
                                          <p:stCondLst>
                                            <p:cond delay="455"/>
                                          </p:stCondLst>
                                        </p:cTn>
                                        <p:tgtEl>
                                          <p:spTgt spid="14"/>
                                        </p:tgtEl>
                                        <p:attrNameLst>
                                          <p:attrName>ppt_y</p:attrName>
                                        </p:attrNameLst>
                                      </p:cBhvr>
                                      <p:tavLst>
                                        <p:tav tm="0">
                                          <p:val>
                                            <p:strVal val="#ppt_y-(0.354*#ppt_w-0.172*#ppt_h)"/>
                                          </p:val>
                                        </p:tav>
                                        <p:tav tm="100000">
                                          <p:val>
                                            <p:strVal val="#ppt_y-(0.354*#ppt_w-0.172*#ppt_h)-#ppt_h/2"/>
                                          </p:val>
                                        </p:tav>
                                      </p:tavLst>
                                    </p:anim>
                                    <p:anim calcmode="lin" valueType="num">
                                      <p:cBhvr>
                                        <p:cTn id="39" dur="136" fill="hold">
                                          <p:stCondLst>
                                            <p:cond delay="864"/>
                                          </p:stCondLst>
                                        </p:cTn>
                                        <p:tgtEl>
                                          <p:spTgt spid="14"/>
                                        </p:tgtEl>
                                        <p:attrNameLst>
                                          <p:attrName>ppt_y</p:attrName>
                                        </p:attrNameLst>
                                      </p:cBhvr>
                                      <p:tavLst>
                                        <p:tav tm="0">
                                          <p:val>
                                            <p:strVal val="#ppt_y-(0.354*#ppt_w-0.172*#ppt_h)"/>
                                          </p:val>
                                        </p:tav>
                                        <p:tav tm="100000">
                                          <p:val>
                                            <p:strVal val="#ppt_y"/>
                                          </p:val>
                                        </p:tav>
                                      </p:tavLst>
                                    </p:anim>
                                  </p:childTnLst>
                                </p:cTn>
                              </p:par>
                              <p:par>
                                <p:cTn id="40" presetID="38" presetClass="entr" presetSubtype="0" accel="50000" fill="hold" grpId="0" nodeType="withEffect">
                                  <p:stCondLst>
                                    <p:cond delay="0"/>
                                  </p:stCondLst>
                                  <p:iterate type="lt">
                                    <p:tmPct val="10000"/>
                                  </p:iterate>
                                  <p:childTnLst>
                                    <p:set>
                                      <p:cBhvr>
                                        <p:cTn id="41" dur="1" fill="hold">
                                          <p:stCondLst>
                                            <p:cond delay="0"/>
                                          </p:stCondLst>
                                        </p:cTn>
                                        <p:tgtEl>
                                          <p:spTgt spid="9"/>
                                        </p:tgtEl>
                                        <p:attrNameLst>
                                          <p:attrName>style.visibility</p:attrName>
                                        </p:attrNameLst>
                                      </p:cBhvr>
                                      <p:to>
                                        <p:strVal val="visible"/>
                                      </p:to>
                                    </p:set>
                                    <p:set>
                                      <p:cBhvr>
                                        <p:cTn id="42" dur="455" fill="hold">
                                          <p:stCondLst>
                                            <p:cond delay="0"/>
                                          </p:stCondLst>
                                        </p:cTn>
                                        <p:tgtEl>
                                          <p:spTgt spid="9"/>
                                        </p:tgtEl>
                                        <p:attrNameLst>
                                          <p:attrName>style.rotation</p:attrName>
                                        </p:attrNameLst>
                                      </p:cBhvr>
                                      <p:to>
                                        <p:strVal val="-45.0"/>
                                      </p:to>
                                    </p:set>
                                    <p:anim calcmode="lin" valueType="num">
                                      <p:cBhvr>
                                        <p:cTn id="43" dur="455" fill="hold">
                                          <p:stCondLst>
                                            <p:cond delay="455"/>
                                          </p:stCondLst>
                                        </p:cTn>
                                        <p:tgtEl>
                                          <p:spTgt spid="9"/>
                                        </p:tgtEl>
                                        <p:attrNameLst>
                                          <p:attrName>style.rotation</p:attrName>
                                        </p:attrNameLst>
                                      </p:cBhvr>
                                      <p:tavLst>
                                        <p:tav tm="0">
                                          <p:val>
                                            <p:fltVal val="-45"/>
                                          </p:val>
                                        </p:tav>
                                        <p:tav tm="69900">
                                          <p:val>
                                            <p:fltVal val="45"/>
                                          </p:val>
                                        </p:tav>
                                        <p:tav tm="100000">
                                          <p:val>
                                            <p:fltVal val="0"/>
                                          </p:val>
                                        </p:tav>
                                      </p:tavLst>
                                    </p:anim>
                                    <p:anim calcmode="lin" valueType="num">
                                      <p:cBhvr>
                                        <p:cTn id="44" dur="455" fill="hold">
                                          <p:stCondLst>
                                            <p:cond delay="0"/>
                                          </p:stCondLst>
                                        </p:cTn>
                                        <p:tgtEl>
                                          <p:spTgt spid="9"/>
                                        </p:tgtEl>
                                        <p:attrNameLst>
                                          <p:attrName>ppt_y</p:attrName>
                                        </p:attrNameLst>
                                      </p:cBhvr>
                                      <p:tavLst>
                                        <p:tav tm="0">
                                          <p:val>
                                            <p:strVal val="#ppt_y-1"/>
                                          </p:val>
                                        </p:tav>
                                        <p:tav tm="100000">
                                          <p:val>
                                            <p:strVal val="#ppt_y-(0.354*#ppt_w-0.172*#ppt_h)"/>
                                          </p:val>
                                        </p:tav>
                                      </p:tavLst>
                                    </p:anim>
                                    <p:anim calcmode="lin" valueType="num">
                                      <p:cBhvr>
                                        <p:cTn id="45" dur="156" decel="50000" autoRev="1" fill="hold">
                                          <p:stCondLst>
                                            <p:cond delay="455"/>
                                          </p:stCondLst>
                                        </p:cTn>
                                        <p:tgtEl>
                                          <p:spTgt spid="9"/>
                                        </p:tgtEl>
                                        <p:attrNameLst>
                                          <p:attrName>ppt_y</p:attrName>
                                        </p:attrNameLst>
                                      </p:cBhvr>
                                      <p:tavLst>
                                        <p:tav tm="0">
                                          <p:val>
                                            <p:strVal val="#ppt_y-(0.354*#ppt_w-0.172*#ppt_h)"/>
                                          </p:val>
                                        </p:tav>
                                        <p:tav tm="100000">
                                          <p:val>
                                            <p:strVal val="#ppt_y-(0.354*#ppt_w-0.172*#ppt_h)-#ppt_h/2"/>
                                          </p:val>
                                        </p:tav>
                                      </p:tavLst>
                                    </p:anim>
                                    <p:anim calcmode="lin" valueType="num">
                                      <p:cBhvr>
                                        <p:cTn id="46" dur="136" fill="hold">
                                          <p:stCondLst>
                                            <p:cond delay="864"/>
                                          </p:stCondLst>
                                        </p:cTn>
                                        <p:tgtEl>
                                          <p:spTgt spid="9"/>
                                        </p:tgtEl>
                                        <p:attrNameLst>
                                          <p:attrName>ppt_y</p:attrName>
                                        </p:attrNameLst>
                                      </p:cBhvr>
                                      <p:tavLst>
                                        <p:tav tm="0">
                                          <p:val>
                                            <p:strVal val="#ppt_y-(0.354*#ppt_w-0.172*#ppt_h)"/>
                                          </p:val>
                                        </p:tav>
                                        <p:tav tm="100000">
                                          <p:val>
                                            <p:strVal val="#ppt_y"/>
                                          </p:val>
                                        </p:tav>
                                      </p:tavLst>
                                    </p:anim>
                                  </p:childTnLst>
                                </p:cTn>
                              </p:par>
                              <p:par>
                                <p:cTn id="47" presetID="38" presetClass="entr" presetSubtype="0" accel="50000" fill="hold" grpId="0" nodeType="withEffect">
                                  <p:stCondLst>
                                    <p:cond delay="0"/>
                                  </p:stCondLst>
                                  <p:iterate type="lt">
                                    <p:tmPct val="10000"/>
                                  </p:iterate>
                                  <p:childTnLst>
                                    <p:set>
                                      <p:cBhvr>
                                        <p:cTn id="48" dur="1" fill="hold">
                                          <p:stCondLst>
                                            <p:cond delay="0"/>
                                          </p:stCondLst>
                                        </p:cTn>
                                        <p:tgtEl>
                                          <p:spTgt spid="10"/>
                                        </p:tgtEl>
                                        <p:attrNameLst>
                                          <p:attrName>style.visibility</p:attrName>
                                        </p:attrNameLst>
                                      </p:cBhvr>
                                      <p:to>
                                        <p:strVal val="visible"/>
                                      </p:to>
                                    </p:set>
                                    <p:set>
                                      <p:cBhvr>
                                        <p:cTn id="49" dur="455" fill="hold">
                                          <p:stCondLst>
                                            <p:cond delay="0"/>
                                          </p:stCondLst>
                                        </p:cTn>
                                        <p:tgtEl>
                                          <p:spTgt spid="10"/>
                                        </p:tgtEl>
                                        <p:attrNameLst>
                                          <p:attrName>style.rotation</p:attrName>
                                        </p:attrNameLst>
                                      </p:cBhvr>
                                      <p:to>
                                        <p:strVal val="-45.0"/>
                                      </p:to>
                                    </p:set>
                                    <p:anim calcmode="lin" valueType="num">
                                      <p:cBhvr>
                                        <p:cTn id="50" dur="455" fill="hold">
                                          <p:stCondLst>
                                            <p:cond delay="455"/>
                                          </p:stCondLst>
                                        </p:cTn>
                                        <p:tgtEl>
                                          <p:spTgt spid="10"/>
                                        </p:tgtEl>
                                        <p:attrNameLst>
                                          <p:attrName>style.rotation</p:attrName>
                                        </p:attrNameLst>
                                      </p:cBhvr>
                                      <p:tavLst>
                                        <p:tav tm="0">
                                          <p:val>
                                            <p:fltVal val="-45"/>
                                          </p:val>
                                        </p:tav>
                                        <p:tav tm="69900">
                                          <p:val>
                                            <p:fltVal val="45"/>
                                          </p:val>
                                        </p:tav>
                                        <p:tav tm="100000">
                                          <p:val>
                                            <p:fltVal val="0"/>
                                          </p:val>
                                        </p:tav>
                                      </p:tavLst>
                                    </p:anim>
                                    <p:anim calcmode="lin" valueType="num">
                                      <p:cBhvr>
                                        <p:cTn id="51" dur="455" fill="hold">
                                          <p:stCondLst>
                                            <p:cond delay="0"/>
                                          </p:stCondLst>
                                        </p:cTn>
                                        <p:tgtEl>
                                          <p:spTgt spid="10"/>
                                        </p:tgtEl>
                                        <p:attrNameLst>
                                          <p:attrName>ppt_y</p:attrName>
                                        </p:attrNameLst>
                                      </p:cBhvr>
                                      <p:tavLst>
                                        <p:tav tm="0">
                                          <p:val>
                                            <p:strVal val="#ppt_y-1"/>
                                          </p:val>
                                        </p:tav>
                                        <p:tav tm="100000">
                                          <p:val>
                                            <p:strVal val="#ppt_y-(0.354*#ppt_w-0.172*#ppt_h)"/>
                                          </p:val>
                                        </p:tav>
                                      </p:tavLst>
                                    </p:anim>
                                    <p:anim calcmode="lin" valueType="num">
                                      <p:cBhvr>
                                        <p:cTn id="52" dur="156" decel="50000" autoRev="1" fill="hold">
                                          <p:stCondLst>
                                            <p:cond delay="455"/>
                                          </p:stCondLst>
                                        </p:cTn>
                                        <p:tgtEl>
                                          <p:spTgt spid="10"/>
                                        </p:tgtEl>
                                        <p:attrNameLst>
                                          <p:attrName>ppt_y</p:attrName>
                                        </p:attrNameLst>
                                      </p:cBhvr>
                                      <p:tavLst>
                                        <p:tav tm="0">
                                          <p:val>
                                            <p:strVal val="#ppt_y-(0.354*#ppt_w-0.172*#ppt_h)"/>
                                          </p:val>
                                        </p:tav>
                                        <p:tav tm="100000">
                                          <p:val>
                                            <p:strVal val="#ppt_y-(0.354*#ppt_w-0.172*#ppt_h)-#ppt_h/2"/>
                                          </p:val>
                                        </p:tav>
                                      </p:tavLst>
                                    </p:anim>
                                    <p:anim calcmode="lin" valueType="num">
                                      <p:cBhvr>
                                        <p:cTn id="53" dur="136" fill="hold">
                                          <p:stCondLst>
                                            <p:cond delay="864"/>
                                          </p:stCondLst>
                                        </p:cTn>
                                        <p:tgtEl>
                                          <p:spTgt spid="10"/>
                                        </p:tgtEl>
                                        <p:attrNameLst>
                                          <p:attrName>ppt_y</p:attrName>
                                        </p:attrNameLst>
                                      </p:cBhvr>
                                      <p:tavLst>
                                        <p:tav tm="0">
                                          <p:val>
                                            <p:strVal val="#ppt_y-(0.354*#ppt_w-0.172*#ppt_h)"/>
                                          </p:val>
                                        </p:tav>
                                        <p:tav tm="100000">
                                          <p:val>
                                            <p:strVal val="#ppt_y"/>
                                          </p:val>
                                        </p:tav>
                                      </p:tavLst>
                                    </p:anim>
                                  </p:childTnLst>
                                </p:cTn>
                              </p:par>
                              <p:par>
                                <p:cTn id="54" presetID="38" presetClass="entr" presetSubtype="0" accel="50000" fill="hold" grpId="0" nodeType="withEffect">
                                  <p:stCondLst>
                                    <p:cond delay="0"/>
                                  </p:stCondLst>
                                  <p:iterate type="lt">
                                    <p:tmPct val="10000"/>
                                  </p:iterate>
                                  <p:childTnLst>
                                    <p:set>
                                      <p:cBhvr>
                                        <p:cTn id="55" dur="1" fill="hold">
                                          <p:stCondLst>
                                            <p:cond delay="0"/>
                                          </p:stCondLst>
                                        </p:cTn>
                                        <p:tgtEl>
                                          <p:spTgt spid="11"/>
                                        </p:tgtEl>
                                        <p:attrNameLst>
                                          <p:attrName>style.visibility</p:attrName>
                                        </p:attrNameLst>
                                      </p:cBhvr>
                                      <p:to>
                                        <p:strVal val="visible"/>
                                      </p:to>
                                    </p:set>
                                    <p:set>
                                      <p:cBhvr>
                                        <p:cTn id="56" dur="455" fill="hold">
                                          <p:stCondLst>
                                            <p:cond delay="0"/>
                                          </p:stCondLst>
                                        </p:cTn>
                                        <p:tgtEl>
                                          <p:spTgt spid="11"/>
                                        </p:tgtEl>
                                        <p:attrNameLst>
                                          <p:attrName>style.rotation</p:attrName>
                                        </p:attrNameLst>
                                      </p:cBhvr>
                                      <p:to>
                                        <p:strVal val="-45.0"/>
                                      </p:to>
                                    </p:set>
                                    <p:anim calcmode="lin" valueType="num">
                                      <p:cBhvr>
                                        <p:cTn id="57" dur="455" fill="hold">
                                          <p:stCondLst>
                                            <p:cond delay="455"/>
                                          </p:stCondLst>
                                        </p:cTn>
                                        <p:tgtEl>
                                          <p:spTgt spid="11"/>
                                        </p:tgtEl>
                                        <p:attrNameLst>
                                          <p:attrName>style.rotation</p:attrName>
                                        </p:attrNameLst>
                                      </p:cBhvr>
                                      <p:tavLst>
                                        <p:tav tm="0">
                                          <p:val>
                                            <p:fltVal val="-45"/>
                                          </p:val>
                                        </p:tav>
                                        <p:tav tm="69900">
                                          <p:val>
                                            <p:fltVal val="45"/>
                                          </p:val>
                                        </p:tav>
                                        <p:tav tm="100000">
                                          <p:val>
                                            <p:fltVal val="0"/>
                                          </p:val>
                                        </p:tav>
                                      </p:tavLst>
                                    </p:anim>
                                    <p:anim calcmode="lin" valueType="num">
                                      <p:cBhvr>
                                        <p:cTn id="58" dur="455" fill="hold">
                                          <p:stCondLst>
                                            <p:cond delay="0"/>
                                          </p:stCondLst>
                                        </p:cTn>
                                        <p:tgtEl>
                                          <p:spTgt spid="11"/>
                                        </p:tgtEl>
                                        <p:attrNameLst>
                                          <p:attrName>ppt_y</p:attrName>
                                        </p:attrNameLst>
                                      </p:cBhvr>
                                      <p:tavLst>
                                        <p:tav tm="0">
                                          <p:val>
                                            <p:strVal val="#ppt_y-1"/>
                                          </p:val>
                                        </p:tav>
                                        <p:tav tm="100000">
                                          <p:val>
                                            <p:strVal val="#ppt_y-(0.354*#ppt_w-0.172*#ppt_h)"/>
                                          </p:val>
                                        </p:tav>
                                      </p:tavLst>
                                    </p:anim>
                                    <p:anim calcmode="lin" valueType="num">
                                      <p:cBhvr>
                                        <p:cTn id="59" dur="156" decel="50000" autoRev="1" fill="hold">
                                          <p:stCondLst>
                                            <p:cond delay="455"/>
                                          </p:stCondLst>
                                        </p:cTn>
                                        <p:tgtEl>
                                          <p:spTgt spid="11"/>
                                        </p:tgtEl>
                                        <p:attrNameLst>
                                          <p:attrName>ppt_y</p:attrName>
                                        </p:attrNameLst>
                                      </p:cBhvr>
                                      <p:tavLst>
                                        <p:tav tm="0">
                                          <p:val>
                                            <p:strVal val="#ppt_y-(0.354*#ppt_w-0.172*#ppt_h)"/>
                                          </p:val>
                                        </p:tav>
                                        <p:tav tm="100000">
                                          <p:val>
                                            <p:strVal val="#ppt_y-(0.354*#ppt_w-0.172*#ppt_h)-#ppt_h/2"/>
                                          </p:val>
                                        </p:tav>
                                      </p:tavLst>
                                    </p:anim>
                                    <p:anim calcmode="lin" valueType="num">
                                      <p:cBhvr>
                                        <p:cTn id="60" dur="136" fill="hold">
                                          <p:stCondLst>
                                            <p:cond delay="864"/>
                                          </p:stCondLst>
                                        </p:cTn>
                                        <p:tgtEl>
                                          <p:spTgt spid="11"/>
                                        </p:tgtEl>
                                        <p:attrNameLst>
                                          <p:attrName>ppt_y</p:attrName>
                                        </p:attrNameLst>
                                      </p:cBhvr>
                                      <p:tavLst>
                                        <p:tav tm="0">
                                          <p:val>
                                            <p:strVal val="#ppt_y-(0.354*#ppt_w-0.172*#ppt_h)"/>
                                          </p:val>
                                        </p:tav>
                                        <p:tav tm="100000">
                                          <p:val>
                                            <p:strVal val="#ppt_y"/>
                                          </p:val>
                                        </p:tav>
                                      </p:tavLst>
                                    </p:anim>
                                  </p:childTnLst>
                                </p:cTn>
                              </p:par>
                              <p:par>
                                <p:cTn id="61" presetID="38" presetClass="entr" presetSubtype="0" accel="50000" fill="hold" grpId="0" nodeType="withEffect">
                                  <p:stCondLst>
                                    <p:cond delay="0"/>
                                  </p:stCondLst>
                                  <p:iterate type="lt">
                                    <p:tmPct val="10000"/>
                                  </p:iterate>
                                  <p:childTnLst>
                                    <p:set>
                                      <p:cBhvr>
                                        <p:cTn id="62" dur="1" fill="hold">
                                          <p:stCondLst>
                                            <p:cond delay="0"/>
                                          </p:stCondLst>
                                        </p:cTn>
                                        <p:tgtEl>
                                          <p:spTgt spid="13"/>
                                        </p:tgtEl>
                                        <p:attrNameLst>
                                          <p:attrName>style.visibility</p:attrName>
                                        </p:attrNameLst>
                                      </p:cBhvr>
                                      <p:to>
                                        <p:strVal val="visible"/>
                                      </p:to>
                                    </p:set>
                                    <p:set>
                                      <p:cBhvr>
                                        <p:cTn id="63" dur="455" fill="hold">
                                          <p:stCondLst>
                                            <p:cond delay="0"/>
                                          </p:stCondLst>
                                        </p:cTn>
                                        <p:tgtEl>
                                          <p:spTgt spid="13"/>
                                        </p:tgtEl>
                                        <p:attrNameLst>
                                          <p:attrName>style.rotation</p:attrName>
                                        </p:attrNameLst>
                                      </p:cBhvr>
                                      <p:to>
                                        <p:strVal val="-45.0"/>
                                      </p:to>
                                    </p:set>
                                    <p:anim calcmode="lin" valueType="num">
                                      <p:cBhvr>
                                        <p:cTn id="64" dur="455" fill="hold">
                                          <p:stCondLst>
                                            <p:cond delay="455"/>
                                          </p:stCondLst>
                                        </p:cTn>
                                        <p:tgtEl>
                                          <p:spTgt spid="13"/>
                                        </p:tgtEl>
                                        <p:attrNameLst>
                                          <p:attrName>style.rotation</p:attrName>
                                        </p:attrNameLst>
                                      </p:cBhvr>
                                      <p:tavLst>
                                        <p:tav tm="0">
                                          <p:val>
                                            <p:fltVal val="-45"/>
                                          </p:val>
                                        </p:tav>
                                        <p:tav tm="69900">
                                          <p:val>
                                            <p:fltVal val="45"/>
                                          </p:val>
                                        </p:tav>
                                        <p:tav tm="100000">
                                          <p:val>
                                            <p:fltVal val="0"/>
                                          </p:val>
                                        </p:tav>
                                      </p:tavLst>
                                    </p:anim>
                                    <p:anim calcmode="lin" valueType="num">
                                      <p:cBhvr>
                                        <p:cTn id="65" dur="455" fill="hold">
                                          <p:stCondLst>
                                            <p:cond delay="0"/>
                                          </p:stCondLst>
                                        </p:cTn>
                                        <p:tgtEl>
                                          <p:spTgt spid="13"/>
                                        </p:tgtEl>
                                        <p:attrNameLst>
                                          <p:attrName>ppt_y</p:attrName>
                                        </p:attrNameLst>
                                      </p:cBhvr>
                                      <p:tavLst>
                                        <p:tav tm="0">
                                          <p:val>
                                            <p:strVal val="#ppt_y-1"/>
                                          </p:val>
                                        </p:tav>
                                        <p:tav tm="100000">
                                          <p:val>
                                            <p:strVal val="#ppt_y-(0.354*#ppt_w-0.172*#ppt_h)"/>
                                          </p:val>
                                        </p:tav>
                                      </p:tavLst>
                                    </p:anim>
                                    <p:anim calcmode="lin" valueType="num">
                                      <p:cBhvr>
                                        <p:cTn id="66" dur="156" decel="50000" autoRev="1" fill="hold">
                                          <p:stCondLst>
                                            <p:cond delay="455"/>
                                          </p:stCondLst>
                                        </p:cTn>
                                        <p:tgtEl>
                                          <p:spTgt spid="13"/>
                                        </p:tgtEl>
                                        <p:attrNameLst>
                                          <p:attrName>ppt_y</p:attrName>
                                        </p:attrNameLst>
                                      </p:cBhvr>
                                      <p:tavLst>
                                        <p:tav tm="0">
                                          <p:val>
                                            <p:strVal val="#ppt_y-(0.354*#ppt_w-0.172*#ppt_h)"/>
                                          </p:val>
                                        </p:tav>
                                        <p:tav tm="100000">
                                          <p:val>
                                            <p:strVal val="#ppt_y-(0.354*#ppt_w-0.172*#ppt_h)-#ppt_h/2"/>
                                          </p:val>
                                        </p:tav>
                                      </p:tavLst>
                                    </p:anim>
                                    <p:anim calcmode="lin" valueType="num">
                                      <p:cBhvr>
                                        <p:cTn id="67" dur="136" fill="hold">
                                          <p:stCondLst>
                                            <p:cond delay="864"/>
                                          </p:stCondLst>
                                        </p:cTn>
                                        <p:tgtEl>
                                          <p:spTgt spid="13"/>
                                        </p:tgtEl>
                                        <p:attrNameLst>
                                          <p:attrName>ppt_y</p:attrName>
                                        </p:attrNameLst>
                                      </p:cBhvr>
                                      <p:tavLst>
                                        <p:tav tm="0">
                                          <p:val>
                                            <p:strVal val="#ppt_y-(0.354*#ppt_w-0.172*#ppt_h)"/>
                                          </p:val>
                                        </p:tav>
                                        <p:tav tm="100000">
                                          <p:val>
                                            <p:strVal val="#ppt_y"/>
                                          </p:val>
                                        </p:tav>
                                      </p:tavLst>
                                    </p:anim>
                                  </p:childTnLst>
                                </p:cTn>
                              </p:par>
                              <p:par>
                                <p:cTn id="68" presetID="38" presetClass="entr" presetSubtype="0" accel="50000" fill="hold" grpId="0" nodeType="withEffect">
                                  <p:stCondLst>
                                    <p:cond delay="0"/>
                                  </p:stCondLst>
                                  <p:iterate type="lt">
                                    <p:tmPct val="10000"/>
                                  </p:iterate>
                                  <p:childTnLst>
                                    <p:set>
                                      <p:cBhvr>
                                        <p:cTn id="69" dur="1" fill="hold">
                                          <p:stCondLst>
                                            <p:cond delay="0"/>
                                          </p:stCondLst>
                                        </p:cTn>
                                        <p:tgtEl>
                                          <p:spTgt spid="12"/>
                                        </p:tgtEl>
                                        <p:attrNameLst>
                                          <p:attrName>style.visibility</p:attrName>
                                        </p:attrNameLst>
                                      </p:cBhvr>
                                      <p:to>
                                        <p:strVal val="visible"/>
                                      </p:to>
                                    </p:set>
                                    <p:set>
                                      <p:cBhvr>
                                        <p:cTn id="70" dur="455" fill="hold">
                                          <p:stCondLst>
                                            <p:cond delay="0"/>
                                          </p:stCondLst>
                                        </p:cTn>
                                        <p:tgtEl>
                                          <p:spTgt spid="12"/>
                                        </p:tgtEl>
                                        <p:attrNameLst>
                                          <p:attrName>style.rotation</p:attrName>
                                        </p:attrNameLst>
                                      </p:cBhvr>
                                      <p:to>
                                        <p:strVal val="-45.0"/>
                                      </p:to>
                                    </p:set>
                                    <p:anim calcmode="lin" valueType="num">
                                      <p:cBhvr>
                                        <p:cTn id="71" dur="455" fill="hold">
                                          <p:stCondLst>
                                            <p:cond delay="455"/>
                                          </p:stCondLst>
                                        </p:cTn>
                                        <p:tgtEl>
                                          <p:spTgt spid="12"/>
                                        </p:tgtEl>
                                        <p:attrNameLst>
                                          <p:attrName>style.rotation</p:attrName>
                                        </p:attrNameLst>
                                      </p:cBhvr>
                                      <p:tavLst>
                                        <p:tav tm="0">
                                          <p:val>
                                            <p:fltVal val="-45"/>
                                          </p:val>
                                        </p:tav>
                                        <p:tav tm="69900">
                                          <p:val>
                                            <p:fltVal val="45"/>
                                          </p:val>
                                        </p:tav>
                                        <p:tav tm="100000">
                                          <p:val>
                                            <p:fltVal val="0"/>
                                          </p:val>
                                        </p:tav>
                                      </p:tavLst>
                                    </p:anim>
                                    <p:anim calcmode="lin" valueType="num">
                                      <p:cBhvr>
                                        <p:cTn id="72" dur="455" fill="hold">
                                          <p:stCondLst>
                                            <p:cond delay="0"/>
                                          </p:stCondLst>
                                        </p:cTn>
                                        <p:tgtEl>
                                          <p:spTgt spid="12"/>
                                        </p:tgtEl>
                                        <p:attrNameLst>
                                          <p:attrName>ppt_y</p:attrName>
                                        </p:attrNameLst>
                                      </p:cBhvr>
                                      <p:tavLst>
                                        <p:tav tm="0">
                                          <p:val>
                                            <p:strVal val="#ppt_y-1"/>
                                          </p:val>
                                        </p:tav>
                                        <p:tav tm="100000">
                                          <p:val>
                                            <p:strVal val="#ppt_y-(0.354*#ppt_w-0.172*#ppt_h)"/>
                                          </p:val>
                                        </p:tav>
                                      </p:tavLst>
                                    </p:anim>
                                    <p:anim calcmode="lin" valueType="num">
                                      <p:cBhvr>
                                        <p:cTn id="73" dur="156" decel="50000" autoRev="1" fill="hold">
                                          <p:stCondLst>
                                            <p:cond delay="455"/>
                                          </p:stCondLst>
                                        </p:cTn>
                                        <p:tgtEl>
                                          <p:spTgt spid="12"/>
                                        </p:tgtEl>
                                        <p:attrNameLst>
                                          <p:attrName>ppt_y</p:attrName>
                                        </p:attrNameLst>
                                      </p:cBhvr>
                                      <p:tavLst>
                                        <p:tav tm="0">
                                          <p:val>
                                            <p:strVal val="#ppt_y-(0.354*#ppt_w-0.172*#ppt_h)"/>
                                          </p:val>
                                        </p:tav>
                                        <p:tav tm="100000">
                                          <p:val>
                                            <p:strVal val="#ppt_y-(0.354*#ppt_w-0.172*#ppt_h)-#ppt_h/2"/>
                                          </p:val>
                                        </p:tav>
                                      </p:tavLst>
                                    </p:anim>
                                    <p:anim calcmode="lin" valueType="num">
                                      <p:cBhvr>
                                        <p:cTn id="74" dur="136" fill="hold">
                                          <p:stCondLst>
                                            <p:cond delay="864"/>
                                          </p:stCondLst>
                                        </p:cTn>
                                        <p:tgtEl>
                                          <p:spTgt spid="12"/>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p:bldP spid="10" grpId="0"/>
      <p:bldP spid="11" grpId="0"/>
      <p:bldP spid="12" grpId="0"/>
      <p:bldP spid="13"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0" y="-549"/>
            <a:ext cx="9144000" cy="5144049"/>
            <a:chOff x="0" y="-549"/>
            <a:chExt cx="9144000" cy="5144049"/>
          </a:xfrm>
        </p:grpSpPr>
        <p:pic>
          <p:nvPicPr>
            <p:cNvPr id="20" name="图片 19"/>
            <p:cNvPicPr>
              <a:picLocks noChangeAspect="1"/>
            </p:cNvPicPr>
            <p:nvPr/>
          </p:nvPicPr>
          <p:blipFill>
            <a:blip r:embed="rId1" cstate="email"/>
            <a:stretch>
              <a:fillRect/>
            </a:stretch>
          </p:blipFill>
          <p:spPr>
            <a:xfrm>
              <a:off x="0" y="0"/>
              <a:ext cx="9144000" cy="5143500"/>
            </a:xfrm>
            <a:prstGeom prst="rect">
              <a:avLst/>
            </a:prstGeom>
          </p:spPr>
        </p:pic>
        <p:pic>
          <p:nvPicPr>
            <p:cNvPr id="21" name="图片 20"/>
            <p:cNvPicPr>
              <a:picLocks noChangeAspect="1"/>
            </p:cNvPicPr>
            <p:nvPr/>
          </p:nvPicPr>
          <p:blipFill>
            <a:blip r:embed="rId2" cstate="email"/>
            <a:stretch>
              <a:fillRect/>
            </a:stretch>
          </p:blipFill>
          <p:spPr>
            <a:xfrm>
              <a:off x="0" y="4091940"/>
              <a:ext cx="9144000" cy="1051560"/>
            </a:xfrm>
            <a:prstGeom prst="rect">
              <a:avLst/>
            </a:prstGeom>
          </p:spPr>
        </p:pic>
        <p:pic>
          <p:nvPicPr>
            <p:cNvPr id="22" name="图片 21"/>
            <p:cNvPicPr>
              <a:picLocks noChangeAspect="1"/>
            </p:cNvPicPr>
            <p:nvPr/>
          </p:nvPicPr>
          <p:blipFill>
            <a:blip r:embed="rId3" cstate="email"/>
            <a:stretch>
              <a:fillRect/>
            </a:stretch>
          </p:blipFill>
          <p:spPr>
            <a:xfrm>
              <a:off x="0" y="-549"/>
              <a:ext cx="3213100" cy="3117076"/>
            </a:xfrm>
            <a:prstGeom prst="rect">
              <a:avLst/>
            </a:prstGeom>
          </p:spPr>
        </p:pic>
      </p:grpSp>
      <p:sp>
        <p:nvSpPr>
          <p:cNvPr id="104" name="TextBox 11"/>
          <p:cNvSpPr txBox="1"/>
          <p:nvPr/>
        </p:nvSpPr>
        <p:spPr>
          <a:xfrm>
            <a:off x="3851922" y="1707654"/>
            <a:ext cx="2954655" cy="1077218"/>
          </a:xfrm>
          <a:prstGeom prst="rect">
            <a:avLst/>
          </a:prstGeom>
          <a:noFill/>
        </p:spPr>
        <p:txBody>
          <a:bodyPr wrap="none" rtlCol="0">
            <a:spAutoFit/>
          </a:bodyPr>
          <a:lstStyle/>
          <a:p>
            <a:pPr marL="0" lvl="1" defTabSz="914400" fontAlgn="base">
              <a:spcBef>
                <a:spcPct val="0"/>
              </a:spcBef>
              <a:spcAft>
                <a:spcPct val="0"/>
              </a:spcAft>
            </a:pPr>
            <a:r>
              <a:rPr lang="zh-CN" altLang="en-US" sz="1400" b="1" dirty="0" smtClean="0">
                <a:solidFill>
                  <a:srgbClr val="080808"/>
                </a:solidFill>
                <a:latin typeface="微软雅黑" panose="020B0503020204020204" pitchFamily="34" charset="-122"/>
                <a:ea typeface="微软雅黑" panose="020B0503020204020204" pitchFamily="34" charset="-122"/>
              </a:rPr>
              <a:t> </a:t>
            </a:r>
            <a:r>
              <a:rPr lang="zh-CN" altLang="en-US" sz="2800" b="1" dirty="0" smtClean="0">
                <a:solidFill>
                  <a:srgbClr val="080808"/>
                </a:solidFill>
                <a:latin typeface="微软雅黑" panose="020B0503020204020204" pitchFamily="34" charset="-122"/>
                <a:ea typeface="微软雅黑" panose="020B0503020204020204" pitchFamily="34" charset="-122"/>
              </a:rPr>
              <a:t>第三部分</a:t>
            </a:r>
            <a:endParaRPr lang="en-US" altLang="zh-CN" sz="2800" b="1" dirty="0">
              <a:solidFill>
                <a:srgbClr val="080808"/>
              </a:solidFill>
              <a:latin typeface="微软雅黑" panose="020B0503020204020204" pitchFamily="34" charset="-122"/>
              <a:ea typeface="微软雅黑" panose="020B0503020204020204" pitchFamily="34" charset="-122"/>
            </a:endParaRPr>
          </a:p>
          <a:p>
            <a:pPr marL="0" lvl="1" algn="ctr" defTabSz="914400" fontAlgn="base">
              <a:spcBef>
                <a:spcPct val="0"/>
              </a:spcBef>
              <a:spcAft>
                <a:spcPct val="0"/>
              </a:spcAft>
            </a:pPr>
            <a:r>
              <a:rPr lang="zh-CN" altLang="en-US" sz="3600" b="1" dirty="0" smtClean="0">
                <a:solidFill>
                  <a:srgbClr val="C00002"/>
                </a:solidFill>
                <a:latin typeface="微软雅黑" panose="020B0503020204020204" pitchFamily="34" charset="-122"/>
                <a:ea typeface="微软雅黑" panose="020B0503020204020204" pitchFamily="34" charset="-122"/>
              </a:rPr>
              <a:t>标题文字内容</a:t>
            </a:r>
            <a:endParaRPr lang="en-US" altLang="zh-CN" sz="3600" b="1" dirty="0" smtClean="0">
              <a:solidFill>
                <a:srgbClr val="C00002"/>
              </a:solidFill>
              <a:latin typeface="微软雅黑" panose="020B0503020204020204" pitchFamily="34" charset="-122"/>
              <a:ea typeface="微软雅黑" panose="020B0503020204020204" pitchFamily="34" charset="-122"/>
            </a:endParaRPr>
          </a:p>
        </p:txBody>
      </p:sp>
      <p:cxnSp>
        <p:nvCxnSpPr>
          <p:cNvPr id="105" name="直接连接符 104"/>
          <p:cNvCxnSpPr/>
          <p:nvPr/>
        </p:nvCxnSpPr>
        <p:spPr>
          <a:xfrm flipV="1">
            <a:off x="3635896" y="1635646"/>
            <a:ext cx="0" cy="1924424"/>
          </a:xfrm>
          <a:prstGeom prst="line">
            <a:avLst/>
          </a:prstGeom>
          <a:noFill/>
          <a:ln w="12700" cap="flat" cmpd="sng" algn="ctr">
            <a:solidFill>
              <a:srgbClr val="080808"/>
            </a:solidFill>
            <a:prstDash val="dash"/>
          </a:ln>
          <a:effectLst/>
        </p:spPr>
      </p:cxnSp>
      <p:sp>
        <p:nvSpPr>
          <p:cNvPr id="106" name="TextBox 13"/>
          <p:cNvSpPr txBox="1"/>
          <p:nvPr/>
        </p:nvSpPr>
        <p:spPr>
          <a:xfrm>
            <a:off x="2317896" y="3229730"/>
            <a:ext cx="902846" cy="246221"/>
          </a:xfrm>
          <a:prstGeom prst="rect">
            <a:avLst/>
          </a:prstGeom>
          <a:noFill/>
        </p:spPr>
        <p:txBody>
          <a:bodyPr wrap="square" lIns="0" tIns="0" rIns="0" bIns="0" rtlCol="0">
            <a:spAutoFit/>
          </a:bodyPr>
          <a:lstStyle/>
          <a:p>
            <a:pPr defTabSz="914400" fontAlgn="base">
              <a:spcBef>
                <a:spcPct val="0"/>
              </a:spcBef>
              <a:spcAft>
                <a:spcPct val="0"/>
              </a:spcAft>
            </a:pPr>
            <a:r>
              <a:rPr lang="en-US" altLang="zh-CN" sz="1600" dirty="0" smtClean="0">
                <a:solidFill>
                  <a:srgbClr val="080808"/>
                </a:solidFill>
                <a:latin typeface="微软雅黑" panose="020B0503020204020204" pitchFamily="34" charset="-122"/>
                <a:ea typeface="微软雅黑" panose="020B0503020204020204" pitchFamily="34" charset="-122"/>
              </a:rPr>
              <a:t>PART 03</a:t>
            </a:r>
            <a:endParaRPr lang="zh-CN" altLang="en-US" sz="1600" dirty="0" smtClean="0">
              <a:solidFill>
                <a:srgbClr val="080808"/>
              </a:solidFill>
              <a:latin typeface="微软雅黑" panose="020B0503020204020204" pitchFamily="34" charset="-122"/>
              <a:ea typeface="微软雅黑" panose="020B0503020204020204" pitchFamily="34" charset="-122"/>
            </a:endParaRPr>
          </a:p>
        </p:txBody>
      </p:sp>
      <p:grpSp>
        <p:nvGrpSpPr>
          <p:cNvPr id="107" name="组合 106"/>
          <p:cNvGrpSpPr/>
          <p:nvPr/>
        </p:nvGrpSpPr>
        <p:grpSpPr>
          <a:xfrm>
            <a:off x="2123728" y="1707656"/>
            <a:ext cx="1197175" cy="1197175"/>
            <a:chOff x="304800" y="673100"/>
            <a:chExt cx="4000500" cy="4000500"/>
          </a:xfrm>
          <a:effectLst>
            <a:outerShdw blurRad="444500" dist="254000" dir="8100000" algn="tr" rotWithShape="0">
              <a:prstClr val="black">
                <a:alpha val="50000"/>
              </a:prstClr>
            </a:outerShdw>
          </a:effectLst>
        </p:grpSpPr>
        <p:sp>
          <p:nvSpPr>
            <p:cNvPr id="108" name="同心圆 10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080808"/>
                </a:solidFill>
                <a:effectLst/>
                <a:uLnTx/>
                <a:uFillTx/>
                <a:latin typeface="微软雅黑" panose="020B0503020204020204" pitchFamily="34" charset="-122"/>
                <a:ea typeface="微软雅黑" panose="020B0503020204020204" pitchFamily="34" charset="-122"/>
              </a:endParaRPr>
            </a:p>
          </p:txBody>
        </p:sp>
        <p:sp>
          <p:nvSpPr>
            <p:cNvPr id="109" name="椭圆 10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080808"/>
                </a:solidFill>
                <a:effectLst/>
                <a:uLnTx/>
                <a:uFillTx/>
                <a:latin typeface="微软雅黑" panose="020B0503020204020204" pitchFamily="34" charset="-122"/>
                <a:ea typeface="微软雅黑" panose="020B0503020204020204" pitchFamily="34" charset="-122"/>
              </a:endParaRPr>
            </a:p>
          </p:txBody>
        </p:sp>
      </p:grpSp>
      <p:sp>
        <p:nvSpPr>
          <p:cNvPr id="110" name="TextBox 24"/>
          <p:cNvSpPr txBox="1"/>
          <p:nvPr/>
        </p:nvSpPr>
        <p:spPr>
          <a:xfrm>
            <a:off x="3948592" y="2787774"/>
            <a:ext cx="1027882"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1" name="TextBox 25"/>
          <p:cNvSpPr txBox="1"/>
          <p:nvPr/>
        </p:nvSpPr>
        <p:spPr>
          <a:xfrm>
            <a:off x="5001263" y="2787774"/>
            <a:ext cx="985236"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2" name="TextBox 26"/>
          <p:cNvSpPr txBox="1"/>
          <p:nvPr/>
        </p:nvSpPr>
        <p:spPr>
          <a:xfrm>
            <a:off x="6011289" y="2787774"/>
            <a:ext cx="1027882"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3" name="TextBox 27"/>
          <p:cNvSpPr txBox="1"/>
          <p:nvPr/>
        </p:nvSpPr>
        <p:spPr>
          <a:xfrm>
            <a:off x="3948592" y="3134845"/>
            <a:ext cx="985236"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4" name="TextBox 28"/>
          <p:cNvSpPr txBox="1"/>
          <p:nvPr/>
        </p:nvSpPr>
        <p:spPr>
          <a:xfrm>
            <a:off x="5001264" y="3134845"/>
            <a:ext cx="985236"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5" name="TextBox 29"/>
          <p:cNvSpPr txBox="1"/>
          <p:nvPr/>
        </p:nvSpPr>
        <p:spPr>
          <a:xfrm>
            <a:off x="6010903" y="3134845"/>
            <a:ext cx="985236"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6" name="TextBox 13"/>
          <p:cNvSpPr txBox="1"/>
          <p:nvPr/>
        </p:nvSpPr>
        <p:spPr>
          <a:xfrm>
            <a:off x="2344338" y="1921522"/>
            <a:ext cx="902846" cy="769441"/>
          </a:xfrm>
          <a:prstGeom prst="rect">
            <a:avLst/>
          </a:prstGeom>
          <a:noFill/>
        </p:spPr>
        <p:txBody>
          <a:bodyPr wrap="square" lIns="0" tIns="0" rIns="0" bIns="0" rtlCol="0">
            <a:spAutoFit/>
          </a:bodyPr>
          <a:lstStyle/>
          <a:p>
            <a:pPr defTabSz="914400" fontAlgn="base">
              <a:spcBef>
                <a:spcPct val="0"/>
              </a:spcBef>
              <a:spcAft>
                <a:spcPct val="0"/>
              </a:spcAft>
            </a:pPr>
            <a:r>
              <a:rPr lang="en-US" altLang="zh-CN" sz="5000" b="1" dirty="0" smtClean="0">
                <a:solidFill>
                  <a:srgbClr val="C00002"/>
                </a:solidFill>
                <a:latin typeface="微软雅黑" panose="020B0503020204020204" pitchFamily="34" charset="-122"/>
                <a:ea typeface="微软雅黑" panose="020B0503020204020204" pitchFamily="34" charset="-122"/>
              </a:rPr>
              <a:t>03</a:t>
            </a:r>
            <a:endParaRPr lang="zh-CN" altLang="en-US" sz="5000" b="1" dirty="0" smtClean="0">
              <a:solidFill>
                <a:srgbClr val="C00002"/>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16"/>
                                        </p:tgtEl>
                                        <p:attrNameLst>
                                          <p:attrName>style.visibility</p:attrName>
                                        </p:attrNameLst>
                                      </p:cBhvr>
                                      <p:to>
                                        <p:strVal val="visible"/>
                                      </p:to>
                                    </p:set>
                                    <p:animEffect transition="in" filter="fade">
                                      <p:cBhvr>
                                        <p:cTn id="7" dur="500"/>
                                        <p:tgtEl>
                                          <p:spTgt spid="116"/>
                                        </p:tgtEl>
                                      </p:cBhvr>
                                    </p:animEffect>
                                    <p:anim calcmode="lin" valueType="num">
                                      <p:cBhvr>
                                        <p:cTn id="8" dur="500" fill="hold"/>
                                        <p:tgtEl>
                                          <p:spTgt spid="116"/>
                                        </p:tgtEl>
                                        <p:attrNameLst>
                                          <p:attrName>ppt_x</p:attrName>
                                        </p:attrNameLst>
                                      </p:cBhvr>
                                      <p:tavLst>
                                        <p:tav tm="0">
                                          <p:val>
                                            <p:strVal val="#ppt_x"/>
                                          </p:val>
                                        </p:tav>
                                        <p:tav tm="100000">
                                          <p:val>
                                            <p:strVal val="#ppt_x"/>
                                          </p:val>
                                        </p:tav>
                                      </p:tavLst>
                                    </p:anim>
                                    <p:anim calcmode="lin" valueType="num">
                                      <p:cBhvr>
                                        <p:cTn id="9" dur="500" fill="hold"/>
                                        <p:tgtEl>
                                          <p:spTgt spid="1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4" fill="hold" nodeType="afterEffect">
                                  <p:stCondLst>
                                    <p:cond delay="0"/>
                                  </p:stCondLst>
                                  <p:childTnLst>
                                    <p:set>
                                      <p:cBhvr>
                                        <p:cTn id="12" dur="1" fill="hold">
                                          <p:stCondLst>
                                            <p:cond delay="0"/>
                                          </p:stCondLst>
                                        </p:cTn>
                                        <p:tgtEl>
                                          <p:spTgt spid="105"/>
                                        </p:tgtEl>
                                        <p:attrNameLst>
                                          <p:attrName>style.visibility</p:attrName>
                                        </p:attrNameLst>
                                      </p:cBhvr>
                                      <p:to>
                                        <p:strVal val="visible"/>
                                      </p:to>
                                    </p:set>
                                    <p:animEffect transition="in" filter="wipe(down)">
                                      <p:cBhvr>
                                        <p:cTn id="13" dur="500"/>
                                        <p:tgtEl>
                                          <p:spTgt spid="105"/>
                                        </p:tgtEl>
                                      </p:cBhvr>
                                    </p:animEffect>
                                  </p:childTnLst>
                                </p:cTn>
                              </p:par>
                            </p:childTnLst>
                          </p:cTn>
                        </p:par>
                        <p:par>
                          <p:cTn id="14" fill="hold">
                            <p:stCondLst>
                              <p:cond delay="1000"/>
                            </p:stCondLst>
                            <p:childTnLst>
                              <p:par>
                                <p:cTn id="15" presetID="12" presetClass="entr" presetSubtype="8" fill="hold" grpId="0" nodeType="afterEffect">
                                  <p:stCondLst>
                                    <p:cond delay="0"/>
                                  </p:stCondLst>
                                  <p:childTnLst>
                                    <p:set>
                                      <p:cBhvr>
                                        <p:cTn id="16" dur="1" fill="hold">
                                          <p:stCondLst>
                                            <p:cond delay="0"/>
                                          </p:stCondLst>
                                        </p:cTn>
                                        <p:tgtEl>
                                          <p:spTgt spid="104"/>
                                        </p:tgtEl>
                                        <p:attrNameLst>
                                          <p:attrName>style.visibility</p:attrName>
                                        </p:attrNameLst>
                                      </p:cBhvr>
                                      <p:to>
                                        <p:strVal val="visible"/>
                                      </p:to>
                                    </p:set>
                                    <p:anim calcmode="lin" valueType="num">
                                      <p:cBhvr additive="base">
                                        <p:cTn id="17" dur="500"/>
                                        <p:tgtEl>
                                          <p:spTgt spid="104"/>
                                        </p:tgtEl>
                                        <p:attrNameLst>
                                          <p:attrName>ppt_x</p:attrName>
                                        </p:attrNameLst>
                                      </p:cBhvr>
                                      <p:tavLst>
                                        <p:tav tm="0">
                                          <p:val>
                                            <p:strVal val="#ppt_x-#ppt_w*1.125000"/>
                                          </p:val>
                                        </p:tav>
                                        <p:tav tm="100000">
                                          <p:val>
                                            <p:strVal val="#ppt_x"/>
                                          </p:val>
                                        </p:tav>
                                      </p:tavLst>
                                    </p:anim>
                                    <p:animEffect transition="in" filter="wipe(right)">
                                      <p:cBhvr>
                                        <p:cTn id="18" dur="500"/>
                                        <p:tgtEl>
                                          <p:spTgt spid="104"/>
                                        </p:tgtEl>
                                      </p:cBhvr>
                                    </p:animEffect>
                                  </p:childTnLst>
                                </p:cTn>
                              </p:par>
                            </p:childTnLst>
                          </p:cTn>
                        </p:par>
                        <p:par>
                          <p:cTn id="19" fill="hold">
                            <p:stCondLst>
                              <p:cond delay="1500"/>
                            </p:stCondLst>
                            <p:childTnLst>
                              <p:par>
                                <p:cTn id="20" presetID="47" presetClass="entr" presetSubtype="0" fill="hold" grpId="0" nodeType="afterEffect">
                                  <p:stCondLst>
                                    <p:cond delay="0"/>
                                  </p:stCondLst>
                                  <p:childTnLst>
                                    <p:set>
                                      <p:cBhvr>
                                        <p:cTn id="21" dur="1" fill="hold">
                                          <p:stCondLst>
                                            <p:cond delay="0"/>
                                          </p:stCondLst>
                                        </p:cTn>
                                        <p:tgtEl>
                                          <p:spTgt spid="106"/>
                                        </p:tgtEl>
                                        <p:attrNameLst>
                                          <p:attrName>style.visibility</p:attrName>
                                        </p:attrNameLst>
                                      </p:cBhvr>
                                      <p:to>
                                        <p:strVal val="visible"/>
                                      </p:to>
                                    </p:set>
                                    <p:animEffect transition="in" filter="fade">
                                      <p:cBhvr>
                                        <p:cTn id="22" dur="500"/>
                                        <p:tgtEl>
                                          <p:spTgt spid="106"/>
                                        </p:tgtEl>
                                      </p:cBhvr>
                                    </p:animEffect>
                                    <p:anim calcmode="lin" valueType="num">
                                      <p:cBhvr>
                                        <p:cTn id="23" dur="500" fill="hold"/>
                                        <p:tgtEl>
                                          <p:spTgt spid="106"/>
                                        </p:tgtEl>
                                        <p:attrNameLst>
                                          <p:attrName>ppt_x</p:attrName>
                                        </p:attrNameLst>
                                      </p:cBhvr>
                                      <p:tavLst>
                                        <p:tav tm="0">
                                          <p:val>
                                            <p:strVal val="#ppt_x"/>
                                          </p:val>
                                        </p:tav>
                                        <p:tav tm="100000">
                                          <p:val>
                                            <p:strVal val="#ppt_x"/>
                                          </p:val>
                                        </p:tav>
                                      </p:tavLst>
                                    </p:anim>
                                    <p:anim calcmode="lin" valueType="num">
                                      <p:cBhvr>
                                        <p:cTn id="24" dur="500" fill="hold"/>
                                        <p:tgtEl>
                                          <p:spTgt spid="106"/>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 presetClass="entr" presetSubtype="4" fill="hold" grpId="0" nodeType="afterEffect">
                                  <p:stCondLst>
                                    <p:cond delay="0"/>
                                  </p:stCondLst>
                                  <p:childTnLst>
                                    <p:set>
                                      <p:cBhvr>
                                        <p:cTn id="27" dur="1" fill="hold">
                                          <p:stCondLst>
                                            <p:cond delay="0"/>
                                          </p:stCondLst>
                                        </p:cTn>
                                        <p:tgtEl>
                                          <p:spTgt spid="110"/>
                                        </p:tgtEl>
                                        <p:attrNameLst>
                                          <p:attrName>style.visibility</p:attrName>
                                        </p:attrNameLst>
                                      </p:cBhvr>
                                      <p:to>
                                        <p:strVal val="visible"/>
                                      </p:to>
                                    </p:set>
                                    <p:anim calcmode="lin" valueType="num">
                                      <p:cBhvr additive="base">
                                        <p:cTn id="28" dur="500" fill="hold"/>
                                        <p:tgtEl>
                                          <p:spTgt spid="110"/>
                                        </p:tgtEl>
                                        <p:attrNameLst>
                                          <p:attrName>ppt_x</p:attrName>
                                        </p:attrNameLst>
                                      </p:cBhvr>
                                      <p:tavLst>
                                        <p:tav tm="0">
                                          <p:val>
                                            <p:strVal val="#ppt_x"/>
                                          </p:val>
                                        </p:tav>
                                        <p:tav tm="100000">
                                          <p:val>
                                            <p:strVal val="#ppt_x"/>
                                          </p:val>
                                        </p:tav>
                                      </p:tavLst>
                                    </p:anim>
                                    <p:anim calcmode="lin" valueType="num">
                                      <p:cBhvr additive="base">
                                        <p:cTn id="29" dur="500" fill="hold"/>
                                        <p:tgtEl>
                                          <p:spTgt spid="110"/>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200"/>
                                  </p:stCondLst>
                                  <p:childTnLst>
                                    <p:set>
                                      <p:cBhvr>
                                        <p:cTn id="31" dur="1" fill="hold">
                                          <p:stCondLst>
                                            <p:cond delay="0"/>
                                          </p:stCondLst>
                                        </p:cTn>
                                        <p:tgtEl>
                                          <p:spTgt spid="111"/>
                                        </p:tgtEl>
                                        <p:attrNameLst>
                                          <p:attrName>style.visibility</p:attrName>
                                        </p:attrNameLst>
                                      </p:cBhvr>
                                      <p:to>
                                        <p:strVal val="visible"/>
                                      </p:to>
                                    </p:set>
                                    <p:anim calcmode="lin" valueType="num">
                                      <p:cBhvr additive="base">
                                        <p:cTn id="32" dur="500" fill="hold"/>
                                        <p:tgtEl>
                                          <p:spTgt spid="111"/>
                                        </p:tgtEl>
                                        <p:attrNameLst>
                                          <p:attrName>ppt_x</p:attrName>
                                        </p:attrNameLst>
                                      </p:cBhvr>
                                      <p:tavLst>
                                        <p:tav tm="0">
                                          <p:val>
                                            <p:strVal val="#ppt_x"/>
                                          </p:val>
                                        </p:tav>
                                        <p:tav tm="100000">
                                          <p:val>
                                            <p:strVal val="#ppt_x"/>
                                          </p:val>
                                        </p:tav>
                                      </p:tavLst>
                                    </p:anim>
                                    <p:anim calcmode="lin" valueType="num">
                                      <p:cBhvr additive="base">
                                        <p:cTn id="33" dur="500" fill="hold"/>
                                        <p:tgtEl>
                                          <p:spTgt spid="111"/>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400"/>
                                  </p:stCondLst>
                                  <p:childTnLst>
                                    <p:set>
                                      <p:cBhvr>
                                        <p:cTn id="35" dur="1" fill="hold">
                                          <p:stCondLst>
                                            <p:cond delay="0"/>
                                          </p:stCondLst>
                                        </p:cTn>
                                        <p:tgtEl>
                                          <p:spTgt spid="112"/>
                                        </p:tgtEl>
                                        <p:attrNameLst>
                                          <p:attrName>style.visibility</p:attrName>
                                        </p:attrNameLst>
                                      </p:cBhvr>
                                      <p:to>
                                        <p:strVal val="visible"/>
                                      </p:to>
                                    </p:set>
                                    <p:anim calcmode="lin" valueType="num">
                                      <p:cBhvr additive="base">
                                        <p:cTn id="36" dur="500" fill="hold"/>
                                        <p:tgtEl>
                                          <p:spTgt spid="112"/>
                                        </p:tgtEl>
                                        <p:attrNameLst>
                                          <p:attrName>ppt_x</p:attrName>
                                        </p:attrNameLst>
                                      </p:cBhvr>
                                      <p:tavLst>
                                        <p:tav tm="0">
                                          <p:val>
                                            <p:strVal val="#ppt_x"/>
                                          </p:val>
                                        </p:tav>
                                        <p:tav tm="100000">
                                          <p:val>
                                            <p:strVal val="#ppt_x"/>
                                          </p:val>
                                        </p:tav>
                                      </p:tavLst>
                                    </p:anim>
                                    <p:anim calcmode="lin" valueType="num">
                                      <p:cBhvr additive="base">
                                        <p:cTn id="37" dur="500" fill="hold"/>
                                        <p:tgtEl>
                                          <p:spTgt spid="112"/>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600"/>
                                  </p:stCondLst>
                                  <p:childTnLst>
                                    <p:set>
                                      <p:cBhvr>
                                        <p:cTn id="39" dur="1" fill="hold">
                                          <p:stCondLst>
                                            <p:cond delay="0"/>
                                          </p:stCondLst>
                                        </p:cTn>
                                        <p:tgtEl>
                                          <p:spTgt spid="113"/>
                                        </p:tgtEl>
                                        <p:attrNameLst>
                                          <p:attrName>style.visibility</p:attrName>
                                        </p:attrNameLst>
                                      </p:cBhvr>
                                      <p:to>
                                        <p:strVal val="visible"/>
                                      </p:to>
                                    </p:set>
                                    <p:anim calcmode="lin" valueType="num">
                                      <p:cBhvr additive="base">
                                        <p:cTn id="40" dur="500" fill="hold"/>
                                        <p:tgtEl>
                                          <p:spTgt spid="113"/>
                                        </p:tgtEl>
                                        <p:attrNameLst>
                                          <p:attrName>ppt_x</p:attrName>
                                        </p:attrNameLst>
                                      </p:cBhvr>
                                      <p:tavLst>
                                        <p:tav tm="0">
                                          <p:val>
                                            <p:strVal val="#ppt_x"/>
                                          </p:val>
                                        </p:tav>
                                        <p:tav tm="100000">
                                          <p:val>
                                            <p:strVal val="#ppt_x"/>
                                          </p:val>
                                        </p:tav>
                                      </p:tavLst>
                                    </p:anim>
                                    <p:anim calcmode="lin" valueType="num">
                                      <p:cBhvr additive="base">
                                        <p:cTn id="41" dur="500" fill="hold"/>
                                        <p:tgtEl>
                                          <p:spTgt spid="113"/>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800"/>
                                  </p:stCondLst>
                                  <p:childTnLst>
                                    <p:set>
                                      <p:cBhvr>
                                        <p:cTn id="43" dur="1" fill="hold">
                                          <p:stCondLst>
                                            <p:cond delay="0"/>
                                          </p:stCondLst>
                                        </p:cTn>
                                        <p:tgtEl>
                                          <p:spTgt spid="114"/>
                                        </p:tgtEl>
                                        <p:attrNameLst>
                                          <p:attrName>style.visibility</p:attrName>
                                        </p:attrNameLst>
                                      </p:cBhvr>
                                      <p:to>
                                        <p:strVal val="visible"/>
                                      </p:to>
                                    </p:set>
                                    <p:anim calcmode="lin" valueType="num">
                                      <p:cBhvr additive="base">
                                        <p:cTn id="44" dur="500" fill="hold"/>
                                        <p:tgtEl>
                                          <p:spTgt spid="114"/>
                                        </p:tgtEl>
                                        <p:attrNameLst>
                                          <p:attrName>ppt_x</p:attrName>
                                        </p:attrNameLst>
                                      </p:cBhvr>
                                      <p:tavLst>
                                        <p:tav tm="0">
                                          <p:val>
                                            <p:strVal val="#ppt_x"/>
                                          </p:val>
                                        </p:tav>
                                        <p:tav tm="100000">
                                          <p:val>
                                            <p:strVal val="#ppt_x"/>
                                          </p:val>
                                        </p:tav>
                                      </p:tavLst>
                                    </p:anim>
                                    <p:anim calcmode="lin" valueType="num">
                                      <p:cBhvr additive="base">
                                        <p:cTn id="45" dur="500" fill="hold"/>
                                        <p:tgtEl>
                                          <p:spTgt spid="114"/>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1000"/>
                                  </p:stCondLst>
                                  <p:childTnLst>
                                    <p:set>
                                      <p:cBhvr>
                                        <p:cTn id="47" dur="1" fill="hold">
                                          <p:stCondLst>
                                            <p:cond delay="0"/>
                                          </p:stCondLst>
                                        </p:cTn>
                                        <p:tgtEl>
                                          <p:spTgt spid="115"/>
                                        </p:tgtEl>
                                        <p:attrNameLst>
                                          <p:attrName>style.visibility</p:attrName>
                                        </p:attrNameLst>
                                      </p:cBhvr>
                                      <p:to>
                                        <p:strVal val="visible"/>
                                      </p:to>
                                    </p:set>
                                    <p:anim calcmode="lin" valueType="num">
                                      <p:cBhvr additive="base">
                                        <p:cTn id="48" dur="500" fill="hold"/>
                                        <p:tgtEl>
                                          <p:spTgt spid="115"/>
                                        </p:tgtEl>
                                        <p:attrNameLst>
                                          <p:attrName>ppt_x</p:attrName>
                                        </p:attrNameLst>
                                      </p:cBhvr>
                                      <p:tavLst>
                                        <p:tav tm="0">
                                          <p:val>
                                            <p:strVal val="#ppt_x"/>
                                          </p:val>
                                        </p:tav>
                                        <p:tav tm="100000">
                                          <p:val>
                                            <p:strVal val="#ppt_x"/>
                                          </p:val>
                                        </p:tav>
                                      </p:tavLst>
                                    </p:anim>
                                    <p:anim calcmode="lin" valueType="num">
                                      <p:cBhvr additive="base">
                                        <p:cTn id="49" dur="500" fill="hold"/>
                                        <p:tgtEl>
                                          <p:spTgt spid="1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P spid="106" grpId="0"/>
      <p:bldP spid="110" grpId="0"/>
      <p:bldP spid="111" grpId="0"/>
      <p:bldP spid="112" grpId="0"/>
      <p:bldP spid="113" grpId="0"/>
      <p:bldP spid="114" grpId="0"/>
      <p:bldP spid="115" grpId="0"/>
      <p:bldP spid="1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组合 41"/>
          <p:cNvGrpSpPr/>
          <p:nvPr/>
        </p:nvGrpSpPr>
        <p:grpSpPr>
          <a:xfrm>
            <a:off x="1060223" y="2835421"/>
            <a:ext cx="1711577" cy="1712209"/>
            <a:chOff x="855271" y="2835421"/>
            <a:chExt cx="1711577" cy="1712209"/>
          </a:xfrm>
        </p:grpSpPr>
        <p:grpSp>
          <p:nvGrpSpPr>
            <p:cNvPr id="43" name="组合 42"/>
            <p:cNvGrpSpPr/>
            <p:nvPr/>
          </p:nvGrpSpPr>
          <p:grpSpPr bwMode="auto">
            <a:xfrm>
              <a:off x="855271" y="2835421"/>
              <a:ext cx="1711577" cy="1712209"/>
              <a:chOff x="1187624" y="4077072"/>
              <a:chExt cx="1728192" cy="1728192"/>
            </a:xfrm>
            <a:effectLst>
              <a:outerShdw blurRad="50800" dist="38100" dir="2700000" algn="tl" rotWithShape="0">
                <a:prstClr val="black">
                  <a:alpha val="40000"/>
                </a:prstClr>
              </a:outerShdw>
            </a:effectLst>
          </p:grpSpPr>
          <p:sp>
            <p:nvSpPr>
              <p:cNvPr id="45" name="泪滴形 44"/>
              <p:cNvSpPr/>
              <p:nvPr/>
            </p:nvSpPr>
            <p:spPr>
              <a:xfrm>
                <a:off x="1187624" y="4077072"/>
                <a:ext cx="1728192" cy="1728192"/>
              </a:xfrm>
              <a:prstGeom prst="teardrop">
                <a:avLst/>
              </a:prstGeom>
              <a:solidFill>
                <a:srgbClr val="FF6E00"/>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FF0000"/>
                  </a:solidFill>
                  <a:effectLst/>
                  <a:uLnTx/>
                  <a:uFillTx/>
                  <a:latin typeface="微软雅黑" panose="020B0503020204020204" pitchFamily="34" charset="-122"/>
                  <a:ea typeface="微软雅黑" panose="020B0503020204020204" pitchFamily="34" charset="-122"/>
                </a:endParaRPr>
              </a:p>
            </p:txBody>
          </p:sp>
          <p:sp>
            <p:nvSpPr>
              <p:cNvPr id="46" name="椭圆​​ 3"/>
              <p:cNvSpPr/>
              <p:nvPr/>
            </p:nvSpPr>
            <p:spPr>
              <a:xfrm>
                <a:off x="1369740" y="4495805"/>
                <a:ext cx="1127342" cy="1127342"/>
              </a:xfrm>
              <a:prstGeom prst="ellipse">
                <a:avLst/>
              </a:prstGeom>
              <a:solidFill>
                <a:sysClr val="window" lastClr="FFFFFF"/>
              </a:solidFill>
              <a:ln w="3175" cap="flat" cmpd="sng" algn="ctr">
                <a:solidFill>
                  <a:sysClr val="window" lastClr="FFFFFF">
                    <a:lumMod val="85000"/>
                  </a:sysClr>
                </a:solidFill>
                <a:prstDash val="solid"/>
              </a:ln>
              <a:effectLst>
                <a:innerShdw blurRad="63500" dist="50800" dir="8100000">
                  <a:prstClr val="black">
                    <a:alpha val="50000"/>
                  </a:prstClr>
                </a:inn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grpSp>
        <p:sp>
          <p:nvSpPr>
            <p:cNvPr id="44" name="矩形​​ 45"/>
            <p:cNvSpPr>
              <a:spLocks noChangeArrowheads="1"/>
            </p:cNvSpPr>
            <p:nvPr/>
          </p:nvSpPr>
          <p:spPr bwMode="auto">
            <a:xfrm>
              <a:off x="1220322" y="3483791"/>
              <a:ext cx="800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cs typeface="Arial Unicode MS" pitchFamily="34" charset="-122"/>
                </a:rPr>
                <a:t>点击录</a:t>
              </a:r>
              <a:endParaRPr kumimoji="0" lang="en-US" altLang="zh-CN"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cs typeface="Arial Unicode MS" pitchFamily="34" charset="-122"/>
              </a:endParaRPr>
            </a:p>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cs typeface="Arial Unicode MS" pitchFamily="34" charset="-122"/>
                </a:rPr>
                <a:t>入内容</a:t>
              </a:r>
              <a:endParaRPr kumimoji="0" lang="zh-CN" altLang="en-US"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cs typeface="Arial Unicode MS" pitchFamily="34" charset="-122"/>
              </a:endParaRPr>
            </a:p>
          </p:txBody>
        </p:sp>
      </p:grpSp>
      <p:grpSp>
        <p:nvGrpSpPr>
          <p:cNvPr id="47" name="组合 46"/>
          <p:cNvGrpSpPr/>
          <p:nvPr/>
        </p:nvGrpSpPr>
        <p:grpSpPr>
          <a:xfrm>
            <a:off x="2843808" y="2835420"/>
            <a:ext cx="1953852" cy="1954573"/>
            <a:chOff x="2672545" y="2835420"/>
            <a:chExt cx="1953852" cy="1954573"/>
          </a:xfrm>
        </p:grpSpPr>
        <p:grpSp>
          <p:nvGrpSpPr>
            <p:cNvPr id="48" name="组合 5"/>
            <p:cNvGrpSpPr/>
            <p:nvPr/>
          </p:nvGrpSpPr>
          <p:grpSpPr bwMode="auto">
            <a:xfrm flipH="1">
              <a:off x="2672545" y="2835420"/>
              <a:ext cx="1953852" cy="1954573"/>
              <a:chOff x="1187624" y="4077072"/>
              <a:chExt cx="1728192" cy="1728192"/>
            </a:xfrm>
            <a:effectLst>
              <a:outerShdw blurRad="50800" dist="38100" dir="2700000" algn="tl" rotWithShape="0">
                <a:prstClr val="black">
                  <a:alpha val="40000"/>
                </a:prstClr>
              </a:outerShdw>
            </a:effectLst>
          </p:grpSpPr>
          <p:sp>
            <p:nvSpPr>
              <p:cNvPr id="50" name="泪滴形 49"/>
              <p:cNvSpPr/>
              <p:nvPr/>
            </p:nvSpPr>
            <p:spPr>
              <a:xfrm>
                <a:off x="1187624" y="4077072"/>
                <a:ext cx="1728192" cy="1728192"/>
              </a:xfrm>
              <a:prstGeom prst="teardrop">
                <a:avLst/>
              </a:prstGeom>
              <a:solidFill>
                <a:srgbClr val="DE0000"/>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51" name="椭圆​​ 7"/>
              <p:cNvSpPr/>
              <p:nvPr/>
            </p:nvSpPr>
            <p:spPr>
              <a:xfrm>
                <a:off x="1369741" y="4577646"/>
                <a:ext cx="1045501" cy="1045501"/>
              </a:xfrm>
              <a:prstGeom prst="ellipse">
                <a:avLst/>
              </a:prstGeom>
              <a:solidFill>
                <a:sysClr val="window" lastClr="FFFFFF"/>
              </a:solidFill>
              <a:ln w="3175" cap="flat" cmpd="sng" algn="ctr">
                <a:solidFill>
                  <a:sysClr val="window" lastClr="FFFFFF">
                    <a:lumMod val="85000"/>
                  </a:sysClr>
                </a:solidFill>
                <a:prstDash val="solid"/>
              </a:ln>
              <a:effectLst>
                <a:innerShdw blurRad="63500" dist="50800" dir="8100000">
                  <a:prstClr val="black">
                    <a:alpha val="50000"/>
                  </a:prstClr>
                </a:inn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grpSp>
        <p:sp>
          <p:nvSpPr>
            <p:cNvPr id="49" name="矩形​​ 46"/>
            <p:cNvSpPr>
              <a:spLocks noChangeArrowheads="1"/>
            </p:cNvSpPr>
            <p:nvPr/>
          </p:nvSpPr>
          <p:spPr bwMode="auto">
            <a:xfrm>
              <a:off x="3398598" y="3684002"/>
              <a:ext cx="800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smtClean="0">
                  <a:ln>
                    <a:noFill/>
                  </a:ln>
                  <a:solidFill>
                    <a:sysClr val="windowText" lastClr="000000"/>
                  </a:solidFill>
                  <a:effectLst/>
                  <a:uLnTx/>
                  <a:uFillTx/>
                  <a:latin typeface="微软雅黑" panose="020B0503020204020204" pitchFamily="34" charset="-122"/>
                  <a:ea typeface="微软雅黑" panose="020B0503020204020204" pitchFamily="34" charset="-122"/>
                  <a:cs typeface="Arial Unicode MS" pitchFamily="34" charset="-122"/>
                </a:rPr>
                <a:t>点击录</a:t>
              </a:r>
              <a:endParaRPr kumimoji="0" lang="en-US" altLang="zh-CN" sz="1600" b="0" i="0" u="none" strike="noStrike" kern="0" cap="none" spc="0" normalizeH="0" baseline="0" noProof="0" smtClean="0">
                <a:ln>
                  <a:noFill/>
                </a:ln>
                <a:solidFill>
                  <a:sysClr val="windowText" lastClr="000000"/>
                </a:solidFill>
                <a:effectLst/>
                <a:uLnTx/>
                <a:uFillTx/>
                <a:latin typeface="微软雅黑" panose="020B0503020204020204" pitchFamily="34" charset="-122"/>
                <a:ea typeface="微软雅黑" panose="020B0503020204020204" pitchFamily="34" charset="-122"/>
                <a:cs typeface="Arial Unicode MS" pitchFamily="34" charset="-122"/>
              </a:endParaRPr>
            </a:p>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smtClean="0">
                  <a:ln>
                    <a:noFill/>
                  </a:ln>
                  <a:solidFill>
                    <a:sysClr val="windowText" lastClr="000000"/>
                  </a:solidFill>
                  <a:effectLst/>
                  <a:uLnTx/>
                  <a:uFillTx/>
                  <a:latin typeface="微软雅黑" panose="020B0503020204020204" pitchFamily="34" charset="-122"/>
                  <a:ea typeface="微软雅黑" panose="020B0503020204020204" pitchFamily="34" charset="-122"/>
                  <a:cs typeface="Arial Unicode MS" pitchFamily="34" charset="-122"/>
                </a:rPr>
                <a:t>入内容</a:t>
              </a:r>
              <a:endParaRPr kumimoji="0" lang="zh-CN" altLang="en-US" sz="1600" b="0" i="0" u="none" strike="noStrike" kern="0" cap="none" spc="0" normalizeH="0" baseline="0" noProof="0" smtClean="0">
                <a:ln>
                  <a:noFill/>
                </a:ln>
                <a:solidFill>
                  <a:sysClr val="windowText" lastClr="000000"/>
                </a:solidFill>
                <a:effectLst/>
                <a:uLnTx/>
                <a:uFillTx/>
                <a:latin typeface="微软雅黑" panose="020B0503020204020204" pitchFamily="34" charset="-122"/>
                <a:ea typeface="微软雅黑" panose="020B0503020204020204" pitchFamily="34" charset="-122"/>
                <a:cs typeface="Arial Unicode MS" pitchFamily="34" charset="-122"/>
              </a:endParaRPr>
            </a:p>
          </p:txBody>
        </p:sp>
      </p:grpSp>
      <p:grpSp>
        <p:nvGrpSpPr>
          <p:cNvPr id="52" name="组合 51"/>
          <p:cNvGrpSpPr/>
          <p:nvPr/>
        </p:nvGrpSpPr>
        <p:grpSpPr>
          <a:xfrm>
            <a:off x="1225504" y="1242748"/>
            <a:ext cx="1529694" cy="1529693"/>
            <a:chOff x="1009480" y="1242748"/>
            <a:chExt cx="1529694" cy="1529693"/>
          </a:xfrm>
        </p:grpSpPr>
        <p:sp>
          <p:nvSpPr>
            <p:cNvPr id="53" name="泪滴形 52"/>
            <p:cNvSpPr/>
            <p:nvPr/>
          </p:nvSpPr>
          <p:spPr bwMode="auto">
            <a:xfrm rot="10800000" flipH="1">
              <a:off x="1009480" y="1242748"/>
              <a:ext cx="1529694" cy="1529693"/>
            </a:xfrm>
            <a:prstGeom prst="teardrop">
              <a:avLst/>
            </a:prstGeom>
            <a:solidFill>
              <a:srgbClr val="FF9201"/>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54" name="椭圆​​ 10"/>
            <p:cNvSpPr/>
            <p:nvPr/>
          </p:nvSpPr>
          <p:spPr bwMode="auto">
            <a:xfrm rot="10800000" flipH="1">
              <a:off x="1170312" y="1403581"/>
              <a:ext cx="914957" cy="914956"/>
            </a:xfrm>
            <a:prstGeom prst="ellipse">
              <a:avLst/>
            </a:prstGeom>
            <a:solidFill>
              <a:sysClr val="window" lastClr="FFFFFF"/>
            </a:solidFill>
            <a:ln w="3175" cap="flat" cmpd="sng" algn="ctr">
              <a:solidFill>
                <a:sysClr val="window" lastClr="FFFFFF">
                  <a:lumMod val="75000"/>
                </a:sysClr>
              </a:solidFill>
              <a:prstDash val="solid"/>
            </a:ln>
            <a:effectLst>
              <a:outerShdw blurRad="50800" dist="38100" dir="13500000" algn="br" rotWithShape="0">
                <a:prstClr val="black">
                  <a:alpha val="40000"/>
                </a:prst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55" name="矩形​​ 43"/>
            <p:cNvSpPr>
              <a:spLocks noChangeArrowheads="1"/>
            </p:cNvSpPr>
            <p:nvPr/>
          </p:nvSpPr>
          <p:spPr bwMode="auto">
            <a:xfrm>
              <a:off x="1258795" y="1606816"/>
              <a:ext cx="7232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4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cs typeface="Arial Unicode MS" pitchFamily="34" charset="-122"/>
                </a:rPr>
                <a:t>点击录</a:t>
              </a:r>
              <a:endParaRPr kumimoji="0" lang="en-US" altLang="zh-CN" sz="14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cs typeface="Arial Unicode MS" pitchFamily="34" charset="-122"/>
              </a:endParaRPr>
            </a:p>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4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cs typeface="Arial Unicode MS" pitchFamily="34" charset="-122"/>
                </a:rPr>
                <a:t>入内容</a:t>
              </a:r>
              <a:endParaRPr kumimoji="0" lang="zh-CN" altLang="en-US" sz="14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cs typeface="Arial Unicode MS" pitchFamily="34" charset="-122"/>
              </a:endParaRPr>
            </a:p>
          </p:txBody>
        </p:sp>
      </p:grpSp>
      <p:grpSp>
        <p:nvGrpSpPr>
          <p:cNvPr id="56" name="组合 55"/>
          <p:cNvGrpSpPr/>
          <p:nvPr/>
        </p:nvGrpSpPr>
        <p:grpSpPr>
          <a:xfrm>
            <a:off x="2843808" y="987574"/>
            <a:ext cx="1772592" cy="1773246"/>
            <a:chOff x="2662969" y="965760"/>
            <a:chExt cx="1772592" cy="1773246"/>
          </a:xfrm>
        </p:grpSpPr>
        <p:grpSp>
          <p:nvGrpSpPr>
            <p:cNvPr id="57" name="组合 11"/>
            <p:cNvGrpSpPr/>
            <p:nvPr/>
          </p:nvGrpSpPr>
          <p:grpSpPr bwMode="auto">
            <a:xfrm rot="16200000" flipH="1">
              <a:off x="2662642" y="966087"/>
              <a:ext cx="1773246" cy="1772592"/>
              <a:chOff x="1187624" y="4077072"/>
              <a:chExt cx="1728192" cy="1728192"/>
            </a:xfrm>
            <a:effectLst>
              <a:outerShdw blurRad="50800" dist="38100" dir="2700000" algn="tl" rotWithShape="0">
                <a:prstClr val="black">
                  <a:alpha val="40000"/>
                </a:prstClr>
              </a:outerShdw>
            </a:effectLst>
          </p:grpSpPr>
          <p:sp>
            <p:nvSpPr>
              <p:cNvPr id="59" name="泪滴形 58"/>
              <p:cNvSpPr/>
              <p:nvPr/>
            </p:nvSpPr>
            <p:spPr>
              <a:xfrm>
                <a:off x="1187624" y="4077072"/>
                <a:ext cx="1728192" cy="1728192"/>
              </a:xfrm>
              <a:prstGeom prst="teardrop">
                <a:avLst/>
              </a:prstGeom>
              <a:solidFill>
                <a:srgbClr val="C80000"/>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60" name="椭圆​​ 13"/>
              <p:cNvSpPr/>
              <p:nvPr/>
            </p:nvSpPr>
            <p:spPr>
              <a:xfrm>
                <a:off x="1369740" y="4567120"/>
                <a:ext cx="1056027" cy="1056027"/>
              </a:xfrm>
              <a:prstGeom prst="ellipse">
                <a:avLst/>
              </a:prstGeom>
              <a:solidFill>
                <a:sysClr val="window" lastClr="FFFFFF"/>
              </a:solidFill>
              <a:ln w="3175" cap="flat" cmpd="sng" algn="ctr">
                <a:solidFill>
                  <a:sysClr val="window" lastClr="FFFFFF">
                    <a:lumMod val="95000"/>
                  </a:sysClr>
                </a:solidFill>
                <a:prstDash val="solid"/>
              </a:ln>
              <a:effectLst>
                <a:innerShdw blurRad="63500" dist="50800" dir="8100000">
                  <a:prstClr val="black">
                    <a:alpha val="50000"/>
                  </a:prstClr>
                </a:inn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grpSp>
        <p:sp>
          <p:nvSpPr>
            <p:cNvPr id="58" name="矩形​​ 44"/>
            <p:cNvSpPr>
              <a:spLocks noChangeArrowheads="1"/>
            </p:cNvSpPr>
            <p:nvPr/>
          </p:nvSpPr>
          <p:spPr bwMode="auto">
            <a:xfrm>
              <a:off x="3300316" y="1374429"/>
              <a:ext cx="800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smtClean="0">
                  <a:ln>
                    <a:noFill/>
                  </a:ln>
                  <a:solidFill>
                    <a:sysClr val="windowText" lastClr="000000"/>
                  </a:solidFill>
                  <a:effectLst/>
                  <a:uLnTx/>
                  <a:uFillTx/>
                  <a:latin typeface="微软雅黑" panose="020B0503020204020204" pitchFamily="34" charset="-122"/>
                  <a:ea typeface="微软雅黑" panose="020B0503020204020204" pitchFamily="34" charset="-122"/>
                  <a:cs typeface="Arial Unicode MS" pitchFamily="34" charset="-122"/>
                </a:rPr>
                <a:t>点击录</a:t>
              </a:r>
              <a:endParaRPr kumimoji="0" lang="en-US" altLang="zh-CN" sz="1600" b="0" i="0" u="none" strike="noStrike" kern="0" cap="none" spc="0" normalizeH="0" baseline="0" noProof="0" smtClean="0">
                <a:ln>
                  <a:noFill/>
                </a:ln>
                <a:solidFill>
                  <a:sysClr val="windowText" lastClr="000000"/>
                </a:solidFill>
                <a:effectLst/>
                <a:uLnTx/>
                <a:uFillTx/>
                <a:latin typeface="微软雅黑" panose="020B0503020204020204" pitchFamily="34" charset="-122"/>
                <a:ea typeface="微软雅黑" panose="020B0503020204020204" pitchFamily="34" charset="-122"/>
                <a:cs typeface="Arial Unicode MS" pitchFamily="34" charset="-122"/>
              </a:endParaRPr>
            </a:p>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0" i="0" u="none" strike="noStrike" kern="0" cap="none" spc="0" normalizeH="0" baseline="0" noProof="0" smtClean="0">
                  <a:ln>
                    <a:noFill/>
                  </a:ln>
                  <a:solidFill>
                    <a:sysClr val="windowText" lastClr="000000"/>
                  </a:solidFill>
                  <a:effectLst/>
                  <a:uLnTx/>
                  <a:uFillTx/>
                  <a:latin typeface="微软雅黑" panose="020B0503020204020204" pitchFamily="34" charset="-122"/>
                  <a:ea typeface="微软雅黑" panose="020B0503020204020204" pitchFamily="34" charset="-122"/>
                  <a:cs typeface="Arial Unicode MS" pitchFamily="34" charset="-122"/>
                </a:rPr>
                <a:t>入内容</a:t>
              </a:r>
              <a:endParaRPr kumimoji="0" lang="zh-CN" altLang="en-US" sz="1600" b="0" i="0" u="none" strike="noStrike" kern="0" cap="none" spc="0" normalizeH="0" baseline="0" noProof="0" smtClean="0">
                <a:ln>
                  <a:noFill/>
                </a:ln>
                <a:solidFill>
                  <a:sysClr val="windowText" lastClr="000000"/>
                </a:solidFill>
                <a:effectLst/>
                <a:uLnTx/>
                <a:uFillTx/>
                <a:latin typeface="微软雅黑" panose="020B0503020204020204" pitchFamily="34" charset="-122"/>
                <a:ea typeface="微软雅黑" panose="020B0503020204020204" pitchFamily="34" charset="-122"/>
                <a:cs typeface="Arial Unicode MS" pitchFamily="34" charset="-122"/>
              </a:endParaRPr>
            </a:p>
          </p:txBody>
        </p:sp>
      </p:grpSp>
      <p:grpSp>
        <p:nvGrpSpPr>
          <p:cNvPr id="61" name="组合 60"/>
          <p:cNvGrpSpPr/>
          <p:nvPr/>
        </p:nvGrpSpPr>
        <p:grpSpPr>
          <a:xfrm>
            <a:off x="5406698" y="1261184"/>
            <a:ext cx="374462" cy="374462"/>
            <a:chOff x="1009480" y="1242748"/>
            <a:chExt cx="1529694" cy="1529693"/>
          </a:xfrm>
        </p:grpSpPr>
        <p:sp>
          <p:nvSpPr>
            <p:cNvPr id="62" name="泪滴形 61"/>
            <p:cNvSpPr/>
            <p:nvPr/>
          </p:nvSpPr>
          <p:spPr bwMode="auto">
            <a:xfrm rot="10800000" flipH="1">
              <a:off x="1009480" y="1242748"/>
              <a:ext cx="1529694" cy="1529693"/>
            </a:xfrm>
            <a:prstGeom prst="teardrop">
              <a:avLst/>
            </a:prstGeom>
            <a:solidFill>
              <a:srgbClr val="FF9201"/>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63" name="椭圆​​ 10"/>
            <p:cNvSpPr/>
            <p:nvPr/>
          </p:nvSpPr>
          <p:spPr bwMode="auto">
            <a:xfrm rot="10800000" flipH="1">
              <a:off x="1170312" y="1403581"/>
              <a:ext cx="914957" cy="914956"/>
            </a:xfrm>
            <a:prstGeom prst="ellipse">
              <a:avLst/>
            </a:prstGeom>
            <a:solidFill>
              <a:sysClr val="window" lastClr="FFFFFF"/>
            </a:solidFill>
            <a:ln w="3175" cap="flat" cmpd="sng" algn="ctr">
              <a:solidFill>
                <a:sysClr val="window" lastClr="FFFFFF">
                  <a:lumMod val="75000"/>
                </a:sysClr>
              </a:solidFill>
              <a:prstDash val="solid"/>
            </a:ln>
            <a:effectLst>
              <a:outerShdw blurRad="50800" dist="38100" dir="13500000" algn="br" rotWithShape="0">
                <a:prstClr val="black">
                  <a:alpha val="40000"/>
                </a:prst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grpSp>
      <p:sp>
        <p:nvSpPr>
          <p:cNvPr id="64" name="Text Box 40"/>
          <p:cNvSpPr txBox="1">
            <a:spLocks noChangeArrowheads="1"/>
          </p:cNvSpPr>
          <p:nvPr/>
        </p:nvSpPr>
        <p:spPr bwMode="gray">
          <a:xfrm>
            <a:off x="5853168" y="1526588"/>
            <a:ext cx="3255336" cy="757130"/>
          </a:xfrm>
          <a:prstGeom prst="rect">
            <a:avLst/>
          </a:prstGeom>
          <a:noFill/>
          <a:ln w="9525">
            <a:noFill/>
            <a:miter lim="800000"/>
          </a:ln>
        </p:spPr>
        <p:txBody>
          <a:bodyPr wrap="square">
            <a:spAutoFit/>
          </a:bodyPr>
          <a:lstStyle/>
          <a:p>
            <a:pPr lvl="0">
              <a:lnSpc>
                <a:spcPct val="120000"/>
              </a:lnSpc>
              <a:defRPr/>
            </a:pPr>
            <a:r>
              <a:rPr lang="zh-CN" altLang="en-US" sz="1200" kern="0" dirty="0" smtClean="0">
                <a:solidFill>
                  <a:schemeClr val="tx1">
                    <a:lumMod val="75000"/>
                    <a:lumOff val="2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200" kern="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lvl="0">
              <a:lnSpc>
                <a:spcPct val="120000"/>
              </a:lnSpc>
              <a:defRPr/>
            </a:pPr>
            <a:r>
              <a:rPr lang="zh-CN" altLang="en-US" sz="1200" kern="0" dirty="0" smtClean="0">
                <a:solidFill>
                  <a:schemeClr val="tx1">
                    <a:lumMod val="75000"/>
                    <a:lumOff val="2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200" kern="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lvl="0">
              <a:lnSpc>
                <a:spcPct val="120000"/>
              </a:lnSpc>
              <a:defRPr/>
            </a:pPr>
            <a:endParaRPr lang="zh-CN" altLang="en-US" sz="1200" kern="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5" name="Rectangle 11"/>
          <p:cNvSpPr>
            <a:spLocks noChangeArrowheads="1"/>
          </p:cNvSpPr>
          <p:nvPr/>
        </p:nvSpPr>
        <p:spPr bwMode="gray">
          <a:xfrm>
            <a:off x="5945126" y="1224134"/>
            <a:ext cx="2500330" cy="358775"/>
          </a:xfrm>
          <a:prstGeom prst="rect">
            <a:avLst/>
          </a:prstGeom>
          <a:noFill/>
          <a:ln>
            <a:noFill/>
          </a:ln>
        </p:spPr>
        <p:txBody>
          <a:bodyPr lIns="0" tIns="0" rIns="0" bIns="0" anchor="ctr"/>
          <a:lstStyle/>
          <a:p>
            <a:pPr lvl="0">
              <a:lnSpc>
                <a:spcPct val="120000"/>
              </a:lnSpc>
              <a:defRPr/>
            </a:pPr>
            <a:r>
              <a:rPr lang="zh-CN" altLang="en-US" sz="1400" b="1" kern="0" dirty="0">
                <a:solidFill>
                  <a:schemeClr val="tx1">
                    <a:lumMod val="75000"/>
                    <a:lumOff val="25000"/>
                  </a:schemeClr>
                </a:solidFill>
                <a:latin typeface="微软雅黑" panose="020B0503020204020204" pitchFamily="34" charset="-122"/>
                <a:ea typeface="微软雅黑" panose="020B0503020204020204" pitchFamily="34" charset="-122"/>
              </a:rPr>
              <a:t>单击此处输入</a:t>
            </a:r>
            <a:r>
              <a:rPr lang="zh-CN" altLang="en-US" sz="1400" b="1" kern="0" dirty="0" smtClean="0">
                <a:solidFill>
                  <a:schemeClr val="tx1">
                    <a:lumMod val="75000"/>
                    <a:lumOff val="25000"/>
                  </a:schemeClr>
                </a:solidFill>
                <a:latin typeface="微软雅黑" panose="020B0503020204020204" pitchFamily="34" charset="-122"/>
                <a:ea typeface="微软雅黑" panose="020B0503020204020204" pitchFamily="34" charset="-122"/>
              </a:rPr>
              <a:t>标题</a:t>
            </a:r>
            <a:endParaRPr lang="zh-CN" altLang="en-US" sz="1400" b="1" kern="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66" name="组合 11"/>
          <p:cNvGrpSpPr/>
          <p:nvPr/>
        </p:nvGrpSpPr>
        <p:grpSpPr bwMode="auto">
          <a:xfrm rot="16200000" flipH="1">
            <a:off x="5399418" y="2190008"/>
            <a:ext cx="381812" cy="381672"/>
            <a:chOff x="1187622" y="4077075"/>
            <a:chExt cx="1728192" cy="1728193"/>
          </a:xfrm>
          <a:effectLst>
            <a:outerShdw blurRad="50800" dist="38100" dir="2700000" algn="tl" rotWithShape="0">
              <a:prstClr val="black">
                <a:alpha val="40000"/>
              </a:prstClr>
            </a:outerShdw>
          </a:effectLst>
        </p:grpSpPr>
        <p:sp>
          <p:nvSpPr>
            <p:cNvPr id="67" name="泪滴形 66"/>
            <p:cNvSpPr/>
            <p:nvPr/>
          </p:nvSpPr>
          <p:spPr>
            <a:xfrm>
              <a:off x="1187622" y="4077075"/>
              <a:ext cx="1728192" cy="1728193"/>
            </a:xfrm>
            <a:prstGeom prst="teardrop">
              <a:avLst/>
            </a:prstGeom>
            <a:solidFill>
              <a:srgbClr val="DE0000"/>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68" name="椭圆​​ 13"/>
            <p:cNvSpPr/>
            <p:nvPr/>
          </p:nvSpPr>
          <p:spPr>
            <a:xfrm>
              <a:off x="1369737" y="4567119"/>
              <a:ext cx="1056027" cy="1056029"/>
            </a:xfrm>
            <a:prstGeom prst="ellipse">
              <a:avLst/>
            </a:prstGeom>
            <a:solidFill>
              <a:sysClr val="window" lastClr="FFFFFF"/>
            </a:solidFill>
            <a:ln w="3175" cap="flat" cmpd="sng" algn="ctr">
              <a:solidFill>
                <a:sysClr val="window" lastClr="FFFFFF">
                  <a:lumMod val="95000"/>
                </a:sys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grpSp>
      <p:sp>
        <p:nvSpPr>
          <p:cNvPr id="69" name="Text Box 40"/>
          <p:cNvSpPr txBox="1">
            <a:spLocks noChangeArrowheads="1"/>
          </p:cNvSpPr>
          <p:nvPr/>
        </p:nvSpPr>
        <p:spPr bwMode="gray">
          <a:xfrm>
            <a:off x="5853168" y="2462692"/>
            <a:ext cx="3255336" cy="757130"/>
          </a:xfrm>
          <a:prstGeom prst="rect">
            <a:avLst/>
          </a:prstGeom>
          <a:noFill/>
          <a:ln w="9525">
            <a:noFill/>
            <a:miter lim="800000"/>
          </a:ln>
        </p:spPr>
        <p:txBody>
          <a:bodyPr wrap="square">
            <a:spAutoFit/>
          </a:bodyPr>
          <a:lstStyle/>
          <a:p>
            <a:pPr lvl="0">
              <a:lnSpc>
                <a:spcPct val="120000"/>
              </a:lnSpc>
              <a:defRPr/>
            </a:pPr>
            <a:r>
              <a:rPr lang="zh-CN" altLang="en-US" sz="1200" kern="0" dirty="0" smtClean="0">
                <a:solidFill>
                  <a:schemeClr val="tx1">
                    <a:lumMod val="75000"/>
                    <a:lumOff val="2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200" kern="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lvl="0">
              <a:lnSpc>
                <a:spcPct val="120000"/>
              </a:lnSpc>
              <a:defRPr/>
            </a:pPr>
            <a:r>
              <a:rPr lang="zh-CN" altLang="en-US" sz="1200" kern="0" dirty="0" smtClean="0">
                <a:solidFill>
                  <a:schemeClr val="tx1">
                    <a:lumMod val="75000"/>
                    <a:lumOff val="2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200" kern="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lvl="0">
              <a:lnSpc>
                <a:spcPct val="120000"/>
              </a:lnSpc>
              <a:defRPr/>
            </a:pPr>
            <a:endParaRPr lang="zh-CN" altLang="en-US" sz="1200" kern="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0" name="Rectangle 11"/>
          <p:cNvSpPr>
            <a:spLocks noChangeArrowheads="1"/>
          </p:cNvSpPr>
          <p:nvPr/>
        </p:nvSpPr>
        <p:spPr bwMode="gray">
          <a:xfrm>
            <a:off x="5945126" y="2160238"/>
            <a:ext cx="2500330" cy="358775"/>
          </a:xfrm>
          <a:prstGeom prst="rect">
            <a:avLst/>
          </a:prstGeom>
          <a:noFill/>
          <a:ln>
            <a:noFill/>
          </a:ln>
        </p:spPr>
        <p:txBody>
          <a:bodyPr lIns="0" tIns="0" rIns="0" bIns="0" anchor="ctr"/>
          <a:lstStyle/>
          <a:p>
            <a:pPr lvl="0">
              <a:lnSpc>
                <a:spcPct val="120000"/>
              </a:lnSpc>
              <a:defRPr/>
            </a:pPr>
            <a:r>
              <a:rPr lang="zh-CN" altLang="en-US" sz="1400" b="1" kern="0" dirty="0">
                <a:solidFill>
                  <a:schemeClr val="tx1">
                    <a:lumMod val="75000"/>
                    <a:lumOff val="25000"/>
                  </a:schemeClr>
                </a:solidFill>
                <a:latin typeface="微软雅黑" panose="020B0503020204020204" pitchFamily="34" charset="-122"/>
                <a:ea typeface="微软雅黑" panose="020B0503020204020204" pitchFamily="34" charset="-122"/>
              </a:rPr>
              <a:t>单击此处输入</a:t>
            </a:r>
            <a:r>
              <a:rPr lang="zh-CN" altLang="en-US" sz="1400" b="1" kern="0" dirty="0" smtClean="0">
                <a:solidFill>
                  <a:schemeClr val="tx1">
                    <a:lumMod val="75000"/>
                    <a:lumOff val="25000"/>
                  </a:schemeClr>
                </a:solidFill>
                <a:latin typeface="微软雅黑" panose="020B0503020204020204" pitchFamily="34" charset="-122"/>
                <a:ea typeface="微软雅黑" panose="020B0503020204020204" pitchFamily="34" charset="-122"/>
              </a:rPr>
              <a:t>标题</a:t>
            </a:r>
            <a:endParaRPr lang="zh-CN" altLang="en-US" sz="1400" b="1" kern="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1" name="Text Box 40"/>
          <p:cNvSpPr txBox="1">
            <a:spLocks noChangeArrowheads="1"/>
          </p:cNvSpPr>
          <p:nvPr/>
        </p:nvSpPr>
        <p:spPr bwMode="gray">
          <a:xfrm>
            <a:off x="5853168" y="3306252"/>
            <a:ext cx="3255336" cy="757130"/>
          </a:xfrm>
          <a:prstGeom prst="rect">
            <a:avLst/>
          </a:prstGeom>
          <a:noFill/>
          <a:ln w="9525">
            <a:noFill/>
            <a:miter lim="800000"/>
          </a:ln>
        </p:spPr>
        <p:txBody>
          <a:bodyPr wrap="square">
            <a:spAutoFit/>
          </a:bodyPr>
          <a:lstStyle/>
          <a:p>
            <a:pPr lvl="0">
              <a:lnSpc>
                <a:spcPct val="120000"/>
              </a:lnSpc>
              <a:defRPr/>
            </a:pPr>
            <a:r>
              <a:rPr lang="zh-CN" altLang="en-US" sz="1200" kern="0" dirty="0" smtClean="0">
                <a:solidFill>
                  <a:schemeClr val="tx1">
                    <a:lumMod val="75000"/>
                    <a:lumOff val="2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200" kern="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lvl="0">
              <a:lnSpc>
                <a:spcPct val="120000"/>
              </a:lnSpc>
              <a:defRPr/>
            </a:pPr>
            <a:r>
              <a:rPr lang="zh-CN" altLang="en-US" sz="1200" kern="0" dirty="0" smtClean="0">
                <a:solidFill>
                  <a:schemeClr val="tx1">
                    <a:lumMod val="75000"/>
                    <a:lumOff val="2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200" kern="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lvl="0">
              <a:lnSpc>
                <a:spcPct val="120000"/>
              </a:lnSpc>
              <a:defRPr/>
            </a:pPr>
            <a:endParaRPr lang="zh-CN" altLang="en-US" sz="1200" kern="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2" name="Rectangle 11"/>
          <p:cNvSpPr>
            <a:spLocks noChangeArrowheads="1"/>
          </p:cNvSpPr>
          <p:nvPr/>
        </p:nvSpPr>
        <p:spPr bwMode="gray">
          <a:xfrm>
            <a:off x="5945126" y="3003798"/>
            <a:ext cx="2500330" cy="358775"/>
          </a:xfrm>
          <a:prstGeom prst="rect">
            <a:avLst/>
          </a:prstGeom>
          <a:noFill/>
          <a:ln>
            <a:noFill/>
          </a:ln>
        </p:spPr>
        <p:txBody>
          <a:bodyPr lIns="0" tIns="0" rIns="0" bIns="0" anchor="ctr"/>
          <a:lstStyle/>
          <a:p>
            <a:pPr lvl="0">
              <a:lnSpc>
                <a:spcPct val="120000"/>
              </a:lnSpc>
              <a:defRPr/>
            </a:pPr>
            <a:r>
              <a:rPr lang="zh-CN" altLang="en-US" sz="1400" b="1" kern="0" dirty="0">
                <a:solidFill>
                  <a:schemeClr val="tx1">
                    <a:lumMod val="75000"/>
                    <a:lumOff val="25000"/>
                  </a:schemeClr>
                </a:solidFill>
                <a:latin typeface="微软雅黑" panose="020B0503020204020204" pitchFamily="34" charset="-122"/>
                <a:ea typeface="微软雅黑" panose="020B0503020204020204" pitchFamily="34" charset="-122"/>
              </a:rPr>
              <a:t>单击此处输入</a:t>
            </a:r>
            <a:r>
              <a:rPr lang="zh-CN" altLang="en-US" sz="1400" b="1" kern="0" dirty="0" smtClean="0">
                <a:solidFill>
                  <a:schemeClr val="tx1">
                    <a:lumMod val="75000"/>
                    <a:lumOff val="25000"/>
                  </a:schemeClr>
                </a:solidFill>
                <a:latin typeface="微软雅黑" panose="020B0503020204020204" pitchFamily="34" charset="-122"/>
                <a:ea typeface="微软雅黑" panose="020B0503020204020204" pitchFamily="34" charset="-122"/>
              </a:rPr>
              <a:t>标题</a:t>
            </a:r>
            <a:endParaRPr lang="zh-CN" altLang="en-US" sz="1400" b="1" kern="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3" name="Text Box 40"/>
          <p:cNvSpPr txBox="1">
            <a:spLocks noChangeArrowheads="1"/>
          </p:cNvSpPr>
          <p:nvPr/>
        </p:nvSpPr>
        <p:spPr bwMode="gray">
          <a:xfrm>
            <a:off x="5853168" y="4118876"/>
            <a:ext cx="3255336" cy="757130"/>
          </a:xfrm>
          <a:prstGeom prst="rect">
            <a:avLst/>
          </a:prstGeom>
          <a:noFill/>
          <a:ln w="9525">
            <a:noFill/>
            <a:miter lim="800000"/>
          </a:ln>
        </p:spPr>
        <p:txBody>
          <a:bodyPr wrap="square">
            <a:spAutoFit/>
          </a:bodyPr>
          <a:lstStyle/>
          <a:p>
            <a:pPr lvl="0">
              <a:lnSpc>
                <a:spcPct val="120000"/>
              </a:lnSpc>
              <a:defRPr/>
            </a:pPr>
            <a:r>
              <a:rPr lang="zh-CN" altLang="en-US" sz="1200" kern="0" dirty="0" smtClean="0">
                <a:solidFill>
                  <a:schemeClr val="tx1">
                    <a:lumMod val="75000"/>
                    <a:lumOff val="2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200" kern="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lvl="0">
              <a:lnSpc>
                <a:spcPct val="120000"/>
              </a:lnSpc>
              <a:defRPr/>
            </a:pPr>
            <a:r>
              <a:rPr lang="zh-CN" altLang="en-US" sz="1200" kern="0" dirty="0" smtClean="0">
                <a:solidFill>
                  <a:schemeClr val="tx1">
                    <a:lumMod val="75000"/>
                    <a:lumOff val="2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200" kern="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lvl="0">
              <a:lnSpc>
                <a:spcPct val="120000"/>
              </a:lnSpc>
              <a:defRPr/>
            </a:pPr>
            <a:endParaRPr lang="zh-CN" altLang="en-US" sz="1200" kern="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4" name="Rectangle 11"/>
          <p:cNvSpPr>
            <a:spLocks noChangeArrowheads="1"/>
          </p:cNvSpPr>
          <p:nvPr/>
        </p:nvSpPr>
        <p:spPr bwMode="gray">
          <a:xfrm>
            <a:off x="5945126" y="3869159"/>
            <a:ext cx="2500330" cy="358775"/>
          </a:xfrm>
          <a:prstGeom prst="rect">
            <a:avLst/>
          </a:prstGeom>
          <a:noFill/>
          <a:ln>
            <a:noFill/>
          </a:ln>
        </p:spPr>
        <p:txBody>
          <a:bodyPr lIns="0" tIns="0" rIns="0" bIns="0" anchor="ctr"/>
          <a:lstStyle/>
          <a:p>
            <a:pPr lvl="0">
              <a:lnSpc>
                <a:spcPct val="120000"/>
              </a:lnSpc>
              <a:defRPr/>
            </a:pPr>
            <a:r>
              <a:rPr lang="zh-CN" altLang="en-US" sz="1400" b="1" kern="0" dirty="0">
                <a:solidFill>
                  <a:schemeClr val="tx1">
                    <a:lumMod val="75000"/>
                    <a:lumOff val="25000"/>
                  </a:schemeClr>
                </a:solidFill>
                <a:latin typeface="微软雅黑" panose="020B0503020204020204" pitchFamily="34" charset="-122"/>
                <a:ea typeface="微软雅黑" panose="020B0503020204020204" pitchFamily="34" charset="-122"/>
              </a:rPr>
              <a:t>单击此处输入</a:t>
            </a:r>
            <a:r>
              <a:rPr lang="zh-CN" altLang="en-US" sz="1400" b="1" kern="0" dirty="0" smtClean="0">
                <a:solidFill>
                  <a:schemeClr val="tx1">
                    <a:lumMod val="75000"/>
                    <a:lumOff val="25000"/>
                  </a:schemeClr>
                </a:solidFill>
                <a:latin typeface="微软雅黑" panose="020B0503020204020204" pitchFamily="34" charset="-122"/>
                <a:ea typeface="微软雅黑" panose="020B0503020204020204" pitchFamily="34" charset="-122"/>
              </a:rPr>
              <a:t>标题</a:t>
            </a:r>
            <a:endParaRPr lang="zh-CN" altLang="en-US" sz="1400" b="1" kern="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75" name="组合 4"/>
          <p:cNvGrpSpPr/>
          <p:nvPr/>
        </p:nvGrpSpPr>
        <p:grpSpPr bwMode="auto">
          <a:xfrm>
            <a:off x="5383232" y="3037771"/>
            <a:ext cx="397928" cy="398075"/>
            <a:chOff x="1187624" y="4077072"/>
            <a:chExt cx="1728192" cy="1728192"/>
          </a:xfrm>
          <a:effectLst>
            <a:outerShdw blurRad="50800" dist="38100" dir="2700000" algn="tl" rotWithShape="0">
              <a:prstClr val="black">
                <a:alpha val="40000"/>
              </a:prstClr>
            </a:outerShdw>
          </a:effectLst>
        </p:grpSpPr>
        <p:sp>
          <p:nvSpPr>
            <p:cNvPr id="76" name="泪滴形 75"/>
            <p:cNvSpPr/>
            <p:nvPr/>
          </p:nvSpPr>
          <p:spPr>
            <a:xfrm>
              <a:off x="1187624" y="4077072"/>
              <a:ext cx="1728192" cy="1728192"/>
            </a:xfrm>
            <a:prstGeom prst="teardrop">
              <a:avLst/>
            </a:prstGeom>
            <a:solidFill>
              <a:srgbClr val="FF6E00"/>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77" name="椭圆​​ 3"/>
            <p:cNvSpPr/>
            <p:nvPr/>
          </p:nvSpPr>
          <p:spPr>
            <a:xfrm>
              <a:off x="1369740" y="4495805"/>
              <a:ext cx="1127342" cy="1127342"/>
            </a:xfrm>
            <a:prstGeom prst="ellipse">
              <a:avLst/>
            </a:prstGeom>
            <a:solidFill>
              <a:sysClr val="window" lastClr="FFFFFF"/>
            </a:solidFill>
            <a:ln w="3175" cap="flat" cmpd="sng" algn="ctr">
              <a:solidFill>
                <a:sysClr val="window" lastClr="FFFFFF">
                  <a:lumMod val="85000"/>
                </a:sysClr>
              </a:solidFill>
              <a:prstDash val="solid"/>
            </a:ln>
            <a:effectLst>
              <a:innerShdw blurRad="63500" dist="50800" dir="8100000">
                <a:prstClr val="black">
                  <a:alpha val="50000"/>
                </a:prstClr>
              </a:inn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grpSp>
      <p:grpSp>
        <p:nvGrpSpPr>
          <p:cNvPr id="78" name="组合 5"/>
          <p:cNvGrpSpPr/>
          <p:nvPr/>
        </p:nvGrpSpPr>
        <p:grpSpPr bwMode="auto">
          <a:xfrm flipH="1">
            <a:off x="5378817" y="3867894"/>
            <a:ext cx="402343" cy="402491"/>
            <a:chOff x="1187624" y="4077072"/>
            <a:chExt cx="1728192" cy="1728192"/>
          </a:xfrm>
          <a:effectLst>
            <a:outerShdw blurRad="50800" dist="38100" dir="2700000" algn="tl" rotWithShape="0">
              <a:prstClr val="black">
                <a:alpha val="40000"/>
              </a:prstClr>
            </a:outerShdw>
          </a:effectLst>
        </p:grpSpPr>
        <p:sp>
          <p:nvSpPr>
            <p:cNvPr id="79" name="泪滴形 78"/>
            <p:cNvSpPr/>
            <p:nvPr/>
          </p:nvSpPr>
          <p:spPr>
            <a:xfrm>
              <a:off x="1187624" y="4077072"/>
              <a:ext cx="1728192" cy="1728192"/>
            </a:xfrm>
            <a:prstGeom prst="teardrop">
              <a:avLst/>
            </a:prstGeom>
            <a:solidFill>
              <a:srgbClr val="DE0000"/>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80" name="椭圆​​ 7"/>
            <p:cNvSpPr/>
            <p:nvPr/>
          </p:nvSpPr>
          <p:spPr>
            <a:xfrm>
              <a:off x="1369741" y="4577646"/>
              <a:ext cx="1045501" cy="1045501"/>
            </a:xfrm>
            <a:prstGeom prst="ellipse">
              <a:avLst/>
            </a:prstGeom>
            <a:solidFill>
              <a:sysClr val="window" lastClr="FFFFFF"/>
            </a:solidFill>
            <a:ln w="3175" cap="flat" cmpd="sng" algn="ctr">
              <a:solidFill>
                <a:sysClr val="window" lastClr="FFFFFF">
                  <a:lumMod val="85000"/>
                </a:sysClr>
              </a:solidFill>
              <a:prstDash val="solid"/>
            </a:ln>
            <a:effectLst>
              <a:innerShdw blurRad="63500" dist="50800" dir="8100000">
                <a:prstClr val="black">
                  <a:alpha val="50000"/>
                </a:prstClr>
              </a:inn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gr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after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additive="base">
                                        <p:cTn id="7" dur="750" fill="hold"/>
                                        <p:tgtEl>
                                          <p:spTgt spid="52"/>
                                        </p:tgtEl>
                                        <p:attrNameLst>
                                          <p:attrName>ppt_x</p:attrName>
                                        </p:attrNameLst>
                                      </p:cBhvr>
                                      <p:tavLst>
                                        <p:tav tm="0">
                                          <p:val>
                                            <p:strVal val="0-#ppt_w/2"/>
                                          </p:val>
                                        </p:tav>
                                        <p:tav tm="100000">
                                          <p:val>
                                            <p:strVal val="#ppt_x"/>
                                          </p:val>
                                        </p:tav>
                                      </p:tavLst>
                                    </p:anim>
                                    <p:anim calcmode="lin" valueType="num">
                                      <p:cBhvr additive="base">
                                        <p:cTn id="8" dur="750" fill="hold"/>
                                        <p:tgtEl>
                                          <p:spTgt spid="52"/>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3" fill="hold" nodeType="afterEffect">
                                  <p:stCondLst>
                                    <p:cond delay="0"/>
                                  </p:stCondLst>
                                  <p:childTnLst>
                                    <p:set>
                                      <p:cBhvr>
                                        <p:cTn id="11" dur="1" fill="hold">
                                          <p:stCondLst>
                                            <p:cond delay="0"/>
                                          </p:stCondLst>
                                        </p:cTn>
                                        <p:tgtEl>
                                          <p:spTgt spid="56"/>
                                        </p:tgtEl>
                                        <p:attrNameLst>
                                          <p:attrName>style.visibility</p:attrName>
                                        </p:attrNameLst>
                                      </p:cBhvr>
                                      <p:to>
                                        <p:strVal val="visible"/>
                                      </p:to>
                                    </p:set>
                                    <p:anim calcmode="lin" valueType="num">
                                      <p:cBhvr additive="base">
                                        <p:cTn id="12" dur="750" fill="hold"/>
                                        <p:tgtEl>
                                          <p:spTgt spid="56"/>
                                        </p:tgtEl>
                                        <p:attrNameLst>
                                          <p:attrName>ppt_x</p:attrName>
                                        </p:attrNameLst>
                                      </p:cBhvr>
                                      <p:tavLst>
                                        <p:tav tm="0">
                                          <p:val>
                                            <p:strVal val="1+#ppt_w/2"/>
                                          </p:val>
                                        </p:tav>
                                        <p:tav tm="100000">
                                          <p:val>
                                            <p:strVal val="#ppt_x"/>
                                          </p:val>
                                        </p:tav>
                                      </p:tavLst>
                                    </p:anim>
                                    <p:anim calcmode="lin" valueType="num">
                                      <p:cBhvr additive="base">
                                        <p:cTn id="13" dur="750" fill="hold"/>
                                        <p:tgtEl>
                                          <p:spTgt spid="56"/>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 presetClass="entr" presetSubtype="12" fill="hold" nodeType="afterEffect">
                                  <p:stCondLst>
                                    <p:cond delay="0"/>
                                  </p:stCondLst>
                                  <p:childTnLst>
                                    <p:set>
                                      <p:cBhvr>
                                        <p:cTn id="16" dur="1" fill="hold">
                                          <p:stCondLst>
                                            <p:cond delay="0"/>
                                          </p:stCondLst>
                                        </p:cTn>
                                        <p:tgtEl>
                                          <p:spTgt spid="42"/>
                                        </p:tgtEl>
                                        <p:attrNameLst>
                                          <p:attrName>style.visibility</p:attrName>
                                        </p:attrNameLst>
                                      </p:cBhvr>
                                      <p:to>
                                        <p:strVal val="visible"/>
                                      </p:to>
                                    </p:set>
                                    <p:anim calcmode="lin" valueType="num">
                                      <p:cBhvr additive="base">
                                        <p:cTn id="17" dur="750" fill="hold"/>
                                        <p:tgtEl>
                                          <p:spTgt spid="42"/>
                                        </p:tgtEl>
                                        <p:attrNameLst>
                                          <p:attrName>ppt_x</p:attrName>
                                        </p:attrNameLst>
                                      </p:cBhvr>
                                      <p:tavLst>
                                        <p:tav tm="0">
                                          <p:val>
                                            <p:strVal val="0-#ppt_w/2"/>
                                          </p:val>
                                        </p:tav>
                                        <p:tav tm="100000">
                                          <p:val>
                                            <p:strVal val="#ppt_x"/>
                                          </p:val>
                                        </p:tav>
                                      </p:tavLst>
                                    </p:anim>
                                    <p:anim calcmode="lin" valueType="num">
                                      <p:cBhvr additive="base">
                                        <p:cTn id="18" dur="750" fill="hold"/>
                                        <p:tgtEl>
                                          <p:spTgt spid="42"/>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6" fill="hold" nodeType="afterEffect">
                                  <p:stCondLst>
                                    <p:cond delay="0"/>
                                  </p:stCondLst>
                                  <p:childTnLst>
                                    <p:set>
                                      <p:cBhvr>
                                        <p:cTn id="21" dur="1" fill="hold">
                                          <p:stCondLst>
                                            <p:cond delay="0"/>
                                          </p:stCondLst>
                                        </p:cTn>
                                        <p:tgtEl>
                                          <p:spTgt spid="47"/>
                                        </p:tgtEl>
                                        <p:attrNameLst>
                                          <p:attrName>style.visibility</p:attrName>
                                        </p:attrNameLst>
                                      </p:cBhvr>
                                      <p:to>
                                        <p:strVal val="visible"/>
                                      </p:to>
                                    </p:set>
                                    <p:anim calcmode="lin" valueType="num">
                                      <p:cBhvr additive="base">
                                        <p:cTn id="22" dur="750" fill="hold"/>
                                        <p:tgtEl>
                                          <p:spTgt spid="47"/>
                                        </p:tgtEl>
                                        <p:attrNameLst>
                                          <p:attrName>ppt_x</p:attrName>
                                        </p:attrNameLst>
                                      </p:cBhvr>
                                      <p:tavLst>
                                        <p:tav tm="0">
                                          <p:val>
                                            <p:strVal val="1+#ppt_w/2"/>
                                          </p:val>
                                        </p:tav>
                                        <p:tav tm="100000">
                                          <p:val>
                                            <p:strVal val="#ppt_x"/>
                                          </p:val>
                                        </p:tav>
                                      </p:tavLst>
                                    </p:anim>
                                    <p:anim calcmode="lin" valueType="num">
                                      <p:cBhvr additive="base">
                                        <p:cTn id="23" dur="750" fill="hold"/>
                                        <p:tgtEl>
                                          <p:spTgt spid="47"/>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42" presetClass="entr" presetSubtype="0" fill="hold" nodeType="afterEffect">
                                  <p:stCondLst>
                                    <p:cond delay="0"/>
                                  </p:stCondLst>
                                  <p:childTnLst>
                                    <p:set>
                                      <p:cBhvr>
                                        <p:cTn id="26" dur="1" fill="hold">
                                          <p:stCondLst>
                                            <p:cond delay="0"/>
                                          </p:stCondLst>
                                        </p:cTn>
                                        <p:tgtEl>
                                          <p:spTgt spid="61"/>
                                        </p:tgtEl>
                                        <p:attrNameLst>
                                          <p:attrName>style.visibility</p:attrName>
                                        </p:attrNameLst>
                                      </p:cBhvr>
                                      <p:to>
                                        <p:strVal val="visible"/>
                                      </p:to>
                                    </p:set>
                                    <p:animEffect transition="in" filter="fade">
                                      <p:cBhvr>
                                        <p:cTn id="27" dur="500"/>
                                        <p:tgtEl>
                                          <p:spTgt spid="61"/>
                                        </p:tgtEl>
                                      </p:cBhvr>
                                    </p:animEffect>
                                    <p:anim calcmode="lin" valueType="num">
                                      <p:cBhvr>
                                        <p:cTn id="28" dur="500" fill="hold"/>
                                        <p:tgtEl>
                                          <p:spTgt spid="61"/>
                                        </p:tgtEl>
                                        <p:attrNameLst>
                                          <p:attrName>ppt_x</p:attrName>
                                        </p:attrNameLst>
                                      </p:cBhvr>
                                      <p:tavLst>
                                        <p:tav tm="0">
                                          <p:val>
                                            <p:strVal val="#ppt_x"/>
                                          </p:val>
                                        </p:tav>
                                        <p:tav tm="100000">
                                          <p:val>
                                            <p:strVal val="#ppt_x"/>
                                          </p:val>
                                        </p:tav>
                                      </p:tavLst>
                                    </p:anim>
                                    <p:anim calcmode="lin" valueType="num">
                                      <p:cBhvr>
                                        <p:cTn id="29" dur="500" fill="hold"/>
                                        <p:tgtEl>
                                          <p:spTgt spid="61"/>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1" presetClass="entr" presetSubtype="0" fill="hold" grpId="0" nodeType="afterEffect">
                                  <p:stCondLst>
                                    <p:cond delay="0"/>
                                  </p:stCondLst>
                                  <p:iterate type="lt">
                                    <p:tmPct val="10000"/>
                                  </p:iterate>
                                  <p:childTnLst>
                                    <p:set>
                                      <p:cBhvr>
                                        <p:cTn id="32" dur="1" fill="hold">
                                          <p:stCondLst>
                                            <p:cond delay="0"/>
                                          </p:stCondLst>
                                        </p:cTn>
                                        <p:tgtEl>
                                          <p:spTgt spid="65"/>
                                        </p:tgtEl>
                                        <p:attrNameLst>
                                          <p:attrName>style.visibility</p:attrName>
                                        </p:attrNameLst>
                                      </p:cBhvr>
                                      <p:to>
                                        <p:strVal val="visible"/>
                                      </p:to>
                                    </p:set>
                                    <p:anim calcmode="lin" valueType="num">
                                      <p:cBhvr>
                                        <p:cTn id="33" dur="500" fill="hold"/>
                                        <p:tgtEl>
                                          <p:spTgt spid="65"/>
                                        </p:tgtEl>
                                        <p:attrNameLst>
                                          <p:attrName>ppt_x</p:attrName>
                                        </p:attrNameLst>
                                      </p:cBhvr>
                                      <p:tavLst>
                                        <p:tav tm="0">
                                          <p:val>
                                            <p:strVal val="#ppt_x"/>
                                          </p:val>
                                        </p:tav>
                                        <p:tav tm="50000">
                                          <p:val>
                                            <p:strVal val="#ppt_x+.1"/>
                                          </p:val>
                                        </p:tav>
                                        <p:tav tm="100000">
                                          <p:val>
                                            <p:strVal val="#ppt_x"/>
                                          </p:val>
                                        </p:tav>
                                      </p:tavLst>
                                    </p:anim>
                                    <p:anim calcmode="lin" valueType="num">
                                      <p:cBhvr>
                                        <p:cTn id="34" dur="500" fill="hold"/>
                                        <p:tgtEl>
                                          <p:spTgt spid="65"/>
                                        </p:tgtEl>
                                        <p:attrNameLst>
                                          <p:attrName>ppt_y</p:attrName>
                                        </p:attrNameLst>
                                      </p:cBhvr>
                                      <p:tavLst>
                                        <p:tav tm="0">
                                          <p:val>
                                            <p:strVal val="#ppt_y"/>
                                          </p:val>
                                        </p:tav>
                                        <p:tav tm="100000">
                                          <p:val>
                                            <p:strVal val="#ppt_y"/>
                                          </p:val>
                                        </p:tav>
                                      </p:tavLst>
                                    </p:anim>
                                    <p:anim calcmode="lin" valueType="num">
                                      <p:cBhvr>
                                        <p:cTn id="35" dur="500" fill="hold"/>
                                        <p:tgtEl>
                                          <p:spTgt spid="65"/>
                                        </p:tgtEl>
                                        <p:attrNameLst>
                                          <p:attrName>ppt_h</p:attrName>
                                        </p:attrNameLst>
                                      </p:cBhvr>
                                      <p:tavLst>
                                        <p:tav tm="0">
                                          <p:val>
                                            <p:strVal val="#ppt_h/10"/>
                                          </p:val>
                                        </p:tav>
                                        <p:tav tm="50000">
                                          <p:val>
                                            <p:strVal val="#ppt_h+.01"/>
                                          </p:val>
                                        </p:tav>
                                        <p:tav tm="100000">
                                          <p:val>
                                            <p:strVal val="#ppt_h"/>
                                          </p:val>
                                        </p:tav>
                                      </p:tavLst>
                                    </p:anim>
                                    <p:anim calcmode="lin" valueType="num">
                                      <p:cBhvr>
                                        <p:cTn id="36" dur="500" fill="hold"/>
                                        <p:tgtEl>
                                          <p:spTgt spid="65"/>
                                        </p:tgtEl>
                                        <p:attrNameLst>
                                          <p:attrName>ppt_w</p:attrName>
                                        </p:attrNameLst>
                                      </p:cBhvr>
                                      <p:tavLst>
                                        <p:tav tm="0">
                                          <p:val>
                                            <p:strVal val="#ppt_w/10"/>
                                          </p:val>
                                        </p:tav>
                                        <p:tav tm="50000">
                                          <p:val>
                                            <p:strVal val="#ppt_w+.01"/>
                                          </p:val>
                                        </p:tav>
                                        <p:tav tm="100000">
                                          <p:val>
                                            <p:strVal val="#ppt_w"/>
                                          </p:val>
                                        </p:tav>
                                      </p:tavLst>
                                    </p:anim>
                                    <p:animEffect transition="in" filter="fade">
                                      <p:cBhvr>
                                        <p:cTn id="37" dur="500" tmFilter="0,0; .5, 1; 1, 1"/>
                                        <p:tgtEl>
                                          <p:spTgt spid="65"/>
                                        </p:tgtEl>
                                      </p:cBhvr>
                                    </p:animEffect>
                                  </p:childTnLst>
                                </p:cTn>
                              </p:par>
                            </p:childTnLst>
                          </p:cTn>
                        </p:par>
                        <p:par>
                          <p:cTn id="38" fill="hold">
                            <p:stCondLst>
                              <p:cond delay="4349"/>
                            </p:stCondLst>
                            <p:childTnLst>
                              <p:par>
                                <p:cTn id="39" presetID="42" presetClass="entr" presetSubtype="0" fill="hold" grpId="0" nodeType="afterEffect">
                                  <p:stCondLst>
                                    <p:cond delay="0"/>
                                  </p:stCondLst>
                                  <p:childTnLst>
                                    <p:set>
                                      <p:cBhvr>
                                        <p:cTn id="40" dur="1" fill="hold">
                                          <p:stCondLst>
                                            <p:cond delay="0"/>
                                          </p:stCondLst>
                                        </p:cTn>
                                        <p:tgtEl>
                                          <p:spTgt spid="64"/>
                                        </p:tgtEl>
                                        <p:attrNameLst>
                                          <p:attrName>style.visibility</p:attrName>
                                        </p:attrNameLst>
                                      </p:cBhvr>
                                      <p:to>
                                        <p:strVal val="visible"/>
                                      </p:to>
                                    </p:set>
                                    <p:animEffect transition="in" filter="fade">
                                      <p:cBhvr>
                                        <p:cTn id="41" dur="750"/>
                                        <p:tgtEl>
                                          <p:spTgt spid="64"/>
                                        </p:tgtEl>
                                      </p:cBhvr>
                                    </p:animEffect>
                                    <p:anim calcmode="lin" valueType="num">
                                      <p:cBhvr>
                                        <p:cTn id="42" dur="750" fill="hold"/>
                                        <p:tgtEl>
                                          <p:spTgt spid="64"/>
                                        </p:tgtEl>
                                        <p:attrNameLst>
                                          <p:attrName>ppt_x</p:attrName>
                                        </p:attrNameLst>
                                      </p:cBhvr>
                                      <p:tavLst>
                                        <p:tav tm="0">
                                          <p:val>
                                            <p:strVal val="#ppt_x"/>
                                          </p:val>
                                        </p:tav>
                                        <p:tav tm="100000">
                                          <p:val>
                                            <p:strVal val="#ppt_x"/>
                                          </p:val>
                                        </p:tav>
                                      </p:tavLst>
                                    </p:anim>
                                    <p:anim calcmode="lin" valueType="num">
                                      <p:cBhvr>
                                        <p:cTn id="43" dur="750" fill="hold"/>
                                        <p:tgtEl>
                                          <p:spTgt spid="64"/>
                                        </p:tgtEl>
                                        <p:attrNameLst>
                                          <p:attrName>ppt_y</p:attrName>
                                        </p:attrNameLst>
                                      </p:cBhvr>
                                      <p:tavLst>
                                        <p:tav tm="0">
                                          <p:val>
                                            <p:strVal val="#ppt_y+.1"/>
                                          </p:val>
                                        </p:tav>
                                        <p:tav tm="100000">
                                          <p:val>
                                            <p:strVal val="#ppt_y"/>
                                          </p:val>
                                        </p:tav>
                                      </p:tavLst>
                                    </p:anim>
                                  </p:childTnLst>
                                </p:cTn>
                              </p:par>
                            </p:childTnLst>
                          </p:cTn>
                        </p:par>
                        <p:par>
                          <p:cTn id="44" fill="hold">
                            <p:stCondLst>
                              <p:cond delay="5349"/>
                            </p:stCondLst>
                            <p:childTnLst>
                              <p:par>
                                <p:cTn id="45" presetID="42" presetClass="entr" presetSubtype="0" fill="hold" nodeType="afterEffect">
                                  <p:stCondLst>
                                    <p:cond delay="0"/>
                                  </p:stCondLst>
                                  <p:childTnLst>
                                    <p:set>
                                      <p:cBhvr>
                                        <p:cTn id="46" dur="1" fill="hold">
                                          <p:stCondLst>
                                            <p:cond delay="0"/>
                                          </p:stCondLst>
                                        </p:cTn>
                                        <p:tgtEl>
                                          <p:spTgt spid="66"/>
                                        </p:tgtEl>
                                        <p:attrNameLst>
                                          <p:attrName>style.visibility</p:attrName>
                                        </p:attrNameLst>
                                      </p:cBhvr>
                                      <p:to>
                                        <p:strVal val="visible"/>
                                      </p:to>
                                    </p:set>
                                    <p:animEffect transition="in" filter="fade">
                                      <p:cBhvr>
                                        <p:cTn id="47" dur="750"/>
                                        <p:tgtEl>
                                          <p:spTgt spid="66"/>
                                        </p:tgtEl>
                                      </p:cBhvr>
                                    </p:animEffect>
                                    <p:anim calcmode="lin" valueType="num">
                                      <p:cBhvr>
                                        <p:cTn id="48" dur="750" fill="hold"/>
                                        <p:tgtEl>
                                          <p:spTgt spid="66"/>
                                        </p:tgtEl>
                                        <p:attrNameLst>
                                          <p:attrName>ppt_x</p:attrName>
                                        </p:attrNameLst>
                                      </p:cBhvr>
                                      <p:tavLst>
                                        <p:tav tm="0">
                                          <p:val>
                                            <p:strVal val="#ppt_x"/>
                                          </p:val>
                                        </p:tav>
                                        <p:tav tm="100000">
                                          <p:val>
                                            <p:strVal val="#ppt_x"/>
                                          </p:val>
                                        </p:tav>
                                      </p:tavLst>
                                    </p:anim>
                                    <p:anim calcmode="lin" valueType="num">
                                      <p:cBhvr>
                                        <p:cTn id="49" dur="750" fill="hold"/>
                                        <p:tgtEl>
                                          <p:spTgt spid="66"/>
                                        </p:tgtEl>
                                        <p:attrNameLst>
                                          <p:attrName>ppt_y</p:attrName>
                                        </p:attrNameLst>
                                      </p:cBhvr>
                                      <p:tavLst>
                                        <p:tav tm="0">
                                          <p:val>
                                            <p:strVal val="#ppt_y+.1"/>
                                          </p:val>
                                        </p:tav>
                                        <p:tav tm="100000">
                                          <p:val>
                                            <p:strVal val="#ppt_y"/>
                                          </p:val>
                                        </p:tav>
                                      </p:tavLst>
                                    </p:anim>
                                  </p:childTnLst>
                                </p:cTn>
                              </p:par>
                            </p:childTnLst>
                          </p:cTn>
                        </p:par>
                        <p:par>
                          <p:cTn id="50" fill="hold">
                            <p:stCondLst>
                              <p:cond delay="6349"/>
                            </p:stCondLst>
                            <p:childTnLst>
                              <p:par>
                                <p:cTn id="51" presetID="41" presetClass="entr" presetSubtype="0" fill="hold" grpId="0" nodeType="afterEffect">
                                  <p:stCondLst>
                                    <p:cond delay="0"/>
                                  </p:stCondLst>
                                  <p:iterate type="lt">
                                    <p:tmPct val="10000"/>
                                  </p:iterate>
                                  <p:childTnLst>
                                    <p:set>
                                      <p:cBhvr>
                                        <p:cTn id="52" dur="1" fill="hold">
                                          <p:stCondLst>
                                            <p:cond delay="0"/>
                                          </p:stCondLst>
                                        </p:cTn>
                                        <p:tgtEl>
                                          <p:spTgt spid="70"/>
                                        </p:tgtEl>
                                        <p:attrNameLst>
                                          <p:attrName>style.visibility</p:attrName>
                                        </p:attrNameLst>
                                      </p:cBhvr>
                                      <p:to>
                                        <p:strVal val="visible"/>
                                      </p:to>
                                    </p:set>
                                    <p:anim calcmode="lin" valueType="num">
                                      <p:cBhvr>
                                        <p:cTn id="53" dur="500" fill="hold"/>
                                        <p:tgtEl>
                                          <p:spTgt spid="70"/>
                                        </p:tgtEl>
                                        <p:attrNameLst>
                                          <p:attrName>ppt_x</p:attrName>
                                        </p:attrNameLst>
                                      </p:cBhvr>
                                      <p:tavLst>
                                        <p:tav tm="0">
                                          <p:val>
                                            <p:strVal val="#ppt_x"/>
                                          </p:val>
                                        </p:tav>
                                        <p:tav tm="50000">
                                          <p:val>
                                            <p:strVal val="#ppt_x+.1"/>
                                          </p:val>
                                        </p:tav>
                                        <p:tav tm="100000">
                                          <p:val>
                                            <p:strVal val="#ppt_x"/>
                                          </p:val>
                                        </p:tav>
                                      </p:tavLst>
                                    </p:anim>
                                    <p:anim calcmode="lin" valueType="num">
                                      <p:cBhvr>
                                        <p:cTn id="54" dur="500" fill="hold"/>
                                        <p:tgtEl>
                                          <p:spTgt spid="70"/>
                                        </p:tgtEl>
                                        <p:attrNameLst>
                                          <p:attrName>ppt_y</p:attrName>
                                        </p:attrNameLst>
                                      </p:cBhvr>
                                      <p:tavLst>
                                        <p:tav tm="0">
                                          <p:val>
                                            <p:strVal val="#ppt_y"/>
                                          </p:val>
                                        </p:tav>
                                        <p:tav tm="100000">
                                          <p:val>
                                            <p:strVal val="#ppt_y"/>
                                          </p:val>
                                        </p:tav>
                                      </p:tavLst>
                                    </p:anim>
                                    <p:anim calcmode="lin" valueType="num">
                                      <p:cBhvr>
                                        <p:cTn id="55" dur="500" fill="hold"/>
                                        <p:tgtEl>
                                          <p:spTgt spid="70"/>
                                        </p:tgtEl>
                                        <p:attrNameLst>
                                          <p:attrName>ppt_h</p:attrName>
                                        </p:attrNameLst>
                                      </p:cBhvr>
                                      <p:tavLst>
                                        <p:tav tm="0">
                                          <p:val>
                                            <p:strVal val="#ppt_h/10"/>
                                          </p:val>
                                        </p:tav>
                                        <p:tav tm="50000">
                                          <p:val>
                                            <p:strVal val="#ppt_h+.01"/>
                                          </p:val>
                                        </p:tav>
                                        <p:tav tm="100000">
                                          <p:val>
                                            <p:strVal val="#ppt_h"/>
                                          </p:val>
                                        </p:tav>
                                      </p:tavLst>
                                    </p:anim>
                                    <p:anim calcmode="lin" valueType="num">
                                      <p:cBhvr>
                                        <p:cTn id="56" dur="500" fill="hold"/>
                                        <p:tgtEl>
                                          <p:spTgt spid="70"/>
                                        </p:tgtEl>
                                        <p:attrNameLst>
                                          <p:attrName>ppt_w</p:attrName>
                                        </p:attrNameLst>
                                      </p:cBhvr>
                                      <p:tavLst>
                                        <p:tav tm="0">
                                          <p:val>
                                            <p:strVal val="#ppt_w/10"/>
                                          </p:val>
                                        </p:tav>
                                        <p:tav tm="50000">
                                          <p:val>
                                            <p:strVal val="#ppt_w+.01"/>
                                          </p:val>
                                        </p:tav>
                                        <p:tav tm="100000">
                                          <p:val>
                                            <p:strVal val="#ppt_w"/>
                                          </p:val>
                                        </p:tav>
                                      </p:tavLst>
                                    </p:anim>
                                    <p:animEffect transition="in" filter="fade">
                                      <p:cBhvr>
                                        <p:cTn id="57" dur="500" tmFilter="0,0; .5, 1; 1, 1"/>
                                        <p:tgtEl>
                                          <p:spTgt spid="70"/>
                                        </p:tgtEl>
                                      </p:cBhvr>
                                    </p:animEffect>
                                  </p:childTnLst>
                                </p:cTn>
                              </p:par>
                            </p:childTnLst>
                          </p:cTn>
                        </p:par>
                        <p:par>
                          <p:cTn id="58" fill="hold">
                            <p:stCondLst>
                              <p:cond delay="6699"/>
                            </p:stCondLst>
                            <p:childTnLst>
                              <p:par>
                                <p:cTn id="59" presetID="42" presetClass="entr" presetSubtype="0" fill="hold" grpId="0" nodeType="afterEffect">
                                  <p:stCondLst>
                                    <p:cond delay="0"/>
                                  </p:stCondLst>
                                  <p:childTnLst>
                                    <p:set>
                                      <p:cBhvr>
                                        <p:cTn id="60" dur="1" fill="hold">
                                          <p:stCondLst>
                                            <p:cond delay="0"/>
                                          </p:stCondLst>
                                        </p:cTn>
                                        <p:tgtEl>
                                          <p:spTgt spid="69"/>
                                        </p:tgtEl>
                                        <p:attrNameLst>
                                          <p:attrName>style.visibility</p:attrName>
                                        </p:attrNameLst>
                                      </p:cBhvr>
                                      <p:to>
                                        <p:strVal val="visible"/>
                                      </p:to>
                                    </p:set>
                                    <p:animEffect transition="in" filter="fade">
                                      <p:cBhvr>
                                        <p:cTn id="61" dur="750"/>
                                        <p:tgtEl>
                                          <p:spTgt spid="69"/>
                                        </p:tgtEl>
                                      </p:cBhvr>
                                    </p:animEffect>
                                    <p:anim calcmode="lin" valueType="num">
                                      <p:cBhvr>
                                        <p:cTn id="62" dur="750" fill="hold"/>
                                        <p:tgtEl>
                                          <p:spTgt spid="69"/>
                                        </p:tgtEl>
                                        <p:attrNameLst>
                                          <p:attrName>ppt_x</p:attrName>
                                        </p:attrNameLst>
                                      </p:cBhvr>
                                      <p:tavLst>
                                        <p:tav tm="0">
                                          <p:val>
                                            <p:strVal val="#ppt_x"/>
                                          </p:val>
                                        </p:tav>
                                        <p:tav tm="100000">
                                          <p:val>
                                            <p:strVal val="#ppt_x"/>
                                          </p:val>
                                        </p:tav>
                                      </p:tavLst>
                                    </p:anim>
                                    <p:anim calcmode="lin" valueType="num">
                                      <p:cBhvr>
                                        <p:cTn id="63" dur="750" fill="hold"/>
                                        <p:tgtEl>
                                          <p:spTgt spid="69"/>
                                        </p:tgtEl>
                                        <p:attrNameLst>
                                          <p:attrName>ppt_y</p:attrName>
                                        </p:attrNameLst>
                                      </p:cBhvr>
                                      <p:tavLst>
                                        <p:tav tm="0">
                                          <p:val>
                                            <p:strVal val="#ppt_y+.1"/>
                                          </p:val>
                                        </p:tav>
                                        <p:tav tm="100000">
                                          <p:val>
                                            <p:strVal val="#ppt_y"/>
                                          </p:val>
                                        </p:tav>
                                      </p:tavLst>
                                    </p:anim>
                                  </p:childTnLst>
                                </p:cTn>
                              </p:par>
                            </p:childTnLst>
                          </p:cTn>
                        </p:par>
                        <p:par>
                          <p:cTn id="64" fill="hold">
                            <p:stCondLst>
                              <p:cond delay="7699"/>
                            </p:stCondLst>
                            <p:childTnLst>
                              <p:par>
                                <p:cTn id="65" presetID="42" presetClass="entr" presetSubtype="0" fill="hold" nodeType="afterEffect">
                                  <p:stCondLst>
                                    <p:cond delay="0"/>
                                  </p:stCondLst>
                                  <p:childTnLst>
                                    <p:set>
                                      <p:cBhvr>
                                        <p:cTn id="66" dur="1" fill="hold">
                                          <p:stCondLst>
                                            <p:cond delay="0"/>
                                          </p:stCondLst>
                                        </p:cTn>
                                        <p:tgtEl>
                                          <p:spTgt spid="75"/>
                                        </p:tgtEl>
                                        <p:attrNameLst>
                                          <p:attrName>style.visibility</p:attrName>
                                        </p:attrNameLst>
                                      </p:cBhvr>
                                      <p:to>
                                        <p:strVal val="visible"/>
                                      </p:to>
                                    </p:set>
                                    <p:animEffect transition="in" filter="fade">
                                      <p:cBhvr>
                                        <p:cTn id="67" dur="750"/>
                                        <p:tgtEl>
                                          <p:spTgt spid="75"/>
                                        </p:tgtEl>
                                      </p:cBhvr>
                                    </p:animEffect>
                                    <p:anim calcmode="lin" valueType="num">
                                      <p:cBhvr>
                                        <p:cTn id="68" dur="750" fill="hold"/>
                                        <p:tgtEl>
                                          <p:spTgt spid="75"/>
                                        </p:tgtEl>
                                        <p:attrNameLst>
                                          <p:attrName>ppt_x</p:attrName>
                                        </p:attrNameLst>
                                      </p:cBhvr>
                                      <p:tavLst>
                                        <p:tav tm="0">
                                          <p:val>
                                            <p:strVal val="#ppt_x"/>
                                          </p:val>
                                        </p:tav>
                                        <p:tav tm="100000">
                                          <p:val>
                                            <p:strVal val="#ppt_x"/>
                                          </p:val>
                                        </p:tav>
                                      </p:tavLst>
                                    </p:anim>
                                    <p:anim calcmode="lin" valueType="num">
                                      <p:cBhvr>
                                        <p:cTn id="69" dur="750" fill="hold"/>
                                        <p:tgtEl>
                                          <p:spTgt spid="75"/>
                                        </p:tgtEl>
                                        <p:attrNameLst>
                                          <p:attrName>ppt_y</p:attrName>
                                        </p:attrNameLst>
                                      </p:cBhvr>
                                      <p:tavLst>
                                        <p:tav tm="0">
                                          <p:val>
                                            <p:strVal val="#ppt_y+.1"/>
                                          </p:val>
                                        </p:tav>
                                        <p:tav tm="100000">
                                          <p:val>
                                            <p:strVal val="#ppt_y"/>
                                          </p:val>
                                        </p:tav>
                                      </p:tavLst>
                                    </p:anim>
                                  </p:childTnLst>
                                </p:cTn>
                              </p:par>
                            </p:childTnLst>
                          </p:cTn>
                        </p:par>
                        <p:par>
                          <p:cTn id="70" fill="hold">
                            <p:stCondLst>
                              <p:cond delay="8699"/>
                            </p:stCondLst>
                            <p:childTnLst>
                              <p:par>
                                <p:cTn id="71" presetID="41" presetClass="entr" presetSubtype="0" fill="hold" grpId="0" nodeType="afterEffect">
                                  <p:stCondLst>
                                    <p:cond delay="0"/>
                                  </p:stCondLst>
                                  <p:iterate type="lt">
                                    <p:tmPct val="10000"/>
                                  </p:iterate>
                                  <p:childTnLst>
                                    <p:set>
                                      <p:cBhvr>
                                        <p:cTn id="72" dur="1" fill="hold">
                                          <p:stCondLst>
                                            <p:cond delay="0"/>
                                          </p:stCondLst>
                                        </p:cTn>
                                        <p:tgtEl>
                                          <p:spTgt spid="72"/>
                                        </p:tgtEl>
                                        <p:attrNameLst>
                                          <p:attrName>style.visibility</p:attrName>
                                        </p:attrNameLst>
                                      </p:cBhvr>
                                      <p:to>
                                        <p:strVal val="visible"/>
                                      </p:to>
                                    </p:set>
                                    <p:anim calcmode="lin" valueType="num">
                                      <p:cBhvr>
                                        <p:cTn id="73" dur="500" fill="hold"/>
                                        <p:tgtEl>
                                          <p:spTgt spid="72"/>
                                        </p:tgtEl>
                                        <p:attrNameLst>
                                          <p:attrName>ppt_x</p:attrName>
                                        </p:attrNameLst>
                                      </p:cBhvr>
                                      <p:tavLst>
                                        <p:tav tm="0">
                                          <p:val>
                                            <p:strVal val="#ppt_x"/>
                                          </p:val>
                                        </p:tav>
                                        <p:tav tm="50000">
                                          <p:val>
                                            <p:strVal val="#ppt_x+.1"/>
                                          </p:val>
                                        </p:tav>
                                        <p:tav tm="100000">
                                          <p:val>
                                            <p:strVal val="#ppt_x"/>
                                          </p:val>
                                        </p:tav>
                                      </p:tavLst>
                                    </p:anim>
                                    <p:anim calcmode="lin" valueType="num">
                                      <p:cBhvr>
                                        <p:cTn id="74" dur="500" fill="hold"/>
                                        <p:tgtEl>
                                          <p:spTgt spid="72"/>
                                        </p:tgtEl>
                                        <p:attrNameLst>
                                          <p:attrName>ppt_y</p:attrName>
                                        </p:attrNameLst>
                                      </p:cBhvr>
                                      <p:tavLst>
                                        <p:tav tm="0">
                                          <p:val>
                                            <p:strVal val="#ppt_y"/>
                                          </p:val>
                                        </p:tav>
                                        <p:tav tm="100000">
                                          <p:val>
                                            <p:strVal val="#ppt_y"/>
                                          </p:val>
                                        </p:tav>
                                      </p:tavLst>
                                    </p:anim>
                                    <p:anim calcmode="lin" valueType="num">
                                      <p:cBhvr>
                                        <p:cTn id="75" dur="500" fill="hold"/>
                                        <p:tgtEl>
                                          <p:spTgt spid="72"/>
                                        </p:tgtEl>
                                        <p:attrNameLst>
                                          <p:attrName>ppt_h</p:attrName>
                                        </p:attrNameLst>
                                      </p:cBhvr>
                                      <p:tavLst>
                                        <p:tav tm="0">
                                          <p:val>
                                            <p:strVal val="#ppt_h/10"/>
                                          </p:val>
                                        </p:tav>
                                        <p:tav tm="50000">
                                          <p:val>
                                            <p:strVal val="#ppt_h+.01"/>
                                          </p:val>
                                        </p:tav>
                                        <p:tav tm="100000">
                                          <p:val>
                                            <p:strVal val="#ppt_h"/>
                                          </p:val>
                                        </p:tav>
                                      </p:tavLst>
                                    </p:anim>
                                    <p:anim calcmode="lin" valueType="num">
                                      <p:cBhvr>
                                        <p:cTn id="76" dur="500" fill="hold"/>
                                        <p:tgtEl>
                                          <p:spTgt spid="72"/>
                                        </p:tgtEl>
                                        <p:attrNameLst>
                                          <p:attrName>ppt_w</p:attrName>
                                        </p:attrNameLst>
                                      </p:cBhvr>
                                      <p:tavLst>
                                        <p:tav tm="0">
                                          <p:val>
                                            <p:strVal val="#ppt_w/10"/>
                                          </p:val>
                                        </p:tav>
                                        <p:tav tm="50000">
                                          <p:val>
                                            <p:strVal val="#ppt_w+.01"/>
                                          </p:val>
                                        </p:tav>
                                        <p:tav tm="100000">
                                          <p:val>
                                            <p:strVal val="#ppt_w"/>
                                          </p:val>
                                        </p:tav>
                                      </p:tavLst>
                                    </p:anim>
                                    <p:animEffect transition="in" filter="fade">
                                      <p:cBhvr>
                                        <p:cTn id="77" dur="500" tmFilter="0,0; .5, 1; 1, 1"/>
                                        <p:tgtEl>
                                          <p:spTgt spid="72"/>
                                        </p:tgtEl>
                                      </p:cBhvr>
                                    </p:animEffect>
                                  </p:childTnLst>
                                </p:cTn>
                              </p:par>
                            </p:childTnLst>
                          </p:cTn>
                        </p:par>
                        <p:par>
                          <p:cTn id="78" fill="hold">
                            <p:stCondLst>
                              <p:cond delay="9049"/>
                            </p:stCondLst>
                            <p:childTnLst>
                              <p:par>
                                <p:cTn id="79" presetID="42" presetClass="entr" presetSubtype="0" fill="hold" grpId="0" nodeType="afterEffect">
                                  <p:stCondLst>
                                    <p:cond delay="0"/>
                                  </p:stCondLst>
                                  <p:childTnLst>
                                    <p:set>
                                      <p:cBhvr>
                                        <p:cTn id="80" dur="1" fill="hold">
                                          <p:stCondLst>
                                            <p:cond delay="0"/>
                                          </p:stCondLst>
                                        </p:cTn>
                                        <p:tgtEl>
                                          <p:spTgt spid="71"/>
                                        </p:tgtEl>
                                        <p:attrNameLst>
                                          <p:attrName>style.visibility</p:attrName>
                                        </p:attrNameLst>
                                      </p:cBhvr>
                                      <p:to>
                                        <p:strVal val="visible"/>
                                      </p:to>
                                    </p:set>
                                    <p:animEffect transition="in" filter="fade">
                                      <p:cBhvr>
                                        <p:cTn id="81" dur="750"/>
                                        <p:tgtEl>
                                          <p:spTgt spid="71"/>
                                        </p:tgtEl>
                                      </p:cBhvr>
                                    </p:animEffect>
                                    <p:anim calcmode="lin" valueType="num">
                                      <p:cBhvr>
                                        <p:cTn id="82" dur="750" fill="hold"/>
                                        <p:tgtEl>
                                          <p:spTgt spid="71"/>
                                        </p:tgtEl>
                                        <p:attrNameLst>
                                          <p:attrName>ppt_x</p:attrName>
                                        </p:attrNameLst>
                                      </p:cBhvr>
                                      <p:tavLst>
                                        <p:tav tm="0">
                                          <p:val>
                                            <p:strVal val="#ppt_x"/>
                                          </p:val>
                                        </p:tav>
                                        <p:tav tm="100000">
                                          <p:val>
                                            <p:strVal val="#ppt_x"/>
                                          </p:val>
                                        </p:tav>
                                      </p:tavLst>
                                    </p:anim>
                                    <p:anim calcmode="lin" valueType="num">
                                      <p:cBhvr>
                                        <p:cTn id="83" dur="750" fill="hold"/>
                                        <p:tgtEl>
                                          <p:spTgt spid="71"/>
                                        </p:tgtEl>
                                        <p:attrNameLst>
                                          <p:attrName>ppt_y</p:attrName>
                                        </p:attrNameLst>
                                      </p:cBhvr>
                                      <p:tavLst>
                                        <p:tav tm="0">
                                          <p:val>
                                            <p:strVal val="#ppt_y+.1"/>
                                          </p:val>
                                        </p:tav>
                                        <p:tav tm="100000">
                                          <p:val>
                                            <p:strVal val="#ppt_y"/>
                                          </p:val>
                                        </p:tav>
                                      </p:tavLst>
                                    </p:anim>
                                  </p:childTnLst>
                                </p:cTn>
                              </p:par>
                            </p:childTnLst>
                          </p:cTn>
                        </p:par>
                        <p:par>
                          <p:cTn id="84" fill="hold">
                            <p:stCondLst>
                              <p:cond delay="10049"/>
                            </p:stCondLst>
                            <p:childTnLst>
                              <p:par>
                                <p:cTn id="85" presetID="42" presetClass="entr" presetSubtype="0" fill="hold" nodeType="afterEffect">
                                  <p:stCondLst>
                                    <p:cond delay="0"/>
                                  </p:stCondLst>
                                  <p:childTnLst>
                                    <p:set>
                                      <p:cBhvr>
                                        <p:cTn id="86" dur="1" fill="hold">
                                          <p:stCondLst>
                                            <p:cond delay="0"/>
                                          </p:stCondLst>
                                        </p:cTn>
                                        <p:tgtEl>
                                          <p:spTgt spid="78"/>
                                        </p:tgtEl>
                                        <p:attrNameLst>
                                          <p:attrName>style.visibility</p:attrName>
                                        </p:attrNameLst>
                                      </p:cBhvr>
                                      <p:to>
                                        <p:strVal val="visible"/>
                                      </p:to>
                                    </p:set>
                                    <p:animEffect transition="in" filter="fade">
                                      <p:cBhvr>
                                        <p:cTn id="87" dur="750"/>
                                        <p:tgtEl>
                                          <p:spTgt spid="78"/>
                                        </p:tgtEl>
                                      </p:cBhvr>
                                    </p:animEffect>
                                    <p:anim calcmode="lin" valueType="num">
                                      <p:cBhvr>
                                        <p:cTn id="88" dur="750" fill="hold"/>
                                        <p:tgtEl>
                                          <p:spTgt spid="78"/>
                                        </p:tgtEl>
                                        <p:attrNameLst>
                                          <p:attrName>ppt_x</p:attrName>
                                        </p:attrNameLst>
                                      </p:cBhvr>
                                      <p:tavLst>
                                        <p:tav tm="0">
                                          <p:val>
                                            <p:strVal val="#ppt_x"/>
                                          </p:val>
                                        </p:tav>
                                        <p:tav tm="100000">
                                          <p:val>
                                            <p:strVal val="#ppt_x"/>
                                          </p:val>
                                        </p:tav>
                                      </p:tavLst>
                                    </p:anim>
                                    <p:anim calcmode="lin" valueType="num">
                                      <p:cBhvr>
                                        <p:cTn id="89" dur="750" fill="hold"/>
                                        <p:tgtEl>
                                          <p:spTgt spid="78"/>
                                        </p:tgtEl>
                                        <p:attrNameLst>
                                          <p:attrName>ppt_y</p:attrName>
                                        </p:attrNameLst>
                                      </p:cBhvr>
                                      <p:tavLst>
                                        <p:tav tm="0">
                                          <p:val>
                                            <p:strVal val="#ppt_y+.1"/>
                                          </p:val>
                                        </p:tav>
                                        <p:tav tm="100000">
                                          <p:val>
                                            <p:strVal val="#ppt_y"/>
                                          </p:val>
                                        </p:tav>
                                      </p:tavLst>
                                    </p:anim>
                                  </p:childTnLst>
                                </p:cTn>
                              </p:par>
                            </p:childTnLst>
                          </p:cTn>
                        </p:par>
                        <p:par>
                          <p:cTn id="90" fill="hold">
                            <p:stCondLst>
                              <p:cond delay="11049"/>
                            </p:stCondLst>
                            <p:childTnLst>
                              <p:par>
                                <p:cTn id="91" presetID="41" presetClass="entr" presetSubtype="0" fill="hold" grpId="0" nodeType="afterEffect">
                                  <p:stCondLst>
                                    <p:cond delay="0"/>
                                  </p:stCondLst>
                                  <p:iterate type="lt">
                                    <p:tmPct val="10000"/>
                                  </p:iterate>
                                  <p:childTnLst>
                                    <p:set>
                                      <p:cBhvr>
                                        <p:cTn id="92" dur="1" fill="hold">
                                          <p:stCondLst>
                                            <p:cond delay="0"/>
                                          </p:stCondLst>
                                        </p:cTn>
                                        <p:tgtEl>
                                          <p:spTgt spid="74"/>
                                        </p:tgtEl>
                                        <p:attrNameLst>
                                          <p:attrName>style.visibility</p:attrName>
                                        </p:attrNameLst>
                                      </p:cBhvr>
                                      <p:to>
                                        <p:strVal val="visible"/>
                                      </p:to>
                                    </p:set>
                                    <p:anim calcmode="lin" valueType="num">
                                      <p:cBhvr>
                                        <p:cTn id="93" dur="500" fill="hold"/>
                                        <p:tgtEl>
                                          <p:spTgt spid="74"/>
                                        </p:tgtEl>
                                        <p:attrNameLst>
                                          <p:attrName>ppt_x</p:attrName>
                                        </p:attrNameLst>
                                      </p:cBhvr>
                                      <p:tavLst>
                                        <p:tav tm="0">
                                          <p:val>
                                            <p:strVal val="#ppt_x"/>
                                          </p:val>
                                        </p:tav>
                                        <p:tav tm="50000">
                                          <p:val>
                                            <p:strVal val="#ppt_x+.1"/>
                                          </p:val>
                                        </p:tav>
                                        <p:tav tm="100000">
                                          <p:val>
                                            <p:strVal val="#ppt_x"/>
                                          </p:val>
                                        </p:tav>
                                      </p:tavLst>
                                    </p:anim>
                                    <p:anim calcmode="lin" valueType="num">
                                      <p:cBhvr>
                                        <p:cTn id="94" dur="500" fill="hold"/>
                                        <p:tgtEl>
                                          <p:spTgt spid="74"/>
                                        </p:tgtEl>
                                        <p:attrNameLst>
                                          <p:attrName>ppt_y</p:attrName>
                                        </p:attrNameLst>
                                      </p:cBhvr>
                                      <p:tavLst>
                                        <p:tav tm="0">
                                          <p:val>
                                            <p:strVal val="#ppt_y"/>
                                          </p:val>
                                        </p:tav>
                                        <p:tav tm="100000">
                                          <p:val>
                                            <p:strVal val="#ppt_y"/>
                                          </p:val>
                                        </p:tav>
                                      </p:tavLst>
                                    </p:anim>
                                    <p:anim calcmode="lin" valueType="num">
                                      <p:cBhvr>
                                        <p:cTn id="95" dur="500" fill="hold"/>
                                        <p:tgtEl>
                                          <p:spTgt spid="74"/>
                                        </p:tgtEl>
                                        <p:attrNameLst>
                                          <p:attrName>ppt_h</p:attrName>
                                        </p:attrNameLst>
                                      </p:cBhvr>
                                      <p:tavLst>
                                        <p:tav tm="0">
                                          <p:val>
                                            <p:strVal val="#ppt_h/10"/>
                                          </p:val>
                                        </p:tav>
                                        <p:tav tm="50000">
                                          <p:val>
                                            <p:strVal val="#ppt_h+.01"/>
                                          </p:val>
                                        </p:tav>
                                        <p:tav tm="100000">
                                          <p:val>
                                            <p:strVal val="#ppt_h"/>
                                          </p:val>
                                        </p:tav>
                                      </p:tavLst>
                                    </p:anim>
                                    <p:anim calcmode="lin" valueType="num">
                                      <p:cBhvr>
                                        <p:cTn id="96" dur="500" fill="hold"/>
                                        <p:tgtEl>
                                          <p:spTgt spid="74"/>
                                        </p:tgtEl>
                                        <p:attrNameLst>
                                          <p:attrName>ppt_w</p:attrName>
                                        </p:attrNameLst>
                                      </p:cBhvr>
                                      <p:tavLst>
                                        <p:tav tm="0">
                                          <p:val>
                                            <p:strVal val="#ppt_w/10"/>
                                          </p:val>
                                        </p:tav>
                                        <p:tav tm="50000">
                                          <p:val>
                                            <p:strVal val="#ppt_w+.01"/>
                                          </p:val>
                                        </p:tav>
                                        <p:tav tm="100000">
                                          <p:val>
                                            <p:strVal val="#ppt_w"/>
                                          </p:val>
                                        </p:tav>
                                      </p:tavLst>
                                    </p:anim>
                                    <p:animEffect transition="in" filter="fade">
                                      <p:cBhvr>
                                        <p:cTn id="97" dur="500" tmFilter="0,0; .5, 1; 1, 1"/>
                                        <p:tgtEl>
                                          <p:spTgt spid="74"/>
                                        </p:tgtEl>
                                      </p:cBhvr>
                                    </p:animEffect>
                                  </p:childTnLst>
                                </p:cTn>
                              </p:par>
                            </p:childTnLst>
                          </p:cTn>
                        </p:par>
                        <p:par>
                          <p:cTn id="98" fill="hold">
                            <p:stCondLst>
                              <p:cond delay="11399"/>
                            </p:stCondLst>
                            <p:childTnLst>
                              <p:par>
                                <p:cTn id="99" presetID="42" presetClass="entr" presetSubtype="0" fill="hold" grpId="0" nodeType="afterEffect">
                                  <p:stCondLst>
                                    <p:cond delay="0"/>
                                  </p:stCondLst>
                                  <p:childTnLst>
                                    <p:set>
                                      <p:cBhvr>
                                        <p:cTn id="100" dur="1" fill="hold">
                                          <p:stCondLst>
                                            <p:cond delay="0"/>
                                          </p:stCondLst>
                                        </p:cTn>
                                        <p:tgtEl>
                                          <p:spTgt spid="73"/>
                                        </p:tgtEl>
                                        <p:attrNameLst>
                                          <p:attrName>style.visibility</p:attrName>
                                        </p:attrNameLst>
                                      </p:cBhvr>
                                      <p:to>
                                        <p:strVal val="visible"/>
                                      </p:to>
                                    </p:set>
                                    <p:animEffect transition="in" filter="fade">
                                      <p:cBhvr>
                                        <p:cTn id="101" dur="750"/>
                                        <p:tgtEl>
                                          <p:spTgt spid="73"/>
                                        </p:tgtEl>
                                      </p:cBhvr>
                                    </p:animEffect>
                                    <p:anim calcmode="lin" valueType="num">
                                      <p:cBhvr>
                                        <p:cTn id="102" dur="750" fill="hold"/>
                                        <p:tgtEl>
                                          <p:spTgt spid="73"/>
                                        </p:tgtEl>
                                        <p:attrNameLst>
                                          <p:attrName>ppt_x</p:attrName>
                                        </p:attrNameLst>
                                      </p:cBhvr>
                                      <p:tavLst>
                                        <p:tav tm="0">
                                          <p:val>
                                            <p:strVal val="#ppt_x"/>
                                          </p:val>
                                        </p:tav>
                                        <p:tav tm="100000">
                                          <p:val>
                                            <p:strVal val="#ppt_x"/>
                                          </p:val>
                                        </p:tav>
                                      </p:tavLst>
                                    </p:anim>
                                    <p:anim calcmode="lin" valueType="num">
                                      <p:cBhvr>
                                        <p:cTn id="103" dur="750" fill="hold"/>
                                        <p:tgtEl>
                                          <p:spTgt spid="7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P spid="69" grpId="0"/>
      <p:bldP spid="70" grpId="0"/>
      <p:bldP spid="71" grpId="0"/>
      <p:bldP spid="72" grpId="0"/>
      <p:bldP spid="73" grpId="0"/>
      <p:bldP spid="7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10"/>
          <p:cNvSpPr txBox="1"/>
          <p:nvPr/>
        </p:nvSpPr>
        <p:spPr>
          <a:xfrm>
            <a:off x="3128213" y="3254937"/>
            <a:ext cx="1675459" cy="461665"/>
          </a:xfrm>
          <a:prstGeom prst="rect">
            <a:avLst/>
          </a:prstGeom>
          <a:noFill/>
        </p:spPr>
        <p:txBody>
          <a:bodyPr wrap="none">
            <a:spAutoFit/>
          </a:bodyPr>
          <a:lstStyle/>
          <a:p>
            <a:pPr marL="257175" indent="-257175" fontAlgn="base">
              <a:spcBef>
                <a:spcPct val="0"/>
              </a:spcBef>
              <a:spcAft>
                <a:spcPct val="0"/>
              </a:spcAft>
              <a:buFont typeface="Arial" panose="020B0604020202020204" pitchFamily="34" charset="0"/>
              <a:buChar char="•"/>
              <a:defRPr/>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点击此处输入文字</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pPr marL="257175" indent="-257175" fontAlgn="base">
              <a:spcBef>
                <a:spcPct val="0"/>
              </a:spcBef>
              <a:spcAft>
                <a:spcPct val="0"/>
              </a:spcAft>
              <a:buFont typeface="Arial" panose="020B0604020202020204" pitchFamily="34" charset="0"/>
              <a:buChar char="•"/>
              <a:defRPr/>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点击此处输入文字</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TextBox 11"/>
          <p:cNvSpPr txBox="1"/>
          <p:nvPr/>
        </p:nvSpPr>
        <p:spPr>
          <a:xfrm>
            <a:off x="1901410" y="3716733"/>
            <a:ext cx="1483098" cy="404085"/>
          </a:xfrm>
          <a:prstGeom prst="rect">
            <a:avLst/>
          </a:prstGeom>
          <a:noFill/>
        </p:spPr>
        <p:txBody>
          <a:bodyPr wrap="none">
            <a:spAutoFit/>
          </a:bodyPr>
          <a:lstStyle/>
          <a:p>
            <a:pPr marL="257175" indent="-257175" fontAlgn="base">
              <a:spcBef>
                <a:spcPct val="0"/>
              </a:spcBef>
              <a:spcAft>
                <a:spcPct val="0"/>
              </a:spcAft>
              <a:buFont typeface="Arial" panose="020B0604020202020204" pitchFamily="34" charset="0"/>
              <a:buChar char="•"/>
              <a:defRPr/>
            </a:pPr>
            <a:r>
              <a:rPr lang="zh-CN" altLang="en-US" sz="1015" b="1" dirty="0">
                <a:solidFill>
                  <a:schemeClr val="tx1">
                    <a:lumMod val="75000"/>
                    <a:lumOff val="25000"/>
                  </a:schemeClr>
                </a:solidFill>
                <a:latin typeface="微软雅黑" panose="020B0503020204020204" pitchFamily="34" charset="-122"/>
                <a:ea typeface="微软雅黑" panose="020B0503020204020204" pitchFamily="34" charset="-122"/>
              </a:rPr>
              <a:t>点击此处输入文字</a:t>
            </a:r>
            <a:endParaRPr lang="en-US" altLang="zh-CN" sz="1015" b="1" dirty="0">
              <a:solidFill>
                <a:schemeClr val="tx1">
                  <a:lumMod val="75000"/>
                  <a:lumOff val="25000"/>
                </a:schemeClr>
              </a:solidFill>
              <a:latin typeface="微软雅黑" panose="020B0503020204020204" pitchFamily="34" charset="-122"/>
              <a:ea typeface="微软雅黑" panose="020B0503020204020204" pitchFamily="34" charset="-122"/>
            </a:endParaRPr>
          </a:p>
          <a:p>
            <a:pPr marL="257175" indent="-257175" fontAlgn="base">
              <a:spcBef>
                <a:spcPct val="0"/>
              </a:spcBef>
              <a:spcAft>
                <a:spcPct val="0"/>
              </a:spcAft>
              <a:buFont typeface="Arial" panose="020B0604020202020204" pitchFamily="34" charset="0"/>
              <a:buChar char="•"/>
              <a:defRPr/>
            </a:pPr>
            <a:r>
              <a:rPr lang="zh-CN" altLang="en-US" sz="1015" b="1" dirty="0">
                <a:solidFill>
                  <a:schemeClr val="tx1">
                    <a:lumMod val="75000"/>
                    <a:lumOff val="25000"/>
                  </a:schemeClr>
                </a:solidFill>
                <a:latin typeface="微软雅黑" panose="020B0503020204020204" pitchFamily="34" charset="-122"/>
                <a:ea typeface="微软雅黑" panose="020B0503020204020204" pitchFamily="34" charset="-122"/>
              </a:rPr>
              <a:t>点击此处输入文字</a:t>
            </a:r>
            <a:endParaRPr lang="en-US" altLang="zh-CN" sz="1015"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1" name="TextBox 12"/>
          <p:cNvSpPr txBox="1"/>
          <p:nvPr/>
        </p:nvSpPr>
        <p:spPr>
          <a:xfrm>
            <a:off x="4117426" y="2613757"/>
            <a:ext cx="1521570" cy="415498"/>
          </a:xfrm>
          <a:prstGeom prst="rect">
            <a:avLst/>
          </a:prstGeom>
          <a:noFill/>
        </p:spPr>
        <p:txBody>
          <a:bodyPr wrap="none">
            <a:spAutoFit/>
          </a:bodyPr>
          <a:lstStyle/>
          <a:p>
            <a:pPr marL="257175" indent="-257175" fontAlgn="base">
              <a:spcBef>
                <a:spcPct val="0"/>
              </a:spcBef>
              <a:spcAft>
                <a:spcPct val="0"/>
              </a:spcAft>
              <a:buFont typeface="Arial" panose="020B0604020202020204" pitchFamily="34" charset="0"/>
              <a:buChar char="•"/>
              <a:defRPr/>
            </a:pPr>
            <a:r>
              <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rPr>
              <a:t>点击此处输入文字</a:t>
            </a:r>
            <a:endParaRPr lang="en-US" altLang="zh-CN" sz="1050" dirty="0">
              <a:solidFill>
                <a:schemeClr val="tx1">
                  <a:lumMod val="75000"/>
                  <a:lumOff val="25000"/>
                </a:schemeClr>
              </a:solidFill>
              <a:latin typeface="微软雅黑" panose="020B0503020204020204" pitchFamily="34" charset="-122"/>
              <a:ea typeface="微软雅黑" panose="020B0503020204020204" pitchFamily="34" charset="-122"/>
            </a:endParaRPr>
          </a:p>
          <a:p>
            <a:pPr marL="257175" indent="-257175" fontAlgn="base">
              <a:spcBef>
                <a:spcPct val="0"/>
              </a:spcBef>
              <a:spcAft>
                <a:spcPct val="0"/>
              </a:spcAft>
              <a:buFont typeface="Arial" panose="020B0604020202020204" pitchFamily="34" charset="0"/>
              <a:buChar char="•"/>
              <a:defRPr/>
            </a:pPr>
            <a:r>
              <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rPr>
              <a:t>点击此处输入文字</a:t>
            </a:r>
            <a:endParaRPr lang="en-US" altLang="zh-CN"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12" name="组合 11"/>
          <p:cNvGrpSpPr/>
          <p:nvPr/>
        </p:nvGrpSpPr>
        <p:grpSpPr>
          <a:xfrm>
            <a:off x="765366" y="1968318"/>
            <a:ext cx="1458516" cy="2010961"/>
            <a:chOff x="681032" y="1902140"/>
            <a:chExt cx="1944688" cy="2681281"/>
          </a:xfrm>
        </p:grpSpPr>
        <p:sp>
          <p:nvSpPr>
            <p:cNvPr id="13" name="椭圆​​ 2"/>
            <p:cNvSpPr/>
            <p:nvPr/>
          </p:nvSpPr>
          <p:spPr>
            <a:xfrm>
              <a:off x="681032" y="1902140"/>
              <a:ext cx="1944688" cy="2447925"/>
            </a:xfrm>
            <a:custGeom>
              <a:avLst/>
              <a:gdLst/>
              <a:ahLst/>
              <a:cxnLst/>
              <a:rect l="l" t="t" r="r" b="b"/>
              <a:pathLst>
                <a:path w="1944132" h="2448272">
                  <a:moveTo>
                    <a:pt x="972066" y="0"/>
                  </a:moveTo>
                  <a:cubicBezTo>
                    <a:pt x="1508923" y="0"/>
                    <a:pt x="1944132" y="435209"/>
                    <a:pt x="1944132" y="972066"/>
                  </a:cubicBezTo>
                  <a:cubicBezTo>
                    <a:pt x="1944132" y="1465344"/>
                    <a:pt x="1576711" y="1872807"/>
                    <a:pt x="1100480" y="1934684"/>
                  </a:cubicBezTo>
                  <a:lnTo>
                    <a:pt x="972066" y="2448272"/>
                  </a:lnTo>
                  <a:lnTo>
                    <a:pt x="843652" y="1934684"/>
                  </a:lnTo>
                  <a:cubicBezTo>
                    <a:pt x="367421" y="1872807"/>
                    <a:pt x="0" y="1465344"/>
                    <a:pt x="0" y="972066"/>
                  </a:cubicBezTo>
                  <a:cubicBezTo>
                    <a:pt x="0" y="435209"/>
                    <a:pt x="435209" y="0"/>
                    <a:pt x="972066" y="0"/>
                  </a:cubicBezTo>
                  <a:close/>
                </a:path>
              </a:pathLst>
            </a:custGeom>
            <a:solidFill>
              <a:srgbClr val="B6302E"/>
            </a:solidFill>
            <a:ln>
              <a:solidFill>
                <a:schemeClr val="bg1">
                  <a:lumMod val="95000"/>
                </a:schemeClr>
              </a:solidFill>
            </a:ln>
          </p:spPr>
          <p:txBody>
            <a:bodyPr wrap="none" anchor="ctr"/>
            <a:lstStyle/>
            <a:p>
              <a:pPr fontAlgn="base">
                <a:spcBef>
                  <a:spcPct val="0"/>
                </a:spcBef>
                <a:spcAft>
                  <a:spcPct val="0"/>
                </a:spcAft>
              </a:pPr>
              <a:endParaRPr lang="zh-CN" altLang="en-US" sz="1015" kern="0" dirty="0">
                <a:solidFill>
                  <a:srgbClr val="000000"/>
                </a:solidFill>
                <a:latin typeface="Arial" panose="020B0604020202020204" pitchFamily="34" charset="0"/>
                <a:ea typeface="微软雅黑" panose="020B0503020204020204" pitchFamily="34" charset="-122"/>
              </a:endParaRPr>
            </a:p>
          </p:txBody>
        </p:sp>
        <p:sp>
          <p:nvSpPr>
            <p:cNvPr id="14" name="椭圆​​ 6"/>
            <p:cNvSpPr/>
            <p:nvPr/>
          </p:nvSpPr>
          <p:spPr>
            <a:xfrm>
              <a:off x="897230" y="4432300"/>
              <a:ext cx="1512168" cy="151121"/>
            </a:xfrm>
            <a:prstGeom prst="ellipse">
              <a:avLst/>
            </a:prstGeom>
            <a:gradFill flip="none" rotWithShape="1">
              <a:gsLst>
                <a:gs pos="80000">
                  <a:sysClr val="window" lastClr="FFFFFF">
                    <a:alpha val="0"/>
                  </a:sysClr>
                </a:gs>
                <a:gs pos="0">
                  <a:srgbClr val="FFFFFF">
                    <a:lumMod val="50000"/>
                  </a:srgbClr>
                </a:gs>
              </a:gsLst>
              <a:path path="circle">
                <a:fillToRect l="50000" t="50000" r="50000" b="50000"/>
              </a:path>
              <a:tileRect/>
            </a:gradFill>
            <a:ln w="25400" cap="flat" cmpd="sng" algn="ctr">
              <a:noFill/>
              <a:prstDash val="solid"/>
            </a:ln>
            <a:effectLst/>
          </p:spPr>
          <p:txBody>
            <a:bodyPr anchor="ctr"/>
            <a:lstStyle/>
            <a:p>
              <a:pPr algn="ctr">
                <a:defRPr/>
              </a:pPr>
              <a:endParaRPr lang="zh-CN" altLang="en-US" kern="0">
                <a:solidFill>
                  <a:prstClr val="white"/>
                </a:solidFill>
                <a:ea typeface="微软雅黑" panose="020B0503020204020204" pitchFamily="34" charset="-122"/>
              </a:endParaRPr>
            </a:p>
          </p:txBody>
        </p:sp>
        <p:sp>
          <p:nvSpPr>
            <p:cNvPr id="15" name="矩形​​ 16"/>
            <p:cNvSpPr>
              <a:spLocks noChangeArrowheads="1"/>
            </p:cNvSpPr>
            <p:nvPr/>
          </p:nvSpPr>
          <p:spPr bwMode="auto">
            <a:xfrm>
              <a:off x="903097" y="2586547"/>
              <a:ext cx="147732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fontAlgn="base">
                <a:spcBef>
                  <a:spcPct val="0"/>
                </a:spcBef>
                <a:spcAft>
                  <a:spcPct val="0"/>
                </a:spcAft>
                <a:defRPr/>
              </a:pPr>
              <a:r>
                <a:rPr lang="zh-CN" altLang="en-US" sz="1800" b="1" kern="0" dirty="0">
                  <a:solidFill>
                    <a:schemeClr val="bg1"/>
                  </a:solidFill>
                  <a:latin typeface="微软雅黑" panose="020B0503020204020204" pitchFamily="34" charset="-122"/>
                  <a:ea typeface="微软雅黑" panose="020B0503020204020204" pitchFamily="34" charset="-122"/>
                  <a:cs typeface="Arial Unicode MS" pitchFamily="34" charset="-122"/>
                </a:rPr>
                <a:t>资金保障</a:t>
              </a:r>
              <a:endParaRPr lang="zh-CN" altLang="en-US" sz="1800" b="1" kern="0" dirty="0">
                <a:solidFill>
                  <a:schemeClr val="bg1"/>
                </a:solidFill>
                <a:latin typeface="微软雅黑" panose="020B0503020204020204" pitchFamily="34" charset="-122"/>
                <a:ea typeface="微软雅黑" panose="020B0503020204020204" pitchFamily="34" charset="-122"/>
                <a:cs typeface="Arial Unicode MS" pitchFamily="34" charset="-122"/>
              </a:endParaRPr>
            </a:p>
          </p:txBody>
        </p:sp>
      </p:grpSp>
      <p:grpSp>
        <p:nvGrpSpPr>
          <p:cNvPr id="16" name="组合 15"/>
          <p:cNvGrpSpPr/>
          <p:nvPr/>
        </p:nvGrpSpPr>
        <p:grpSpPr>
          <a:xfrm>
            <a:off x="2614407" y="1688522"/>
            <a:ext cx="1079897" cy="1459695"/>
            <a:chOff x="3146420" y="1529078"/>
            <a:chExt cx="1439862" cy="1946260"/>
          </a:xfrm>
        </p:grpSpPr>
        <p:sp>
          <p:nvSpPr>
            <p:cNvPr id="17" name="椭圆​​ 2"/>
            <p:cNvSpPr/>
            <p:nvPr/>
          </p:nvSpPr>
          <p:spPr>
            <a:xfrm>
              <a:off x="3146420" y="1529078"/>
              <a:ext cx="1439862" cy="1812925"/>
            </a:xfrm>
            <a:custGeom>
              <a:avLst/>
              <a:gdLst/>
              <a:ahLst/>
              <a:cxnLst/>
              <a:rect l="l" t="t" r="r" b="b"/>
              <a:pathLst>
                <a:path w="1944132" h="2448272">
                  <a:moveTo>
                    <a:pt x="972066" y="0"/>
                  </a:moveTo>
                  <a:cubicBezTo>
                    <a:pt x="1508923" y="0"/>
                    <a:pt x="1944132" y="435209"/>
                    <a:pt x="1944132" y="972066"/>
                  </a:cubicBezTo>
                  <a:cubicBezTo>
                    <a:pt x="1944132" y="1465344"/>
                    <a:pt x="1576711" y="1872807"/>
                    <a:pt x="1100480" y="1934684"/>
                  </a:cubicBezTo>
                  <a:lnTo>
                    <a:pt x="972066" y="2448272"/>
                  </a:lnTo>
                  <a:lnTo>
                    <a:pt x="843652" y="1934684"/>
                  </a:lnTo>
                  <a:cubicBezTo>
                    <a:pt x="367421" y="1872807"/>
                    <a:pt x="0" y="1465344"/>
                    <a:pt x="0" y="972066"/>
                  </a:cubicBezTo>
                  <a:cubicBezTo>
                    <a:pt x="0" y="435209"/>
                    <a:pt x="435209" y="0"/>
                    <a:pt x="972066" y="0"/>
                  </a:cubicBezTo>
                  <a:close/>
                </a:path>
              </a:pathLst>
            </a:custGeom>
            <a:solidFill>
              <a:schemeClr val="tx1">
                <a:lumMod val="75000"/>
                <a:lumOff val="25000"/>
              </a:schemeClr>
            </a:solidFill>
            <a:ln>
              <a:solidFill>
                <a:schemeClr val="bg1">
                  <a:lumMod val="95000"/>
                </a:schemeClr>
              </a:solidFill>
            </a:ln>
          </p:spPr>
          <p:txBody>
            <a:bodyPr wrap="none" anchor="ctr"/>
            <a:lstStyle/>
            <a:p>
              <a:pPr fontAlgn="base">
                <a:spcBef>
                  <a:spcPct val="0"/>
                </a:spcBef>
                <a:spcAft>
                  <a:spcPct val="0"/>
                </a:spcAft>
              </a:pPr>
              <a:endParaRPr lang="zh-CN" altLang="en-US" sz="1015" kern="0">
                <a:solidFill>
                  <a:srgbClr val="000000"/>
                </a:solidFill>
                <a:latin typeface="Arial" panose="020B0604020202020204" pitchFamily="34" charset="0"/>
                <a:ea typeface="微软雅黑" panose="020B0503020204020204" pitchFamily="34" charset="-122"/>
              </a:endParaRPr>
            </a:p>
          </p:txBody>
        </p:sp>
        <p:sp>
          <p:nvSpPr>
            <p:cNvPr id="18" name="椭圆​​ 9"/>
            <p:cNvSpPr/>
            <p:nvPr/>
          </p:nvSpPr>
          <p:spPr>
            <a:xfrm>
              <a:off x="3273494" y="3380494"/>
              <a:ext cx="1116000" cy="94844"/>
            </a:xfrm>
            <a:prstGeom prst="ellipse">
              <a:avLst/>
            </a:prstGeom>
            <a:gradFill flip="none" rotWithShape="1">
              <a:gsLst>
                <a:gs pos="80000">
                  <a:sysClr val="window" lastClr="FFFFFF">
                    <a:alpha val="0"/>
                  </a:sysClr>
                </a:gs>
                <a:gs pos="0">
                  <a:srgbClr val="FFFFFF">
                    <a:lumMod val="50000"/>
                  </a:srgbClr>
                </a:gs>
              </a:gsLst>
              <a:path path="circle">
                <a:fillToRect l="50000" t="50000" r="50000" b="50000"/>
              </a:path>
              <a:tileRect/>
            </a:gradFill>
            <a:ln w="25400" cap="flat" cmpd="sng" algn="ctr">
              <a:noFill/>
              <a:prstDash val="solid"/>
            </a:ln>
            <a:effectLst/>
          </p:spPr>
          <p:txBody>
            <a:bodyPr anchor="ctr"/>
            <a:lstStyle/>
            <a:p>
              <a:pPr algn="ctr">
                <a:defRPr/>
              </a:pPr>
              <a:endParaRPr lang="zh-CN" altLang="en-US" kern="0">
                <a:solidFill>
                  <a:prstClr val="white"/>
                </a:solidFill>
                <a:ea typeface="微软雅黑" panose="020B0503020204020204" pitchFamily="34" charset="-122"/>
              </a:endParaRPr>
            </a:p>
          </p:txBody>
        </p:sp>
        <p:sp>
          <p:nvSpPr>
            <p:cNvPr id="19" name="矩形​​ 17"/>
            <p:cNvSpPr>
              <a:spLocks noChangeArrowheads="1"/>
            </p:cNvSpPr>
            <p:nvPr/>
          </p:nvSpPr>
          <p:spPr bwMode="auto">
            <a:xfrm>
              <a:off x="3201297" y="2051913"/>
              <a:ext cx="12721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fontAlgn="base">
                <a:spcBef>
                  <a:spcPct val="0"/>
                </a:spcBef>
                <a:spcAft>
                  <a:spcPct val="0"/>
                </a:spcAft>
              </a:pPr>
              <a:r>
                <a:rPr lang="zh-CN" altLang="en-US" sz="1500" b="1" kern="0" dirty="0">
                  <a:solidFill>
                    <a:schemeClr val="bg1"/>
                  </a:solidFill>
                  <a:latin typeface="微软雅黑" panose="020B0503020204020204" pitchFamily="34" charset="-122"/>
                  <a:ea typeface="微软雅黑" panose="020B0503020204020204" pitchFamily="34" charset="-122"/>
                  <a:cs typeface="Arial Unicode MS" pitchFamily="34" charset="-122"/>
                </a:rPr>
                <a:t>人员调度</a:t>
              </a:r>
              <a:endParaRPr lang="zh-CN" altLang="en-US" sz="1500" b="1" kern="0" dirty="0">
                <a:solidFill>
                  <a:schemeClr val="bg1"/>
                </a:solidFill>
                <a:latin typeface="微软雅黑" panose="020B0503020204020204" pitchFamily="34" charset="-122"/>
                <a:ea typeface="微软雅黑" panose="020B0503020204020204" pitchFamily="34" charset="-122"/>
                <a:cs typeface="Arial Unicode MS" pitchFamily="34" charset="-122"/>
              </a:endParaRPr>
            </a:p>
          </p:txBody>
        </p:sp>
      </p:grpSp>
      <p:grpSp>
        <p:nvGrpSpPr>
          <p:cNvPr id="20" name="组合 19"/>
          <p:cNvGrpSpPr/>
          <p:nvPr/>
        </p:nvGrpSpPr>
        <p:grpSpPr>
          <a:xfrm>
            <a:off x="4136371" y="1305149"/>
            <a:ext cx="800220" cy="1018257"/>
            <a:chOff x="5045789" y="1252853"/>
            <a:chExt cx="1066960" cy="1357676"/>
          </a:xfrm>
        </p:grpSpPr>
        <p:sp>
          <p:nvSpPr>
            <p:cNvPr id="21" name="椭圆​​ 2"/>
            <p:cNvSpPr/>
            <p:nvPr/>
          </p:nvSpPr>
          <p:spPr>
            <a:xfrm>
              <a:off x="5073645" y="1252853"/>
              <a:ext cx="1012825" cy="1274762"/>
            </a:xfrm>
            <a:custGeom>
              <a:avLst/>
              <a:gdLst/>
              <a:ahLst/>
              <a:cxnLst/>
              <a:rect l="l" t="t" r="r" b="b"/>
              <a:pathLst>
                <a:path w="1944132" h="2448272">
                  <a:moveTo>
                    <a:pt x="972066" y="0"/>
                  </a:moveTo>
                  <a:cubicBezTo>
                    <a:pt x="1508923" y="0"/>
                    <a:pt x="1944132" y="435209"/>
                    <a:pt x="1944132" y="972066"/>
                  </a:cubicBezTo>
                  <a:cubicBezTo>
                    <a:pt x="1944132" y="1465344"/>
                    <a:pt x="1576711" y="1872807"/>
                    <a:pt x="1100480" y="1934684"/>
                  </a:cubicBezTo>
                  <a:lnTo>
                    <a:pt x="972066" y="2448272"/>
                  </a:lnTo>
                  <a:lnTo>
                    <a:pt x="843652" y="1934684"/>
                  </a:lnTo>
                  <a:cubicBezTo>
                    <a:pt x="367421" y="1872807"/>
                    <a:pt x="0" y="1465344"/>
                    <a:pt x="0" y="972066"/>
                  </a:cubicBezTo>
                  <a:cubicBezTo>
                    <a:pt x="0" y="435209"/>
                    <a:pt x="435209" y="0"/>
                    <a:pt x="972066" y="0"/>
                  </a:cubicBezTo>
                  <a:close/>
                </a:path>
              </a:pathLst>
            </a:custGeom>
            <a:solidFill>
              <a:srgbClr val="B6302E"/>
            </a:solidFill>
            <a:ln>
              <a:solidFill>
                <a:schemeClr val="bg1">
                  <a:lumMod val="95000"/>
                </a:schemeClr>
              </a:solidFill>
            </a:ln>
          </p:spPr>
          <p:txBody>
            <a:bodyPr wrap="none" anchor="ctr"/>
            <a:lstStyle/>
            <a:p>
              <a:pPr fontAlgn="base">
                <a:spcBef>
                  <a:spcPct val="0"/>
                </a:spcBef>
                <a:spcAft>
                  <a:spcPct val="0"/>
                </a:spcAft>
              </a:pPr>
              <a:endParaRPr lang="zh-CN" altLang="en-US" sz="1015" kern="0">
                <a:solidFill>
                  <a:srgbClr val="000000"/>
                </a:solidFill>
                <a:latin typeface="Arial" panose="020B0604020202020204" pitchFamily="34" charset="0"/>
                <a:ea typeface="微软雅黑" panose="020B0503020204020204" pitchFamily="34" charset="-122"/>
              </a:endParaRPr>
            </a:p>
          </p:txBody>
        </p:sp>
        <p:sp>
          <p:nvSpPr>
            <p:cNvPr id="22" name="椭圆​​ 10"/>
            <p:cNvSpPr/>
            <p:nvPr/>
          </p:nvSpPr>
          <p:spPr>
            <a:xfrm>
              <a:off x="5217790" y="2515685"/>
              <a:ext cx="720000" cy="94844"/>
            </a:xfrm>
            <a:prstGeom prst="ellipse">
              <a:avLst/>
            </a:prstGeom>
            <a:gradFill flip="none" rotWithShape="1">
              <a:gsLst>
                <a:gs pos="80000">
                  <a:sysClr val="window" lastClr="FFFFFF">
                    <a:alpha val="0"/>
                  </a:sysClr>
                </a:gs>
                <a:gs pos="0">
                  <a:srgbClr val="FFFFFF">
                    <a:lumMod val="50000"/>
                  </a:srgbClr>
                </a:gs>
              </a:gsLst>
              <a:path path="circle">
                <a:fillToRect l="50000" t="50000" r="50000" b="50000"/>
              </a:path>
              <a:tileRect/>
            </a:gradFill>
            <a:ln w="25400" cap="flat" cmpd="sng" algn="ctr">
              <a:noFill/>
              <a:prstDash val="solid"/>
            </a:ln>
            <a:effectLst/>
          </p:spPr>
          <p:txBody>
            <a:bodyPr anchor="ctr"/>
            <a:lstStyle/>
            <a:p>
              <a:pPr algn="ctr">
                <a:defRPr/>
              </a:pPr>
              <a:endParaRPr lang="zh-CN" altLang="en-US" kern="0">
                <a:solidFill>
                  <a:prstClr val="white"/>
                </a:solidFill>
                <a:ea typeface="微软雅黑" panose="020B0503020204020204" pitchFamily="34" charset="-122"/>
              </a:endParaRPr>
            </a:p>
          </p:txBody>
        </p:sp>
        <p:sp>
          <p:nvSpPr>
            <p:cNvPr id="23" name="矩形​​ 18"/>
            <p:cNvSpPr>
              <a:spLocks noChangeArrowheads="1"/>
            </p:cNvSpPr>
            <p:nvPr/>
          </p:nvSpPr>
          <p:spPr bwMode="auto">
            <a:xfrm>
              <a:off x="5045789" y="1551680"/>
              <a:ext cx="10669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fontAlgn="base">
                <a:spcBef>
                  <a:spcPct val="0"/>
                </a:spcBef>
                <a:spcAft>
                  <a:spcPct val="0"/>
                </a:spcAft>
              </a:pPr>
              <a:r>
                <a:rPr lang="zh-CN" altLang="en-US" sz="1200" b="1" kern="0" dirty="0">
                  <a:solidFill>
                    <a:schemeClr val="bg1"/>
                  </a:solidFill>
                  <a:latin typeface="微软雅黑" panose="020B0503020204020204" pitchFamily="34" charset="-122"/>
                  <a:ea typeface="微软雅黑" panose="020B0503020204020204" pitchFamily="34" charset="-122"/>
                  <a:cs typeface="Arial Unicode MS" pitchFamily="34" charset="-122"/>
                </a:rPr>
                <a:t>培训先行</a:t>
              </a:r>
              <a:endParaRPr lang="zh-CN" altLang="en-US" sz="1200" b="1" kern="0" dirty="0">
                <a:solidFill>
                  <a:schemeClr val="bg1"/>
                </a:solidFill>
                <a:latin typeface="微软雅黑" panose="020B0503020204020204" pitchFamily="34" charset="-122"/>
                <a:ea typeface="微软雅黑" panose="020B0503020204020204" pitchFamily="34" charset="-122"/>
                <a:cs typeface="Arial Unicode MS" pitchFamily="34" charset="-122"/>
              </a:endParaRPr>
            </a:p>
          </p:txBody>
        </p:sp>
      </p:grpSp>
      <p:sp>
        <p:nvSpPr>
          <p:cNvPr id="24" name="TextBox 25"/>
          <p:cNvSpPr txBox="1"/>
          <p:nvPr/>
        </p:nvSpPr>
        <p:spPr>
          <a:xfrm>
            <a:off x="5350675" y="2106703"/>
            <a:ext cx="1521570" cy="415498"/>
          </a:xfrm>
          <a:prstGeom prst="rect">
            <a:avLst/>
          </a:prstGeom>
          <a:noFill/>
        </p:spPr>
        <p:txBody>
          <a:bodyPr wrap="none">
            <a:spAutoFit/>
          </a:bodyPr>
          <a:lstStyle/>
          <a:p>
            <a:pPr marL="257175" indent="-257175" fontAlgn="base">
              <a:spcBef>
                <a:spcPct val="0"/>
              </a:spcBef>
              <a:spcAft>
                <a:spcPct val="0"/>
              </a:spcAft>
              <a:buFont typeface="Arial" panose="020B0604020202020204" pitchFamily="34" charset="0"/>
              <a:buChar char="•"/>
              <a:defRPr/>
            </a:pPr>
            <a:r>
              <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rPr>
              <a:t>点击此处输入文字</a:t>
            </a:r>
            <a:endParaRPr lang="en-US" altLang="zh-CN" sz="1050" dirty="0">
              <a:solidFill>
                <a:schemeClr val="tx1">
                  <a:lumMod val="75000"/>
                  <a:lumOff val="25000"/>
                </a:schemeClr>
              </a:solidFill>
              <a:latin typeface="微软雅黑" panose="020B0503020204020204" pitchFamily="34" charset="-122"/>
              <a:ea typeface="微软雅黑" panose="020B0503020204020204" pitchFamily="34" charset="-122"/>
            </a:endParaRPr>
          </a:p>
          <a:p>
            <a:pPr marL="257175" indent="-257175" fontAlgn="base">
              <a:spcBef>
                <a:spcPct val="0"/>
              </a:spcBef>
              <a:spcAft>
                <a:spcPct val="0"/>
              </a:spcAft>
              <a:buFont typeface="Arial" panose="020B0604020202020204" pitchFamily="34" charset="0"/>
              <a:buChar char="•"/>
              <a:defRPr/>
            </a:pPr>
            <a:r>
              <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rPr>
              <a:t>点击此处输入文字</a:t>
            </a:r>
            <a:endParaRPr lang="en-US" altLang="zh-CN"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25" name="组合 24"/>
          <p:cNvGrpSpPr/>
          <p:nvPr/>
        </p:nvGrpSpPr>
        <p:grpSpPr>
          <a:xfrm>
            <a:off x="5372231" y="1121729"/>
            <a:ext cx="723276" cy="849296"/>
            <a:chOff x="5001159" y="1252853"/>
            <a:chExt cx="1156220" cy="1357676"/>
          </a:xfrm>
        </p:grpSpPr>
        <p:sp>
          <p:nvSpPr>
            <p:cNvPr id="26" name="椭圆​​ 2"/>
            <p:cNvSpPr/>
            <p:nvPr/>
          </p:nvSpPr>
          <p:spPr>
            <a:xfrm>
              <a:off x="5073645" y="1252853"/>
              <a:ext cx="1012825" cy="1274762"/>
            </a:xfrm>
            <a:custGeom>
              <a:avLst/>
              <a:gdLst/>
              <a:ahLst/>
              <a:cxnLst/>
              <a:rect l="l" t="t" r="r" b="b"/>
              <a:pathLst>
                <a:path w="1944132" h="2448272">
                  <a:moveTo>
                    <a:pt x="972066" y="0"/>
                  </a:moveTo>
                  <a:cubicBezTo>
                    <a:pt x="1508923" y="0"/>
                    <a:pt x="1944132" y="435209"/>
                    <a:pt x="1944132" y="972066"/>
                  </a:cubicBezTo>
                  <a:cubicBezTo>
                    <a:pt x="1944132" y="1465344"/>
                    <a:pt x="1576711" y="1872807"/>
                    <a:pt x="1100480" y="1934684"/>
                  </a:cubicBezTo>
                  <a:lnTo>
                    <a:pt x="972066" y="2448272"/>
                  </a:lnTo>
                  <a:lnTo>
                    <a:pt x="843652" y="1934684"/>
                  </a:lnTo>
                  <a:cubicBezTo>
                    <a:pt x="367421" y="1872807"/>
                    <a:pt x="0" y="1465344"/>
                    <a:pt x="0" y="972066"/>
                  </a:cubicBezTo>
                  <a:cubicBezTo>
                    <a:pt x="0" y="435209"/>
                    <a:pt x="435209" y="0"/>
                    <a:pt x="972066" y="0"/>
                  </a:cubicBezTo>
                  <a:close/>
                </a:path>
              </a:pathLst>
            </a:custGeom>
            <a:solidFill>
              <a:schemeClr val="tx1">
                <a:lumMod val="75000"/>
                <a:lumOff val="25000"/>
              </a:schemeClr>
            </a:solidFill>
            <a:ln>
              <a:noFill/>
            </a:ln>
          </p:spPr>
          <p:txBody>
            <a:bodyPr wrap="none" anchor="ctr"/>
            <a:lstStyle/>
            <a:p>
              <a:pPr fontAlgn="base">
                <a:spcBef>
                  <a:spcPct val="0"/>
                </a:spcBef>
                <a:spcAft>
                  <a:spcPct val="0"/>
                </a:spcAft>
              </a:pPr>
              <a:endParaRPr lang="zh-CN" altLang="en-US" sz="1015" kern="0">
                <a:solidFill>
                  <a:srgbClr val="000000"/>
                </a:solidFill>
                <a:latin typeface="Arial" panose="020B0604020202020204" pitchFamily="34" charset="0"/>
                <a:ea typeface="微软雅黑" panose="020B0503020204020204" pitchFamily="34" charset="-122"/>
              </a:endParaRPr>
            </a:p>
          </p:txBody>
        </p:sp>
        <p:sp>
          <p:nvSpPr>
            <p:cNvPr id="27" name="椭圆​​ 10"/>
            <p:cNvSpPr/>
            <p:nvPr/>
          </p:nvSpPr>
          <p:spPr>
            <a:xfrm>
              <a:off x="5217790" y="2515685"/>
              <a:ext cx="720000" cy="94844"/>
            </a:xfrm>
            <a:prstGeom prst="ellipse">
              <a:avLst/>
            </a:prstGeom>
            <a:gradFill flip="none" rotWithShape="1">
              <a:gsLst>
                <a:gs pos="80000">
                  <a:sysClr val="window" lastClr="FFFFFF">
                    <a:alpha val="0"/>
                  </a:sysClr>
                </a:gs>
                <a:gs pos="0">
                  <a:srgbClr val="FFFFFF">
                    <a:lumMod val="50000"/>
                  </a:srgbClr>
                </a:gs>
              </a:gsLst>
              <a:path path="circle">
                <a:fillToRect l="50000" t="50000" r="50000" b="50000"/>
              </a:path>
              <a:tileRect/>
            </a:gradFill>
            <a:ln w="25400" cap="flat" cmpd="sng" algn="ctr">
              <a:noFill/>
              <a:prstDash val="solid"/>
            </a:ln>
            <a:effectLst/>
          </p:spPr>
          <p:txBody>
            <a:bodyPr anchor="ctr"/>
            <a:lstStyle/>
            <a:p>
              <a:pPr algn="ctr">
                <a:defRPr/>
              </a:pPr>
              <a:endParaRPr lang="zh-CN" altLang="en-US" kern="0">
                <a:solidFill>
                  <a:prstClr val="white"/>
                </a:solidFill>
                <a:ea typeface="微软雅黑" panose="020B0503020204020204" pitchFamily="34" charset="-122"/>
              </a:endParaRPr>
            </a:p>
          </p:txBody>
        </p:sp>
        <p:sp>
          <p:nvSpPr>
            <p:cNvPr id="28" name="矩形​​ 18"/>
            <p:cNvSpPr>
              <a:spLocks noChangeArrowheads="1"/>
            </p:cNvSpPr>
            <p:nvPr/>
          </p:nvSpPr>
          <p:spPr bwMode="auto">
            <a:xfrm>
              <a:off x="5001159" y="1598494"/>
              <a:ext cx="1156220" cy="405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fontAlgn="base">
                <a:spcBef>
                  <a:spcPct val="0"/>
                </a:spcBef>
                <a:spcAft>
                  <a:spcPct val="0"/>
                </a:spcAft>
              </a:pPr>
              <a:r>
                <a:rPr lang="zh-CN" altLang="en-US" sz="1050" b="1" kern="0" dirty="0">
                  <a:solidFill>
                    <a:schemeClr val="bg1"/>
                  </a:solidFill>
                  <a:latin typeface="微软雅黑" panose="020B0503020204020204" pitchFamily="34" charset="-122"/>
                  <a:ea typeface="微软雅黑" panose="020B0503020204020204" pitchFamily="34" charset="-122"/>
                  <a:cs typeface="Arial Unicode MS" pitchFamily="34" charset="-122"/>
                </a:rPr>
                <a:t>分解计划</a:t>
              </a:r>
              <a:endParaRPr lang="zh-CN" altLang="en-US" sz="1050" b="1" kern="0" dirty="0">
                <a:solidFill>
                  <a:schemeClr val="bg1"/>
                </a:solidFill>
                <a:latin typeface="微软雅黑" panose="020B0503020204020204" pitchFamily="34" charset="-122"/>
                <a:ea typeface="微软雅黑" panose="020B0503020204020204" pitchFamily="34" charset="-122"/>
                <a:cs typeface="Arial Unicode MS" pitchFamily="34" charset="-122"/>
              </a:endParaRPr>
            </a:p>
          </p:txBody>
        </p:sp>
      </p:grpSp>
      <p:sp>
        <p:nvSpPr>
          <p:cNvPr id="29" name="TextBox 25"/>
          <p:cNvSpPr txBox="1"/>
          <p:nvPr/>
        </p:nvSpPr>
        <p:spPr>
          <a:xfrm>
            <a:off x="6492931" y="1771864"/>
            <a:ext cx="1521570" cy="415498"/>
          </a:xfrm>
          <a:prstGeom prst="rect">
            <a:avLst/>
          </a:prstGeom>
          <a:noFill/>
        </p:spPr>
        <p:txBody>
          <a:bodyPr wrap="none">
            <a:spAutoFit/>
          </a:bodyPr>
          <a:lstStyle/>
          <a:p>
            <a:pPr marL="257175" indent="-257175" fontAlgn="base">
              <a:spcBef>
                <a:spcPct val="0"/>
              </a:spcBef>
              <a:spcAft>
                <a:spcPct val="0"/>
              </a:spcAft>
              <a:buFont typeface="Arial" panose="020B0604020202020204" pitchFamily="34" charset="0"/>
              <a:buChar char="•"/>
              <a:defRPr/>
            </a:pPr>
            <a:r>
              <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rPr>
              <a:t>点击此处输入文字</a:t>
            </a:r>
            <a:endParaRPr lang="en-US" altLang="zh-CN" sz="1050" dirty="0">
              <a:solidFill>
                <a:schemeClr val="tx1">
                  <a:lumMod val="75000"/>
                  <a:lumOff val="25000"/>
                </a:schemeClr>
              </a:solidFill>
              <a:latin typeface="微软雅黑" panose="020B0503020204020204" pitchFamily="34" charset="-122"/>
              <a:ea typeface="微软雅黑" panose="020B0503020204020204" pitchFamily="34" charset="-122"/>
            </a:endParaRPr>
          </a:p>
          <a:p>
            <a:pPr marL="257175" indent="-257175" fontAlgn="base">
              <a:spcBef>
                <a:spcPct val="0"/>
              </a:spcBef>
              <a:spcAft>
                <a:spcPct val="0"/>
              </a:spcAft>
              <a:buFont typeface="Arial" panose="020B0604020202020204" pitchFamily="34" charset="0"/>
              <a:buChar char="•"/>
              <a:defRPr/>
            </a:pPr>
            <a:r>
              <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rPr>
              <a:t>点击此处输入文字</a:t>
            </a:r>
            <a:endParaRPr lang="en-US" altLang="zh-CN"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30" name="组合 29"/>
          <p:cNvGrpSpPr/>
          <p:nvPr/>
        </p:nvGrpSpPr>
        <p:grpSpPr>
          <a:xfrm>
            <a:off x="6493553" y="946404"/>
            <a:ext cx="646332" cy="689782"/>
            <a:chOff x="4943194" y="1252853"/>
            <a:chExt cx="1272154" cy="1357676"/>
          </a:xfrm>
        </p:grpSpPr>
        <p:sp>
          <p:nvSpPr>
            <p:cNvPr id="31" name="椭圆​​ 2"/>
            <p:cNvSpPr/>
            <p:nvPr/>
          </p:nvSpPr>
          <p:spPr>
            <a:xfrm>
              <a:off x="5073645" y="1252853"/>
              <a:ext cx="1012825" cy="1274762"/>
            </a:xfrm>
            <a:custGeom>
              <a:avLst/>
              <a:gdLst/>
              <a:ahLst/>
              <a:cxnLst/>
              <a:rect l="l" t="t" r="r" b="b"/>
              <a:pathLst>
                <a:path w="1944132" h="2448272">
                  <a:moveTo>
                    <a:pt x="972066" y="0"/>
                  </a:moveTo>
                  <a:cubicBezTo>
                    <a:pt x="1508923" y="0"/>
                    <a:pt x="1944132" y="435209"/>
                    <a:pt x="1944132" y="972066"/>
                  </a:cubicBezTo>
                  <a:cubicBezTo>
                    <a:pt x="1944132" y="1465344"/>
                    <a:pt x="1576711" y="1872807"/>
                    <a:pt x="1100480" y="1934684"/>
                  </a:cubicBezTo>
                  <a:lnTo>
                    <a:pt x="972066" y="2448272"/>
                  </a:lnTo>
                  <a:lnTo>
                    <a:pt x="843652" y="1934684"/>
                  </a:lnTo>
                  <a:cubicBezTo>
                    <a:pt x="367421" y="1872807"/>
                    <a:pt x="0" y="1465344"/>
                    <a:pt x="0" y="972066"/>
                  </a:cubicBezTo>
                  <a:cubicBezTo>
                    <a:pt x="0" y="435209"/>
                    <a:pt x="435209" y="0"/>
                    <a:pt x="972066" y="0"/>
                  </a:cubicBezTo>
                  <a:close/>
                </a:path>
              </a:pathLst>
            </a:custGeom>
            <a:solidFill>
              <a:srgbClr val="B6302E"/>
            </a:solidFill>
            <a:ln>
              <a:solidFill>
                <a:schemeClr val="bg1">
                  <a:lumMod val="95000"/>
                </a:schemeClr>
              </a:solidFill>
            </a:ln>
          </p:spPr>
          <p:txBody>
            <a:bodyPr wrap="none" anchor="ctr"/>
            <a:lstStyle/>
            <a:p>
              <a:pPr fontAlgn="base">
                <a:spcBef>
                  <a:spcPct val="0"/>
                </a:spcBef>
                <a:spcAft>
                  <a:spcPct val="0"/>
                </a:spcAft>
              </a:pPr>
              <a:endParaRPr lang="zh-CN" altLang="en-US" sz="1015" kern="0">
                <a:solidFill>
                  <a:srgbClr val="000000"/>
                </a:solidFill>
                <a:latin typeface="Arial" panose="020B0604020202020204" pitchFamily="34" charset="0"/>
                <a:ea typeface="微软雅黑" panose="020B0503020204020204" pitchFamily="34" charset="-122"/>
              </a:endParaRPr>
            </a:p>
          </p:txBody>
        </p:sp>
        <p:sp>
          <p:nvSpPr>
            <p:cNvPr id="32" name="椭圆​​ 10"/>
            <p:cNvSpPr/>
            <p:nvPr/>
          </p:nvSpPr>
          <p:spPr>
            <a:xfrm>
              <a:off x="5217790" y="2515685"/>
              <a:ext cx="720000" cy="94844"/>
            </a:xfrm>
            <a:prstGeom prst="ellipse">
              <a:avLst/>
            </a:prstGeom>
            <a:gradFill flip="none" rotWithShape="1">
              <a:gsLst>
                <a:gs pos="80000">
                  <a:sysClr val="window" lastClr="FFFFFF">
                    <a:alpha val="0"/>
                  </a:sysClr>
                </a:gs>
                <a:gs pos="0">
                  <a:srgbClr val="FFFFFF">
                    <a:lumMod val="50000"/>
                  </a:srgbClr>
                </a:gs>
              </a:gsLst>
              <a:path path="circle">
                <a:fillToRect l="50000" t="50000" r="50000" b="50000"/>
              </a:path>
              <a:tileRect/>
            </a:gradFill>
            <a:ln w="25400" cap="flat" cmpd="sng" algn="ctr">
              <a:noFill/>
              <a:prstDash val="solid"/>
            </a:ln>
            <a:effectLst/>
          </p:spPr>
          <p:txBody>
            <a:bodyPr anchor="ctr"/>
            <a:lstStyle/>
            <a:p>
              <a:pPr algn="ctr">
                <a:defRPr/>
              </a:pPr>
              <a:endParaRPr lang="zh-CN" altLang="en-US" kern="0">
                <a:solidFill>
                  <a:prstClr val="white"/>
                </a:solidFill>
                <a:ea typeface="微软雅黑" panose="020B0503020204020204" pitchFamily="34" charset="-122"/>
              </a:endParaRPr>
            </a:p>
          </p:txBody>
        </p:sp>
        <p:sp>
          <p:nvSpPr>
            <p:cNvPr id="33" name="矩形​​ 18"/>
            <p:cNvSpPr>
              <a:spLocks noChangeArrowheads="1"/>
            </p:cNvSpPr>
            <p:nvPr/>
          </p:nvSpPr>
          <p:spPr bwMode="auto">
            <a:xfrm>
              <a:off x="4943194" y="1598495"/>
              <a:ext cx="1272154" cy="45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fontAlgn="base">
                <a:spcBef>
                  <a:spcPct val="0"/>
                </a:spcBef>
                <a:spcAft>
                  <a:spcPct val="0"/>
                </a:spcAft>
              </a:pPr>
              <a:r>
                <a:rPr lang="zh-CN" altLang="en-US" sz="900" b="1" kern="0" dirty="0">
                  <a:solidFill>
                    <a:schemeClr val="bg1"/>
                  </a:solidFill>
                  <a:latin typeface="微软雅黑" panose="020B0503020204020204" pitchFamily="34" charset="-122"/>
                  <a:ea typeface="微软雅黑" panose="020B0503020204020204" pitchFamily="34" charset="-122"/>
                  <a:cs typeface="Arial Unicode MS" pitchFamily="34" charset="-122"/>
                </a:rPr>
                <a:t>督导措施</a:t>
              </a:r>
              <a:endParaRPr lang="zh-CN" altLang="en-US" sz="900" b="1" kern="0" dirty="0">
                <a:solidFill>
                  <a:schemeClr val="bg1"/>
                </a:solidFill>
                <a:latin typeface="微软雅黑" panose="020B0503020204020204" pitchFamily="34" charset="-122"/>
                <a:ea typeface="微软雅黑" panose="020B0503020204020204" pitchFamily="34" charset="-122"/>
                <a:cs typeface="Arial Unicode MS" pitchFamily="34" charset="-122"/>
              </a:endParaRPr>
            </a:p>
          </p:txBody>
        </p:sp>
      </p:gr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362">
                                          <p:stCondLst>
                                            <p:cond delay="0"/>
                                          </p:stCondLst>
                                        </p:cTn>
                                        <p:tgtEl>
                                          <p:spTgt spid="12"/>
                                        </p:tgtEl>
                                      </p:cBhvr>
                                    </p:animEffect>
                                    <p:anim calcmode="lin" valueType="num">
                                      <p:cBhvr>
                                        <p:cTn id="8" dur="1139"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415"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415" tmFilter="0, 0; 0.125,0.2665; 0.25,0.4; 0.375,0.465; 0.5,0.5;  0.625,0.535; 0.75,0.6; 0.875,0.7335; 1,1">
                                          <p:stCondLst>
                                            <p:cond delay="415"/>
                                          </p:stCondLst>
                                        </p:cTn>
                                        <p:tgtEl>
                                          <p:spTgt spid="12"/>
                                        </p:tgtEl>
                                        <p:attrNameLst>
                                          <p:attrName>ppt_y</p:attrName>
                                        </p:attrNameLst>
                                      </p:cBhvr>
                                      <p:tavLst>
                                        <p:tav tm="0" fmla="#ppt_y-sin(pi*$)/9">
                                          <p:val>
                                            <p:fltVal val="0"/>
                                          </p:val>
                                        </p:tav>
                                        <p:tav tm="100000">
                                          <p:val>
                                            <p:fltVal val="1"/>
                                          </p:val>
                                        </p:tav>
                                      </p:tavLst>
                                    </p:anim>
                                    <p:anim calcmode="lin" valueType="num">
                                      <p:cBhvr>
                                        <p:cTn id="11" dur="207" tmFilter="0, 0; 0.125,0.2665; 0.25,0.4; 0.375,0.465; 0.5,0.5;  0.625,0.535; 0.75,0.6; 0.875,0.7335; 1,1">
                                          <p:stCondLst>
                                            <p:cond delay="828"/>
                                          </p:stCondLst>
                                        </p:cTn>
                                        <p:tgtEl>
                                          <p:spTgt spid="12"/>
                                        </p:tgtEl>
                                        <p:attrNameLst>
                                          <p:attrName>ppt_y</p:attrName>
                                        </p:attrNameLst>
                                      </p:cBhvr>
                                      <p:tavLst>
                                        <p:tav tm="0" fmla="#ppt_y-sin(pi*$)/27">
                                          <p:val>
                                            <p:fltVal val="0"/>
                                          </p:val>
                                        </p:tav>
                                        <p:tav tm="100000">
                                          <p:val>
                                            <p:fltVal val="1"/>
                                          </p:val>
                                        </p:tav>
                                      </p:tavLst>
                                    </p:anim>
                                    <p:anim calcmode="lin" valueType="num">
                                      <p:cBhvr>
                                        <p:cTn id="12" dur="103" tmFilter="0, 0; 0.125,0.2665; 0.25,0.4; 0.375,0.465; 0.5,0.5;  0.625,0.535; 0.75,0.6; 0.875,0.7335; 1,1">
                                          <p:stCondLst>
                                            <p:cond delay="1035"/>
                                          </p:stCondLst>
                                        </p:cTn>
                                        <p:tgtEl>
                                          <p:spTgt spid="12"/>
                                        </p:tgtEl>
                                        <p:attrNameLst>
                                          <p:attrName>ppt_y</p:attrName>
                                        </p:attrNameLst>
                                      </p:cBhvr>
                                      <p:tavLst>
                                        <p:tav tm="0" fmla="#ppt_y-sin(pi*$)/81">
                                          <p:val>
                                            <p:fltVal val="0"/>
                                          </p:val>
                                        </p:tav>
                                        <p:tav tm="100000">
                                          <p:val>
                                            <p:fltVal val="1"/>
                                          </p:val>
                                        </p:tav>
                                      </p:tavLst>
                                    </p:anim>
                                    <p:animScale>
                                      <p:cBhvr>
                                        <p:cTn id="13" dur="16">
                                          <p:stCondLst>
                                            <p:cond delay="406"/>
                                          </p:stCondLst>
                                        </p:cTn>
                                        <p:tgtEl>
                                          <p:spTgt spid="12"/>
                                        </p:tgtEl>
                                      </p:cBhvr>
                                      <p:to x="100000" y="60000"/>
                                    </p:animScale>
                                    <p:animScale>
                                      <p:cBhvr>
                                        <p:cTn id="14" dur="104" decel="50000">
                                          <p:stCondLst>
                                            <p:cond delay="423"/>
                                          </p:stCondLst>
                                        </p:cTn>
                                        <p:tgtEl>
                                          <p:spTgt spid="12"/>
                                        </p:tgtEl>
                                      </p:cBhvr>
                                      <p:to x="100000" y="100000"/>
                                    </p:animScale>
                                    <p:animScale>
                                      <p:cBhvr>
                                        <p:cTn id="15" dur="16">
                                          <p:stCondLst>
                                            <p:cond delay="820"/>
                                          </p:stCondLst>
                                        </p:cTn>
                                        <p:tgtEl>
                                          <p:spTgt spid="12"/>
                                        </p:tgtEl>
                                      </p:cBhvr>
                                      <p:to x="100000" y="80000"/>
                                    </p:animScale>
                                    <p:animScale>
                                      <p:cBhvr>
                                        <p:cTn id="16" dur="104" decel="50000">
                                          <p:stCondLst>
                                            <p:cond delay="836"/>
                                          </p:stCondLst>
                                        </p:cTn>
                                        <p:tgtEl>
                                          <p:spTgt spid="12"/>
                                        </p:tgtEl>
                                      </p:cBhvr>
                                      <p:to x="100000" y="100000"/>
                                    </p:animScale>
                                    <p:animScale>
                                      <p:cBhvr>
                                        <p:cTn id="17" dur="16">
                                          <p:stCondLst>
                                            <p:cond delay="1026"/>
                                          </p:stCondLst>
                                        </p:cTn>
                                        <p:tgtEl>
                                          <p:spTgt spid="12"/>
                                        </p:tgtEl>
                                      </p:cBhvr>
                                      <p:to x="100000" y="90000"/>
                                    </p:animScale>
                                    <p:animScale>
                                      <p:cBhvr>
                                        <p:cTn id="18" dur="104" decel="50000">
                                          <p:stCondLst>
                                            <p:cond delay="1042"/>
                                          </p:stCondLst>
                                        </p:cTn>
                                        <p:tgtEl>
                                          <p:spTgt spid="12"/>
                                        </p:tgtEl>
                                      </p:cBhvr>
                                      <p:to x="100000" y="100000"/>
                                    </p:animScale>
                                    <p:animScale>
                                      <p:cBhvr>
                                        <p:cTn id="19" dur="16">
                                          <p:stCondLst>
                                            <p:cond delay="1130"/>
                                          </p:stCondLst>
                                        </p:cTn>
                                        <p:tgtEl>
                                          <p:spTgt spid="12"/>
                                        </p:tgtEl>
                                      </p:cBhvr>
                                      <p:to x="100000" y="95000"/>
                                    </p:animScale>
                                    <p:animScale>
                                      <p:cBhvr>
                                        <p:cTn id="20" dur="104" decel="50000">
                                          <p:stCondLst>
                                            <p:cond delay="1146"/>
                                          </p:stCondLst>
                                        </p:cTn>
                                        <p:tgtEl>
                                          <p:spTgt spid="12"/>
                                        </p:tgtEl>
                                      </p:cBhvr>
                                      <p:to x="100000" y="100000"/>
                                    </p:animScale>
                                  </p:childTnLst>
                                </p:cTn>
                              </p:par>
                              <p:par>
                                <p:cTn id="21" presetID="26" presetClass="entr" presetSubtype="0" fill="hold" nodeType="withEffect">
                                  <p:stCondLst>
                                    <p:cond delay="250"/>
                                  </p:stCondLst>
                                  <p:childTnLst>
                                    <p:set>
                                      <p:cBhvr>
                                        <p:cTn id="22" dur="1" fill="hold">
                                          <p:stCondLst>
                                            <p:cond delay="0"/>
                                          </p:stCondLst>
                                        </p:cTn>
                                        <p:tgtEl>
                                          <p:spTgt spid="16"/>
                                        </p:tgtEl>
                                        <p:attrNameLst>
                                          <p:attrName>style.visibility</p:attrName>
                                        </p:attrNameLst>
                                      </p:cBhvr>
                                      <p:to>
                                        <p:strVal val="visible"/>
                                      </p:to>
                                    </p:set>
                                    <p:animEffect transition="in" filter="wipe(down)">
                                      <p:cBhvr>
                                        <p:cTn id="23" dur="362">
                                          <p:stCondLst>
                                            <p:cond delay="0"/>
                                          </p:stCondLst>
                                        </p:cTn>
                                        <p:tgtEl>
                                          <p:spTgt spid="16"/>
                                        </p:tgtEl>
                                      </p:cBhvr>
                                    </p:animEffect>
                                    <p:anim calcmode="lin" valueType="num">
                                      <p:cBhvr>
                                        <p:cTn id="24" dur="1139"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5" dur="415"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26" dur="415" tmFilter="0, 0; 0.125,0.2665; 0.25,0.4; 0.375,0.465; 0.5,0.5;  0.625,0.535; 0.75,0.6; 0.875,0.7335; 1,1">
                                          <p:stCondLst>
                                            <p:cond delay="415"/>
                                          </p:stCondLst>
                                        </p:cTn>
                                        <p:tgtEl>
                                          <p:spTgt spid="16"/>
                                        </p:tgtEl>
                                        <p:attrNameLst>
                                          <p:attrName>ppt_y</p:attrName>
                                        </p:attrNameLst>
                                      </p:cBhvr>
                                      <p:tavLst>
                                        <p:tav tm="0" fmla="#ppt_y-sin(pi*$)/9">
                                          <p:val>
                                            <p:fltVal val="0"/>
                                          </p:val>
                                        </p:tav>
                                        <p:tav tm="100000">
                                          <p:val>
                                            <p:fltVal val="1"/>
                                          </p:val>
                                        </p:tav>
                                      </p:tavLst>
                                    </p:anim>
                                    <p:anim calcmode="lin" valueType="num">
                                      <p:cBhvr>
                                        <p:cTn id="27" dur="207" tmFilter="0, 0; 0.125,0.2665; 0.25,0.4; 0.375,0.465; 0.5,0.5;  0.625,0.535; 0.75,0.6; 0.875,0.7335; 1,1">
                                          <p:stCondLst>
                                            <p:cond delay="828"/>
                                          </p:stCondLst>
                                        </p:cTn>
                                        <p:tgtEl>
                                          <p:spTgt spid="16"/>
                                        </p:tgtEl>
                                        <p:attrNameLst>
                                          <p:attrName>ppt_y</p:attrName>
                                        </p:attrNameLst>
                                      </p:cBhvr>
                                      <p:tavLst>
                                        <p:tav tm="0" fmla="#ppt_y-sin(pi*$)/27">
                                          <p:val>
                                            <p:fltVal val="0"/>
                                          </p:val>
                                        </p:tav>
                                        <p:tav tm="100000">
                                          <p:val>
                                            <p:fltVal val="1"/>
                                          </p:val>
                                        </p:tav>
                                      </p:tavLst>
                                    </p:anim>
                                    <p:anim calcmode="lin" valueType="num">
                                      <p:cBhvr>
                                        <p:cTn id="28" dur="103" tmFilter="0, 0; 0.125,0.2665; 0.25,0.4; 0.375,0.465; 0.5,0.5;  0.625,0.535; 0.75,0.6; 0.875,0.7335; 1,1">
                                          <p:stCondLst>
                                            <p:cond delay="1035"/>
                                          </p:stCondLst>
                                        </p:cTn>
                                        <p:tgtEl>
                                          <p:spTgt spid="16"/>
                                        </p:tgtEl>
                                        <p:attrNameLst>
                                          <p:attrName>ppt_y</p:attrName>
                                        </p:attrNameLst>
                                      </p:cBhvr>
                                      <p:tavLst>
                                        <p:tav tm="0" fmla="#ppt_y-sin(pi*$)/81">
                                          <p:val>
                                            <p:fltVal val="0"/>
                                          </p:val>
                                        </p:tav>
                                        <p:tav tm="100000">
                                          <p:val>
                                            <p:fltVal val="1"/>
                                          </p:val>
                                        </p:tav>
                                      </p:tavLst>
                                    </p:anim>
                                    <p:animScale>
                                      <p:cBhvr>
                                        <p:cTn id="29" dur="16">
                                          <p:stCondLst>
                                            <p:cond delay="406"/>
                                          </p:stCondLst>
                                        </p:cTn>
                                        <p:tgtEl>
                                          <p:spTgt spid="16"/>
                                        </p:tgtEl>
                                      </p:cBhvr>
                                      <p:to x="100000" y="60000"/>
                                    </p:animScale>
                                    <p:animScale>
                                      <p:cBhvr>
                                        <p:cTn id="30" dur="104" decel="50000">
                                          <p:stCondLst>
                                            <p:cond delay="423"/>
                                          </p:stCondLst>
                                        </p:cTn>
                                        <p:tgtEl>
                                          <p:spTgt spid="16"/>
                                        </p:tgtEl>
                                      </p:cBhvr>
                                      <p:to x="100000" y="100000"/>
                                    </p:animScale>
                                    <p:animScale>
                                      <p:cBhvr>
                                        <p:cTn id="31" dur="16">
                                          <p:stCondLst>
                                            <p:cond delay="820"/>
                                          </p:stCondLst>
                                        </p:cTn>
                                        <p:tgtEl>
                                          <p:spTgt spid="16"/>
                                        </p:tgtEl>
                                      </p:cBhvr>
                                      <p:to x="100000" y="80000"/>
                                    </p:animScale>
                                    <p:animScale>
                                      <p:cBhvr>
                                        <p:cTn id="32" dur="104" decel="50000">
                                          <p:stCondLst>
                                            <p:cond delay="836"/>
                                          </p:stCondLst>
                                        </p:cTn>
                                        <p:tgtEl>
                                          <p:spTgt spid="16"/>
                                        </p:tgtEl>
                                      </p:cBhvr>
                                      <p:to x="100000" y="100000"/>
                                    </p:animScale>
                                    <p:animScale>
                                      <p:cBhvr>
                                        <p:cTn id="33" dur="16">
                                          <p:stCondLst>
                                            <p:cond delay="1026"/>
                                          </p:stCondLst>
                                        </p:cTn>
                                        <p:tgtEl>
                                          <p:spTgt spid="16"/>
                                        </p:tgtEl>
                                      </p:cBhvr>
                                      <p:to x="100000" y="90000"/>
                                    </p:animScale>
                                    <p:animScale>
                                      <p:cBhvr>
                                        <p:cTn id="34" dur="104" decel="50000">
                                          <p:stCondLst>
                                            <p:cond delay="1042"/>
                                          </p:stCondLst>
                                        </p:cTn>
                                        <p:tgtEl>
                                          <p:spTgt spid="16"/>
                                        </p:tgtEl>
                                      </p:cBhvr>
                                      <p:to x="100000" y="100000"/>
                                    </p:animScale>
                                    <p:animScale>
                                      <p:cBhvr>
                                        <p:cTn id="35" dur="16">
                                          <p:stCondLst>
                                            <p:cond delay="1130"/>
                                          </p:stCondLst>
                                        </p:cTn>
                                        <p:tgtEl>
                                          <p:spTgt spid="16"/>
                                        </p:tgtEl>
                                      </p:cBhvr>
                                      <p:to x="100000" y="95000"/>
                                    </p:animScale>
                                    <p:animScale>
                                      <p:cBhvr>
                                        <p:cTn id="36" dur="104" decel="50000">
                                          <p:stCondLst>
                                            <p:cond delay="1146"/>
                                          </p:stCondLst>
                                        </p:cTn>
                                        <p:tgtEl>
                                          <p:spTgt spid="16"/>
                                        </p:tgtEl>
                                      </p:cBhvr>
                                      <p:to x="100000" y="100000"/>
                                    </p:animScale>
                                  </p:childTnLst>
                                </p:cTn>
                              </p:par>
                              <p:par>
                                <p:cTn id="37" presetID="26" presetClass="entr" presetSubtype="0" fill="hold" nodeType="withEffect">
                                  <p:stCondLst>
                                    <p:cond delay="500"/>
                                  </p:stCondLst>
                                  <p:childTnLst>
                                    <p:set>
                                      <p:cBhvr>
                                        <p:cTn id="38" dur="1" fill="hold">
                                          <p:stCondLst>
                                            <p:cond delay="0"/>
                                          </p:stCondLst>
                                        </p:cTn>
                                        <p:tgtEl>
                                          <p:spTgt spid="20"/>
                                        </p:tgtEl>
                                        <p:attrNameLst>
                                          <p:attrName>style.visibility</p:attrName>
                                        </p:attrNameLst>
                                      </p:cBhvr>
                                      <p:to>
                                        <p:strVal val="visible"/>
                                      </p:to>
                                    </p:set>
                                    <p:animEffect transition="in" filter="wipe(down)">
                                      <p:cBhvr>
                                        <p:cTn id="39" dur="362">
                                          <p:stCondLst>
                                            <p:cond delay="0"/>
                                          </p:stCondLst>
                                        </p:cTn>
                                        <p:tgtEl>
                                          <p:spTgt spid="20"/>
                                        </p:tgtEl>
                                      </p:cBhvr>
                                    </p:animEffect>
                                    <p:anim calcmode="lin" valueType="num">
                                      <p:cBhvr>
                                        <p:cTn id="40" dur="1139"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41" dur="415"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42" dur="415" tmFilter="0, 0; 0.125,0.2665; 0.25,0.4; 0.375,0.465; 0.5,0.5;  0.625,0.535; 0.75,0.6; 0.875,0.7335; 1,1">
                                          <p:stCondLst>
                                            <p:cond delay="415"/>
                                          </p:stCondLst>
                                        </p:cTn>
                                        <p:tgtEl>
                                          <p:spTgt spid="20"/>
                                        </p:tgtEl>
                                        <p:attrNameLst>
                                          <p:attrName>ppt_y</p:attrName>
                                        </p:attrNameLst>
                                      </p:cBhvr>
                                      <p:tavLst>
                                        <p:tav tm="0" fmla="#ppt_y-sin(pi*$)/9">
                                          <p:val>
                                            <p:fltVal val="0"/>
                                          </p:val>
                                        </p:tav>
                                        <p:tav tm="100000">
                                          <p:val>
                                            <p:fltVal val="1"/>
                                          </p:val>
                                        </p:tav>
                                      </p:tavLst>
                                    </p:anim>
                                    <p:anim calcmode="lin" valueType="num">
                                      <p:cBhvr>
                                        <p:cTn id="43" dur="207" tmFilter="0, 0; 0.125,0.2665; 0.25,0.4; 0.375,0.465; 0.5,0.5;  0.625,0.535; 0.75,0.6; 0.875,0.7335; 1,1">
                                          <p:stCondLst>
                                            <p:cond delay="828"/>
                                          </p:stCondLst>
                                        </p:cTn>
                                        <p:tgtEl>
                                          <p:spTgt spid="20"/>
                                        </p:tgtEl>
                                        <p:attrNameLst>
                                          <p:attrName>ppt_y</p:attrName>
                                        </p:attrNameLst>
                                      </p:cBhvr>
                                      <p:tavLst>
                                        <p:tav tm="0" fmla="#ppt_y-sin(pi*$)/27">
                                          <p:val>
                                            <p:fltVal val="0"/>
                                          </p:val>
                                        </p:tav>
                                        <p:tav tm="100000">
                                          <p:val>
                                            <p:fltVal val="1"/>
                                          </p:val>
                                        </p:tav>
                                      </p:tavLst>
                                    </p:anim>
                                    <p:anim calcmode="lin" valueType="num">
                                      <p:cBhvr>
                                        <p:cTn id="44" dur="103" tmFilter="0, 0; 0.125,0.2665; 0.25,0.4; 0.375,0.465; 0.5,0.5;  0.625,0.535; 0.75,0.6; 0.875,0.7335; 1,1">
                                          <p:stCondLst>
                                            <p:cond delay="1035"/>
                                          </p:stCondLst>
                                        </p:cTn>
                                        <p:tgtEl>
                                          <p:spTgt spid="20"/>
                                        </p:tgtEl>
                                        <p:attrNameLst>
                                          <p:attrName>ppt_y</p:attrName>
                                        </p:attrNameLst>
                                      </p:cBhvr>
                                      <p:tavLst>
                                        <p:tav tm="0" fmla="#ppt_y-sin(pi*$)/81">
                                          <p:val>
                                            <p:fltVal val="0"/>
                                          </p:val>
                                        </p:tav>
                                        <p:tav tm="100000">
                                          <p:val>
                                            <p:fltVal val="1"/>
                                          </p:val>
                                        </p:tav>
                                      </p:tavLst>
                                    </p:anim>
                                    <p:animScale>
                                      <p:cBhvr>
                                        <p:cTn id="45" dur="16">
                                          <p:stCondLst>
                                            <p:cond delay="406"/>
                                          </p:stCondLst>
                                        </p:cTn>
                                        <p:tgtEl>
                                          <p:spTgt spid="20"/>
                                        </p:tgtEl>
                                      </p:cBhvr>
                                      <p:to x="100000" y="60000"/>
                                    </p:animScale>
                                    <p:animScale>
                                      <p:cBhvr>
                                        <p:cTn id="46" dur="104" decel="50000">
                                          <p:stCondLst>
                                            <p:cond delay="423"/>
                                          </p:stCondLst>
                                        </p:cTn>
                                        <p:tgtEl>
                                          <p:spTgt spid="20"/>
                                        </p:tgtEl>
                                      </p:cBhvr>
                                      <p:to x="100000" y="100000"/>
                                    </p:animScale>
                                    <p:animScale>
                                      <p:cBhvr>
                                        <p:cTn id="47" dur="16">
                                          <p:stCondLst>
                                            <p:cond delay="820"/>
                                          </p:stCondLst>
                                        </p:cTn>
                                        <p:tgtEl>
                                          <p:spTgt spid="20"/>
                                        </p:tgtEl>
                                      </p:cBhvr>
                                      <p:to x="100000" y="80000"/>
                                    </p:animScale>
                                    <p:animScale>
                                      <p:cBhvr>
                                        <p:cTn id="48" dur="104" decel="50000">
                                          <p:stCondLst>
                                            <p:cond delay="836"/>
                                          </p:stCondLst>
                                        </p:cTn>
                                        <p:tgtEl>
                                          <p:spTgt spid="20"/>
                                        </p:tgtEl>
                                      </p:cBhvr>
                                      <p:to x="100000" y="100000"/>
                                    </p:animScale>
                                    <p:animScale>
                                      <p:cBhvr>
                                        <p:cTn id="49" dur="16">
                                          <p:stCondLst>
                                            <p:cond delay="1026"/>
                                          </p:stCondLst>
                                        </p:cTn>
                                        <p:tgtEl>
                                          <p:spTgt spid="20"/>
                                        </p:tgtEl>
                                      </p:cBhvr>
                                      <p:to x="100000" y="90000"/>
                                    </p:animScale>
                                    <p:animScale>
                                      <p:cBhvr>
                                        <p:cTn id="50" dur="104" decel="50000">
                                          <p:stCondLst>
                                            <p:cond delay="1042"/>
                                          </p:stCondLst>
                                        </p:cTn>
                                        <p:tgtEl>
                                          <p:spTgt spid="20"/>
                                        </p:tgtEl>
                                      </p:cBhvr>
                                      <p:to x="100000" y="100000"/>
                                    </p:animScale>
                                    <p:animScale>
                                      <p:cBhvr>
                                        <p:cTn id="51" dur="16">
                                          <p:stCondLst>
                                            <p:cond delay="1130"/>
                                          </p:stCondLst>
                                        </p:cTn>
                                        <p:tgtEl>
                                          <p:spTgt spid="20"/>
                                        </p:tgtEl>
                                      </p:cBhvr>
                                      <p:to x="100000" y="95000"/>
                                    </p:animScale>
                                    <p:animScale>
                                      <p:cBhvr>
                                        <p:cTn id="52" dur="104" decel="50000">
                                          <p:stCondLst>
                                            <p:cond delay="1146"/>
                                          </p:stCondLst>
                                        </p:cTn>
                                        <p:tgtEl>
                                          <p:spTgt spid="20"/>
                                        </p:tgtEl>
                                      </p:cBhvr>
                                      <p:to x="100000" y="100000"/>
                                    </p:animScale>
                                  </p:childTnLst>
                                </p:cTn>
                              </p:par>
                              <p:par>
                                <p:cTn id="53" presetID="26" presetClass="entr" presetSubtype="0" fill="hold" nodeType="withEffect">
                                  <p:stCondLst>
                                    <p:cond delay="950"/>
                                  </p:stCondLst>
                                  <p:childTnLst>
                                    <p:set>
                                      <p:cBhvr>
                                        <p:cTn id="54" dur="1" fill="hold">
                                          <p:stCondLst>
                                            <p:cond delay="0"/>
                                          </p:stCondLst>
                                        </p:cTn>
                                        <p:tgtEl>
                                          <p:spTgt spid="25"/>
                                        </p:tgtEl>
                                        <p:attrNameLst>
                                          <p:attrName>style.visibility</p:attrName>
                                        </p:attrNameLst>
                                      </p:cBhvr>
                                      <p:to>
                                        <p:strVal val="visible"/>
                                      </p:to>
                                    </p:set>
                                    <p:animEffect transition="in" filter="wipe(down)">
                                      <p:cBhvr>
                                        <p:cTn id="55" dur="376">
                                          <p:stCondLst>
                                            <p:cond delay="0"/>
                                          </p:stCondLst>
                                        </p:cTn>
                                        <p:tgtEl>
                                          <p:spTgt spid="25"/>
                                        </p:tgtEl>
                                      </p:cBhvr>
                                    </p:animEffect>
                                    <p:anim calcmode="lin" valueType="num">
                                      <p:cBhvr>
                                        <p:cTn id="56" dur="1185"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57" dur="432"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58" dur="432" tmFilter="0, 0; 0.125,0.2665; 0.25,0.4; 0.375,0.465; 0.5,0.5;  0.625,0.535; 0.75,0.6; 0.875,0.7335; 1,1">
                                          <p:stCondLst>
                                            <p:cond delay="432"/>
                                          </p:stCondLst>
                                        </p:cTn>
                                        <p:tgtEl>
                                          <p:spTgt spid="25"/>
                                        </p:tgtEl>
                                        <p:attrNameLst>
                                          <p:attrName>ppt_y</p:attrName>
                                        </p:attrNameLst>
                                      </p:cBhvr>
                                      <p:tavLst>
                                        <p:tav tm="0" fmla="#ppt_y-sin(pi*$)/9">
                                          <p:val>
                                            <p:fltVal val="0"/>
                                          </p:val>
                                        </p:tav>
                                        <p:tav tm="100000">
                                          <p:val>
                                            <p:fltVal val="1"/>
                                          </p:val>
                                        </p:tav>
                                      </p:tavLst>
                                    </p:anim>
                                    <p:anim calcmode="lin" valueType="num">
                                      <p:cBhvr>
                                        <p:cTn id="59" dur="215" tmFilter="0, 0; 0.125,0.2665; 0.25,0.4; 0.375,0.465; 0.5,0.5;  0.625,0.535; 0.75,0.6; 0.875,0.7335; 1,1">
                                          <p:stCondLst>
                                            <p:cond delay="861"/>
                                          </p:stCondLst>
                                        </p:cTn>
                                        <p:tgtEl>
                                          <p:spTgt spid="25"/>
                                        </p:tgtEl>
                                        <p:attrNameLst>
                                          <p:attrName>ppt_y</p:attrName>
                                        </p:attrNameLst>
                                      </p:cBhvr>
                                      <p:tavLst>
                                        <p:tav tm="0" fmla="#ppt_y-sin(pi*$)/27">
                                          <p:val>
                                            <p:fltVal val="0"/>
                                          </p:val>
                                        </p:tav>
                                        <p:tav tm="100000">
                                          <p:val>
                                            <p:fltVal val="1"/>
                                          </p:val>
                                        </p:tav>
                                      </p:tavLst>
                                    </p:anim>
                                    <p:anim calcmode="lin" valueType="num">
                                      <p:cBhvr>
                                        <p:cTn id="60" dur="107" tmFilter="0, 0; 0.125,0.2665; 0.25,0.4; 0.375,0.465; 0.5,0.5;  0.625,0.535; 0.75,0.6; 0.875,0.7335; 1,1">
                                          <p:stCondLst>
                                            <p:cond delay="1076"/>
                                          </p:stCondLst>
                                        </p:cTn>
                                        <p:tgtEl>
                                          <p:spTgt spid="25"/>
                                        </p:tgtEl>
                                        <p:attrNameLst>
                                          <p:attrName>ppt_y</p:attrName>
                                        </p:attrNameLst>
                                      </p:cBhvr>
                                      <p:tavLst>
                                        <p:tav tm="0" fmla="#ppt_y-sin(pi*$)/81">
                                          <p:val>
                                            <p:fltVal val="0"/>
                                          </p:val>
                                        </p:tav>
                                        <p:tav tm="100000">
                                          <p:val>
                                            <p:fltVal val="1"/>
                                          </p:val>
                                        </p:tav>
                                      </p:tavLst>
                                    </p:anim>
                                    <p:animScale>
                                      <p:cBhvr>
                                        <p:cTn id="61" dur="17">
                                          <p:stCondLst>
                                            <p:cond delay="422"/>
                                          </p:stCondLst>
                                        </p:cTn>
                                        <p:tgtEl>
                                          <p:spTgt spid="25"/>
                                        </p:tgtEl>
                                      </p:cBhvr>
                                      <p:to x="100000" y="60000"/>
                                    </p:animScale>
                                    <p:animScale>
                                      <p:cBhvr>
                                        <p:cTn id="62" dur="108" decel="50000">
                                          <p:stCondLst>
                                            <p:cond delay="440"/>
                                          </p:stCondLst>
                                        </p:cTn>
                                        <p:tgtEl>
                                          <p:spTgt spid="25"/>
                                        </p:tgtEl>
                                      </p:cBhvr>
                                      <p:to x="100000" y="100000"/>
                                    </p:animScale>
                                    <p:animScale>
                                      <p:cBhvr>
                                        <p:cTn id="63" dur="17">
                                          <p:stCondLst>
                                            <p:cond delay="853"/>
                                          </p:stCondLst>
                                        </p:cTn>
                                        <p:tgtEl>
                                          <p:spTgt spid="25"/>
                                        </p:tgtEl>
                                      </p:cBhvr>
                                      <p:to x="100000" y="80000"/>
                                    </p:animScale>
                                    <p:animScale>
                                      <p:cBhvr>
                                        <p:cTn id="64" dur="108" decel="50000">
                                          <p:stCondLst>
                                            <p:cond delay="869"/>
                                          </p:stCondLst>
                                        </p:cTn>
                                        <p:tgtEl>
                                          <p:spTgt spid="25"/>
                                        </p:tgtEl>
                                      </p:cBhvr>
                                      <p:to x="100000" y="100000"/>
                                    </p:animScale>
                                    <p:animScale>
                                      <p:cBhvr>
                                        <p:cTn id="65" dur="17">
                                          <p:stCondLst>
                                            <p:cond delay="1067"/>
                                          </p:stCondLst>
                                        </p:cTn>
                                        <p:tgtEl>
                                          <p:spTgt spid="25"/>
                                        </p:tgtEl>
                                      </p:cBhvr>
                                      <p:to x="100000" y="90000"/>
                                    </p:animScale>
                                    <p:animScale>
                                      <p:cBhvr>
                                        <p:cTn id="66" dur="108" decel="50000">
                                          <p:stCondLst>
                                            <p:cond delay="1084"/>
                                          </p:stCondLst>
                                        </p:cTn>
                                        <p:tgtEl>
                                          <p:spTgt spid="25"/>
                                        </p:tgtEl>
                                      </p:cBhvr>
                                      <p:to x="100000" y="100000"/>
                                    </p:animScale>
                                    <p:animScale>
                                      <p:cBhvr>
                                        <p:cTn id="67" dur="17">
                                          <p:stCondLst>
                                            <p:cond delay="1175"/>
                                          </p:stCondLst>
                                        </p:cTn>
                                        <p:tgtEl>
                                          <p:spTgt spid="25"/>
                                        </p:tgtEl>
                                      </p:cBhvr>
                                      <p:to x="100000" y="95000"/>
                                    </p:animScale>
                                    <p:animScale>
                                      <p:cBhvr>
                                        <p:cTn id="68" dur="108" decel="50000">
                                          <p:stCondLst>
                                            <p:cond delay="1192"/>
                                          </p:stCondLst>
                                        </p:cTn>
                                        <p:tgtEl>
                                          <p:spTgt spid="25"/>
                                        </p:tgtEl>
                                      </p:cBhvr>
                                      <p:to x="100000" y="100000"/>
                                    </p:animScale>
                                  </p:childTnLst>
                                </p:cTn>
                              </p:par>
                              <p:par>
                                <p:cTn id="69" presetID="26" presetClass="entr" presetSubtype="0" fill="hold" nodeType="withEffect">
                                  <p:stCondLst>
                                    <p:cond delay="950"/>
                                  </p:stCondLst>
                                  <p:childTnLst>
                                    <p:set>
                                      <p:cBhvr>
                                        <p:cTn id="70" dur="1" fill="hold">
                                          <p:stCondLst>
                                            <p:cond delay="0"/>
                                          </p:stCondLst>
                                        </p:cTn>
                                        <p:tgtEl>
                                          <p:spTgt spid="30"/>
                                        </p:tgtEl>
                                        <p:attrNameLst>
                                          <p:attrName>style.visibility</p:attrName>
                                        </p:attrNameLst>
                                      </p:cBhvr>
                                      <p:to>
                                        <p:strVal val="visible"/>
                                      </p:to>
                                    </p:set>
                                    <p:animEffect transition="in" filter="wipe(down)">
                                      <p:cBhvr>
                                        <p:cTn id="71" dur="376">
                                          <p:stCondLst>
                                            <p:cond delay="0"/>
                                          </p:stCondLst>
                                        </p:cTn>
                                        <p:tgtEl>
                                          <p:spTgt spid="30"/>
                                        </p:tgtEl>
                                      </p:cBhvr>
                                    </p:animEffect>
                                    <p:anim calcmode="lin" valueType="num">
                                      <p:cBhvr>
                                        <p:cTn id="72" dur="1185" tmFilter="0,0; 0.14,0.36; 0.43,0.73; 0.71,0.91; 1.0,1.0">
                                          <p:stCondLst>
                                            <p:cond delay="0"/>
                                          </p:stCondLst>
                                        </p:cTn>
                                        <p:tgtEl>
                                          <p:spTgt spid="30"/>
                                        </p:tgtEl>
                                        <p:attrNameLst>
                                          <p:attrName>ppt_x</p:attrName>
                                        </p:attrNameLst>
                                      </p:cBhvr>
                                      <p:tavLst>
                                        <p:tav tm="0">
                                          <p:val>
                                            <p:strVal val="#ppt_x-0.25"/>
                                          </p:val>
                                        </p:tav>
                                        <p:tav tm="100000">
                                          <p:val>
                                            <p:strVal val="#ppt_x"/>
                                          </p:val>
                                        </p:tav>
                                      </p:tavLst>
                                    </p:anim>
                                    <p:anim calcmode="lin" valueType="num">
                                      <p:cBhvr>
                                        <p:cTn id="73" dur="432" tmFilter="0.0,0.0; 0.25,0.07; 0.50,0.2; 0.75,0.467; 1.0,1.0">
                                          <p:stCondLst>
                                            <p:cond delay="0"/>
                                          </p:stCondLst>
                                        </p:cTn>
                                        <p:tgtEl>
                                          <p:spTgt spid="30"/>
                                        </p:tgtEl>
                                        <p:attrNameLst>
                                          <p:attrName>ppt_y</p:attrName>
                                        </p:attrNameLst>
                                      </p:cBhvr>
                                      <p:tavLst>
                                        <p:tav tm="0" fmla="#ppt_y-sin(pi*$)/3">
                                          <p:val>
                                            <p:fltVal val="0.5"/>
                                          </p:val>
                                        </p:tav>
                                        <p:tav tm="100000">
                                          <p:val>
                                            <p:fltVal val="1"/>
                                          </p:val>
                                        </p:tav>
                                      </p:tavLst>
                                    </p:anim>
                                    <p:anim calcmode="lin" valueType="num">
                                      <p:cBhvr>
                                        <p:cTn id="74" dur="432" tmFilter="0, 0; 0.125,0.2665; 0.25,0.4; 0.375,0.465; 0.5,0.5;  0.625,0.535; 0.75,0.6; 0.875,0.7335; 1,1">
                                          <p:stCondLst>
                                            <p:cond delay="432"/>
                                          </p:stCondLst>
                                        </p:cTn>
                                        <p:tgtEl>
                                          <p:spTgt spid="30"/>
                                        </p:tgtEl>
                                        <p:attrNameLst>
                                          <p:attrName>ppt_y</p:attrName>
                                        </p:attrNameLst>
                                      </p:cBhvr>
                                      <p:tavLst>
                                        <p:tav tm="0" fmla="#ppt_y-sin(pi*$)/9">
                                          <p:val>
                                            <p:fltVal val="0"/>
                                          </p:val>
                                        </p:tav>
                                        <p:tav tm="100000">
                                          <p:val>
                                            <p:fltVal val="1"/>
                                          </p:val>
                                        </p:tav>
                                      </p:tavLst>
                                    </p:anim>
                                    <p:anim calcmode="lin" valueType="num">
                                      <p:cBhvr>
                                        <p:cTn id="75" dur="215" tmFilter="0, 0; 0.125,0.2665; 0.25,0.4; 0.375,0.465; 0.5,0.5;  0.625,0.535; 0.75,0.6; 0.875,0.7335; 1,1">
                                          <p:stCondLst>
                                            <p:cond delay="861"/>
                                          </p:stCondLst>
                                        </p:cTn>
                                        <p:tgtEl>
                                          <p:spTgt spid="30"/>
                                        </p:tgtEl>
                                        <p:attrNameLst>
                                          <p:attrName>ppt_y</p:attrName>
                                        </p:attrNameLst>
                                      </p:cBhvr>
                                      <p:tavLst>
                                        <p:tav tm="0" fmla="#ppt_y-sin(pi*$)/27">
                                          <p:val>
                                            <p:fltVal val="0"/>
                                          </p:val>
                                        </p:tav>
                                        <p:tav tm="100000">
                                          <p:val>
                                            <p:fltVal val="1"/>
                                          </p:val>
                                        </p:tav>
                                      </p:tavLst>
                                    </p:anim>
                                    <p:anim calcmode="lin" valueType="num">
                                      <p:cBhvr>
                                        <p:cTn id="76" dur="107" tmFilter="0, 0; 0.125,0.2665; 0.25,0.4; 0.375,0.465; 0.5,0.5;  0.625,0.535; 0.75,0.6; 0.875,0.7335; 1,1">
                                          <p:stCondLst>
                                            <p:cond delay="1076"/>
                                          </p:stCondLst>
                                        </p:cTn>
                                        <p:tgtEl>
                                          <p:spTgt spid="30"/>
                                        </p:tgtEl>
                                        <p:attrNameLst>
                                          <p:attrName>ppt_y</p:attrName>
                                        </p:attrNameLst>
                                      </p:cBhvr>
                                      <p:tavLst>
                                        <p:tav tm="0" fmla="#ppt_y-sin(pi*$)/81">
                                          <p:val>
                                            <p:fltVal val="0"/>
                                          </p:val>
                                        </p:tav>
                                        <p:tav tm="100000">
                                          <p:val>
                                            <p:fltVal val="1"/>
                                          </p:val>
                                        </p:tav>
                                      </p:tavLst>
                                    </p:anim>
                                    <p:animScale>
                                      <p:cBhvr>
                                        <p:cTn id="77" dur="17">
                                          <p:stCondLst>
                                            <p:cond delay="422"/>
                                          </p:stCondLst>
                                        </p:cTn>
                                        <p:tgtEl>
                                          <p:spTgt spid="30"/>
                                        </p:tgtEl>
                                      </p:cBhvr>
                                      <p:to x="100000" y="60000"/>
                                    </p:animScale>
                                    <p:animScale>
                                      <p:cBhvr>
                                        <p:cTn id="78" dur="108" decel="50000">
                                          <p:stCondLst>
                                            <p:cond delay="440"/>
                                          </p:stCondLst>
                                        </p:cTn>
                                        <p:tgtEl>
                                          <p:spTgt spid="30"/>
                                        </p:tgtEl>
                                      </p:cBhvr>
                                      <p:to x="100000" y="100000"/>
                                    </p:animScale>
                                    <p:animScale>
                                      <p:cBhvr>
                                        <p:cTn id="79" dur="17">
                                          <p:stCondLst>
                                            <p:cond delay="853"/>
                                          </p:stCondLst>
                                        </p:cTn>
                                        <p:tgtEl>
                                          <p:spTgt spid="30"/>
                                        </p:tgtEl>
                                      </p:cBhvr>
                                      <p:to x="100000" y="80000"/>
                                    </p:animScale>
                                    <p:animScale>
                                      <p:cBhvr>
                                        <p:cTn id="80" dur="108" decel="50000">
                                          <p:stCondLst>
                                            <p:cond delay="869"/>
                                          </p:stCondLst>
                                        </p:cTn>
                                        <p:tgtEl>
                                          <p:spTgt spid="30"/>
                                        </p:tgtEl>
                                      </p:cBhvr>
                                      <p:to x="100000" y="100000"/>
                                    </p:animScale>
                                    <p:animScale>
                                      <p:cBhvr>
                                        <p:cTn id="81" dur="17">
                                          <p:stCondLst>
                                            <p:cond delay="1067"/>
                                          </p:stCondLst>
                                        </p:cTn>
                                        <p:tgtEl>
                                          <p:spTgt spid="30"/>
                                        </p:tgtEl>
                                      </p:cBhvr>
                                      <p:to x="100000" y="90000"/>
                                    </p:animScale>
                                    <p:animScale>
                                      <p:cBhvr>
                                        <p:cTn id="82" dur="108" decel="50000">
                                          <p:stCondLst>
                                            <p:cond delay="1084"/>
                                          </p:stCondLst>
                                        </p:cTn>
                                        <p:tgtEl>
                                          <p:spTgt spid="30"/>
                                        </p:tgtEl>
                                      </p:cBhvr>
                                      <p:to x="100000" y="100000"/>
                                    </p:animScale>
                                    <p:animScale>
                                      <p:cBhvr>
                                        <p:cTn id="83" dur="17">
                                          <p:stCondLst>
                                            <p:cond delay="1175"/>
                                          </p:stCondLst>
                                        </p:cTn>
                                        <p:tgtEl>
                                          <p:spTgt spid="30"/>
                                        </p:tgtEl>
                                      </p:cBhvr>
                                      <p:to x="100000" y="95000"/>
                                    </p:animScale>
                                    <p:animScale>
                                      <p:cBhvr>
                                        <p:cTn id="84" dur="108" decel="50000">
                                          <p:stCondLst>
                                            <p:cond delay="1192"/>
                                          </p:stCondLst>
                                        </p:cTn>
                                        <p:tgtEl>
                                          <p:spTgt spid="30"/>
                                        </p:tgtEl>
                                      </p:cBhvr>
                                      <p:to x="100000" y="100000"/>
                                    </p:animScale>
                                  </p:childTnLst>
                                </p:cTn>
                              </p:par>
                            </p:childTnLst>
                          </p:cTn>
                        </p:par>
                        <p:par>
                          <p:cTn id="85" fill="hold">
                            <p:stCondLst>
                              <p:cond delay="1500"/>
                            </p:stCondLst>
                            <p:childTnLst>
                              <p:par>
                                <p:cTn id="86" presetID="22" presetClass="entr" presetSubtype="2" fill="hold" grpId="0" nodeType="afterEffect">
                                  <p:stCondLst>
                                    <p:cond delay="0"/>
                                  </p:stCondLst>
                                  <p:childTnLst>
                                    <p:set>
                                      <p:cBhvr>
                                        <p:cTn id="87" dur="1" fill="hold">
                                          <p:stCondLst>
                                            <p:cond delay="0"/>
                                          </p:stCondLst>
                                        </p:cTn>
                                        <p:tgtEl>
                                          <p:spTgt spid="24"/>
                                        </p:tgtEl>
                                        <p:attrNameLst>
                                          <p:attrName>style.visibility</p:attrName>
                                        </p:attrNameLst>
                                      </p:cBhvr>
                                      <p:to>
                                        <p:strVal val="visible"/>
                                      </p:to>
                                    </p:set>
                                    <p:animEffect transition="in" filter="wipe(right)">
                                      <p:cBhvr>
                                        <p:cTn id="88" dur="250"/>
                                        <p:tgtEl>
                                          <p:spTgt spid="24"/>
                                        </p:tgtEl>
                                      </p:cBhvr>
                                    </p:animEffect>
                                  </p:childTnLst>
                                </p:cTn>
                              </p:par>
                            </p:childTnLst>
                          </p:cTn>
                        </p:par>
                        <p:par>
                          <p:cTn id="89" fill="hold">
                            <p:stCondLst>
                              <p:cond delay="2000"/>
                            </p:stCondLst>
                            <p:childTnLst>
                              <p:par>
                                <p:cTn id="90" presetID="22" presetClass="entr" presetSubtype="2" fill="hold" grpId="0" nodeType="afterEffect">
                                  <p:stCondLst>
                                    <p:cond delay="0"/>
                                  </p:stCondLst>
                                  <p:childTnLst>
                                    <p:set>
                                      <p:cBhvr>
                                        <p:cTn id="91" dur="1" fill="hold">
                                          <p:stCondLst>
                                            <p:cond delay="0"/>
                                          </p:stCondLst>
                                        </p:cTn>
                                        <p:tgtEl>
                                          <p:spTgt spid="11"/>
                                        </p:tgtEl>
                                        <p:attrNameLst>
                                          <p:attrName>style.visibility</p:attrName>
                                        </p:attrNameLst>
                                      </p:cBhvr>
                                      <p:to>
                                        <p:strVal val="visible"/>
                                      </p:to>
                                    </p:set>
                                    <p:animEffect transition="in" filter="wipe(right)">
                                      <p:cBhvr>
                                        <p:cTn id="92" dur="250"/>
                                        <p:tgtEl>
                                          <p:spTgt spid="11"/>
                                        </p:tgtEl>
                                      </p:cBhvr>
                                    </p:animEffect>
                                  </p:childTnLst>
                                </p:cTn>
                              </p:par>
                              <p:par>
                                <p:cTn id="93" presetID="22" presetClass="entr" presetSubtype="2" fill="hold" grpId="0" nodeType="withEffect">
                                  <p:stCondLst>
                                    <p:cond delay="250"/>
                                  </p:stCondLst>
                                  <p:childTnLst>
                                    <p:set>
                                      <p:cBhvr>
                                        <p:cTn id="94" dur="1" fill="hold">
                                          <p:stCondLst>
                                            <p:cond delay="0"/>
                                          </p:stCondLst>
                                        </p:cTn>
                                        <p:tgtEl>
                                          <p:spTgt spid="9"/>
                                        </p:tgtEl>
                                        <p:attrNameLst>
                                          <p:attrName>style.visibility</p:attrName>
                                        </p:attrNameLst>
                                      </p:cBhvr>
                                      <p:to>
                                        <p:strVal val="visible"/>
                                      </p:to>
                                    </p:set>
                                    <p:animEffect transition="in" filter="wipe(right)">
                                      <p:cBhvr>
                                        <p:cTn id="95" dur="250"/>
                                        <p:tgtEl>
                                          <p:spTgt spid="9"/>
                                        </p:tgtEl>
                                      </p:cBhvr>
                                    </p:animEffect>
                                  </p:childTnLst>
                                </p:cTn>
                              </p:par>
                              <p:par>
                                <p:cTn id="96" presetID="22" presetClass="entr" presetSubtype="2" fill="hold" grpId="0" nodeType="withEffect">
                                  <p:stCondLst>
                                    <p:cond delay="500"/>
                                  </p:stCondLst>
                                  <p:childTnLst>
                                    <p:set>
                                      <p:cBhvr>
                                        <p:cTn id="97" dur="1" fill="hold">
                                          <p:stCondLst>
                                            <p:cond delay="0"/>
                                          </p:stCondLst>
                                        </p:cTn>
                                        <p:tgtEl>
                                          <p:spTgt spid="10"/>
                                        </p:tgtEl>
                                        <p:attrNameLst>
                                          <p:attrName>style.visibility</p:attrName>
                                        </p:attrNameLst>
                                      </p:cBhvr>
                                      <p:to>
                                        <p:strVal val="visible"/>
                                      </p:to>
                                    </p:set>
                                    <p:animEffect transition="in" filter="wipe(right)">
                                      <p:cBhvr>
                                        <p:cTn id="98" dur="250"/>
                                        <p:tgtEl>
                                          <p:spTgt spid="10"/>
                                        </p:tgtEl>
                                      </p:cBhvr>
                                    </p:animEffect>
                                  </p:childTnLst>
                                </p:cTn>
                              </p:par>
                            </p:childTnLst>
                          </p:cTn>
                        </p:par>
                        <p:par>
                          <p:cTn id="99" fill="hold">
                            <p:stCondLst>
                              <p:cond delay="2500"/>
                            </p:stCondLst>
                            <p:childTnLst>
                              <p:par>
                                <p:cTn id="100" presetID="22" presetClass="entr" presetSubtype="2" fill="hold" grpId="0" nodeType="afterEffect">
                                  <p:stCondLst>
                                    <p:cond delay="0"/>
                                  </p:stCondLst>
                                  <p:childTnLst>
                                    <p:set>
                                      <p:cBhvr>
                                        <p:cTn id="101" dur="1" fill="hold">
                                          <p:stCondLst>
                                            <p:cond delay="0"/>
                                          </p:stCondLst>
                                        </p:cTn>
                                        <p:tgtEl>
                                          <p:spTgt spid="29"/>
                                        </p:tgtEl>
                                        <p:attrNameLst>
                                          <p:attrName>style.visibility</p:attrName>
                                        </p:attrNameLst>
                                      </p:cBhvr>
                                      <p:to>
                                        <p:strVal val="visible"/>
                                      </p:to>
                                    </p:set>
                                    <p:animEffect transition="in" filter="wipe(right)">
                                      <p:cBhvr>
                                        <p:cTn id="102" dur="25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24" grpId="0"/>
      <p:bldP spid="2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3291599" y="1538681"/>
            <a:ext cx="2650091" cy="2585455"/>
          </a:xfrm>
          <a:prstGeom prst="ellipse">
            <a:avLst/>
          </a:prstGeom>
          <a:solidFill>
            <a:srgbClr val="C80000"/>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zh-CN" altLang="en-US" sz="4000" b="1" dirty="0">
                <a:latin typeface="微软雅黑" panose="020B0503020204020204" pitchFamily="34" charset="-122"/>
                <a:ea typeface="微软雅黑" panose="020B0503020204020204" pitchFamily="34" charset="-122"/>
              </a:rPr>
              <a:t>内容</a:t>
            </a:r>
            <a:endParaRPr lang="zh-CN" altLang="en-US" sz="4000" b="1" dirty="0">
              <a:latin typeface="微软雅黑" panose="020B0503020204020204" pitchFamily="34" charset="-122"/>
              <a:ea typeface="微软雅黑" panose="020B0503020204020204" pitchFamily="34" charset="-122"/>
            </a:endParaRPr>
          </a:p>
        </p:txBody>
      </p:sp>
      <p:grpSp>
        <p:nvGrpSpPr>
          <p:cNvPr id="4" name="组合 3"/>
          <p:cNvGrpSpPr/>
          <p:nvPr/>
        </p:nvGrpSpPr>
        <p:grpSpPr>
          <a:xfrm>
            <a:off x="2599409" y="1417933"/>
            <a:ext cx="1398549" cy="1398549"/>
            <a:chOff x="2270685" y="1963548"/>
            <a:chExt cx="1545717" cy="1545717"/>
          </a:xfrm>
        </p:grpSpPr>
        <p:sp>
          <p:nvSpPr>
            <p:cNvPr id="5" name="泪滴形 4"/>
            <p:cNvSpPr/>
            <p:nvPr/>
          </p:nvSpPr>
          <p:spPr>
            <a:xfrm rot="15133697">
              <a:off x="2270685" y="1963548"/>
              <a:ext cx="1545717" cy="1545717"/>
            </a:xfrm>
            <a:prstGeom prst="teardrop">
              <a:avLst/>
            </a:prstGeom>
            <a:solidFill>
              <a:srgbClr val="FF6E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sp>
          <p:nvSpPr>
            <p:cNvPr id="6" name="椭圆 5"/>
            <p:cNvSpPr/>
            <p:nvPr/>
          </p:nvSpPr>
          <p:spPr>
            <a:xfrm>
              <a:off x="2428860" y="2121724"/>
              <a:ext cx="1214446" cy="12144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内容</a:t>
              </a:r>
              <a:endParaRPr lang="zh-CN" altLang="en-US" sz="2400" dirty="0">
                <a:solidFill>
                  <a:schemeClr val="tx1"/>
                </a:solidFill>
                <a:latin typeface="微软雅黑" panose="020B0503020204020204" pitchFamily="34" charset="-122"/>
                <a:ea typeface="微软雅黑" panose="020B0503020204020204" pitchFamily="34" charset="-122"/>
              </a:endParaRPr>
            </a:p>
          </p:txBody>
        </p:sp>
      </p:grpSp>
      <p:grpSp>
        <p:nvGrpSpPr>
          <p:cNvPr id="7" name="组合 6"/>
          <p:cNvGrpSpPr/>
          <p:nvPr/>
        </p:nvGrpSpPr>
        <p:grpSpPr>
          <a:xfrm>
            <a:off x="3867654" y="793219"/>
            <a:ext cx="1398549" cy="1398549"/>
            <a:chOff x="3674696" y="1248545"/>
            <a:chExt cx="1545717" cy="1545717"/>
          </a:xfrm>
          <a:effectLst/>
        </p:grpSpPr>
        <p:sp>
          <p:nvSpPr>
            <p:cNvPr id="8" name="泪滴形 7"/>
            <p:cNvSpPr/>
            <p:nvPr/>
          </p:nvSpPr>
          <p:spPr>
            <a:xfrm rot="18825864">
              <a:off x="3674696" y="1248545"/>
              <a:ext cx="1545717" cy="1545717"/>
            </a:xfrm>
            <a:prstGeom prst="teardrop">
              <a:avLst/>
            </a:prstGeom>
            <a:solidFill>
              <a:srgbClr val="FFCC00"/>
            </a:solidFill>
            <a:ln w="57150">
              <a:solidFill>
                <a:schemeClr val="bg1"/>
              </a:solidFill>
            </a:ln>
            <a:effectLst/>
            <a:scene3d>
              <a:camera prst="orthographicFront">
                <a:rot lat="0" lon="0" rev="0"/>
              </a:camera>
              <a:lightRig rig="threePt" dir="t">
                <a:rot lat="0" lon="0" rev="1200000"/>
              </a:lightRig>
            </a:scene3d>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zh-CN" altLang="en-US">
                <a:ea typeface="微软雅黑" panose="020B0503020204020204" pitchFamily="34" charset="-122"/>
              </a:endParaRPr>
            </a:p>
          </p:txBody>
        </p:sp>
        <p:sp>
          <p:nvSpPr>
            <p:cNvPr id="9" name="椭圆 8"/>
            <p:cNvSpPr/>
            <p:nvPr/>
          </p:nvSpPr>
          <p:spPr>
            <a:xfrm>
              <a:off x="3833870" y="1395281"/>
              <a:ext cx="1214446" cy="12144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内容</a:t>
              </a:r>
              <a:endParaRPr lang="zh-CN" altLang="en-US" sz="2400" dirty="0">
                <a:solidFill>
                  <a:schemeClr val="tx1"/>
                </a:solidFill>
                <a:latin typeface="微软雅黑" panose="020B0503020204020204" pitchFamily="34" charset="-122"/>
                <a:ea typeface="微软雅黑" panose="020B0503020204020204" pitchFamily="34" charset="-122"/>
              </a:endParaRPr>
            </a:p>
          </p:txBody>
        </p:sp>
      </p:grpSp>
      <p:grpSp>
        <p:nvGrpSpPr>
          <p:cNvPr id="10" name="组合 9"/>
          <p:cNvGrpSpPr/>
          <p:nvPr/>
        </p:nvGrpSpPr>
        <p:grpSpPr>
          <a:xfrm>
            <a:off x="5176766" y="1387578"/>
            <a:ext cx="1398549" cy="1398549"/>
            <a:chOff x="5171906" y="1745625"/>
            <a:chExt cx="1545717" cy="1545717"/>
          </a:xfrm>
        </p:grpSpPr>
        <p:sp>
          <p:nvSpPr>
            <p:cNvPr id="11" name="泪滴形 10"/>
            <p:cNvSpPr/>
            <p:nvPr/>
          </p:nvSpPr>
          <p:spPr>
            <a:xfrm rot="521598">
              <a:off x="5171906" y="1745625"/>
              <a:ext cx="1545717" cy="1545717"/>
            </a:xfrm>
            <a:prstGeom prst="teardrop">
              <a:avLst/>
            </a:prstGeom>
            <a:solidFill>
              <a:srgbClr val="FF993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sp>
          <p:nvSpPr>
            <p:cNvPr id="12" name="椭圆 11"/>
            <p:cNvSpPr/>
            <p:nvPr/>
          </p:nvSpPr>
          <p:spPr>
            <a:xfrm>
              <a:off x="5357818" y="1916927"/>
              <a:ext cx="1214446" cy="12144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tx1"/>
                  </a:solidFill>
                  <a:latin typeface="微软雅黑" panose="020B0503020204020204" pitchFamily="34" charset="-122"/>
                  <a:ea typeface="微软雅黑" panose="020B0503020204020204" pitchFamily="34" charset="-122"/>
                </a:rPr>
                <a:t>内容</a:t>
              </a:r>
              <a:endParaRPr lang="zh-CN" altLang="en-US" sz="2400" dirty="0">
                <a:solidFill>
                  <a:schemeClr val="tx1"/>
                </a:solidFill>
                <a:latin typeface="微软雅黑" panose="020B0503020204020204" pitchFamily="34" charset="-122"/>
                <a:ea typeface="微软雅黑" panose="020B0503020204020204" pitchFamily="34" charset="-122"/>
              </a:endParaRPr>
            </a:p>
          </p:txBody>
        </p:sp>
      </p:grpSp>
      <p:grpSp>
        <p:nvGrpSpPr>
          <p:cNvPr id="13" name="组合 12"/>
          <p:cNvGrpSpPr/>
          <p:nvPr/>
        </p:nvGrpSpPr>
        <p:grpSpPr>
          <a:xfrm>
            <a:off x="5170696" y="2831408"/>
            <a:ext cx="1398549" cy="1398549"/>
            <a:chOff x="5316511" y="3342364"/>
            <a:chExt cx="1545717" cy="1545717"/>
          </a:xfrm>
        </p:grpSpPr>
        <p:sp>
          <p:nvSpPr>
            <p:cNvPr id="14" name="泪滴形 13"/>
            <p:cNvSpPr/>
            <p:nvPr/>
          </p:nvSpPr>
          <p:spPr>
            <a:xfrm rot="4505506">
              <a:off x="5316511" y="3342364"/>
              <a:ext cx="1545717" cy="1545717"/>
            </a:xfrm>
            <a:prstGeom prst="teardrop">
              <a:avLst/>
            </a:prstGeom>
            <a:solidFill>
              <a:srgbClr val="FF66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sp>
          <p:nvSpPr>
            <p:cNvPr id="15" name="椭圆 14"/>
            <p:cNvSpPr/>
            <p:nvPr/>
          </p:nvSpPr>
          <p:spPr>
            <a:xfrm>
              <a:off x="5488819" y="3502796"/>
              <a:ext cx="1214446" cy="12144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内容</a:t>
              </a:r>
              <a:endParaRPr lang="zh-CN" altLang="en-US" sz="2400" dirty="0">
                <a:solidFill>
                  <a:schemeClr val="tx1"/>
                </a:solidFill>
                <a:latin typeface="微软雅黑" panose="020B0503020204020204" pitchFamily="34" charset="-122"/>
                <a:ea typeface="微软雅黑" panose="020B0503020204020204" pitchFamily="34" charset="-122"/>
              </a:endParaRPr>
            </a:p>
          </p:txBody>
        </p:sp>
      </p:grpSp>
      <p:grpSp>
        <p:nvGrpSpPr>
          <p:cNvPr id="16" name="组合 15"/>
          <p:cNvGrpSpPr/>
          <p:nvPr/>
        </p:nvGrpSpPr>
        <p:grpSpPr>
          <a:xfrm>
            <a:off x="3902451" y="3398916"/>
            <a:ext cx="1398549" cy="1398549"/>
            <a:chOff x="3925384" y="4127643"/>
            <a:chExt cx="1545717" cy="1545717"/>
          </a:xfrm>
        </p:grpSpPr>
        <p:sp>
          <p:nvSpPr>
            <p:cNvPr id="17" name="泪滴形 16"/>
            <p:cNvSpPr/>
            <p:nvPr/>
          </p:nvSpPr>
          <p:spPr>
            <a:xfrm rot="8197085">
              <a:off x="3925384" y="4127643"/>
              <a:ext cx="1545717" cy="1545717"/>
            </a:xfrm>
            <a:prstGeom prst="teardrop">
              <a:avLst/>
            </a:prstGeom>
            <a:solidFill>
              <a:srgbClr val="FF505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sp>
          <p:nvSpPr>
            <p:cNvPr id="18" name="椭圆 17"/>
            <p:cNvSpPr/>
            <p:nvPr/>
          </p:nvSpPr>
          <p:spPr>
            <a:xfrm>
              <a:off x="4095872" y="4312364"/>
              <a:ext cx="1214446" cy="12144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内容</a:t>
              </a:r>
              <a:endParaRPr lang="zh-CN" altLang="en-US" sz="2400" dirty="0">
                <a:solidFill>
                  <a:schemeClr val="tx1"/>
                </a:solidFill>
                <a:latin typeface="微软雅黑" panose="020B0503020204020204" pitchFamily="34" charset="-122"/>
                <a:ea typeface="微软雅黑" panose="020B0503020204020204" pitchFamily="34" charset="-122"/>
              </a:endParaRPr>
            </a:p>
          </p:txBody>
        </p:sp>
      </p:grpSp>
      <p:grpSp>
        <p:nvGrpSpPr>
          <p:cNvPr id="19" name="组合 18"/>
          <p:cNvGrpSpPr/>
          <p:nvPr/>
        </p:nvGrpSpPr>
        <p:grpSpPr>
          <a:xfrm>
            <a:off x="2613124" y="2831408"/>
            <a:ext cx="1398549" cy="1398549"/>
            <a:chOff x="2497542" y="3507721"/>
            <a:chExt cx="1545717" cy="1545717"/>
          </a:xfrm>
        </p:grpSpPr>
        <p:sp>
          <p:nvSpPr>
            <p:cNvPr id="20" name="泪滴形 19"/>
            <p:cNvSpPr/>
            <p:nvPr/>
          </p:nvSpPr>
          <p:spPr>
            <a:xfrm rot="11090926">
              <a:off x="2497542" y="3507721"/>
              <a:ext cx="1545717" cy="1545717"/>
            </a:xfrm>
            <a:prstGeom prst="teardrop">
              <a:avLst/>
            </a:prstGeom>
            <a:solidFill>
              <a:srgbClr val="FF33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sp>
          <p:nvSpPr>
            <p:cNvPr id="21" name="椭圆 20"/>
            <p:cNvSpPr/>
            <p:nvPr/>
          </p:nvSpPr>
          <p:spPr>
            <a:xfrm>
              <a:off x="2643174" y="3693360"/>
              <a:ext cx="1214446" cy="12144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内容</a:t>
              </a:r>
              <a:endParaRPr lang="zh-CN" altLang="en-US" sz="2400" dirty="0">
                <a:solidFill>
                  <a:schemeClr val="tx1"/>
                </a:solidFill>
                <a:latin typeface="微软雅黑" panose="020B0503020204020204" pitchFamily="34" charset="-122"/>
                <a:ea typeface="微软雅黑" panose="020B0503020204020204" pitchFamily="34" charset="-122"/>
              </a:endParaRPr>
            </a:p>
          </p:txBody>
        </p:sp>
      </p:grpSp>
      <p:sp>
        <p:nvSpPr>
          <p:cNvPr id="22" name="Text Box 40"/>
          <p:cNvSpPr txBox="1">
            <a:spLocks noChangeArrowheads="1"/>
          </p:cNvSpPr>
          <p:nvPr/>
        </p:nvSpPr>
        <p:spPr bwMode="gray">
          <a:xfrm>
            <a:off x="-36512" y="2732596"/>
            <a:ext cx="3255336" cy="701731"/>
          </a:xfrm>
          <a:prstGeom prst="rect">
            <a:avLst/>
          </a:prstGeom>
          <a:noFill/>
          <a:ln w="9525">
            <a:noFill/>
            <a:miter lim="800000"/>
          </a:ln>
        </p:spPr>
        <p:txBody>
          <a:bodyPr wrap="square">
            <a:spAutoFit/>
          </a:bodyPr>
          <a:lstStyle/>
          <a:p>
            <a:pPr lvl="0" algn="ctr">
              <a:lnSpc>
                <a:spcPct val="120000"/>
              </a:lnSpc>
              <a:defRPr/>
            </a:pPr>
            <a:r>
              <a:rPr lang="zh-CN" altLang="en-US" sz="1100" kern="0" dirty="0" smtClean="0">
                <a:solidFill>
                  <a:schemeClr val="tx1">
                    <a:lumMod val="75000"/>
                    <a:lumOff val="2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100" kern="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lvl="0" algn="ctr">
              <a:lnSpc>
                <a:spcPct val="120000"/>
              </a:lnSpc>
              <a:defRPr/>
            </a:pPr>
            <a:r>
              <a:rPr lang="zh-CN" altLang="en-US" sz="1100" kern="0" dirty="0" smtClean="0">
                <a:solidFill>
                  <a:schemeClr val="tx1">
                    <a:lumMod val="75000"/>
                    <a:lumOff val="2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100" kern="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lvl="0" algn="ctr">
              <a:lnSpc>
                <a:spcPct val="120000"/>
              </a:lnSpc>
              <a:defRPr/>
            </a:pPr>
            <a:endParaRPr lang="zh-CN" altLang="en-US" sz="1100" kern="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3" name="Rectangle 11"/>
          <p:cNvSpPr>
            <a:spLocks noChangeArrowheads="1"/>
          </p:cNvSpPr>
          <p:nvPr/>
        </p:nvSpPr>
        <p:spPr bwMode="gray">
          <a:xfrm>
            <a:off x="323528" y="2355726"/>
            <a:ext cx="2500330" cy="358775"/>
          </a:xfrm>
          <a:prstGeom prst="rect">
            <a:avLst/>
          </a:prstGeom>
          <a:noFill/>
          <a:ln>
            <a:noFill/>
          </a:ln>
        </p:spPr>
        <p:txBody>
          <a:bodyPr lIns="0" tIns="0" rIns="0" bIns="0" anchor="ctr"/>
          <a:lstStyle/>
          <a:p>
            <a:pPr lvl="0" algn="ctr">
              <a:lnSpc>
                <a:spcPct val="120000"/>
              </a:lnSpc>
              <a:defRPr/>
            </a:pPr>
            <a:r>
              <a:rPr lang="zh-CN" altLang="en-US" sz="1600" b="1" kern="0" dirty="0">
                <a:solidFill>
                  <a:schemeClr val="tx1">
                    <a:lumMod val="75000"/>
                    <a:lumOff val="25000"/>
                  </a:schemeClr>
                </a:solidFill>
                <a:latin typeface="微软雅黑" panose="020B0503020204020204" pitchFamily="34" charset="-122"/>
                <a:ea typeface="微软雅黑" panose="020B0503020204020204" pitchFamily="34" charset="-122"/>
              </a:rPr>
              <a:t>单击此处输入</a:t>
            </a:r>
            <a:r>
              <a:rPr lang="zh-CN" altLang="en-US" sz="1600" b="1" kern="0" dirty="0" smtClean="0">
                <a:solidFill>
                  <a:schemeClr val="tx1">
                    <a:lumMod val="75000"/>
                    <a:lumOff val="25000"/>
                  </a:schemeClr>
                </a:solidFill>
                <a:latin typeface="微软雅黑" panose="020B0503020204020204" pitchFamily="34" charset="-122"/>
                <a:ea typeface="微软雅黑" panose="020B0503020204020204" pitchFamily="34" charset="-122"/>
              </a:rPr>
              <a:t>标题</a:t>
            </a:r>
            <a:endParaRPr lang="zh-CN" altLang="en-US" sz="1600" b="1" kern="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4" name="Text Box 40"/>
          <p:cNvSpPr txBox="1">
            <a:spLocks noChangeArrowheads="1"/>
          </p:cNvSpPr>
          <p:nvPr/>
        </p:nvSpPr>
        <p:spPr bwMode="gray">
          <a:xfrm>
            <a:off x="6012160" y="2732596"/>
            <a:ext cx="3255336" cy="701731"/>
          </a:xfrm>
          <a:prstGeom prst="rect">
            <a:avLst/>
          </a:prstGeom>
          <a:noFill/>
          <a:ln w="9525">
            <a:noFill/>
            <a:miter lim="800000"/>
          </a:ln>
        </p:spPr>
        <p:txBody>
          <a:bodyPr wrap="square">
            <a:spAutoFit/>
          </a:bodyPr>
          <a:lstStyle/>
          <a:p>
            <a:pPr lvl="0" algn="ctr">
              <a:lnSpc>
                <a:spcPct val="120000"/>
              </a:lnSpc>
              <a:defRPr/>
            </a:pPr>
            <a:r>
              <a:rPr lang="zh-CN" altLang="en-US" sz="1100" kern="0" dirty="0" smtClean="0">
                <a:solidFill>
                  <a:schemeClr val="tx1">
                    <a:lumMod val="75000"/>
                    <a:lumOff val="2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100" kern="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lvl="0" algn="ctr">
              <a:lnSpc>
                <a:spcPct val="120000"/>
              </a:lnSpc>
              <a:defRPr/>
            </a:pPr>
            <a:r>
              <a:rPr lang="zh-CN" altLang="en-US" sz="1100" kern="0" dirty="0" smtClean="0">
                <a:solidFill>
                  <a:schemeClr val="tx1">
                    <a:lumMod val="75000"/>
                    <a:lumOff val="2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100" kern="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lvl="0" algn="ctr">
              <a:lnSpc>
                <a:spcPct val="120000"/>
              </a:lnSpc>
              <a:defRPr/>
            </a:pPr>
            <a:endParaRPr lang="zh-CN" altLang="en-US" sz="1100" kern="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5" name="Rectangle 11"/>
          <p:cNvSpPr>
            <a:spLocks noChangeArrowheads="1"/>
          </p:cNvSpPr>
          <p:nvPr/>
        </p:nvSpPr>
        <p:spPr bwMode="gray">
          <a:xfrm>
            <a:off x="6242747" y="2355726"/>
            <a:ext cx="2500330" cy="358775"/>
          </a:xfrm>
          <a:prstGeom prst="rect">
            <a:avLst/>
          </a:prstGeom>
          <a:noFill/>
          <a:ln>
            <a:noFill/>
          </a:ln>
        </p:spPr>
        <p:txBody>
          <a:bodyPr lIns="0" tIns="0" rIns="0" bIns="0" anchor="ctr"/>
          <a:lstStyle/>
          <a:p>
            <a:pPr lvl="0" algn="ctr">
              <a:lnSpc>
                <a:spcPct val="120000"/>
              </a:lnSpc>
              <a:defRPr/>
            </a:pPr>
            <a:r>
              <a:rPr lang="zh-CN" altLang="en-US" sz="1600" b="1" kern="0" dirty="0">
                <a:solidFill>
                  <a:schemeClr val="tx1">
                    <a:lumMod val="75000"/>
                    <a:lumOff val="25000"/>
                  </a:schemeClr>
                </a:solidFill>
                <a:latin typeface="微软雅黑" panose="020B0503020204020204" pitchFamily="34" charset="-122"/>
                <a:ea typeface="微软雅黑" panose="020B0503020204020204" pitchFamily="34" charset="-122"/>
              </a:rPr>
              <a:t>单击此处输入</a:t>
            </a:r>
            <a:r>
              <a:rPr lang="zh-CN" altLang="en-US" sz="1600" b="1" kern="0" dirty="0" smtClean="0">
                <a:solidFill>
                  <a:schemeClr val="tx1">
                    <a:lumMod val="75000"/>
                    <a:lumOff val="25000"/>
                  </a:schemeClr>
                </a:solidFill>
                <a:latin typeface="微软雅黑" panose="020B0503020204020204" pitchFamily="34" charset="-122"/>
                <a:ea typeface="微软雅黑" panose="020B0503020204020204" pitchFamily="34" charset="-122"/>
              </a:rPr>
              <a:t>标题</a:t>
            </a:r>
            <a:endParaRPr lang="zh-CN" altLang="en-US" sz="1600" b="1" kern="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750"/>
                                        <p:tgtEl>
                                          <p:spTgt spid="7"/>
                                        </p:tgtEl>
                                      </p:cBhvr>
                                    </p:animEffect>
                                  </p:childTnLst>
                                </p:cTn>
                              </p:par>
                              <p:par>
                                <p:cTn id="14" presetID="10" presetClass="entr" presetSubtype="0" fill="hold" nodeType="withEffect">
                                  <p:stCondLst>
                                    <p:cond delay="25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750"/>
                                        <p:tgtEl>
                                          <p:spTgt spid="10"/>
                                        </p:tgtEl>
                                      </p:cBhvr>
                                    </p:animEffect>
                                  </p:childTnLst>
                                </p:cTn>
                              </p:par>
                              <p:par>
                                <p:cTn id="17" presetID="10" presetClass="entr" presetSubtype="0" fill="hold" nodeType="withEffect">
                                  <p:stCondLst>
                                    <p:cond delay="50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750"/>
                                        <p:tgtEl>
                                          <p:spTgt spid="13"/>
                                        </p:tgtEl>
                                      </p:cBhvr>
                                    </p:animEffect>
                                  </p:childTnLst>
                                </p:cTn>
                              </p:par>
                              <p:par>
                                <p:cTn id="20" presetID="10" presetClass="entr" presetSubtype="0" fill="hold" nodeType="withEffect">
                                  <p:stCondLst>
                                    <p:cond delay="75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750"/>
                                        <p:tgtEl>
                                          <p:spTgt spid="16"/>
                                        </p:tgtEl>
                                      </p:cBhvr>
                                    </p:animEffect>
                                  </p:childTnLst>
                                </p:cTn>
                              </p:par>
                              <p:par>
                                <p:cTn id="23" presetID="10" presetClass="entr" presetSubtype="0" fill="hold" nodeType="withEffect">
                                  <p:stCondLst>
                                    <p:cond delay="100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750"/>
                                        <p:tgtEl>
                                          <p:spTgt spid="19"/>
                                        </p:tgtEl>
                                      </p:cBhvr>
                                    </p:animEffect>
                                  </p:childTnLst>
                                </p:cTn>
                              </p:par>
                              <p:par>
                                <p:cTn id="26" presetID="10" presetClass="entr" presetSubtype="0" fill="hold" nodeType="withEffect">
                                  <p:stCondLst>
                                    <p:cond delay="125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750"/>
                                        <p:tgtEl>
                                          <p:spTgt spid="4"/>
                                        </p:tgtEl>
                                      </p:cBhvr>
                                    </p:animEffect>
                                  </p:childTnLst>
                                </p:cTn>
                              </p:par>
                            </p:childTnLst>
                          </p:cTn>
                        </p:par>
                        <p:par>
                          <p:cTn id="29" fill="hold">
                            <p:stCondLst>
                              <p:cond delay="15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23"/>
                                        </p:tgtEl>
                                        <p:attrNameLst>
                                          <p:attrName>style.visibility</p:attrName>
                                        </p:attrNameLst>
                                      </p:cBhvr>
                                      <p:to>
                                        <p:strVal val="visible"/>
                                      </p:to>
                                    </p:set>
                                    <p:anim calcmode="lin" valueType="num">
                                      <p:cBhvr>
                                        <p:cTn id="32" dur="750" fill="hold"/>
                                        <p:tgtEl>
                                          <p:spTgt spid="23"/>
                                        </p:tgtEl>
                                        <p:attrNameLst>
                                          <p:attrName>ppt_x</p:attrName>
                                        </p:attrNameLst>
                                      </p:cBhvr>
                                      <p:tavLst>
                                        <p:tav tm="0">
                                          <p:val>
                                            <p:strVal val="#ppt_x"/>
                                          </p:val>
                                        </p:tav>
                                        <p:tav tm="50000">
                                          <p:val>
                                            <p:strVal val="#ppt_x+.1"/>
                                          </p:val>
                                        </p:tav>
                                        <p:tav tm="100000">
                                          <p:val>
                                            <p:strVal val="#ppt_x"/>
                                          </p:val>
                                        </p:tav>
                                      </p:tavLst>
                                    </p:anim>
                                    <p:anim calcmode="lin" valueType="num">
                                      <p:cBhvr>
                                        <p:cTn id="33" dur="750" fill="hold"/>
                                        <p:tgtEl>
                                          <p:spTgt spid="23"/>
                                        </p:tgtEl>
                                        <p:attrNameLst>
                                          <p:attrName>ppt_y</p:attrName>
                                        </p:attrNameLst>
                                      </p:cBhvr>
                                      <p:tavLst>
                                        <p:tav tm="0">
                                          <p:val>
                                            <p:strVal val="#ppt_y"/>
                                          </p:val>
                                        </p:tav>
                                        <p:tav tm="100000">
                                          <p:val>
                                            <p:strVal val="#ppt_y"/>
                                          </p:val>
                                        </p:tav>
                                      </p:tavLst>
                                    </p:anim>
                                    <p:anim calcmode="lin" valueType="num">
                                      <p:cBhvr>
                                        <p:cTn id="34" dur="750" fill="hold"/>
                                        <p:tgtEl>
                                          <p:spTgt spid="23"/>
                                        </p:tgtEl>
                                        <p:attrNameLst>
                                          <p:attrName>ppt_h</p:attrName>
                                        </p:attrNameLst>
                                      </p:cBhvr>
                                      <p:tavLst>
                                        <p:tav tm="0">
                                          <p:val>
                                            <p:strVal val="#ppt_h/10"/>
                                          </p:val>
                                        </p:tav>
                                        <p:tav tm="50000">
                                          <p:val>
                                            <p:strVal val="#ppt_h+.01"/>
                                          </p:val>
                                        </p:tav>
                                        <p:tav tm="100000">
                                          <p:val>
                                            <p:strVal val="#ppt_h"/>
                                          </p:val>
                                        </p:tav>
                                      </p:tavLst>
                                    </p:anim>
                                    <p:anim calcmode="lin" valueType="num">
                                      <p:cBhvr>
                                        <p:cTn id="35" dur="750" fill="hold"/>
                                        <p:tgtEl>
                                          <p:spTgt spid="23"/>
                                        </p:tgtEl>
                                        <p:attrNameLst>
                                          <p:attrName>ppt_w</p:attrName>
                                        </p:attrNameLst>
                                      </p:cBhvr>
                                      <p:tavLst>
                                        <p:tav tm="0">
                                          <p:val>
                                            <p:strVal val="#ppt_w/10"/>
                                          </p:val>
                                        </p:tav>
                                        <p:tav tm="50000">
                                          <p:val>
                                            <p:strVal val="#ppt_w+.01"/>
                                          </p:val>
                                        </p:tav>
                                        <p:tav tm="100000">
                                          <p:val>
                                            <p:strVal val="#ppt_w"/>
                                          </p:val>
                                        </p:tav>
                                      </p:tavLst>
                                    </p:anim>
                                    <p:animEffect transition="in" filter="fade">
                                      <p:cBhvr>
                                        <p:cTn id="36" dur="750" tmFilter="0,0; .5, 1; 1, 1"/>
                                        <p:tgtEl>
                                          <p:spTgt spid="23"/>
                                        </p:tgtEl>
                                      </p:cBhvr>
                                    </p:animEffect>
                                  </p:childTnLst>
                                </p:cTn>
                              </p:par>
                            </p:childTnLst>
                          </p:cTn>
                        </p:par>
                        <p:par>
                          <p:cTn id="37" fill="hold">
                            <p:stCondLst>
                              <p:cond delay="3775"/>
                            </p:stCondLst>
                            <p:childTnLst>
                              <p:par>
                                <p:cTn id="38" presetID="42" presetClass="entr" presetSubtype="0" fill="hold" grpId="0" nodeType="after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750"/>
                                        <p:tgtEl>
                                          <p:spTgt spid="22"/>
                                        </p:tgtEl>
                                      </p:cBhvr>
                                    </p:animEffect>
                                    <p:anim calcmode="lin" valueType="num">
                                      <p:cBhvr>
                                        <p:cTn id="41" dur="750" fill="hold"/>
                                        <p:tgtEl>
                                          <p:spTgt spid="22"/>
                                        </p:tgtEl>
                                        <p:attrNameLst>
                                          <p:attrName>ppt_x</p:attrName>
                                        </p:attrNameLst>
                                      </p:cBhvr>
                                      <p:tavLst>
                                        <p:tav tm="0">
                                          <p:val>
                                            <p:strVal val="#ppt_x"/>
                                          </p:val>
                                        </p:tav>
                                        <p:tav tm="100000">
                                          <p:val>
                                            <p:strVal val="#ppt_x"/>
                                          </p:val>
                                        </p:tav>
                                      </p:tavLst>
                                    </p:anim>
                                    <p:anim calcmode="lin" valueType="num">
                                      <p:cBhvr>
                                        <p:cTn id="42" dur="750" fill="hold"/>
                                        <p:tgtEl>
                                          <p:spTgt spid="22"/>
                                        </p:tgtEl>
                                        <p:attrNameLst>
                                          <p:attrName>ppt_y</p:attrName>
                                        </p:attrNameLst>
                                      </p:cBhvr>
                                      <p:tavLst>
                                        <p:tav tm="0">
                                          <p:val>
                                            <p:strVal val="#ppt_y+.1"/>
                                          </p:val>
                                        </p:tav>
                                        <p:tav tm="100000">
                                          <p:val>
                                            <p:strVal val="#ppt_y"/>
                                          </p:val>
                                        </p:tav>
                                      </p:tavLst>
                                    </p:anim>
                                  </p:childTnLst>
                                </p:cTn>
                              </p:par>
                            </p:childTnLst>
                          </p:cTn>
                        </p:par>
                        <p:par>
                          <p:cTn id="43" fill="hold">
                            <p:stCondLst>
                              <p:cond delay="4775"/>
                            </p:stCondLst>
                            <p:childTnLst>
                              <p:par>
                                <p:cTn id="44" presetID="41" presetClass="entr" presetSubtype="0" fill="hold" grpId="0" nodeType="afterEffect">
                                  <p:stCondLst>
                                    <p:cond delay="0"/>
                                  </p:stCondLst>
                                  <p:iterate type="lt">
                                    <p:tmPct val="10000"/>
                                  </p:iterate>
                                  <p:childTnLst>
                                    <p:set>
                                      <p:cBhvr>
                                        <p:cTn id="45" dur="1" fill="hold">
                                          <p:stCondLst>
                                            <p:cond delay="0"/>
                                          </p:stCondLst>
                                        </p:cTn>
                                        <p:tgtEl>
                                          <p:spTgt spid="25"/>
                                        </p:tgtEl>
                                        <p:attrNameLst>
                                          <p:attrName>style.visibility</p:attrName>
                                        </p:attrNameLst>
                                      </p:cBhvr>
                                      <p:to>
                                        <p:strVal val="visible"/>
                                      </p:to>
                                    </p:set>
                                    <p:anim calcmode="lin" valueType="num">
                                      <p:cBhvr>
                                        <p:cTn id="46" dur="500" fill="hold"/>
                                        <p:tgtEl>
                                          <p:spTgt spid="25"/>
                                        </p:tgtEl>
                                        <p:attrNameLst>
                                          <p:attrName>ppt_x</p:attrName>
                                        </p:attrNameLst>
                                      </p:cBhvr>
                                      <p:tavLst>
                                        <p:tav tm="0">
                                          <p:val>
                                            <p:strVal val="#ppt_x"/>
                                          </p:val>
                                        </p:tav>
                                        <p:tav tm="50000">
                                          <p:val>
                                            <p:strVal val="#ppt_x+.1"/>
                                          </p:val>
                                        </p:tav>
                                        <p:tav tm="100000">
                                          <p:val>
                                            <p:strVal val="#ppt_x"/>
                                          </p:val>
                                        </p:tav>
                                      </p:tavLst>
                                    </p:anim>
                                    <p:anim calcmode="lin" valueType="num">
                                      <p:cBhvr>
                                        <p:cTn id="47" dur="500" fill="hold"/>
                                        <p:tgtEl>
                                          <p:spTgt spid="25"/>
                                        </p:tgtEl>
                                        <p:attrNameLst>
                                          <p:attrName>ppt_y</p:attrName>
                                        </p:attrNameLst>
                                      </p:cBhvr>
                                      <p:tavLst>
                                        <p:tav tm="0">
                                          <p:val>
                                            <p:strVal val="#ppt_y"/>
                                          </p:val>
                                        </p:tav>
                                        <p:tav tm="100000">
                                          <p:val>
                                            <p:strVal val="#ppt_y"/>
                                          </p:val>
                                        </p:tav>
                                      </p:tavLst>
                                    </p:anim>
                                    <p:anim calcmode="lin" valueType="num">
                                      <p:cBhvr>
                                        <p:cTn id="48" dur="500" fill="hold"/>
                                        <p:tgtEl>
                                          <p:spTgt spid="25"/>
                                        </p:tgtEl>
                                        <p:attrNameLst>
                                          <p:attrName>ppt_h</p:attrName>
                                        </p:attrNameLst>
                                      </p:cBhvr>
                                      <p:tavLst>
                                        <p:tav tm="0">
                                          <p:val>
                                            <p:strVal val="#ppt_h/10"/>
                                          </p:val>
                                        </p:tav>
                                        <p:tav tm="50000">
                                          <p:val>
                                            <p:strVal val="#ppt_h+.01"/>
                                          </p:val>
                                        </p:tav>
                                        <p:tav tm="100000">
                                          <p:val>
                                            <p:strVal val="#ppt_h"/>
                                          </p:val>
                                        </p:tav>
                                      </p:tavLst>
                                    </p:anim>
                                    <p:anim calcmode="lin" valueType="num">
                                      <p:cBhvr>
                                        <p:cTn id="49" dur="500" fill="hold"/>
                                        <p:tgtEl>
                                          <p:spTgt spid="25"/>
                                        </p:tgtEl>
                                        <p:attrNameLst>
                                          <p:attrName>ppt_w</p:attrName>
                                        </p:attrNameLst>
                                      </p:cBhvr>
                                      <p:tavLst>
                                        <p:tav tm="0">
                                          <p:val>
                                            <p:strVal val="#ppt_w/10"/>
                                          </p:val>
                                        </p:tav>
                                        <p:tav tm="50000">
                                          <p:val>
                                            <p:strVal val="#ppt_w+.01"/>
                                          </p:val>
                                        </p:tav>
                                        <p:tav tm="100000">
                                          <p:val>
                                            <p:strVal val="#ppt_w"/>
                                          </p:val>
                                        </p:tav>
                                      </p:tavLst>
                                    </p:anim>
                                    <p:animEffect transition="in" filter="fade">
                                      <p:cBhvr>
                                        <p:cTn id="50" dur="500" tmFilter="0,0; .5, 1; 1, 1"/>
                                        <p:tgtEl>
                                          <p:spTgt spid="25"/>
                                        </p:tgtEl>
                                      </p:cBhvr>
                                    </p:animEffect>
                                  </p:childTnLst>
                                </p:cTn>
                              </p:par>
                            </p:childTnLst>
                          </p:cTn>
                        </p:par>
                        <p:par>
                          <p:cTn id="51" fill="hold">
                            <p:stCondLst>
                              <p:cond delay="5375"/>
                            </p:stCondLst>
                            <p:childTnLst>
                              <p:par>
                                <p:cTn id="52" presetID="42" presetClass="entr" presetSubtype="0" fill="hold" grpId="0" nodeType="after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fade">
                                      <p:cBhvr>
                                        <p:cTn id="54" dur="750"/>
                                        <p:tgtEl>
                                          <p:spTgt spid="24"/>
                                        </p:tgtEl>
                                      </p:cBhvr>
                                    </p:animEffect>
                                    <p:anim calcmode="lin" valueType="num">
                                      <p:cBhvr>
                                        <p:cTn id="55" dur="750" fill="hold"/>
                                        <p:tgtEl>
                                          <p:spTgt spid="24"/>
                                        </p:tgtEl>
                                        <p:attrNameLst>
                                          <p:attrName>ppt_x</p:attrName>
                                        </p:attrNameLst>
                                      </p:cBhvr>
                                      <p:tavLst>
                                        <p:tav tm="0">
                                          <p:val>
                                            <p:strVal val="#ppt_x"/>
                                          </p:val>
                                        </p:tav>
                                        <p:tav tm="100000">
                                          <p:val>
                                            <p:strVal val="#ppt_x"/>
                                          </p:val>
                                        </p:tav>
                                      </p:tavLst>
                                    </p:anim>
                                    <p:anim calcmode="lin" valueType="num">
                                      <p:cBhvr>
                                        <p:cTn id="56" dur="75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2" grpId="0"/>
      <p:bldP spid="23" grpId="0"/>
      <p:bldP spid="24" grpId="0"/>
      <p:bldP spid="2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1797960" y="1545103"/>
            <a:ext cx="1860245" cy="339072"/>
          </a:xfrm>
          <a:prstGeom prst="roundRect">
            <a:avLst/>
          </a:prstGeom>
          <a:solidFill>
            <a:schemeClr val="accent1"/>
          </a:solidFill>
          <a:ln>
            <a:noFill/>
          </a:ln>
          <a:effectLst>
            <a:outerShdw blurRad="152400" dist="152400" dir="5400000" sx="94000" sy="94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1109" tIns="30555" rIns="61109" bIns="30555"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5" name="圆角矩形 4"/>
          <p:cNvSpPr/>
          <p:nvPr/>
        </p:nvSpPr>
        <p:spPr>
          <a:xfrm>
            <a:off x="5391110" y="1533052"/>
            <a:ext cx="1860245" cy="339072"/>
          </a:xfrm>
          <a:prstGeom prst="roundRect">
            <a:avLst/>
          </a:prstGeom>
          <a:solidFill>
            <a:schemeClr val="accent2"/>
          </a:solidFill>
          <a:ln>
            <a:noFill/>
          </a:ln>
          <a:effectLst>
            <a:outerShdw blurRad="152400" dist="152400" dir="5400000" sx="94000" sy="94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1109" tIns="30555" rIns="61109" bIns="30555" rtlCol="0" anchor="ctr"/>
          <a:lstStyle/>
          <a:p>
            <a:pPr algn="ctr"/>
            <a:endParaRPr lang="zh-CN" altLang="en-US">
              <a:latin typeface="微软雅黑" panose="020B0503020204020204" pitchFamily="34" charset="-122"/>
              <a:ea typeface="微软雅黑" panose="020B0503020204020204" pitchFamily="34" charset="-122"/>
            </a:endParaRPr>
          </a:p>
        </p:txBody>
      </p:sp>
      <p:cxnSp>
        <p:nvCxnSpPr>
          <p:cNvPr id="6" name="直接连接符 5"/>
          <p:cNvCxnSpPr/>
          <p:nvPr/>
        </p:nvCxnSpPr>
        <p:spPr bwMode="auto">
          <a:xfrm>
            <a:off x="4582020" y="1154916"/>
            <a:ext cx="0" cy="1458519"/>
          </a:xfrm>
          <a:prstGeom prst="line">
            <a:avLst/>
          </a:prstGeom>
          <a:solidFill>
            <a:schemeClr val="accent1"/>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直接连接符 6"/>
          <p:cNvCxnSpPr/>
          <p:nvPr/>
        </p:nvCxnSpPr>
        <p:spPr bwMode="auto">
          <a:xfrm>
            <a:off x="4582020" y="3298566"/>
            <a:ext cx="0" cy="1458519"/>
          </a:xfrm>
          <a:prstGeom prst="line">
            <a:avLst/>
          </a:prstGeom>
          <a:solidFill>
            <a:schemeClr val="accent1"/>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椭圆 7"/>
          <p:cNvSpPr/>
          <p:nvPr/>
        </p:nvSpPr>
        <p:spPr bwMode="auto">
          <a:xfrm>
            <a:off x="4172463" y="2479215"/>
            <a:ext cx="819114" cy="819351"/>
          </a:xfrm>
          <a:prstGeom prst="ellipse">
            <a:avLst/>
          </a:prstGeom>
          <a:solidFill>
            <a:schemeClr val="accent2"/>
          </a:solidFill>
          <a:ln w="9525" cap="flat" cmpd="sng" algn="ctr">
            <a:solidFill>
              <a:srgbClr val="F8F8F8"/>
            </a:solidFill>
            <a:prstDash val="solid"/>
            <a:round/>
            <a:headEnd type="none" w="med" len="med"/>
            <a:tailEnd type="none" w="med" len="med"/>
          </a:ln>
          <a:effectLst/>
        </p:spPr>
        <p:txBody>
          <a:bodyPr vert="horz" wrap="square" lIns="91438" tIns="45719" rIns="91438" bIns="45719" numCol="1" rtlCol="0" anchor="t" anchorCtr="0" compatLnSpc="1"/>
          <a:lstStyle/>
          <a:p>
            <a:pPr defTabSz="914400"/>
            <a:endParaRPr lang="zh-CN" altLang="en-US" sz="1200">
              <a:latin typeface="微软雅黑" panose="020B0503020204020204" pitchFamily="34" charset="-122"/>
              <a:ea typeface="微软雅黑" panose="020B0503020204020204" pitchFamily="34" charset="-122"/>
            </a:endParaRPr>
          </a:p>
        </p:txBody>
      </p:sp>
      <p:sp>
        <p:nvSpPr>
          <p:cNvPr id="9" name="TextBox 26"/>
          <p:cNvSpPr txBox="1"/>
          <p:nvPr/>
        </p:nvSpPr>
        <p:spPr>
          <a:xfrm>
            <a:off x="1746515" y="1536364"/>
            <a:ext cx="1922318" cy="338552"/>
          </a:xfrm>
          <a:prstGeom prst="rect">
            <a:avLst/>
          </a:prstGeom>
          <a:solidFill>
            <a:srgbClr val="FFC000"/>
          </a:solidFill>
        </p:spPr>
        <p:txBody>
          <a:bodyPr wrap="none" lIns="91438" tIns="45719" rIns="91438" bIns="45719" rtlCol="0">
            <a:spAutoFit/>
          </a:bodyPr>
          <a:lstStyle/>
          <a:p>
            <a:pPr algn="r"/>
            <a:r>
              <a:rPr lang="en-US" altLang="zh-CN" sz="1600" b="1" dirty="0" smtClean="0">
                <a:solidFill>
                  <a:schemeClr val="bg1"/>
                </a:solidFill>
                <a:latin typeface="微软雅黑" panose="020B0503020204020204" pitchFamily="34" charset="-122"/>
                <a:ea typeface="微软雅黑" panose="020B0503020204020204" pitchFamily="34" charset="-122"/>
              </a:rPr>
              <a:t>2016</a:t>
            </a:r>
            <a:r>
              <a:rPr lang="zh-CN" altLang="en-US" sz="1600" b="1" dirty="0" smtClean="0">
                <a:solidFill>
                  <a:schemeClr val="bg1"/>
                </a:solidFill>
                <a:latin typeface="微软雅黑" panose="020B0503020204020204" pitchFamily="34" charset="-122"/>
                <a:ea typeface="微软雅黑" panose="020B0503020204020204" pitchFamily="34" charset="-122"/>
              </a:rPr>
              <a:t>年</a:t>
            </a:r>
            <a:r>
              <a:rPr lang="zh-CN" altLang="en-US" sz="1600" b="1" dirty="0">
                <a:solidFill>
                  <a:schemeClr val="bg1"/>
                </a:solidFill>
                <a:latin typeface="微软雅黑" panose="020B0503020204020204" pitchFamily="34" charset="-122"/>
                <a:ea typeface="微软雅黑" panose="020B0503020204020204" pitchFamily="34" charset="-122"/>
              </a:rPr>
              <a:t>上半年情况</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0" name="TextBox 27"/>
          <p:cNvSpPr txBox="1"/>
          <p:nvPr/>
        </p:nvSpPr>
        <p:spPr>
          <a:xfrm>
            <a:off x="5392020" y="1536364"/>
            <a:ext cx="1922317" cy="338552"/>
          </a:xfrm>
          <a:prstGeom prst="rect">
            <a:avLst/>
          </a:prstGeom>
          <a:solidFill>
            <a:srgbClr val="C00000"/>
          </a:solidFill>
        </p:spPr>
        <p:txBody>
          <a:bodyPr wrap="none" lIns="91438" tIns="45719" rIns="91438" bIns="45719" rtlCol="0">
            <a:spAutoFit/>
          </a:bodyPr>
          <a:lstStyle/>
          <a:p>
            <a:r>
              <a:rPr lang="en-US" altLang="zh-CN" sz="1600" b="1" dirty="0" smtClean="0">
                <a:solidFill>
                  <a:schemeClr val="bg1"/>
                </a:solidFill>
                <a:latin typeface="微软雅黑" panose="020B0503020204020204" pitchFamily="34" charset="-122"/>
                <a:ea typeface="微软雅黑" panose="020B0503020204020204" pitchFamily="34" charset="-122"/>
              </a:rPr>
              <a:t>2016</a:t>
            </a:r>
            <a:r>
              <a:rPr lang="zh-CN" altLang="en-US" sz="1600" b="1" dirty="0" smtClean="0">
                <a:solidFill>
                  <a:schemeClr val="bg1"/>
                </a:solidFill>
                <a:latin typeface="微软雅黑" panose="020B0503020204020204" pitchFamily="34" charset="-122"/>
                <a:ea typeface="微软雅黑" panose="020B0503020204020204" pitchFamily="34" charset="-122"/>
              </a:rPr>
              <a:t>年下半</a:t>
            </a:r>
            <a:r>
              <a:rPr lang="zh-CN" altLang="en-US" sz="1600" b="1" dirty="0">
                <a:solidFill>
                  <a:schemeClr val="bg1"/>
                </a:solidFill>
                <a:latin typeface="微软雅黑" panose="020B0503020204020204" pitchFamily="34" charset="-122"/>
                <a:ea typeface="微软雅黑" panose="020B0503020204020204" pitchFamily="34" charset="-122"/>
              </a:rPr>
              <a:t>年情况</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1" name="TextBox 28"/>
          <p:cNvSpPr txBox="1"/>
          <p:nvPr/>
        </p:nvSpPr>
        <p:spPr>
          <a:xfrm>
            <a:off x="1010712" y="1964303"/>
            <a:ext cx="2728459" cy="600162"/>
          </a:xfrm>
          <a:prstGeom prst="rect">
            <a:avLst/>
          </a:prstGeom>
          <a:noFill/>
        </p:spPr>
        <p:txBody>
          <a:bodyPr wrap="square" lIns="91438" tIns="45719" rIns="91438" bIns="45719" rtlCol="0">
            <a:spAutoFit/>
          </a:bodyPr>
          <a:lstStyle/>
          <a:p>
            <a:pPr algn="r"/>
            <a:r>
              <a:rPr lang="zh-CN" altLang="en-US" sz="1100" dirty="0">
                <a:solidFill>
                  <a:srgbClr val="C00000"/>
                </a:solidFill>
                <a:latin typeface="微软雅黑" panose="020B0503020204020204" pitchFamily="34" charset="-122"/>
                <a:ea typeface="微软雅黑" panose="020B0503020204020204" pitchFamily="34" charset="-122"/>
              </a:rPr>
              <a:t>这里输入简要文字说明这里输入简要文字说明这里输入简要文字说明</a:t>
            </a:r>
            <a:endParaRPr lang="zh-CN" altLang="en-US" sz="1100" dirty="0">
              <a:solidFill>
                <a:srgbClr val="C00000"/>
              </a:solidFill>
              <a:latin typeface="微软雅黑" panose="020B0503020204020204" pitchFamily="34" charset="-122"/>
              <a:ea typeface="微软雅黑" panose="020B0503020204020204" pitchFamily="34" charset="-122"/>
            </a:endParaRPr>
          </a:p>
          <a:p>
            <a:pPr algn="r"/>
            <a:r>
              <a:rPr lang="zh-CN" altLang="en-US" sz="1100" dirty="0">
                <a:solidFill>
                  <a:srgbClr val="C00000"/>
                </a:solidFill>
                <a:latin typeface="微软雅黑" panose="020B0503020204020204" pitchFamily="34" charset="-122"/>
                <a:ea typeface="微软雅黑" panose="020B0503020204020204" pitchFamily="34" charset="-122"/>
              </a:rPr>
              <a:t>这里输入简要文字说明</a:t>
            </a:r>
            <a:endParaRPr lang="zh-CN" altLang="en-US" sz="1100" dirty="0">
              <a:solidFill>
                <a:srgbClr val="C00000"/>
              </a:solidFill>
              <a:latin typeface="微软雅黑" panose="020B0503020204020204" pitchFamily="34" charset="-122"/>
              <a:ea typeface="微软雅黑" panose="020B0503020204020204" pitchFamily="34" charset="-122"/>
            </a:endParaRPr>
          </a:p>
        </p:txBody>
      </p:sp>
      <p:sp>
        <p:nvSpPr>
          <p:cNvPr id="12" name="TextBox 29"/>
          <p:cNvSpPr txBox="1"/>
          <p:nvPr/>
        </p:nvSpPr>
        <p:spPr>
          <a:xfrm>
            <a:off x="5294837" y="1964303"/>
            <a:ext cx="2728459" cy="600162"/>
          </a:xfrm>
          <a:prstGeom prst="rect">
            <a:avLst/>
          </a:prstGeom>
          <a:noFill/>
        </p:spPr>
        <p:txBody>
          <a:bodyPr wrap="square" lIns="91438" tIns="45719" rIns="91438" bIns="45719" rtlCol="0">
            <a:spAutoFit/>
          </a:bodyPr>
          <a:lstStyle/>
          <a:p>
            <a:r>
              <a:rPr lang="zh-CN" altLang="en-US" sz="1100" dirty="0">
                <a:solidFill>
                  <a:srgbClr val="C00000"/>
                </a:solidFill>
                <a:latin typeface="微软雅黑" panose="020B0503020204020204" pitchFamily="34" charset="-122"/>
                <a:ea typeface="微软雅黑" panose="020B0503020204020204" pitchFamily="34" charset="-122"/>
              </a:rPr>
              <a:t>这里输入简要文字说明这里输入简要文字说明这里输入简要文字说明</a:t>
            </a:r>
            <a:endParaRPr lang="zh-CN" altLang="en-US" sz="1100" dirty="0">
              <a:solidFill>
                <a:srgbClr val="C00000"/>
              </a:solidFill>
              <a:latin typeface="微软雅黑" panose="020B0503020204020204" pitchFamily="34" charset="-122"/>
              <a:ea typeface="微软雅黑" panose="020B0503020204020204" pitchFamily="34" charset="-122"/>
            </a:endParaRPr>
          </a:p>
          <a:p>
            <a:r>
              <a:rPr lang="zh-CN" altLang="en-US" sz="1100" dirty="0">
                <a:solidFill>
                  <a:srgbClr val="C00000"/>
                </a:solidFill>
                <a:latin typeface="微软雅黑" panose="020B0503020204020204" pitchFamily="34" charset="-122"/>
                <a:ea typeface="微软雅黑" panose="020B0503020204020204" pitchFamily="34" charset="-122"/>
              </a:rPr>
              <a:t>这里输入简要文字说明</a:t>
            </a:r>
            <a:endParaRPr lang="zh-CN" altLang="en-US" sz="1100" dirty="0">
              <a:solidFill>
                <a:srgbClr val="C00000"/>
              </a:solidFill>
              <a:latin typeface="微软雅黑" panose="020B0503020204020204" pitchFamily="34" charset="-122"/>
              <a:ea typeface="微软雅黑" panose="020B0503020204020204" pitchFamily="34" charset="-122"/>
            </a:endParaRPr>
          </a:p>
        </p:txBody>
      </p:sp>
      <p:sp>
        <p:nvSpPr>
          <p:cNvPr id="13" name="矩形 12"/>
          <p:cNvSpPr/>
          <p:nvPr/>
        </p:nvSpPr>
        <p:spPr bwMode="auto">
          <a:xfrm>
            <a:off x="2015365" y="2888890"/>
            <a:ext cx="1612294" cy="264737"/>
          </a:xfrm>
          <a:prstGeom prst="rect">
            <a:avLst/>
          </a:prstGeom>
          <a:solidFill>
            <a:schemeClr val="accent2"/>
          </a:solidFill>
          <a:ln w="34925">
            <a:solidFill>
              <a:schemeClr val="bg1"/>
            </a:solidFill>
          </a:ln>
          <a:effectLst>
            <a:outerShdw blurRad="63500" dist="38100" dir="16500000" algn="tl" rotWithShape="0">
              <a:prstClr val="black">
                <a:alpha val="22000"/>
              </a:prstClr>
            </a:outerShdw>
          </a:effectLst>
        </p:spPr>
        <p:style>
          <a:lnRef idx="1">
            <a:schemeClr val="accent5"/>
          </a:lnRef>
          <a:fillRef idx="3">
            <a:schemeClr val="accent5"/>
          </a:fillRef>
          <a:effectRef idx="2">
            <a:schemeClr val="accent5"/>
          </a:effectRef>
          <a:fontRef idx="minor">
            <a:schemeClr val="lt1"/>
          </a:fontRef>
        </p:style>
        <p:txBody>
          <a:bodyPr lIns="92354" tIns="46177" rIns="92354" bIns="46177" spcCol="0" rtlCol="0" anchor="ctr"/>
          <a:lstStyle/>
          <a:p>
            <a:pPr algn="r"/>
            <a:r>
              <a:rPr lang="zh-CN" altLang="en-US" sz="1300" dirty="0">
                <a:latin typeface="微软雅黑" panose="020B0503020204020204" pitchFamily="34" charset="-122"/>
                <a:ea typeface="微软雅黑" panose="020B0503020204020204" pitchFamily="34" charset="-122"/>
              </a:rPr>
              <a:t>计划完成：</a:t>
            </a:r>
            <a:r>
              <a:rPr lang="en-US" altLang="zh-CN" sz="1300" dirty="0">
                <a:latin typeface="微软雅黑" panose="020B0503020204020204" pitchFamily="34" charset="-122"/>
                <a:ea typeface="微软雅黑" panose="020B0503020204020204" pitchFamily="34" charset="-122"/>
              </a:rPr>
              <a:t>60%</a:t>
            </a:r>
            <a:endParaRPr lang="zh-CN" altLang="en-US" sz="1300" dirty="0">
              <a:latin typeface="微软雅黑" panose="020B0503020204020204" pitchFamily="34" charset="-122"/>
              <a:ea typeface="微软雅黑" panose="020B0503020204020204" pitchFamily="34" charset="-122"/>
            </a:endParaRPr>
          </a:p>
        </p:txBody>
      </p:sp>
      <p:sp>
        <p:nvSpPr>
          <p:cNvPr id="14" name="矩形 13"/>
          <p:cNvSpPr/>
          <p:nvPr/>
        </p:nvSpPr>
        <p:spPr bwMode="auto">
          <a:xfrm>
            <a:off x="1363008" y="3222347"/>
            <a:ext cx="2264651" cy="264737"/>
          </a:xfrm>
          <a:prstGeom prst="rect">
            <a:avLst/>
          </a:prstGeom>
          <a:solidFill>
            <a:schemeClr val="accent2"/>
          </a:solidFill>
          <a:ln w="34925">
            <a:solidFill>
              <a:schemeClr val="bg1"/>
            </a:solidFill>
          </a:ln>
          <a:effectLst>
            <a:outerShdw blurRad="63500" dist="38100" dir="16500000" algn="tl" rotWithShape="0">
              <a:prstClr val="black">
                <a:alpha val="22000"/>
              </a:prstClr>
            </a:outerShdw>
          </a:effectLst>
        </p:spPr>
        <p:style>
          <a:lnRef idx="1">
            <a:schemeClr val="accent5"/>
          </a:lnRef>
          <a:fillRef idx="3">
            <a:schemeClr val="accent5"/>
          </a:fillRef>
          <a:effectRef idx="2">
            <a:schemeClr val="accent5"/>
          </a:effectRef>
          <a:fontRef idx="minor">
            <a:schemeClr val="lt1"/>
          </a:fontRef>
        </p:style>
        <p:txBody>
          <a:bodyPr lIns="92354" tIns="46177" rIns="92354" bIns="46177" spcCol="0" rtlCol="0" anchor="ctr"/>
          <a:lstStyle/>
          <a:p>
            <a:pPr algn="r"/>
            <a:r>
              <a:rPr lang="zh-CN" altLang="en-US" sz="1300" dirty="0">
                <a:latin typeface="微软雅黑" panose="020B0503020204020204" pitchFamily="34" charset="-122"/>
                <a:ea typeface="微软雅黑" panose="020B0503020204020204" pitchFamily="34" charset="-122"/>
              </a:rPr>
              <a:t>实际完成数：</a:t>
            </a:r>
            <a:r>
              <a:rPr lang="en-US" altLang="zh-CN" sz="1300" dirty="0">
                <a:latin typeface="微软雅黑" panose="020B0503020204020204" pitchFamily="34" charset="-122"/>
                <a:ea typeface="微软雅黑" panose="020B0503020204020204" pitchFamily="34" charset="-122"/>
              </a:rPr>
              <a:t>555</a:t>
            </a:r>
            <a:r>
              <a:rPr lang="zh-CN" altLang="en-US" sz="1300" dirty="0">
                <a:latin typeface="微软雅黑" panose="020B0503020204020204" pitchFamily="34" charset="-122"/>
                <a:ea typeface="微软雅黑" panose="020B0503020204020204" pitchFamily="34" charset="-122"/>
              </a:rPr>
              <a:t>万</a:t>
            </a:r>
            <a:endParaRPr lang="zh-CN" altLang="en-US" sz="1300" dirty="0">
              <a:latin typeface="微软雅黑" panose="020B0503020204020204" pitchFamily="34" charset="-122"/>
              <a:ea typeface="微软雅黑" panose="020B0503020204020204" pitchFamily="34" charset="-122"/>
            </a:endParaRPr>
          </a:p>
        </p:txBody>
      </p:sp>
      <p:sp>
        <p:nvSpPr>
          <p:cNvPr id="15" name="矩形 14"/>
          <p:cNvSpPr/>
          <p:nvPr/>
        </p:nvSpPr>
        <p:spPr bwMode="auto">
          <a:xfrm>
            <a:off x="1687032" y="3593912"/>
            <a:ext cx="1940630" cy="264737"/>
          </a:xfrm>
          <a:prstGeom prst="rect">
            <a:avLst/>
          </a:prstGeom>
          <a:solidFill>
            <a:schemeClr val="accent2"/>
          </a:solidFill>
          <a:ln w="34925">
            <a:solidFill>
              <a:schemeClr val="bg1"/>
            </a:solidFill>
          </a:ln>
          <a:effectLst>
            <a:outerShdw blurRad="63500" dist="38100" dir="16500000" algn="tl" rotWithShape="0">
              <a:prstClr val="black">
                <a:alpha val="22000"/>
              </a:prstClr>
            </a:outerShdw>
          </a:effectLst>
        </p:spPr>
        <p:style>
          <a:lnRef idx="1">
            <a:schemeClr val="accent5"/>
          </a:lnRef>
          <a:fillRef idx="3">
            <a:schemeClr val="accent5"/>
          </a:fillRef>
          <a:effectRef idx="2">
            <a:schemeClr val="accent5"/>
          </a:effectRef>
          <a:fontRef idx="minor">
            <a:schemeClr val="lt1"/>
          </a:fontRef>
        </p:style>
        <p:txBody>
          <a:bodyPr lIns="92354" tIns="46177" rIns="92354" bIns="46177" spcCol="0" rtlCol="0" anchor="ctr"/>
          <a:lstStyle/>
          <a:p>
            <a:pPr algn="r"/>
            <a:r>
              <a:rPr lang="zh-CN" altLang="en-US" sz="1300" dirty="0">
                <a:latin typeface="微软雅黑" panose="020B0503020204020204" pitchFamily="34" charset="-122"/>
                <a:ea typeface="微软雅黑" panose="020B0503020204020204" pitchFamily="34" charset="-122"/>
              </a:rPr>
              <a:t>回款数：</a:t>
            </a:r>
            <a:r>
              <a:rPr lang="en-US" altLang="zh-CN" sz="1300" dirty="0">
                <a:latin typeface="微软雅黑" panose="020B0503020204020204" pitchFamily="34" charset="-122"/>
                <a:ea typeface="微软雅黑" panose="020B0503020204020204" pitchFamily="34" charset="-122"/>
              </a:rPr>
              <a:t>400</a:t>
            </a:r>
            <a:r>
              <a:rPr lang="zh-CN" altLang="en-US" sz="1300" dirty="0">
                <a:latin typeface="微软雅黑" panose="020B0503020204020204" pitchFamily="34" charset="-122"/>
                <a:ea typeface="微软雅黑" panose="020B0503020204020204" pitchFamily="34" charset="-122"/>
              </a:rPr>
              <a:t>万</a:t>
            </a:r>
            <a:endParaRPr lang="zh-CN" altLang="en-US" sz="1300" dirty="0">
              <a:latin typeface="微软雅黑" panose="020B0503020204020204" pitchFamily="34" charset="-122"/>
              <a:ea typeface="微软雅黑" panose="020B0503020204020204" pitchFamily="34" charset="-122"/>
            </a:endParaRPr>
          </a:p>
        </p:txBody>
      </p:sp>
      <p:sp>
        <p:nvSpPr>
          <p:cNvPr id="16" name="矩形 15"/>
          <p:cNvSpPr/>
          <p:nvPr/>
        </p:nvSpPr>
        <p:spPr bwMode="auto">
          <a:xfrm>
            <a:off x="2065057" y="3963916"/>
            <a:ext cx="1562604" cy="264737"/>
          </a:xfrm>
          <a:prstGeom prst="rect">
            <a:avLst/>
          </a:prstGeom>
          <a:solidFill>
            <a:schemeClr val="accent2"/>
          </a:solidFill>
          <a:ln w="34925">
            <a:solidFill>
              <a:schemeClr val="bg1"/>
            </a:solidFill>
          </a:ln>
          <a:effectLst>
            <a:outerShdw blurRad="63500" dist="38100" dir="16500000" algn="tl" rotWithShape="0">
              <a:prstClr val="black">
                <a:alpha val="22000"/>
              </a:prstClr>
            </a:outerShdw>
          </a:effectLst>
        </p:spPr>
        <p:style>
          <a:lnRef idx="1">
            <a:schemeClr val="accent5"/>
          </a:lnRef>
          <a:fillRef idx="3">
            <a:schemeClr val="accent5"/>
          </a:fillRef>
          <a:effectRef idx="2">
            <a:schemeClr val="accent5"/>
          </a:effectRef>
          <a:fontRef idx="minor">
            <a:schemeClr val="lt1"/>
          </a:fontRef>
        </p:style>
        <p:txBody>
          <a:bodyPr lIns="92354" tIns="46177" rIns="92354" bIns="46177" spcCol="0" rtlCol="0" anchor="ctr"/>
          <a:lstStyle/>
          <a:p>
            <a:pPr algn="r"/>
            <a:r>
              <a:rPr lang="zh-CN" altLang="en-US" sz="1300" dirty="0">
                <a:latin typeface="微软雅黑" panose="020B0503020204020204" pitchFamily="34" charset="-122"/>
                <a:ea typeface="微软雅黑" panose="020B0503020204020204" pitchFamily="34" charset="-122"/>
              </a:rPr>
              <a:t>您的文字</a:t>
            </a:r>
            <a:endParaRPr lang="zh-CN" altLang="en-US" sz="1300" dirty="0">
              <a:latin typeface="微软雅黑" panose="020B0503020204020204" pitchFamily="34" charset="-122"/>
              <a:ea typeface="微软雅黑" panose="020B0503020204020204" pitchFamily="34" charset="-122"/>
            </a:endParaRPr>
          </a:p>
        </p:txBody>
      </p:sp>
      <p:sp>
        <p:nvSpPr>
          <p:cNvPr id="17" name="矩形 16"/>
          <p:cNvSpPr/>
          <p:nvPr/>
        </p:nvSpPr>
        <p:spPr bwMode="auto">
          <a:xfrm>
            <a:off x="5497171" y="2888890"/>
            <a:ext cx="1752237" cy="264737"/>
          </a:xfrm>
          <a:prstGeom prst="rect">
            <a:avLst/>
          </a:prstGeom>
          <a:solidFill>
            <a:srgbClr val="C00000"/>
          </a:solidFill>
          <a:ln w="34925">
            <a:solidFill>
              <a:schemeClr val="bg1"/>
            </a:solidFill>
          </a:ln>
          <a:effectLst>
            <a:outerShdw blurRad="63500" dist="38100" dir="16500000" algn="tl" rotWithShape="0">
              <a:prstClr val="black">
                <a:alpha val="22000"/>
              </a:prstClr>
            </a:outerShdw>
          </a:effectLst>
        </p:spPr>
        <p:style>
          <a:lnRef idx="1">
            <a:schemeClr val="accent5"/>
          </a:lnRef>
          <a:fillRef idx="3">
            <a:schemeClr val="accent5"/>
          </a:fillRef>
          <a:effectRef idx="2">
            <a:schemeClr val="accent5"/>
          </a:effectRef>
          <a:fontRef idx="minor">
            <a:schemeClr val="lt1"/>
          </a:fontRef>
        </p:style>
        <p:txBody>
          <a:bodyPr lIns="92354" tIns="46177" rIns="92354" bIns="46177" spcCol="0" rtlCol="0" anchor="ctr"/>
          <a:lstStyle/>
          <a:p>
            <a:r>
              <a:rPr lang="zh-CN" altLang="en-US" sz="1300" dirty="0">
                <a:latin typeface="微软雅黑" panose="020B0503020204020204" pitchFamily="34" charset="-122"/>
                <a:ea typeface="微软雅黑" panose="020B0503020204020204" pitchFamily="34" charset="-122"/>
              </a:rPr>
              <a:t>计划完成：</a:t>
            </a:r>
            <a:r>
              <a:rPr lang="en-US" altLang="zh-CN" sz="1300" dirty="0">
                <a:latin typeface="微软雅黑" panose="020B0503020204020204" pitchFamily="34" charset="-122"/>
                <a:ea typeface="微软雅黑" panose="020B0503020204020204" pitchFamily="34" charset="-122"/>
              </a:rPr>
              <a:t>80%</a:t>
            </a:r>
            <a:endParaRPr lang="zh-CN" altLang="en-US" sz="1300" dirty="0">
              <a:latin typeface="微软雅黑" panose="020B0503020204020204" pitchFamily="34" charset="-122"/>
              <a:ea typeface="微软雅黑" panose="020B0503020204020204" pitchFamily="34" charset="-122"/>
            </a:endParaRPr>
          </a:p>
        </p:txBody>
      </p:sp>
      <p:sp>
        <p:nvSpPr>
          <p:cNvPr id="18" name="矩形 17"/>
          <p:cNvSpPr/>
          <p:nvPr/>
        </p:nvSpPr>
        <p:spPr bwMode="auto">
          <a:xfrm>
            <a:off x="5506204" y="3222347"/>
            <a:ext cx="2614276" cy="264737"/>
          </a:xfrm>
          <a:prstGeom prst="rect">
            <a:avLst/>
          </a:prstGeom>
          <a:solidFill>
            <a:srgbClr val="C00000"/>
          </a:solidFill>
          <a:ln w="34925">
            <a:solidFill>
              <a:schemeClr val="bg1"/>
            </a:solidFill>
          </a:ln>
          <a:effectLst>
            <a:outerShdw blurRad="63500" dist="38100" dir="16500000" algn="tl" rotWithShape="0">
              <a:prstClr val="black">
                <a:alpha val="22000"/>
              </a:prstClr>
            </a:outerShdw>
          </a:effectLst>
        </p:spPr>
        <p:style>
          <a:lnRef idx="1">
            <a:schemeClr val="accent5"/>
          </a:lnRef>
          <a:fillRef idx="3">
            <a:schemeClr val="accent5"/>
          </a:fillRef>
          <a:effectRef idx="2">
            <a:schemeClr val="accent5"/>
          </a:effectRef>
          <a:fontRef idx="minor">
            <a:schemeClr val="lt1"/>
          </a:fontRef>
        </p:style>
        <p:txBody>
          <a:bodyPr lIns="92354" tIns="46177" rIns="92354" bIns="46177" spcCol="0" rtlCol="0" anchor="ctr"/>
          <a:lstStyle/>
          <a:p>
            <a:r>
              <a:rPr lang="zh-CN" altLang="en-US" sz="1300" dirty="0">
                <a:latin typeface="微软雅黑" panose="020B0503020204020204" pitchFamily="34" charset="-122"/>
                <a:ea typeface="微软雅黑" panose="020B0503020204020204" pitchFamily="34" charset="-122"/>
              </a:rPr>
              <a:t>实际完成数：</a:t>
            </a:r>
            <a:r>
              <a:rPr lang="en-US" altLang="zh-CN" sz="1300" dirty="0">
                <a:latin typeface="微软雅黑" panose="020B0503020204020204" pitchFamily="34" charset="-122"/>
                <a:ea typeface="微软雅黑" panose="020B0503020204020204" pitchFamily="34" charset="-122"/>
              </a:rPr>
              <a:t>800</a:t>
            </a:r>
            <a:r>
              <a:rPr lang="zh-CN" altLang="en-US" sz="1300" dirty="0">
                <a:latin typeface="微软雅黑" panose="020B0503020204020204" pitchFamily="34" charset="-122"/>
                <a:ea typeface="微软雅黑" panose="020B0503020204020204" pitchFamily="34" charset="-122"/>
              </a:rPr>
              <a:t>万</a:t>
            </a:r>
            <a:endParaRPr lang="zh-CN" altLang="en-US" sz="1300" dirty="0">
              <a:latin typeface="微软雅黑" panose="020B0503020204020204" pitchFamily="34" charset="-122"/>
              <a:ea typeface="微软雅黑" panose="020B0503020204020204" pitchFamily="34" charset="-122"/>
            </a:endParaRPr>
          </a:p>
        </p:txBody>
      </p:sp>
      <p:sp>
        <p:nvSpPr>
          <p:cNvPr id="19" name="矩形 18"/>
          <p:cNvSpPr/>
          <p:nvPr/>
        </p:nvSpPr>
        <p:spPr bwMode="auto">
          <a:xfrm>
            <a:off x="5506205" y="3593912"/>
            <a:ext cx="1365178" cy="264737"/>
          </a:xfrm>
          <a:prstGeom prst="rect">
            <a:avLst/>
          </a:prstGeom>
          <a:solidFill>
            <a:srgbClr val="C00000"/>
          </a:solidFill>
          <a:ln w="34925">
            <a:solidFill>
              <a:schemeClr val="bg1"/>
            </a:solidFill>
          </a:ln>
          <a:effectLst>
            <a:outerShdw blurRad="63500" dist="38100" dir="16500000" algn="tl" rotWithShape="0">
              <a:prstClr val="black">
                <a:alpha val="22000"/>
              </a:prstClr>
            </a:outerShdw>
          </a:effectLst>
        </p:spPr>
        <p:style>
          <a:lnRef idx="1">
            <a:schemeClr val="accent5"/>
          </a:lnRef>
          <a:fillRef idx="3">
            <a:schemeClr val="accent5"/>
          </a:fillRef>
          <a:effectRef idx="2">
            <a:schemeClr val="accent5"/>
          </a:effectRef>
          <a:fontRef idx="minor">
            <a:schemeClr val="lt1"/>
          </a:fontRef>
        </p:style>
        <p:txBody>
          <a:bodyPr lIns="92354" tIns="46177" rIns="92354" bIns="46177" spcCol="0" rtlCol="0" anchor="ctr"/>
          <a:lstStyle/>
          <a:p>
            <a:r>
              <a:rPr lang="zh-CN" altLang="en-US" sz="1300" dirty="0">
                <a:latin typeface="微软雅黑" panose="020B0503020204020204" pitchFamily="34" charset="-122"/>
                <a:ea typeface="微软雅黑" panose="020B0503020204020204" pitchFamily="34" charset="-122"/>
              </a:rPr>
              <a:t>回款数：</a:t>
            </a:r>
            <a:r>
              <a:rPr lang="en-US" altLang="zh-CN" sz="1300" dirty="0">
                <a:latin typeface="微软雅黑" panose="020B0503020204020204" pitchFamily="34" charset="-122"/>
                <a:ea typeface="微软雅黑" panose="020B0503020204020204" pitchFamily="34" charset="-122"/>
              </a:rPr>
              <a:t>500</a:t>
            </a:r>
            <a:r>
              <a:rPr lang="zh-CN" altLang="en-US" sz="1300" dirty="0">
                <a:latin typeface="微软雅黑" panose="020B0503020204020204" pitchFamily="34" charset="-122"/>
                <a:ea typeface="微软雅黑" panose="020B0503020204020204" pitchFamily="34" charset="-122"/>
              </a:rPr>
              <a:t>万</a:t>
            </a:r>
            <a:endParaRPr lang="zh-CN" altLang="en-US" sz="1300" dirty="0">
              <a:latin typeface="微软雅黑" panose="020B0503020204020204" pitchFamily="34" charset="-122"/>
              <a:ea typeface="微软雅黑" panose="020B0503020204020204" pitchFamily="34" charset="-122"/>
            </a:endParaRPr>
          </a:p>
        </p:txBody>
      </p:sp>
      <p:sp>
        <p:nvSpPr>
          <p:cNvPr id="20" name="矩形 19"/>
          <p:cNvSpPr/>
          <p:nvPr/>
        </p:nvSpPr>
        <p:spPr bwMode="auto">
          <a:xfrm>
            <a:off x="5497170" y="3963916"/>
            <a:ext cx="1860245" cy="264737"/>
          </a:xfrm>
          <a:prstGeom prst="rect">
            <a:avLst/>
          </a:prstGeom>
          <a:solidFill>
            <a:srgbClr val="C00000"/>
          </a:solidFill>
          <a:ln w="34925">
            <a:solidFill>
              <a:schemeClr val="bg1"/>
            </a:solidFill>
          </a:ln>
          <a:effectLst>
            <a:outerShdw blurRad="63500" dist="38100" dir="16500000" algn="tl" rotWithShape="0">
              <a:prstClr val="black">
                <a:alpha val="22000"/>
              </a:prstClr>
            </a:outerShdw>
          </a:effectLst>
        </p:spPr>
        <p:style>
          <a:lnRef idx="1">
            <a:schemeClr val="accent5"/>
          </a:lnRef>
          <a:fillRef idx="3">
            <a:schemeClr val="accent5"/>
          </a:fillRef>
          <a:effectRef idx="2">
            <a:schemeClr val="accent5"/>
          </a:effectRef>
          <a:fontRef idx="minor">
            <a:schemeClr val="lt1"/>
          </a:fontRef>
        </p:style>
        <p:txBody>
          <a:bodyPr lIns="92354" tIns="46177" rIns="92354" bIns="46177" spcCol="0" rtlCol="0" anchor="ctr"/>
          <a:lstStyle/>
          <a:p>
            <a:r>
              <a:rPr lang="zh-CN" altLang="en-US" sz="1300" dirty="0">
                <a:latin typeface="微软雅黑" panose="020B0503020204020204" pitchFamily="34" charset="-122"/>
                <a:ea typeface="微软雅黑" panose="020B0503020204020204" pitchFamily="34" charset="-122"/>
              </a:rPr>
              <a:t>您的文字</a:t>
            </a:r>
            <a:endParaRPr lang="zh-CN" altLang="en-US" sz="1300" dirty="0">
              <a:latin typeface="微软雅黑" panose="020B0503020204020204" pitchFamily="34" charset="-122"/>
              <a:ea typeface="微软雅黑" panose="020B0503020204020204" pitchFamily="34" charset="-122"/>
            </a:endParaRPr>
          </a:p>
        </p:txBody>
      </p:sp>
      <p:sp>
        <p:nvSpPr>
          <p:cNvPr id="21" name="TextBox 38"/>
          <p:cNvSpPr txBox="1"/>
          <p:nvPr/>
        </p:nvSpPr>
        <p:spPr>
          <a:xfrm>
            <a:off x="4332113" y="2665019"/>
            <a:ext cx="566626" cy="461663"/>
          </a:xfrm>
          <a:prstGeom prst="rect">
            <a:avLst/>
          </a:prstGeom>
          <a:noFill/>
        </p:spPr>
        <p:txBody>
          <a:bodyPr wrap="none" lIns="91438" tIns="45719" rIns="91438" bIns="45719" rtlCol="0">
            <a:spAutoFit/>
          </a:bodyPr>
          <a:lstStyle/>
          <a:p>
            <a:r>
              <a:rPr lang="en-US" altLang="zh-CN" sz="2400" dirty="0">
                <a:solidFill>
                  <a:srgbClr val="F8F8F8"/>
                </a:solidFill>
                <a:latin typeface="微软雅黑" panose="020B0503020204020204" pitchFamily="34" charset="-122"/>
                <a:ea typeface="微软雅黑" panose="020B0503020204020204" pitchFamily="34" charset="-122"/>
              </a:rPr>
              <a:t>VS</a:t>
            </a:r>
            <a:endParaRPr lang="zh-CN" altLang="en-US" sz="2400" dirty="0">
              <a:solidFill>
                <a:srgbClr val="F8F8F8"/>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par>
                                    <p:cTn id="8" presetID="22" presetClass="entr" presetSubtype="4"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500"/>
                                            <p:tgtEl>
                                              <p:spTgt spid="7"/>
                                            </p:tgtEl>
                                          </p:cBhvr>
                                        </p:animEffect>
                                      </p:childTnLst>
                                    </p:cTn>
                                  </p:par>
                                </p:childTnLst>
                              </p:cTn>
                            </p:par>
                            <p:par>
                              <p:cTn id="11" fill="hold">
                                <p:stCondLst>
                                  <p:cond delay="500"/>
                                </p:stCondLst>
                                <p:childTnLst>
                                  <p:par>
                                    <p:cTn id="12" presetID="53" presetClass="entr" presetSubtype="16"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p:cTn id="19" dur="500" fill="hold"/>
                                            <p:tgtEl>
                                              <p:spTgt spid="21"/>
                                            </p:tgtEl>
                                            <p:attrNameLst>
                                              <p:attrName>ppt_w</p:attrName>
                                            </p:attrNameLst>
                                          </p:cBhvr>
                                          <p:tavLst>
                                            <p:tav tm="0">
                                              <p:val>
                                                <p:fltVal val="0"/>
                                              </p:val>
                                            </p:tav>
                                            <p:tav tm="100000">
                                              <p:val>
                                                <p:strVal val="#ppt_w"/>
                                              </p:val>
                                            </p:tav>
                                          </p:tavLst>
                                        </p:anim>
                                        <p:anim calcmode="lin" valueType="num">
                                          <p:cBhvr>
                                            <p:cTn id="20" dur="500" fill="hold"/>
                                            <p:tgtEl>
                                              <p:spTgt spid="21"/>
                                            </p:tgtEl>
                                            <p:attrNameLst>
                                              <p:attrName>ppt_h</p:attrName>
                                            </p:attrNameLst>
                                          </p:cBhvr>
                                          <p:tavLst>
                                            <p:tav tm="0">
                                              <p:val>
                                                <p:fltVal val="0"/>
                                              </p:val>
                                            </p:tav>
                                            <p:tav tm="100000">
                                              <p:val>
                                                <p:strVal val="#ppt_h"/>
                                              </p:val>
                                            </p:tav>
                                          </p:tavLst>
                                        </p:anim>
                                        <p:animEffect transition="in" filter="fade">
                                          <p:cBhvr>
                                            <p:cTn id="21" dur="500"/>
                                            <p:tgtEl>
                                              <p:spTgt spid="21"/>
                                            </p:tgtEl>
                                          </p:cBhvr>
                                        </p:animEffect>
                                      </p:childTnLst>
                                    </p:cTn>
                                  </p:par>
                                </p:childTnLst>
                              </p:cTn>
                            </p:par>
                            <p:par>
                              <p:cTn id="22" fill="hold">
                                <p:stCondLst>
                                  <p:cond delay="1000"/>
                                </p:stCondLst>
                                <p:childTnLst>
                                  <p:par>
                                    <p:cTn id="23" presetID="42" presetClass="entr" presetSubtype="0"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1000"/>
                                            <p:tgtEl>
                                              <p:spTgt spid="5"/>
                                            </p:tgtEl>
                                          </p:cBhvr>
                                        </p:animEffect>
                                        <p:anim calcmode="lin" valueType="num">
                                          <p:cBhvr>
                                            <p:cTn id="32" dur="1000" fill="hold"/>
                                            <p:tgtEl>
                                              <p:spTgt spid="5"/>
                                            </p:tgtEl>
                                            <p:attrNameLst>
                                              <p:attrName>ppt_x</p:attrName>
                                            </p:attrNameLst>
                                          </p:cBhvr>
                                          <p:tavLst>
                                            <p:tav tm="0">
                                              <p:val>
                                                <p:strVal val="#ppt_x"/>
                                              </p:val>
                                            </p:tav>
                                            <p:tav tm="100000">
                                              <p:val>
                                                <p:strVal val="#ppt_x"/>
                                              </p:val>
                                            </p:tav>
                                          </p:tavLst>
                                        </p:anim>
                                        <p:anim calcmode="lin" valueType="num">
                                          <p:cBhvr>
                                            <p:cTn id="33" dur="1000" fill="hold"/>
                                            <p:tgtEl>
                                              <p:spTgt spid="5"/>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2" presetClass="entr" presetSubtype="1" accel="68000" fill="hold" grpId="0" nodeType="afterEffect" p14:presetBounceEnd="20000">
                                      <p:stCondLst>
                                        <p:cond delay="0"/>
                                      </p:stCondLst>
                                      <p:iterate type="lt">
                                        <p:tmPct val="10000"/>
                                      </p:iterate>
                                      <p:childTnLst>
                                        <p:set>
                                          <p:cBhvr>
                                            <p:cTn id="36" dur="1" fill="hold">
                                              <p:stCondLst>
                                                <p:cond delay="0"/>
                                              </p:stCondLst>
                                            </p:cTn>
                                            <p:tgtEl>
                                              <p:spTgt spid="9"/>
                                            </p:tgtEl>
                                            <p:attrNameLst>
                                              <p:attrName>style.visibility</p:attrName>
                                            </p:attrNameLst>
                                          </p:cBhvr>
                                          <p:to>
                                            <p:strVal val="visible"/>
                                          </p:to>
                                        </p:set>
                                        <p:anim calcmode="lin" valueType="num" p14:bounceEnd="20000">
                                          <p:cBhvr additive="base">
                                            <p:cTn id="37" dur="500" fill="hold"/>
                                            <p:tgtEl>
                                              <p:spTgt spid="9"/>
                                            </p:tgtEl>
                                            <p:attrNameLst>
                                              <p:attrName>ppt_x</p:attrName>
                                            </p:attrNameLst>
                                          </p:cBhvr>
                                          <p:tavLst>
                                            <p:tav tm="0">
                                              <p:val>
                                                <p:strVal val="#ppt_x"/>
                                              </p:val>
                                            </p:tav>
                                            <p:tav tm="100000">
                                              <p:val>
                                                <p:strVal val="#ppt_x"/>
                                              </p:val>
                                            </p:tav>
                                          </p:tavLst>
                                        </p:anim>
                                        <p:anim calcmode="lin" valueType="num" p14:bounceEnd="20000">
                                          <p:cBhvr additive="base">
                                            <p:cTn id="38" dur="500" fill="hold"/>
                                            <p:tgtEl>
                                              <p:spTgt spid="9"/>
                                            </p:tgtEl>
                                            <p:attrNameLst>
                                              <p:attrName>ppt_y</p:attrName>
                                            </p:attrNameLst>
                                          </p:cBhvr>
                                          <p:tavLst>
                                            <p:tav tm="0">
                                              <p:val>
                                                <p:strVal val="0-#ppt_h/2"/>
                                              </p:val>
                                            </p:tav>
                                            <p:tav tm="100000">
                                              <p:val>
                                                <p:strVal val="#ppt_y"/>
                                              </p:val>
                                            </p:tav>
                                          </p:tavLst>
                                        </p:anim>
                                      </p:childTnLst>
                                    </p:cTn>
                                  </p:par>
                                  <p:par>
                                    <p:cTn id="39" presetID="2" presetClass="entr" presetSubtype="1" accel="68000" fill="hold" grpId="0" nodeType="withEffect" p14:presetBounceEnd="20000">
                                      <p:stCondLst>
                                        <p:cond delay="0"/>
                                      </p:stCondLst>
                                      <p:iterate type="lt">
                                        <p:tmPct val="10000"/>
                                      </p:iterate>
                                      <p:childTnLst>
                                        <p:set>
                                          <p:cBhvr>
                                            <p:cTn id="40" dur="1" fill="hold">
                                              <p:stCondLst>
                                                <p:cond delay="0"/>
                                              </p:stCondLst>
                                            </p:cTn>
                                            <p:tgtEl>
                                              <p:spTgt spid="10"/>
                                            </p:tgtEl>
                                            <p:attrNameLst>
                                              <p:attrName>style.visibility</p:attrName>
                                            </p:attrNameLst>
                                          </p:cBhvr>
                                          <p:to>
                                            <p:strVal val="visible"/>
                                          </p:to>
                                        </p:set>
                                        <p:anim calcmode="lin" valueType="num" p14:bounceEnd="20000">
                                          <p:cBhvr additive="base">
                                            <p:cTn id="41" dur="500" fill="hold"/>
                                            <p:tgtEl>
                                              <p:spTgt spid="10"/>
                                            </p:tgtEl>
                                            <p:attrNameLst>
                                              <p:attrName>ppt_x</p:attrName>
                                            </p:attrNameLst>
                                          </p:cBhvr>
                                          <p:tavLst>
                                            <p:tav tm="0">
                                              <p:val>
                                                <p:strVal val="#ppt_x"/>
                                              </p:val>
                                            </p:tav>
                                            <p:tav tm="100000">
                                              <p:val>
                                                <p:strVal val="#ppt_x"/>
                                              </p:val>
                                            </p:tav>
                                          </p:tavLst>
                                        </p:anim>
                                        <p:anim calcmode="lin" valueType="num" p14:bounceEnd="20000">
                                          <p:cBhvr additive="base">
                                            <p:cTn id="42" dur="500" fill="hold"/>
                                            <p:tgtEl>
                                              <p:spTgt spid="10"/>
                                            </p:tgtEl>
                                            <p:attrNameLst>
                                              <p:attrName>ppt_y</p:attrName>
                                            </p:attrNameLst>
                                          </p:cBhvr>
                                          <p:tavLst>
                                            <p:tav tm="0">
                                              <p:val>
                                                <p:strVal val="0-#ppt_h/2"/>
                                              </p:val>
                                            </p:tav>
                                            <p:tav tm="100000">
                                              <p:val>
                                                <p:strVal val="#ppt_y"/>
                                              </p:val>
                                            </p:tav>
                                          </p:tavLst>
                                        </p:anim>
                                      </p:childTnLst>
                                    </p:cTn>
                                  </p:par>
                                </p:childTnLst>
                              </p:cTn>
                            </p:par>
                            <p:par>
                              <p:cTn id="43" fill="hold">
                                <p:stCondLst>
                                  <p:cond delay="3950"/>
                                </p:stCondLst>
                                <p:childTnLst>
                                  <p:par>
                                    <p:cTn id="44" presetID="22" presetClass="entr" presetSubtype="1" fill="hold" grpId="0" nodeType="after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wipe(up)">
                                          <p:cBhvr>
                                            <p:cTn id="46" dur="500"/>
                                            <p:tgtEl>
                                              <p:spTgt spid="11"/>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up)">
                                          <p:cBhvr>
                                            <p:cTn id="49" dur="500"/>
                                            <p:tgtEl>
                                              <p:spTgt spid="12"/>
                                            </p:tgtEl>
                                          </p:cBhvr>
                                        </p:animEffect>
                                      </p:childTnLst>
                                    </p:cTn>
                                  </p:par>
                                </p:childTnLst>
                              </p:cTn>
                            </p:par>
                            <p:par>
                              <p:cTn id="50" fill="hold">
                                <p:stCondLst>
                                  <p:cond delay="4450"/>
                                </p:stCondLst>
                                <p:childTnLst>
                                  <p:par>
                                    <p:cTn id="51" presetID="22" presetClass="entr" presetSubtype="2"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right)">
                                          <p:cBhvr>
                                            <p:cTn id="53" dur="500"/>
                                            <p:tgtEl>
                                              <p:spTgt spid="13"/>
                                            </p:tgtEl>
                                          </p:cBhvr>
                                        </p:animEffect>
                                      </p:childTnLst>
                                    </p:cTn>
                                  </p:par>
                                  <p:par>
                                    <p:cTn id="54" presetID="22" presetClass="entr" presetSubtype="8" fill="hold" grpId="0" nodeType="with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wipe(left)">
                                          <p:cBhvr>
                                            <p:cTn id="56" dur="500"/>
                                            <p:tgtEl>
                                              <p:spTgt spid="17"/>
                                            </p:tgtEl>
                                          </p:cBhvr>
                                        </p:animEffect>
                                      </p:childTnLst>
                                    </p:cTn>
                                  </p:par>
                                </p:childTnLst>
                              </p:cTn>
                            </p:par>
                            <p:par>
                              <p:cTn id="57" fill="hold">
                                <p:stCondLst>
                                  <p:cond delay="4950"/>
                                </p:stCondLst>
                                <p:childTnLst>
                                  <p:par>
                                    <p:cTn id="58" presetID="22" presetClass="entr" presetSubtype="2" fill="hold" grpId="0" nodeType="afterEffect">
                                      <p:stCondLst>
                                        <p:cond delay="0"/>
                                      </p:stCondLst>
                                      <p:childTnLst>
                                        <p:set>
                                          <p:cBhvr>
                                            <p:cTn id="59" dur="1" fill="hold">
                                              <p:stCondLst>
                                                <p:cond delay="0"/>
                                              </p:stCondLst>
                                            </p:cTn>
                                            <p:tgtEl>
                                              <p:spTgt spid="14"/>
                                            </p:tgtEl>
                                            <p:attrNameLst>
                                              <p:attrName>style.visibility</p:attrName>
                                            </p:attrNameLst>
                                          </p:cBhvr>
                                          <p:to>
                                            <p:strVal val="visible"/>
                                          </p:to>
                                        </p:set>
                                        <p:animEffect transition="in" filter="wipe(right)">
                                          <p:cBhvr>
                                            <p:cTn id="60" dur="500"/>
                                            <p:tgtEl>
                                              <p:spTgt spid="14"/>
                                            </p:tgtEl>
                                          </p:cBhvr>
                                        </p:animEffect>
                                      </p:childTnLst>
                                    </p:cTn>
                                  </p:par>
                                  <p:par>
                                    <p:cTn id="61" presetID="22" presetClass="entr" presetSubtype="8" fill="hold" grpId="0" nodeType="with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ipe(left)">
                                          <p:cBhvr>
                                            <p:cTn id="63" dur="500"/>
                                            <p:tgtEl>
                                              <p:spTgt spid="18"/>
                                            </p:tgtEl>
                                          </p:cBhvr>
                                        </p:animEffect>
                                      </p:childTnLst>
                                    </p:cTn>
                                  </p:par>
                                </p:childTnLst>
                              </p:cTn>
                            </p:par>
                            <p:par>
                              <p:cTn id="64" fill="hold">
                                <p:stCondLst>
                                  <p:cond delay="5450"/>
                                </p:stCondLst>
                                <p:childTnLst>
                                  <p:par>
                                    <p:cTn id="65" presetID="22" presetClass="entr" presetSubtype="2"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right)">
                                          <p:cBhvr>
                                            <p:cTn id="67" dur="500"/>
                                            <p:tgtEl>
                                              <p:spTgt spid="15"/>
                                            </p:tgtEl>
                                          </p:cBhvr>
                                        </p:animEffect>
                                      </p:childTnLst>
                                    </p:cTn>
                                  </p:par>
                                  <p:par>
                                    <p:cTn id="68" presetID="22" presetClass="entr" presetSubtype="8" fill="hold" grpId="0" nodeType="with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5950"/>
                                </p:stCondLst>
                                <p:childTnLst>
                                  <p:par>
                                    <p:cTn id="72" presetID="22" presetClass="entr" presetSubtype="2" fill="hold" grpId="0" nodeType="afterEffect">
                                      <p:stCondLst>
                                        <p:cond delay="0"/>
                                      </p:stCondLst>
                                      <p:childTnLst>
                                        <p:set>
                                          <p:cBhvr>
                                            <p:cTn id="73" dur="1" fill="hold">
                                              <p:stCondLst>
                                                <p:cond delay="0"/>
                                              </p:stCondLst>
                                            </p:cTn>
                                            <p:tgtEl>
                                              <p:spTgt spid="16"/>
                                            </p:tgtEl>
                                            <p:attrNameLst>
                                              <p:attrName>style.visibility</p:attrName>
                                            </p:attrNameLst>
                                          </p:cBhvr>
                                          <p:to>
                                            <p:strVal val="visible"/>
                                          </p:to>
                                        </p:set>
                                        <p:animEffect transition="in" filter="wipe(right)">
                                          <p:cBhvr>
                                            <p:cTn id="74" dur="500"/>
                                            <p:tgtEl>
                                              <p:spTgt spid="16"/>
                                            </p:tgtEl>
                                          </p:cBhvr>
                                        </p:animEffect>
                                      </p:childTnLst>
                                    </p:cTn>
                                  </p:par>
                                  <p:par>
                                    <p:cTn id="75" presetID="22" presetClass="entr" presetSubtype="8" fill="hold" grpId="0" nodeType="with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wipe(left)">
                                          <p:cBhvr>
                                            <p:cTn id="7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P spid="9" grpId="0" animBg="1"/>
          <p:bldP spid="10" grpId="0" animBg="1"/>
          <p:bldP spid="11" grpId="0"/>
          <p:bldP spid="12" grpId="0"/>
          <p:bldP spid="13" grpId="0" animBg="1"/>
          <p:bldP spid="14" grpId="0" animBg="1"/>
          <p:bldP spid="15" grpId="0" animBg="1"/>
          <p:bldP spid="16" grpId="0" animBg="1"/>
          <p:bldP spid="17" grpId="0" animBg="1"/>
          <p:bldP spid="18" grpId="0" animBg="1"/>
          <p:bldP spid="19" grpId="0" animBg="1"/>
          <p:bldP spid="20" grpId="0" animBg="1"/>
          <p:bldP spid="21"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par>
                                    <p:cTn id="8" presetID="22" presetClass="entr" presetSubtype="4"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500"/>
                                            <p:tgtEl>
                                              <p:spTgt spid="7"/>
                                            </p:tgtEl>
                                          </p:cBhvr>
                                        </p:animEffect>
                                      </p:childTnLst>
                                    </p:cTn>
                                  </p:par>
                                </p:childTnLst>
                              </p:cTn>
                            </p:par>
                            <p:par>
                              <p:cTn id="11" fill="hold">
                                <p:stCondLst>
                                  <p:cond delay="500"/>
                                </p:stCondLst>
                                <p:childTnLst>
                                  <p:par>
                                    <p:cTn id="12" presetID="53" presetClass="entr" presetSubtype="16"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p:cTn id="19" dur="500" fill="hold"/>
                                            <p:tgtEl>
                                              <p:spTgt spid="21"/>
                                            </p:tgtEl>
                                            <p:attrNameLst>
                                              <p:attrName>ppt_w</p:attrName>
                                            </p:attrNameLst>
                                          </p:cBhvr>
                                          <p:tavLst>
                                            <p:tav tm="0">
                                              <p:val>
                                                <p:fltVal val="0"/>
                                              </p:val>
                                            </p:tav>
                                            <p:tav tm="100000">
                                              <p:val>
                                                <p:strVal val="#ppt_w"/>
                                              </p:val>
                                            </p:tav>
                                          </p:tavLst>
                                        </p:anim>
                                        <p:anim calcmode="lin" valueType="num">
                                          <p:cBhvr>
                                            <p:cTn id="20" dur="500" fill="hold"/>
                                            <p:tgtEl>
                                              <p:spTgt spid="21"/>
                                            </p:tgtEl>
                                            <p:attrNameLst>
                                              <p:attrName>ppt_h</p:attrName>
                                            </p:attrNameLst>
                                          </p:cBhvr>
                                          <p:tavLst>
                                            <p:tav tm="0">
                                              <p:val>
                                                <p:fltVal val="0"/>
                                              </p:val>
                                            </p:tav>
                                            <p:tav tm="100000">
                                              <p:val>
                                                <p:strVal val="#ppt_h"/>
                                              </p:val>
                                            </p:tav>
                                          </p:tavLst>
                                        </p:anim>
                                        <p:animEffect transition="in" filter="fade">
                                          <p:cBhvr>
                                            <p:cTn id="21" dur="500"/>
                                            <p:tgtEl>
                                              <p:spTgt spid="21"/>
                                            </p:tgtEl>
                                          </p:cBhvr>
                                        </p:animEffect>
                                      </p:childTnLst>
                                    </p:cTn>
                                  </p:par>
                                </p:childTnLst>
                              </p:cTn>
                            </p:par>
                            <p:par>
                              <p:cTn id="22" fill="hold">
                                <p:stCondLst>
                                  <p:cond delay="1000"/>
                                </p:stCondLst>
                                <p:childTnLst>
                                  <p:par>
                                    <p:cTn id="23" presetID="42" presetClass="entr" presetSubtype="0"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1000"/>
                                            <p:tgtEl>
                                              <p:spTgt spid="5"/>
                                            </p:tgtEl>
                                          </p:cBhvr>
                                        </p:animEffect>
                                        <p:anim calcmode="lin" valueType="num">
                                          <p:cBhvr>
                                            <p:cTn id="32" dur="1000" fill="hold"/>
                                            <p:tgtEl>
                                              <p:spTgt spid="5"/>
                                            </p:tgtEl>
                                            <p:attrNameLst>
                                              <p:attrName>ppt_x</p:attrName>
                                            </p:attrNameLst>
                                          </p:cBhvr>
                                          <p:tavLst>
                                            <p:tav tm="0">
                                              <p:val>
                                                <p:strVal val="#ppt_x"/>
                                              </p:val>
                                            </p:tav>
                                            <p:tav tm="100000">
                                              <p:val>
                                                <p:strVal val="#ppt_x"/>
                                              </p:val>
                                            </p:tav>
                                          </p:tavLst>
                                        </p:anim>
                                        <p:anim calcmode="lin" valueType="num">
                                          <p:cBhvr>
                                            <p:cTn id="33" dur="1000" fill="hold"/>
                                            <p:tgtEl>
                                              <p:spTgt spid="5"/>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2" presetClass="entr" presetSubtype="1" accel="68000" fill="hold" grpId="0" nodeType="afterEffect">
                                      <p:stCondLst>
                                        <p:cond delay="0"/>
                                      </p:stCondLst>
                                      <p:iterate type="lt">
                                        <p:tmPct val="10000"/>
                                      </p:iterate>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0-#ppt_h/2"/>
                                              </p:val>
                                            </p:tav>
                                            <p:tav tm="100000">
                                              <p:val>
                                                <p:strVal val="#ppt_y"/>
                                              </p:val>
                                            </p:tav>
                                          </p:tavLst>
                                        </p:anim>
                                      </p:childTnLst>
                                    </p:cTn>
                                  </p:par>
                                  <p:par>
                                    <p:cTn id="39" presetID="2" presetClass="entr" presetSubtype="1" accel="68000" fill="hold" grpId="0" nodeType="withEffect">
                                      <p:stCondLst>
                                        <p:cond delay="0"/>
                                      </p:stCondLst>
                                      <p:iterate type="lt">
                                        <p:tmPct val="10000"/>
                                      </p:iterate>
                                      <p:childTnLst>
                                        <p:set>
                                          <p:cBhvr>
                                            <p:cTn id="40" dur="1" fill="hold">
                                              <p:stCondLst>
                                                <p:cond delay="0"/>
                                              </p:stCondLst>
                                            </p:cTn>
                                            <p:tgtEl>
                                              <p:spTgt spid="10"/>
                                            </p:tgtEl>
                                            <p:attrNameLst>
                                              <p:attrName>style.visibility</p:attrName>
                                            </p:attrNameLst>
                                          </p:cBhvr>
                                          <p:to>
                                            <p:strVal val="visible"/>
                                          </p:to>
                                        </p:set>
                                        <p:anim calcmode="lin" valueType="num">
                                          <p:cBhvr additive="base">
                                            <p:cTn id="41" dur="500" fill="hold"/>
                                            <p:tgtEl>
                                              <p:spTgt spid="10"/>
                                            </p:tgtEl>
                                            <p:attrNameLst>
                                              <p:attrName>ppt_x</p:attrName>
                                            </p:attrNameLst>
                                          </p:cBhvr>
                                          <p:tavLst>
                                            <p:tav tm="0">
                                              <p:val>
                                                <p:strVal val="#ppt_x"/>
                                              </p:val>
                                            </p:tav>
                                            <p:tav tm="100000">
                                              <p:val>
                                                <p:strVal val="#ppt_x"/>
                                              </p:val>
                                            </p:tav>
                                          </p:tavLst>
                                        </p:anim>
                                        <p:anim calcmode="lin" valueType="num">
                                          <p:cBhvr additive="base">
                                            <p:cTn id="42" dur="500" fill="hold"/>
                                            <p:tgtEl>
                                              <p:spTgt spid="10"/>
                                            </p:tgtEl>
                                            <p:attrNameLst>
                                              <p:attrName>ppt_y</p:attrName>
                                            </p:attrNameLst>
                                          </p:cBhvr>
                                          <p:tavLst>
                                            <p:tav tm="0">
                                              <p:val>
                                                <p:strVal val="0-#ppt_h/2"/>
                                              </p:val>
                                            </p:tav>
                                            <p:tav tm="100000">
                                              <p:val>
                                                <p:strVal val="#ppt_y"/>
                                              </p:val>
                                            </p:tav>
                                          </p:tavLst>
                                        </p:anim>
                                      </p:childTnLst>
                                    </p:cTn>
                                  </p:par>
                                </p:childTnLst>
                              </p:cTn>
                            </p:par>
                            <p:par>
                              <p:cTn id="43" fill="hold">
                                <p:stCondLst>
                                  <p:cond delay="3950"/>
                                </p:stCondLst>
                                <p:childTnLst>
                                  <p:par>
                                    <p:cTn id="44" presetID="22" presetClass="entr" presetSubtype="1" fill="hold" grpId="0" nodeType="after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wipe(up)">
                                          <p:cBhvr>
                                            <p:cTn id="46" dur="500"/>
                                            <p:tgtEl>
                                              <p:spTgt spid="11"/>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up)">
                                          <p:cBhvr>
                                            <p:cTn id="49" dur="500"/>
                                            <p:tgtEl>
                                              <p:spTgt spid="12"/>
                                            </p:tgtEl>
                                          </p:cBhvr>
                                        </p:animEffect>
                                      </p:childTnLst>
                                    </p:cTn>
                                  </p:par>
                                </p:childTnLst>
                              </p:cTn>
                            </p:par>
                            <p:par>
                              <p:cTn id="50" fill="hold">
                                <p:stCondLst>
                                  <p:cond delay="4450"/>
                                </p:stCondLst>
                                <p:childTnLst>
                                  <p:par>
                                    <p:cTn id="51" presetID="22" presetClass="entr" presetSubtype="2"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right)">
                                          <p:cBhvr>
                                            <p:cTn id="53" dur="500"/>
                                            <p:tgtEl>
                                              <p:spTgt spid="13"/>
                                            </p:tgtEl>
                                          </p:cBhvr>
                                        </p:animEffect>
                                      </p:childTnLst>
                                    </p:cTn>
                                  </p:par>
                                  <p:par>
                                    <p:cTn id="54" presetID="22" presetClass="entr" presetSubtype="8" fill="hold" grpId="0" nodeType="with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wipe(left)">
                                          <p:cBhvr>
                                            <p:cTn id="56" dur="500"/>
                                            <p:tgtEl>
                                              <p:spTgt spid="17"/>
                                            </p:tgtEl>
                                          </p:cBhvr>
                                        </p:animEffect>
                                      </p:childTnLst>
                                    </p:cTn>
                                  </p:par>
                                </p:childTnLst>
                              </p:cTn>
                            </p:par>
                            <p:par>
                              <p:cTn id="57" fill="hold">
                                <p:stCondLst>
                                  <p:cond delay="4950"/>
                                </p:stCondLst>
                                <p:childTnLst>
                                  <p:par>
                                    <p:cTn id="58" presetID="22" presetClass="entr" presetSubtype="2" fill="hold" grpId="0" nodeType="afterEffect">
                                      <p:stCondLst>
                                        <p:cond delay="0"/>
                                      </p:stCondLst>
                                      <p:childTnLst>
                                        <p:set>
                                          <p:cBhvr>
                                            <p:cTn id="59" dur="1" fill="hold">
                                              <p:stCondLst>
                                                <p:cond delay="0"/>
                                              </p:stCondLst>
                                            </p:cTn>
                                            <p:tgtEl>
                                              <p:spTgt spid="14"/>
                                            </p:tgtEl>
                                            <p:attrNameLst>
                                              <p:attrName>style.visibility</p:attrName>
                                            </p:attrNameLst>
                                          </p:cBhvr>
                                          <p:to>
                                            <p:strVal val="visible"/>
                                          </p:to>
                                        </p:set>
                                        <p:animEffect transition="in" filter="wipe(right)">
                                          <p:cBhvr>
                                            <p:cTn id="60" dur="500"/>
                                            <p:tgtEl>
                                              <p:spTgt spid="14"/>
                                            </p:tgtEl>
                                          </p:cBhvr>
                                        </p:animEffect>
                                      </p:childTnLst>
                                    </p:cTn>
                                  </p:par>
                                  <p:par>
                                    <p:cTn id="61" presetID="22" presetClass="entr" presetSubtype="8" fill="hold" grpId="0" nodeType="with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ipe(left)">
                                          <p:cBhvr>
                                            <p:cTn id="63" dur="500"/>
                                            <p:tgtEl>
                                              <p:spTgt spid="18"/>
                                            </p:tgtEl>
                                          </p:cBhvr>
                                        </p:animEffect>
                                      </p:childTnLst>
                                    </p:cTn>
                                  </p:par>
                                </p:childTnLst>
                              </p:cTn>
                            </p:par>
                            <p:par>
                              <p:cTn id="64" fill="hold">
                                <p:stCondLst>
                                  <p:cond delay="5450"/>
                                </p:stCondLst>
                                <p:childTnLst>
                                  <p:par>
                                    <p:cTn id="65" presetID="22" presetClass="entr" presetSubtype="2"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right)">
                                          <p:cBhvr>
                                            <p:cTn id="67" dur="500"/>
                                            <p:tgtEl>
                                              <p:spTgt spid="15"/>
                                            </p:tgtEl>
                                          </p:cBhvr>
                                        </p:animEffect>
                                      </p:childTnLst>
                                    </p:cTn>
                                  </p:par>
                                  <p:par>
                                    <p:cTn id="68" presetID="22" presetClass="entr" presetSubtype="8" fill="hold" grpId="0" nodeType="with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5950"/>
                                </p:stCondLst>
                                <p:childTnLst>
                                  <p:par>
                                    <p:cTn id="72" presetID="22" presetClass="entr" presetSubtype="2" fill="hold" grpId="0" nodeType="afterEffect">
                                      <p:stCondLst>
                                        <p:cond delay="0"/>
                                      </p:stCondLst>
                                      <p:childTnLst>
                                        <p:set>
                                          <p:cBhvr>
                                            <p:cTn id="73" dur="1" fill="hold">
                                              <p:stCondLst>
                                                <p:cond delay="0"/>
                                              </p:stCondLst>
                                            </p:cTn>
                                            <p:tgtEl>
                                              <p:spTgt spid="16"/>
                                            </p:tgtEl>
                                            <p:attrNameLst>
                                              <p:attrName>style.visibility</p:attrName>
                                            </p:attrNameLst>
                                          </p:cBhvr>
                                          <p:to>
                                            <p:strVal val="visible"/>
                                          </p:to>
                                        </p:set>
                                        <p:animEffect transition="in" filter="wipe(right)">
                                          <p:cBhvr>
                                            <p:cTn id="74" dur="500"/>
                                            <p:tgtEl>
                                              <p:spTgt spid="16"/>
                                            </p:tgtEl>
                                          </p:cBhvr>
                                        </p:animEffect>
                                      </p:childTnLst>
                                    </p:cTn>
                                  </p:par>
                                  <p:par>
                                    <p:cTn id="75" presetID="22" presetClass="entr" presetSubtype="8" fill="hold" grpId="0" nodeType="with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wipe(left)">
                                          <p:cBhvr>
                                            <p:cTn id="7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P spid="9" grpId="0" animBg="1"/>
          <p:bldP spid="10" grpId="0" animBg="1"/>
          <p:bldP spid="11" grpId="0"/>
          <p:bldP spid="12" grpId="0"/>
          <p:bldP spid="13" grpId="0" animBg="1"/>
          <p:bldP spid="14" grpId="0" animBg="1"/>
          <p:bldP spid="15" grpId="0" animBg="1"/>
          <p:bldP spid="16" grpId="0" animBg="1"/>
          <p:bldP spid="17" grpId="0" animBg="1"/>
          <p:bldP spid="18" grpId="0" animBg="1"/>
          <p:bldP spid="19" grpId="0" animBg="1"/>
          <p:bldP spid="20" grpId="0" animBg="1"/>
          <p:bldP spid="21" grpId="0"/>
        </p:bldLst>
      </p:timing>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549"/>
            <a:ext cx="9144000" cy="5144049"/>
            <a:chOff x="0" y="-549"/>
            <a:chExt cx="9144000" cy="5144049"/>
          </a:xfrm>
        </p:grpSpPr>
        <p:pic>
          <p:nvPicPr>
            <p:cNvPr id="49" name="图片 48"/>
            <p:cNvPicPr>
              <a:picLocks noChangeAspect="1"/>
            </p:cNvPicPr>
            <p:nvPr/>
          </p:nvPicPr>
          <p:blipFill>
            <a:blip r:embed="rId1" cstate="email"/>
            <a:stretch>
              <a:fillRect/>
            </a:stretch>
          </p:blipFill>
          <p:spPr>
            <a:xfrm>
              <a:off x="0" y="0"/>
              <a:ext cx="9144000" cy="5143500"/>
            </a:xfrm>
            <a:prstGeom prst="rect">
              <a:avLst/>
            </a:prstGeom>
          </p:spPr>
        </p:pic>
        <p:pic>
          <p:nvPicPr>
            <p:cNvPr id="50" name="图片 49"/>
            <p:cNvPicPr>
              <a:picLocks noChangeAspect="1"/>
            </p:cNvPicPr>
            <p:nvPr/>
          </p:nvPicPr>
          <p:blipFill>
            <a:blip r:embed="rId2" cstate="email"/>
            <a:stretch>
              <a:fillRect/>
            </a:stretch>
          </p:blipFill>
          <p:spPr>
            <a:xfrm>
              <a:off x="0" y="4091940"/>
              <a:ext cx="9144000" cy="1051560"/>
            </a:xfrm>
            <a:prstGeom prst="rect">
              <a:avLst/>
            </a:prstGeom>
          </p:spPr>
        </p:pic>
        <p:pic>
          <p:nvPicPr>
            <p:cNvPr id="55" name="图片 54"/>
            <p:cNvPicPr>
              <a:picLocks noChangeAspect="1"/>
            </p:cNvPicPr>
            <p:nvPr/>
          </p:nvPicPr>
          <p:blipFill>
            <a:blip r:embed="rId3" cstate="email"/>
            <a:stretch>
              <a:fillRect/>
            </a:stretch>
          </p:blipFill>
          <p:spPr>
            <a:xfrm>
              <a:off x="0" y="-549"/>
              <a:ext cx="3213100" cy="3117076"/>
            </a:xfrm>
            <a:prstGeom prst="rect">
              <a:avLst/>
            </a:prstGeom>
          </p:spPr>
        </p:pic>
      </p:grpSp>
      <p:grpSp>
        <p:nvGrpSpPr>
          <p:cNvPr id="51" name="组合 50"/>
          <p:cNvGrpSpPr/>
          <p:nvPr/>
        </p:nvGrpSpPr>
        <p:grpSpPr>
          <a:xfrm>
            <a:off x="528120" y="266621"/>
            <a:ext cx="1452429" cy="1452429"/>
            <a:chOff x="304800" y="673100"/>
            <a:chExt cx="4000500" cy="4000500"/>
          </a:xfrm>
          <a:effectLst>
            <a:outerShdw blurRad="444500" dist="254000" dir="6840000" algn="tr" rotWithShape="0">
              <a:prstClr val="black">
                <a:alpha val="50000"/>
              </a:prstClr>
            </a:outerShdw>
          </a:effectLst>
        </p:grpSpPr>
        <p:sp>
          <p:nvSpPr>
            <p:cNvPr id="52" name="同心圆 5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dirty="0" smtClean="0">
                <a:ln>
                  <a:noFill/>
                </a:ln>
                <a:solidFill>
                  <a:srgbClr val="C00000"/>
                </a:solidFill>
                <a:effectLst/>
                <a:uLnTx/>
                <a:uFillTx/>
                <a:latin typeface="微软雅黑" panose="020B0503020204020204" pitchFamily="34" charset="-122"/>
                <a:ea typeface="微软雅黑" panose="020B0503020204020204" pitchFamily="34" charset="-122"/>
              </a:endParaRPr>
            </a:p>
          </p:txBody>
        </p:sp>
        <p:sp>
          <p:nvSpPr>
            <p:cNvPr id="53" name="椭圆 52"/>
            <p:cNvSpPr/>
            <p:nvPr/>
          </p:nvSpPr>
          <p:spPr>
            <a:xfrm>
              <a:off x="392113" y="760413"/>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dirty="0" smtClean="0">
                <a:ln>
                  <a:noFill/>
                </a:ln>
                <a:solidFill>
                  <a:srgbClr val="C00000"/>
                </a:solidFill>
                <a:effectLst/>
                <a:uLnTx/>
                <a:uFillTx/>
                <a:latin typeface="微软雅黑" panose="020B0503020204020204" pitchFamily="34" charset="-122"/>
                <a:ea typeface="微软雅黑" panose="020B0503020204020204" pitchFamily="34" charset="-122"/>
              </a:endParaRPr>
            </a:p>
          </p:txBody>
        </p:sp>
      </p:grpSp>
      <p:sp>
        <p:nvSpPr>
          <p:cNvPr id="54" name="矩形 53"/>
          <p:cNvSpPr/>
          <p:nvPr/>
        </p:nvSpPr>
        <p:spPr>
          <a:xfrm>
            <a:off x="612724" y="669669"/>
            <a:ext cx="1520746" cy="646331"/>
          </a:xfrm>
          <a:prstGeom prst="rect">
            <a:avLst/>
          </a:prstGeom>
        </p:spPr>
        <p:txBody>
          <a:bodyPr wrap="square">
            <a:spAutoFit/>
          </a:bodyPr>
          <a:lstStyle/>
          <a:p>
            <a:pPr defTabSz="934085">
              <a:defRPr/>
            </a:pPr>
            <a:r>
              <a:rPr lang="zh-CN" altLang="en-US" sz="3600" b="1" kern="0" dirty="0" smtClean="0">
                <a:solidFill>
                  <a:srgbClr val="080808"/>
                </a:solidFill>
                <a:latin typeface="微软雅黑" panose="020B0503020204020204" pitchFamily="34" charset="-122"/>
                <a:ea typeface="微软雅黑" panose="020B0503020204020204" pitchFamily="34" charset="-122"/>
              </a:rPr>
              <a:t>目 录</a:t>
            </a:r>
            <a:endParaRPr lang="zh-CN" altLang="en-US" sz="3600" b="1" kern="0" dirty="0">
              <a:solidFill>
                <a:srgbClr val="080808"/>
              </a:solidFill>
              <a:latin typeface="微软雅黑" panose="020B0503020204020204" pitchFamily="34" charset="-122"/>
              <a:ea typeface="微软雅黑" panose="020B0503020204020204" pitchFamily="34" charset="-122"/>
            </a:endParaRPr>
          </a:p>
        </p:txBody>
      </p:sp>
      <p:grpSp>
        <p:nvGrpSpPr>
          <p:cNvPr id="56" name="组合 55"/>
          <p:cNvGrpSpPr/>
          <p:nvPr/>
        </p:nvGrpSpPr>
        <p:grpSpPr>
          <a:xfrm>
            <a:off x="4073692" y="1671940"/>
            <a:ext cx="1602228" cy="1359398"/>
            <a:chOff x="5553262" y="2638733"/>
            <a:chExt cx="2397222" cy="2093640"/>
          </a:xfrm>
        </p:grpSpPr>
        <p:grpSp>
          <p:nvGrpSpPr>
            <p:cNvPr id="57" name="组合 56"/>
            <p:cNvGrpSpPr/>
            <p:nvPr/>
          </p:nvGrpSpPr>
          <p:grpSpPr>
            <a:xfrm>
              <a:off x="5553262" y="2638733"/>
              <a:ext cx="2397222" cy="2093640"/>
              <a:chOff x="5553262" y="2638733"/>
              <a:chExt cx="2397222" cy="2093640"/>
            </a:xfrm>
          </p:grpSpPr>
          <p:grpSp>
            <p:nvGrpSpPr>
              <p:cNvPr id="59" name="组合 58"/>
              <p:cNvGrpSpPr/>
              <p:nvPr/>
            </p:nvGrpSpPr>
            <p:grpSpPr>
              <a:xfrm>
                <a:off x="5553262" y="2638733"/>
                <a:ext cx="2397222" cy="2093640"/>
                <a:chOff x="1511944" y="2420246"/>
                <a:chExt cx="2627152" cy="2294453"/>
              </a:xfrm>
              <a:effectLst>
                <a:outerShdw blurRad="203200" dist="38100" dir="3780000" sx="103000" sy="103000" algn="t" rotWithShape="0">
                  <a:prstClr val="black">
                    <a:alpha val="25000"/>
                  </a:prstClr>
                </a:outerShdw>
              </a:effectLst>
            </p:grpSpPr>
            <p:sp>
              <p:nvSpPr>
                <p:cNvPr id="61"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ysClr val="window" lastClr="FFFFFF"/>
                </a:soli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62"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ysClr val="window" lastClr="FFFFFF">
                        <a:lumMod val="82000"/>
                        <a:lumOff val="18000"/>
                      </a:sysClr>
                    </a:gs>
                    <a:gs pos="47000">
                      <a:srgbClr val="F5F5F5"/>
                    </a:gs>
                    <a:gs pos="100000">
                      <a:sysClr val="window" lastClr="FFFFFF">
                        <a:lumMod val="95000"/>
                        <a:lumOff val="5000"/>
                      </a:sysClr>
                    </a:gs>
                  </a:gsLst>
                  <a:lin ang="18900000" scaled="0"/>
                </a:gra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latin typeface="微软雅黑" panose="020B0503020204020204" pitchFamily="34" charset="-122"/>
                    <a:ea typeface="微软雅黑" panose="020B0503020204020204" pitchFamily="34" charset="-122"/>
                  </a:endParaRPr>
                </a:p>
              </p:txBody>
            </p:sp>
          </p:grpSp>
          <p:sp>
            <p:nvSpPr>
              <p:cNvPr id="60" name="Freeform 7"/>
              <p:cNvSpPr/>
              <p:nvPr/>
            </p:nvSpPr>
            <p:spPr bwMode="auto">
              <a:xfrm>
                <a:off x="5864945" y="2882683"/>
                <a:ext cx="1773860" cy="1540629"/>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rgbClr val="C00002"/>
              </a:soli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latin typeface="微软雅黑" panose="020B0503020204020204" pitchFamily="34" charset="-122"/>
                  <a:ea typeface="微软雅黑" panose="020B0503020204020204" pitchFamily="34" charset="-122"/>
                </a:endParaRPr>
              </a:p>
            </p:txBody>
          </p:sp>
        </p:grpSp>
        <p:sp>
          <p:nvSpPr>
            <p:cNvPr id="58" name="TextBox 85"/>
            <p:cNvSpPr txBox="1"/>
            <p:nvPr/>
          </p:nvSpPr>
          <p:spPr>
            <a:xfrm>
              <a:off x="6259489" y="3110169"/>
              <a:ext cx="1273333" cy="995429"/>
            </a:xfrm>
            <a:prstGeom prst="rect">
              <a:avLst/>
            </a:prstGeom>
            <a:noFill/>
          </p:spPr>
          <p:txBody>
            <a:bodyPr wrap="square" rtlCol="0">
              <a:spAutoFit/>
            </a:bodyPr>
            <a:lstStyle/>
            <a:p>
              <a:pPr marL="0" marR="0" lvl="0" indent="0" defTabSz="914400" eaLnBrk="1" fontAlgn="base" latinLnBrk="0" hangingPunct="1">
                <a:lnSpc>
                  <a:spcPct val="100000"/>
                </a:lnSpc>
                <a:spcBef>
                  <a:spcPct val="0"/>
                </a:spcBef>
                <a:spcAft>
                  <a:spcPct val="0"/>
                </a:spcAft>
                <a:buClrTx/>
                <a:buSzTx/>
                <a:buFontTx/>
                <a:buNone/>
                <a:defRPr/>
              </a:pPr>
              <a:r>
                <a:rPr kumimoji="0" lang="en-US" altLang="zh-CN" sz="360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rPr>
                <a:t>03</a:t>
              </a:r>
              <a:endParaRPr kumimoji="0" lang="zh-CN" altLang="en-US" sz="360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endParaRPr>
            </a:p>
          </p:txBody>
        </p:sp>
      </p:grpSp>
      <p:grpSp>
        <p:nvGrpSpPr>
          <p:cNvPr id="63" name="组合 62"/>
          <p:cNvGrpSpPr/>
          <p:nvPr/>
        </p:nvGrpSpPr>
        <p:grpSpPr>
          <a:xfrm>
            <a:off x="1619831" y="1683184"/>
            <a:ext cx="1602228" cy="1359398"/>
            <a:chOff x="1881842" y="2656049"/>
            <a:chExt cx="2397222" cy="2093640"/>
          </a:xfrm>
        </p:grpSpPr>
        <p:grpSp>
          <p:nvGrpSpPr>
            <p:cNvPr id="64" name="组合 63"/>
            <p:cNvGrpSpPr/>
            <p:nvPr/>
          </p:nvGrpSpPr>
          <p:grpSpPr>
            <a:xfrm>
              <a:off x="1881842" y="2656049"/>
              <a:ext cx="2397222" cy="2093640"/>
              <a:chOff x="1511944" y="2420246"/>
              <a:chExt cx="2627152" cy="2294453"/>
            </a:xfrm>
            <a:effectLst>
              <a:outerShdw blurRad="203200" dist="38100" dir="3780000" sx="103000" sy="103000" algn="t" rotWithShape="0">
                <a:prstClr val="black">
                  <a:alpha val="25000"/>
                </a:prstClr>
              </a:outerShdw>
            </a:effectLst>
          </p:grpSpPr>
          <p:sp>
            <p:nvSpPr>
              <p:cNvPr id="67"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ysClr val="window" lastClr="FFFFFF"/>
              </a:soli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68"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ysClr val="window" lastClr="FFFFFF">
                      <a:lumMod val="82000"/>
                      <a:lumOff val="18000"/>
                    </a:sysClr>
                  </a:gs>
                  <a:gs pos="47000">
                    <a:srgbClr val="F5F5F5"/>
                  </a:gs>
                  <a:gs pos="100000">
                    <a:sysClr val="window" lastClr="FFFFFF">
                      <a:lumMod val="95000"/>
                      <a:lumOff val="5000"/>
                    </a:sysClr>
                  </a:gs>
                </a:gsLst>
                <a:lin ang="18900000" scaled="0"/>
              </a:gra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latin typeface="微软雅黑" panose="020B0503020204020204" pitchFamily="34" charset="-122"/>
                  <a:ea typeface="微软雅黑" panose="020B0503020204020204" pitchFamily="34" charset="-122"/>
                </a:endParaRPr>
              </a:p>
            </p:txBody>
          </p:sp>
        </p:grpSp>
        <p:sp>
          <p:nvSpPr>
            <p:cNvPr id="65" name="Freeform 7"/>
            <p:cNvSpPr/>
            <p:nvPr/>
          </p:nvSpPr>
          <p:spPr bwMode="auto">
            <a:xfrm>
              <a:off x="2193523" y="2932555"/>
              <a:ext cx="1773860" cy="1540629"/>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rgbClr val="C00002"/>
            </a:soli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66" name="TextBox 93"/>
            <p:cNvSpPr txBox="1"/>
            <p:nvPr/>
          </p:nvSpPr>
          <p:spPr>
            <a:xfrm>
              <a:off x="2575311" y="3250047"/>
              <a:ext cx="1157729" cy="995429"/>
            </a:xfrm>
            <a:prstGeom prst="rect">
              <a:avLst/>
            </a:prstGeom>
            <a:noFill/>
          </p:spPr>
          <p:txBody>
            <a:bodyPr wrap="square" rtlCol="0">
              <a:spAutoFit/>
            </a:bodyPr>
            <a:lstStyle/>
            <a:p>
              <a:pPr marL="0" marR="0" lvl="0" indent="0" defTabSz="914400" eaLnBrk="1" fontAlgn="base" latinLnBrk="0" hangingPunct="1">
                <a:lnSpc>
                  <a:spcPct val="100000"/>
                </a:lnSpc>
                <a:spcBef>
                  <a:spcPct val="0"/>
                </a:spcBef>
                <a:spcAft>
                  <a:spcPct val="0"/>
                </a:spcAft>
                <a:buClrTx/>
                <a:buSzTx/>
                <a:buFontTx/>
                <a:buNone/>
                <a:defRPr/>
              </a:pPr>
              <a:r>
                <a:rPr kumimoji="0" lang="en-US" altLang="zh-CN" sz="360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rPr>
                <a:t>01</a:t>
              </a:r>
              <a:endParaRPr kumimoji="0" lang="zh-CN" altLang="en-US" sz="360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endParaRPr>
            </a:p>
          </p:txBody>
        </p:sp>
      </p:grpSp>
      <p:grpSp>
        <p:nvGrpSpPr>
          <p:cNvPr id="69" name="组合 68"/>
          <p:cNvGrpSpPr/>
          <p:nvPr/>
        </p:nvGrpSpPr>
        <p:grpSpPr>
          <a:xfrm>
            <a:off x="2849697" y="2362882"/>
            <a:ext cx="1602228" cy="1359398"/>
            <a:chOff x="3721944" y="3702869"/>
            <a:chExt cx="2397222" cy="2093640"/>
          </a:xfrm>
        </p:grpSpPr>
        <p:grpSp>
          <p:nvGrpSpPr>
            <p:cNvPr id="70" name="组合 69"/>
            <p:cNvGrpSpPr/>
            <p:nvPr/>
          </p:nvGrpSpPr>
          <p:grpSpPr>
            <a:xfrm>
              <a:off x="3721944" y="3702869"/>
              <a:ext cx="2397222" cy="2093640"/>
              <a:chOff x="3721944" y="3702869"/>
              <a:chExt cx="2397222" cy="2093640"/>
            </a:xfrm>
          </p:grpSpPr>
          <p:grpSp>
            <p:nvGrpSpPr>
              <p:cNvPr id="72" name="组合 71"/>
              <p:cNvGrpSpPr/>
              <p:nvPr/>
            </p:nvGrpSpPr>
            <p:grpSpPr>
              <a:xfrm>
                <a:off x="3721944" y="3702869"/>
                <a:ext cx="2397222" cy="2093640"/>
                <a:chOff x="1511944" y="2420246"/>
                <a:chExt cx="2627152" cy="2294453"/>
              </a:xfrm>
              <a:effectLst>
                <a:outerShdw blurRad="203200" dist="38100" dir="3780000" sx="103000" sy="103000" algn="t" rotWithShape="0">
                  <a:prstClr val="black">
                    <a:alpha val="25000"/>
                  </a:prstClr>
                </a:outerShdw>
              </a:effectLst>
            </p:grpSpPr>
            <p:sp>
              <p:nvSpPr>
                <p:cNvPr id="74"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ysClr val="window" lastClr="FFFFFF"/>
                </a:soli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5"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ysClr val="window" lastClr="FFFFFF">
                        <a:lumMod val="82000"/>
                        <a:lumOff val="18000"/>
                      </a:sysClr>
                    </a:gs>
                    <a:gs pos="47000">
                      <a:srgbClr val="F5F5F5"/>
                    </a:gs>
                    <a:gs pos="100000">
                      <a:sysClr val="window" lastClr="FFFFFF">
                        <a:lumMod val="95000"/>
                        <a:lumOff val="5000"/>
                      </a:sysClr>
                    </a:gs>
                  </a:gsLst>
                  <a:lin ang="18900000" scaled="0"/>
                </a:gra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latin typeface="微软雅黑" panose="020B0503020204020204" pitchFamily="34" charset="-122"/>
                    <a:ea typeface="微软雅黑" panose="020B0503020204020204" pitchFamily="34" charset="-122"/>
                  </a:endParaRPr>
                </a:p>
              </p:txBody>
            </p:sp>
          </p:grpSp>
          <p:sp>
            <p:nvSpPr>
              <p:cNvPr id="73" name="Freeform 7"/>
              <p:cNvSpPr/>
              <p:nvPr/>
            </p:nvSpPr>
            <p:spPr bwMode="auto">
              <a:xfrm>
                <a:off x="4033627" y="3946819"/>
                <a:ext cx="1773860" cy="1540629"/>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rgbClr val="C00002"/>
              </a:soli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latin typeface="微软雅黑" panose="020B0503020204020204" pitchFamily="34" charset="-122"/>
                  <a:ea typeface="微软雅黑" panose="020B0503020204020204" pitchFamily="34" charset="-122"/>
                </a:endParaRPr>
              </a:p>
            </p:txBody>
          </p:sp>
        </p:grpSp>
        <p:sp>
          <p:nvSpPr>
            <p:cNvPr id="71" name="TextBox 98"/>
            <p:cNvSpPr txBox="1"/>
            <p:nvPr/>
          </p:nvSpPr>
          <p:spPr>
            <a:xfrm>
              <a:off x="4382515" y="4183862"/>
              <a:ext cx="1220570" cy="995429"/>
            </a:xfrm>
            <a:prstGeom prst="rect">
              <a:avLst/>
            </a:prstGeom>
            <a:noFill/>
          </p:spPr>
          <p:txBody>
            <a:bodyPr wrap="square" rtlCol="0">
              <a:spAutoFit/>
            </a:bodyPr>
            <a:lstStyle/>
            <a:p>
              <a:pPr marL="0" marR="0" lvl="0" indent="0" defTabSz="914400" eaLnBrk="1" fontAlgn="base" latinLnBrk="0" hangingPunct="1">
                <a:lnSpc>
                  <a:spcPct val="100000"/>
                </a:lnSpc>
                <a:spcBef>
                  <a:spcPct val="0"/>
                </a:spcBef>
                <a:spcAft>
                  <a:spcPct val="0"/>
                </a:spcAft>
                <a:buClrTx/>
                <a:buSzTx/>
                <a:buFontTx/>
                <a:buNone/>
                <a:defRPr/>
              </a:pPr>
              <a:r>
                <a:rPr kumimoji="0" lang="en-US" altLang="zh-CN" sz="360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rPr>
                <a:t>02</a:t>
              </a:r>
              <a:endParaRPr kumimoji="0" lang="zh-CN" altLang="en-US" sz="360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endParaRPr>
            </a:p>
          </p:txBody>
        </p:sp>
      </p:grpSp>
      <p:grpSp>
        <p:nvGrpSpPr>
          <p:cNvPr id="76" name="组合 75"/>
          <p:cNvGrpSpPr/>
          <p:nvPr/>
        </p:nvGrpSpPr>
        <p:grpSpPr>
          <a:xfrm>
            <a:off x="5300194" y="2356075"/>
            <a:ext cx="1602228" cy="1359398"/>
            <a:chOff x="7388330" y="3692384"/>
            <a:chExt cx="2397222" cy="2093640"/>
          </a:xfrm>
        </p:grpSpPr>
        <p:grpSp>
          <p:nvGrpSpPr>
            <p:cNvPr id="77" name="组合 76"/>
            <p:cNvGrpSpPr/>
            <p:nvPr/>
          </p:nvGrpSpPr>
          <p:grpSpPr>
            <a:xfrm>
              <a:off x="7388330" y="3692384"/>
              <a:ext cx="2397222" cy="2093640"/>
              <a:chOff x="7388330" y="3692384"/>
              <a:chExt cx="2397222" cy="2093640"/>
            </a:xfrm>
          </p:grpSpPr>
          <p:grpSp>
            <p:nvGrpSpPr>
              <p:cNvPr id="79" name="组合 78"/>
              <p:cNvGrpSpPr/>
              <p:nvPr/>
            </p:nvGrpSpPr>
            <p:grpSpPr>
              <a:xfrm>
                <a:off x="7388330" y="3692384"/>
                <a:ext cx="2397222" cy="2093640"/>
                <a:chOff x="1511944" y="2420246"/>
                <a:chExt cx="2627152" cy="2294453"/>
              </a:xfrm>
              <a:effectLst>
                <a:outerShdw blurRad="203200" dist="38100" dir="3780000" sx="103000" sy="103000" algn="t" rotWithShape="0">
                  <a:prstClr val="black">
                    <a:alpha val="25000"/>
                  </a:prstClr>
                </a:outerShdw>
              </a:effectLst>
            </p:grpSpPr>
            <p:sp>
              <p:nvSpPr>
                <p:cNvPr id="81"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ysClr val="window" lastClr="FFFFFF"/>
                </a:soli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82"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ysClr val="window" lastClr="FFFFFF">
                        <a:lumMod val="82000"/>
                        <a:lumOff val="18000"/>
                      </a:sysClr>
                    </a:gs>
                    <a:gs pos="47000">
                      <a:srgbClr val="F5F5F5"/>
                    </a:gs>
                    <a:gs pos="100000">
                      <a:sysClr val="window" lastClr="FFFFFF">
                        <a:lumMod val="95000"/>
                        <a:lumOff val="5000"/>
                      </a:sysClr>
                    </a:gs>
                  </a:gsLst>
                  <a:lin ang="18900000" scaled="0"/>
                </a:gra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latin typeface="微软雅黑" panose="020B0503020204020204" pitchFamily="34" charset="-122"/>
                    <a:ea typeface="微软雅黑" panose="020B0503020204020204" pitchFamily="34" charset="-122"/>
                  </a:endParaRPr>
                </a:p>
              </p:txBody>
            </p:sp>
          </p:grpSp>
          <p:sp>
            <p:nvSpPr>
              <p:cNvPr id="80" name="Freeform 7"/>
              <p:cNvSpPr/>
              <p:nvPr/>
            </p:nvSpPr>
            <p:spPr bwMode="auto">
              <a:xfrm>
                <a:off x="7700013" y="3936334"/>
                <a:ext cx="1773860" cy="1540629"/>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rgbClr val="C00002"/>
              </a:soli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latin typeface="微软雅黑" panose="020B0503020204020204" pitchFamily="34" charset="-122"/>
                  <a:ea typeface="微软雅黑" panose="020B0503020204020204" pitchFamily="34" charset="-122"/>
                </a:endParaRPr>
              </a:p>
            </p:txBody>
          </p:sp>
        </p:grpSp>
        <p:sp>
          <p:nvSpPr>
            <p:cNvPr id="78" name="TextBox 105"/>
            <p:cNvSpPr txBox="1"/>
            <p:nvPr/>
          </p:nvSpPr>
          <p:spPr>
            <a:xfrm>
              <a:off x="8048903" y="4173377"/>
              <a:ext cx="1185202" cy="995429"/>
            </a:xfrm>
            <a:prstGeom prst="rect">
              <a:avLst/>
            </a:prstGeom>
            <a:noFill/>
          </p:spPr>
          <p:txBody>
            <a:bodyPr wrap="square" rtlCol="0">
              <a:spAutoFit/>
            </a:bodyPr>
            <a:lstStyle/>
            <a:p>
              <a:pPr marL="0" marR="0" lvl="0" indent="0" defTabSz="914400" eaLnBrk="1" fontAlgn="base" latinLnBrk="0" hangingPunct="1">
                <a:lnSpc>
                  <a:spcPct val="100000"/>
                </a:lnSpc>
                <a:spcBef>
                  <a:spcPct val="0"/>
                </a:spcBef>
                <a:spcAft>
                  <a:spcPct val="0"/>
                </a:spcAft>
                <a:buClrTx/>
                <a:buSzTx/>
                <a:buFontTx/>
                <a:buNone/>
                <a:defRPr/>
              </a:pPr>
              <a:r>
                <a:rPr kumimoji="0" lang="en-US" altLang="zh-CN" sz="360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rPr>
                <a:t>04</a:t>
              </a:r>
              <a:endParaRPr kumimoji="0" lang="zh-CN" altLang="en-US" sz="360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endParaRPr>
            </a:p>
          </p:txBody>
        </p:sp>
      </p:grpSp>
      <p:grpSp>
        <p:nvGrpSpPr>
          <p:cNvPr id="83" name="组合 82"/>
          <p:cNvGrpSpPr/>
          <p:nvPr/>
        </p:nvGrpSpPr>
        <p:grpSpPr>
          <a:xfrm>
            <a:off x="1981070" y="3158269"/>
            <a:ext cx="1027882" cy="471555"/>
            <a:chOff x="2328257" y="4927865"/>
            <a:chExt cx="1537897" cy="726254"/>
          </a:xfrm>
        </p:grpSpPr>
        <p:sp>
          <p:nvSpPr>
            <p:cNvPr id="84" name="TextBox 111"/>
            <p:cNvSpPr txBox="1"/>
            <p:nvPr/>
          </p:nvSpPr>
          <p:spPr>
            <a:xfrm>
              <a:off x="2328257" y="4927865"/>
              <a:ext cx="1537897" cy="497714"/>
            </a:xfrm>
            <a:prstGeom prst="rect">
              <a:avLst/>
            </a:prstGeom>
            <a:noFill/>
          </p:spPr>
          <p:txBody>
            <a:bodyPr wrap="square" rtlCol="0">
              <a:spAutoFit/>
            </a:bodyPr>
            <a:lstStyle/>
            <a:p>
              <a:pPr defTabSz="914400" fontAlgn="base">
                <a:spcBef>
                  <a:spcPct val="0"/>
                </a:spcBef>
                <a:spcAft>
                  <a:spcPct val="0"/>
                </a:spcAft>
              </a:pPr>
              <a:r>
                <a:rPr lang="zh-CN" altLang="en-US" sz="1500" dirty="0" smtClean="0">
                  <a:latin typeface="微软雅黑" panose="020B0503020204020204" pitchFamily="34" charset="-122"/>
                  <a:ea typeface="微软雅黑" panose="020B0503020204020204" pitchFamily="34" charset="-122"/>
                </a:rPr>
                <a:t>标题内容</a:t>
              </a:r>
              <a:endParaRPr lang="zh-CN" altLang="en-US" sz="1500" dirty="0">
                <a:latin typeface="微软雅黑" panose="020B0503020204020204" pitchFamily="34" charset="-122"/>
                <a:ea typeface="微软雅黑" panose="020B0503020204020204" pitchFamily="34" charset="-122"/>
              </a:endParaRPr>
            </a:p>
          </p:txBody>
        </p:sp>
        <p:sp>
          <p:nvSpPr>
            <p:cNvPr id="85" name="TextBox 112"/>
            <p:cNvSpPr txBox="1"/>
            <p:nvPr/>
          </p:nvSpPr>
          <p:spPr>
            <a:xfrm>
              <a:off x="2419469" y="5322308"/>
              <a:ext cx="1379770" cy="331811"/>
            </a:xfrm>
            <a:prstGeom prst="rect">
              <a:avLst/>
            </a:prstGeom>
            <a:noFill/>
          </p:spPr>
          <p:txBody>
            <a:bodyPr wrap="square" rtlCol="0">
              <a:spAutoFit/>
            </a:bodyPr>
            <a:lstStyle/>
            <a:p>
              <a:pPr defTabSz="914400" fontAlgn="base">
                <a:spcBef>
                  <a:spcPct val="0"/>
                </a:spcBef>
                <a:spcAft>
                  <a:spcPct val="0"/>
                </a:spcAft>
              </a:pPr>
              <a:r>
                <a:rPr lang="en-US" altLang="zh-CN" sz="800" dirty="0">
                  <a:latin typeface="微软雅黑" panose="020B0503020204020204" pitchFamily="34" charset="-122"/>
                  <a:ea typeface="微软雅黑" panose="020B0503020204020204" pitchFamily="34" charset="-122"/>
                </a:rPr>
                <a:t>WORKREPORT</a:t>
              </a:r>
              <a:endParaRPr lang="zh-CN" altLang="en-US" sz="800" dirty="0">
                <a:latin typeface="微软雅黑" panose="020B0503020204020204" pitchFamily="34" charset="-122"/>
                <a:ea typeface="微软雅黑" panose="020B0503020204020204" pitchFamily="34" charset="-122"/>
              </a:endParaRPr>
            </a:p>
          </p:txBody>
        </p:sp>
      </p:grpSp>
      <p:grpSp>
        <p:nvGrpSpPr>
          <p:cNvPr id="86" name="组合 85"/>
          <p:cNvGrpSpPr/>
          <p:nvPr/>
        </p:nvGrpSpPr>
        <p:grpSpPr>
          <a:xfrm>
            <a:off x="3200600" y="1732150"/>
            <a:ext cx="1027882" cy="446865"/>
            <a:chOff x="4246958" y="2731461"/>
            <a:chExt cx="1537897" cy="688227"/>
          </a:xfrm>
        </p:grpSpPr>
        <p:sp>
          <p:nvSpPr>
            <p:cNvPr id="87" name="TextBox 114"/>
            <p:cNvSpPr txBox="1"/>
            <p:nvPr/>
          </p:nvSpPr>
          <p:spPr>
            <a:xfrm>
              <a:off x="4246958" y="2731461"/>
              <a:ext cx="1537897" cy="497714"/>
            </a:xfrm>
            <a:prstGeom prst="rect">
              <a:avLst/>
            </a:prstGeom>
            <a:noFill/>
          </p:spPr>
          <p:txBody>
            <a:bodyPr wrap="square" rtlCol="0">
              <a:spAutoFit/>
            </a:bodyPr>
            <a:lstStyle/>
            <a:p>
              <a:pPr defTabSz="914400" fontAlgn="base">
                <a:spcBef>
                  <a:spcPct val="0"/>
                </a:spcBef>
                <a:spcAft>
                  <a:spcPct val="0"/>
                </a:spcAft>
              </a:pPr>
              <a:r>
                <a:rPr lang="zh-CN" altLang="en-US" sz="1500" dirty="0" smtClean="0">
                  <a:latin typeface="微软雅黑" panose="020B0503020204020204" pitchFamily="34" charset="-122"/>
                  <a:ea typeface="微软雅黑" panose="020B0503020204020204" pitchFamily="34" charset="-122"/>
                </a:rPr>
                <a:t>标题内容</a:t>
              </a:r>
              <a:endParaRPr lang="zh-CN" altLang="en-US" sz="1500" dirty="0">
                <a:latin typeface="微软雅黑" panose="020B0503020204020204" pitchFamily="34" charset="-122"/>
                <a:ea typeface="微软雅黑" panose="020B0503020204020204" pitchFamily="34" charset="-122"/>
              </a:endParaRPr>
            </a:p>
          </p:txBody>
        </p:sp>
        <p:sp>
          <p:nvSpPr>
            <p:cNvPr id="88" name="TextBox 115"/>
            <p:cNvSpPr txBox="1"/>
            <p:nvPr/>
          </p:nvSpPr>
          <p:spPr>
            <a:xfrm>
              <a:off x="4335082" y="3111579"/>
              <a:ext cx="1286284" cy="308109"/>
            </a:xfrm>
            <a:prstGeom prst="rect">
              <a:avLst/>
            </a:prstGeom>
            <a:noFill/>
          </p:spPr>
          <p:txBody>
            <a:bodyPr wrap="square" rtlCol="0">
              <a:spAutoFit/>
            </a:bodyPr>
            <a:lstStyle/>
            <a:p>
              <a:pPr defTabSz="914400" fontAlgn="base">
                <a:spcBef>
                  <a:spcPct val="0"/>
                </a:spcBef>
                <a:spcAft>
                  <a:spcPct val="0"/>
                </a:spcAft>
              </a:pPr>
              <a:r>
                <a:rPr lang="en-US" altLang="zh-CN" sz="700" dirty="0">
                  <a:latin typeface="微软雅黑" panose="020B0503020204020204" pitchFamily="34" charset="-122"/>
                  <a:ea typeface="微软雅黑" panose="020B0503020204020204" pitchFamily="34" charset="-122"/>
                </a:rPr>
                <a:t>WORKREPORT</a:t>
              </a:r>
              <a:endParaRPr lang="zh-CN" altLang="en-US" sz="700" dirty="0">
                <a:latin typeface="微软雅黑" panose="020B0503020204020204" pitchFamily="34" charset="-122"/>
                <a:ea typeface="微软雅黑" panose="020B0503020204020204" pitchFamily="34" charset="-122"/>
              </a:endParaRPr>
            </a:p>
          </p:txBody>
        </p:sp>
      </p:grpSp>
      <p:grpSp>
        <p:nvGrpSpPr>
          <p:cNvPr id="89" name="组合 88"/>
          <p:cNvGrpSpPr/>
          <p:nvPr/>
        </p:nvGrpSpPr>
        <p:grpSpPr>
          <a:xfrm>
            <a:off x="4435592" y="3191257"/>
            <a:ext cx="1027882" cy="466656"/>
            <a:chOff x="5982926" y="4927865"/>
            <a:chExt cx="1537897" cy="718707"/>
          </a:xfrm>
        </p:grpSpPr>
        <p:sp>
          <p:nvSpPr>
            <p:cNvPr id="90" name="TextBox 117"/>
            <p:cNvSpPr txBox="1"/>
            <p:nvPr/>
          </p:nvSpPr>
          <p:spPr>
            <a:xfrm>
              <a:off x="5982926" y="4927865"/>
              <a:ext cx="1537897" cy="497714"/>
            </a:xfrm>
            <a:prstGeom prst="rect">
              <a:avLst/>
            </a:prstGeom>
            <a:noFill/>
          </p:spPr>
          <p:txBody>
            <a:bodyPr wrap="square" rtlCol="0">
              <a:spAutoFit/>
            </a:bodyPr>
            <a:lstStyle/>
            <a:p>
              <a:pPr defTabSz="914400" fontAlgn="base">
                <a:spcBef>
                  <a:spcPct val="0"/>
                </a:spcBef>
                <a:spcAft>
                  <a:spcPct val="0"/>
                </a:spcAft>
              </a:pPr>
              <a:r>
                <a:rPr lang="zh-CN" altLang="en-US" sz="1500" dirty="0" smtClean="0">
                  <a:latin typeface="微软雅黑" panose="020B0503020204020204" pitchFamily="34" charset="-122"/>
                  <a:ea typeface="微软雅黑" panose="020B0503020204020204" pitchFamily="34" charset="-122"/>
                </a:rPr>
                <a:t>标题内容</a:t>
              </a:r>
              <a:endParaRPr lang="zh-CN" altLang="en-US" sz="1500" dirty="0">
                <a:latin typeface="微软雅黑" panose="020B0503020204020204" pitchFamily="34" charset="-122"/>
                <a:ea typeface="微软雅黑" panose="020B0503020204020204" pitchFamily="34" charset="-122"/>
              </a:endParaRPr>
            </a:p>
          </p:txBody>
        </p:sp>
        <p:sp>
          <p:nvSpPr>
            <p:cNvPr id="91" name="TextBox 118"/>
            <p:cNvSpPr txBox="1"/>
            <p:nvPr/>
          </p:nvSpPr>
          <p:spPr>
            <a:xfrm>
              <a:off x="6071050" y="5338463"/>
              <a:ext cx="1286284" cy="308109"/>
            </a:xfrm>
            <a:prstGeom prst="rect">
              <a:avLst/>
            </a:prstGeom>
            <a:noFill/>
          </p:spPr>
          <p:txBody>
            <a:bodyPr wrap="square" rtlCol="0">
              <a:spAutoFit/>
            </a:bodyPr>
            <a:lstStyle/>
            <a:p>
              <a:pPr defTabSz="914400" fontAlgn="base">
                <a:spcBef>
                  <a:spcPct val="0"/>
                </a:spcBef>
                <a:spcAft>
                  <a:spcPct val="0"/>
                </a:spcAft>
              </a:pPr>
              <a:r>
                <a:rPr lang="en-US" altLang="zh-CN" sz="700" dirty="0">
                  <a:latin typeface="微软雅黑" panose="020B0503020204020204" pitchFamily="34" charset="-122"/>
                  <a:ea typeface="微软雅黑" panose="020B0503020204020204" pitchFamily="34" charset="-122"/>
                </a:rPr>
                <a:t>WORKREPORT</a:t>
              </a:r>
              <a:endParaRPr lang="zh-CN" altLang="en-US" sz="700" dirty="0">
                <a:latin typeface="微软雅黑" panose="020B0503020204020204" pitchFamily="34" charset="-122"/>
                <a:ea typeface="微软雅黑" panose="020B0503020204020204" pitchFamily="34" charset="-122"/>
              </a:endParaRPr>
            </a:p>
          </p:txBody>
        </p:sp>
      </p:grpSp>
      <p:grpSp>
        <p:nvGrpSpPr>
          <p:cNvPr id="92" name="组合 91"/>
          <p:cNvGrpSpPr/>
          <p:nvPr/>
        </p:nvGrpSpPr>
        <p:grpSpPr>
          <a:xfrm>
            <a:off x="5601659" y="1732150"/>
            <a:ext cx="1027882" cy="446865"/>
            <a:chOff x="7839376" y="2731461"/>
            <a:chExt cx="1537897" cy="688227"/>
          </a:xfrm>
        </p:grpSpPr>
        <p:sp>
          <p:nvSpPr>
            <p:cNvPr id="93" name="TextBox 120"/>
            <p:cNvSpPr txBox="1"/>
            <p:nvPr/>
          </p:nvSpPr>
          <p:spPr>
            <a:xfrm>
              <a:off x="7839376" y="2731461"/>
              <a:ext cx="1537897" cy="497714"/>
            </a:xfrm>
            <a:prstGeom prst="rect">
              <a:avLst/>
            </a:prstGeom>
            <a:noFill/>
          </p:spPr>
          <p:txBody>
            <a:bodyPr wrap="square" rtlCol="0">
              <a:spAutoFit/>
            </a:bodyPr>
            <a:lstStyle/>
            <a:p>
              <a:pPr defTabSz="914400" fontAlgn="base">
                <a:spcBef>
                  <a:spcPct val="0"/>
                </a:spcBef>
                <a:spcAft>
                  <a:spcPct val="0"/>
                </a:spcAft>
              </a:pPr>
              <a:r>
                <a:rPr lang="zh-CN" altLang="en-US" sz="1500" dirty="0" smtClean="0">
                  <a:latin typeface="微软雅黑" panose="020B0503020204020204" pitchFamily="34" charset="-122"/>
                  <a:ea typeface="微软雅黑" panose="020B0503020204020204" pitchFamily="34" charset="-122"/>
                </a:rPr>
                <a:t>标题内容</a:t>
              </a:r>
              <a:endParaRPr lang="zh-CN" altLang="en-US" sz="1500" dirty="0">
                <a:latin typeface="微软雅黑" panose="020B0503020204020204" pitchFamily="34" charset="-122"/>
                <a:ea typeface="微软雅黑" panose="020B0503020204020204" pitchFamily="34" charset="-122"/>
              </a:endParaRPr>
            </a:p>
          </p:txBody>
        </p:sp>
        <p:sp>
          <p:nvSpPr>
            <p:cNvPr id="94" name="TextBox 121"/>
            <p:cNvSpPr txBox="1"/>
            <p:nvPr/>
          </p:nvSpPr>
          <p:spPr>
            <a:xfrm>
              <a:off x="7947821" y="3111579"/>
              <a:ext cx="1286284" cy="308109"/>
            </a:xfrm>
            <a:prstGeom prst="rect">
              <a:avLst/>
            </a:prstGeom>
            <a:noFill/>
          </p:spPr>
          <p:txBody>
            <a:bodyPr wrap="square" rtlCol="0">
              <a:spAutoFit/>
            </a:bodyPr>
            <a:lstStyle/>
            <a:p>
              <a:pPr defTabSz="914400" fontAlgn="base">
                <a:spcBef>
                  <a:spcPct val="0"/>
                </a:spcBef>
                <a:spcAft>
                  <a:spcPct val="0"/>
                </a:spcAft>
              </a:pPr>
              <a:r>
                <a:rPr lang="en-US" altLang="zh-CN" sz="700" dirty="0">
                  <a:latin typeface="微软雅黑" panose="020B0503020204020204" pitchFamily="34" charset="-122"/>
                  <a:ea typeface="微软雅黑" panose="020B0503020204020204" pitchFamily="34" charset="-122"/>
                </a:rPr>
                <a:t>WORKREPORT</a:t>
              </a:r>
              <a:endParaRPr lang="zh-CN" altLang="en-US" sz="700" dirty="0">
                <a:latin typeface="微软雅黑" panose="020B0503020204020204" pitchFamily="34" charset="-122"/>
                <a:ea typeface="微软雅黑" panose="020B0503020204020204" pitchFamily="34" charset="-122"/>
              </a:endParaRPr>
            </a:p>
          </p:txBody>
        </p:sp>
      </p:grpSp>
    </p:spTree>
  </p:cSld>
  <p:clrMapOvr>
    <a:masterClrMapping/>
  </p:clrMapOvr>
  <p:transition spd="slow" advClick="0" advTm="0">
    <p:push dir="u"/>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35000" fill="hold" nodeType="withEffect" p14:presetBounceEnd="55000">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14:bounceEnd="55000">
                                          <p:cBhvr additive="base">
                                            <p:cTn id="7" dur="2000" fill="hold"/>
                                            <p:tgtEl>
                                              <p:spTgt spid="51"/>
                                            </p:tgtEl>
                                            <p:attrNameLst>
                                              <p:attrName>ppt_x</p:attrName>
                                            </p:attrNameLst>
                                          </p:cBhvr>
                                          <p:tavLst>
                                            <p:tav tm="0">
                                              <p:val>
                                                <p:strVal val="#ppt_x"/>
                                              </p:val>
                                            </p:tav>
                                            <p:tav tm="100000">
                                              <p:val>
                                                <p:strVal val="#ppt_x"/>
                                              </p:val>
                                            </p:tav>
                                          </p:tavLst>
                                        </p:anim>
                                        <p:anim calcmode="lin" valueType="num" p14:bounceEnd="55000">
                                          <p:cBhvr additive="base">
                                            <p:cTn id="8" dur="2000" fill="hold"/>
                                            <p:tgtEl>
                                              <p:spTgt spid="51"/>
                                            </p:tgtEl>
                                            <p:attrNameLst>
                                              <p:attrName>ppt_y</p:attrName>
                                            </p:attrNameLst>
                                          </p:cBhvr>
                                          <p:tavLst>
                                            <p:tav tm="0">
                                              <p:val>
                                                <p:strVal val="0-#ppt_h/2"/>
                                              </p:val>
                                            </p:tav>
                                            <p:tav tm="100000">
                                              <p:val>
                                                <p:strVal val="#ppt_y"/>
                                              </p:val>
                                            </p:tav>
                                          </p:tavLst>
                                        </p:anim>
                                      </p:childTnLst>
                                    </p:cTn>
                                  </p:par>
                                  <p:par>
                                    <p:cTn id="9" presetID="56" presetClass="entr" presetSubtype="0" fill="hold" grpId="0" nodeType="withEffect">
                                      <p:stCondLst>
                                        <p:cond delay="1000"/>
                                      </p:stCondLst>
                                      <p:iterate type="lt">
                                        <p:tmPct val="10000"/>
                                      </p:iterate>
                                      <p:childTnLst>
                                        <p:set>
                                          <p:cBhvr>
                                            <p:cTn id="10" dur="1" fill="hold">
                                              <p:stCondLst>
                                                <p:cond delay="0"/>
                                              </p:stCondLst>
                                            </p:cTn>
                                            <p:tgtEl>
                                              <p:spTgt spid="54"/>
                                            </p:tgtEl>
                                            <p:attrNameLst>
                                              <p:attrName>style.visibility</p:attrName>
                                            </p:attrNameLst>
                                          </p:cBhvr>
                                          <p:to>
                                            <p:strVal val="visible"/>
                                          </p:to>
                                        </p:set>
                                        <p:anim by="(-#ppt_w*2)" calcmode="lin" valueType="num">
                                          <p:cBhvr rctx="PPT">
                                            <p:cTn id="11" dur="500" autoRev="1" fill="hold">
                                              <p:stCondLst>
                                                <p:cond delay="0"/>
                                              </p:stCondLst>
                                            </p:cTn>
                                            <p:tgtEl>
                                              <p:spTgt spid="54"/>
                                            </p:tgtEl>
                                            <p:attrNameLst>
                                              <p:attrName>ppt_w</p:attrName>
                                            </p:attrNameLst>
                                          </p:cBhvr>
                                        </p:anim>
                                        <p:anim by="(#ppt_w*0.50)" calcmode="lin" valueType="num">
                                          <p:cBhvr>
                                            <p:cTn id="12" dur="500" decel="50000" autoRev="1" fill="hold">
                                              <p:stCondLst>
                                                <p:cond delay="0"/>
                                              </p:stCondLst>
                                            </p:cTn>
                                            <p:tgtEl>
                                              <p:spTgt spid="54"/>
                                            </p:tgtEl>
                                            <p:attrNameLst>
                                              <p:attrName>ppt_x</p:attrName>
                                            </p:attrNameLst>
                                          </p:cBhvr>
                                        </p:anim>
                                        <p:anim from="(-#ppt_h/2)" to="(#ppt_y)" calcmode="lin" valueType="num">
                                          <p:cBhvr>
                                            <p:cTn id="13" dur="1000" fill="hold">
                                              <p:stCondLst>
                                                <p:cond delay="0"/>
                                              </p:stCondLst>
                                            </p:cTn>
                                            <p:tgtEl>
                                              <p:spTgt spid="54"/>
                                            </p:tgtEl>
                                            <p:attrNameLst>
                                              <p:attrName>ppt_y</p:attrName>
                                            </p:attrNameLst>
                                          </p:cBhvr>
                                        </p:anim>
                                        <p:animRot by="21600000">
                                          <p:cBhvr>
                                            <p:cTn id="14" dur="1000" fill="hold">
                                              <p:stCondLst>
                                                <p:cond delay="0"/>
                                              </p:stCondLst>
                                            </p:cTn>
                                            <p:tgtEl>
                                              <p:spTgt spid="54"/>
                                            </p:tgtEl>
                                            <p:attrNameLst>
                                              <p:attrName>r</p:attrName>
                                            </p:attrNameLst>
                                          </p:cBhvr>
                                        </p:animRot>
                                      </p:childTnLst>
                                    </p:cTn>
                                  </p:par>
                                </p:childTnLst>
                              </p:cTn>
                            </p:par>
                            <p:par>
                              <p:cTn id="15" fill="hold">
                                <p:stCondLst>
                                  <p:cond delay="0"/>
                                </p:stCondLst>
                                <p:childTnLst>
                                  <p:par>
                                    <p:cTn id="16" presetID="2" presetClass="entr" presetSubtype="3" accel="52000" fill="hold" nodeType="afterEffect" p14:presetBounceEnd="38000">
                                      <p:stCondLst>
                                        <p:cond delay="0"/>
                                      </p:stCondLst>
                                      <p:childTnLst>
                                        <p:set>
                                          <p:cBhvr>
                                            <p:cTn id="17" dur="1" fill="hold">
                                              <p:stCondLst>
                                                <p:cond delay="0"/>
                                              </p:stCondLst>
                                            </p:cTn>
                                            <p:tgtEl>
                                              <p:spTgt spid="63"/>
                                            </p:tgtEl>
                                            <p:attrNameLst>
                                              <p:attrName>style.visibility</p:attrName>
                                            </p:attrNameLst>
                                          </p:cBhvr>
                                          <p:to>
                                            <p:strVal val="visible"/>
                                          </p:to>
                                        </p:set>
                                        <p:anim calcmode="lin" valueType="num" p14:bounceEnd="38000">
                                          <p:cBhvr additive="base">
                                            <p:cTn id="18" dur="2000" fill="hold"/>
                                            <p:tgtEl>
                                              <p:spTgt spid="63"/>
                                            </p:tgtEl>
                                            <p:attrNameLst>
                                              <p:attrName>ppt_x</p:attrName>
                                            </p:attrNameLst>
                                          </p:cBhvr>
                                          <p:tavLst>
                                            <p:tav tm="0">
                                              <p:val>
                                                <p:strVal val="1+#ppt_w/2"/>
                                              </p:val>
                                            </p:tav>
                                            <p:tav tm="100000">
                                              <p:val>
                                                <p:strVal val="#ppt_x"/>
                                              </p:val>
                                            </p:tav>
                                          </p:tavLst>
                                        </p:anim>
                                        <p:anim calcmode="lin" valueType="num" p14:bounceEnd="38000">
                                          <p:cBhvr additive="base">
                                            <p:cTn id="19" dur="2000" fill="hold"/>
                                            <p:tgtEl>
                                              <p:spTgt spid="63"/>
                                            </p:tgtEl>
                                            <p:attrNameLst>
                                              <p:attrName>ppt_y</p:attrName>
                                            </p:attrNameLst>
                                          </p:cBhvr>
                                          <p:tavLst>
                                            <p:tav tm="0">
                                              <p:val>
                                                <p:strVal val="0-#ppt_h/2"/>
                                              </p:val>
                                            </p:tav>
                                            <p:tav tm="100000">
                                              <p:val>
                                                <p:strVal val="#ppt_y"/>
                                              </p:val>
                                            </p:tav>
                                          </p:tavLst>
                                        </p:anim>
                                      </p:childTnLst>
                                    </p:cTn>
                                  </p:par>
                                  <p:par>
                                    <p:cTn id="20" presetID="2" presetClass="entr" presetSubtype="12" accel="52000" fill="hold" nodeType="withEffect" p14:presetBounceEnd="38000">
                                      <p:stCondLst>
                                        <p:cond delay="0"/>
                                      </p:stCondLst>
                                      <p:childTnLst>
                                        <p:set>
                                          <p:cBhvr>
                                            <p:cTn id="21" dur="1" fill="hold">
                                              <p:stCondLst>
                                                <p:cond delay="0"/>
                                              </p:stCondLst>
                                            </p:cTn>
                                            <p:tgtEl>
                                              <p:spTgt spid="69"/>
                                            </p:tgtEl>
                                            <p:attrNameLst>
                                              <p:attrName>style.visibility</p:attrName>
                                            </p:attrNameLst>
                                          </p:cBhvr>
                                          <p:to>
                                            <p:strVal val="visible"/>
                                          </p:to>
                                        </p:set>
                                        <p:anim calcmode="lin" valueType="num" p14:bounceEnd="38000">
                                          <p:cBhvr additive="base">
                                            <p:cTn id="22" dur="2000" fill="hold"/>
                                            <p:tgtEl>
                                              <p:spTgt spid="69"/>
                                            </p:tgtEl>
                                            <p:attrNameLst>
                                              <p:attrName>ppt_x</p:attrName>
                                            </p:attrNameLst>
                                          </p:cBhvr>
                                          <p:tavLst>
                                            <p:tav tm="0">
                                              <p:val>
                                                <p:strVal val="0-#ppt_w/2"/>
                                              </p:val>
                                            </p:tav>
                                            <p:tav tm="100000">
                                              <p:val>
                                                <p:strVal val="#ppt_x"/>
                                              </p:val>
                                            </p:tav>
                                          </p:tavLst>
                                        </p:anim>
                                        <p:anim calcmode="lin" valueType="num" p14:bounceEnd="38000">
                                          <p:cBhvr additive="base">
                                            <p:cTn id="23" dur="2000" fill="hold"/>
                                            <p:tgtEl>
                                              <p:spTgt spid="69"/>
                                            </p:tgtEl>
                                            <p:attrNameLst>
                                              <p:attrName>ppt_y</p:attrName>
                                            </p:attrNameLst>
                                          </p:cBhvr>
                                          <p:tavLst>
                                            <p:tav tm="0">
                                              <p:val>
                                                <p:strVal val="1+#ppt_h/2"/>
                                              </p:val>
                                            </p:tav>
                                            <p:tav tm="100000">
                                              <p:val>
                                                <p:strVal val="#ppt_y"/>
                                              </p:val>
                                            </p:tav>
                                          </p:tavLst>
                                        </p:anim>
                                      </p:childTnLst>
                                    </p:cTn>
                                  </p:par>
                                  <p:par>
                                    <p:cTn id="24" presetID="2" presetClass="entr" presetSubtype="3" accel="52000" fill="hold" nodeType="withEffect" p14:presetBounceEnd="38000">
                                      <p:stCondLst>
                                        <p:cond delay="0"/>
                                      </p:stCondLst>
                                      <p:childTnLst>
                                        <p:set>
                                          <p:cBhvr>
                                            <p:cTn id="25" dur="1" fill="hold">
                                              <p:stCondLst>
                                                <p:cond delay="0"/>
                                              </p:stCondLst>
                                            </p:cTn>
                                            <p:tgtEl>
                                              <p:spTgt spid="56"/>
                                            </p:tgtEl>
                                            <p:attrNameLst>
                                              <p:attrName>style.visibility</p:attrName>
                                            </p:attrNameLst>
                                          </p:cBhvr>
                                          <p:to>
                                            <p:strVal val="visible"/>
                                          </p:to>
                                        </p:set>
                                        <p:anim calcmode="lin" valueType="num" p14:bounceEnd="38000">
                                          <p:cBhvr additive="base">
                                            <p:cTn id="26" dur="2000" fill="hold"/>
                                            <p:tgtEl>
                                              <p:spTgt spid="56"/>
                                            </p:tgtEl>
                                            <p:attrNameLst>
                                              <p:attrName>ppt_x</p:attrName>
                                            </p:attrNameLst>
                                          </p:cBhvr>
                                          <p:tavLst>
                                            <p:tav tm="0">
                                              <p:val>
                                                <p:strVal val="1+#ppt_w/2"/>
                                              </p:val>
                                            </p:tav>
                                            <p:tav tm="100000">
                                              <p:val>
                                                <p:strVal val="#ppt_x"/>
                                              </p:val>
                                            </p:tav>
                                          </p:tavLst>
                                        </p:anim>
                                        <p:anim calcmode="lin" valueType="num" p14:bounceEnd="38000">
                                          <p:cBhvr additive="base">
                                            <p:cTn id="27" dur="2000" fill="hold"/>
                                            <p:tgtEl>
                                              <p:spTgt spid="56"/>
                                            </p:tgtEl>
                                            <p:attrNameLst>
                                              <p:attrName>ppt_y</p:attrName>
                                            </p:attrNameLst>
                                          </p:cBhvr>
                                          <p:tavLst>
                                            <p:tav tm="0">
                                              <p:val>
                                                <p:strVal val="0-#ppt_h/2"/>
                                              </p:val>
                                            </p:tav>
                                            <p:tav tm="100000">
                                              <p:val>
                                                <p:strVal val="#ppt_y"/>
                                              </p:val>
                                            </p:tav>
                                          </p:tavLst>
                                        </p:anim>
                                      </p:childTnLst>
                                    </p:cTn>
                                  </p:par>
                                  <p:par>
                                    <p:cTn id="28" presetID="2" presetClass="entr" presetSubtype="12" accel="52000" fill="hold" nodeType="withEffect" p14:presetBounceEnd="38000">
                                      <p:stCondLst>
                                        <p:cond delay="0"/>
                                      </p:stCondLst>
                                      <p:childTnLst>
                                        <p:set>
                                          <p:cBhvr>
                                            <p:cTn id="29" dur="1" fill="hold">
                                              <p:stCondLst>
                                                <p:cond delay="0"/>
                                              </p:stCondLst>
                                            </p:cTn>
                                            <p:tgtEl>
                                              <p:spTgt spid="76"/>
                                            </p:tgtEl>
                                            <p:attrNameLst>
                                              <p:attrName>style.visibility</p:attrName>
                                            </p:attrNameLst>
                                          </p:cBhvr>
                                          <p:to>
                                            <p:strVal val="visible"/>
                                          </p:to>
                                        </p:set>
                                        <p:anim calcmode="lin" valueType="num" p14:bounceEnd="38000">
                                          <p:cBhvr additive="base">
                                            <p:cTn id="30" dur="2000" fill="hold"/>
                                            <p:tgtEl>
                                              <p:spTgt spid="76"/>
                                            </p:tgtEl>
                                            <p:attrNameLst>
                                              <p:attrName>ppt_x</p:attrName>
                                            </p:attrNameLst>
                                          </p:cBhvr>
                                          <p:tavLst>
                                            <p:tav tm="0">
                                              <p:val>
                                                <p:strVal val="0-#ppt_w/2"/>
                                              </p:val>
                                            </p:tav>
                                            <p:tav tm="100000">
                                              <p:val>
                                                <p:strVal val="#ppt_x"/>
                                              </p:val>
                                            </p:tav>
                                          </p:tavLst>
                                        </p:anim>
                                        <p:anim calcmode="lin" valueType="num" p14:bounceEnd="38000">
                                          <p:cBhvr additive="base">
                                            <p:cTn id="31" dur="2000" fill="hold"/>
                                            <p:tgtEl>
                                              <p:spTgt spid="76"/>
                                            </p:tgtEl>
                                            <p:attrNameLst>
                                              <p:attrName>ppt_y</p:attrName>
                                            </p:attrNameLst>
                                          </p:cBhvr>
                                          <p:tavLst>
                                            <p:tav tm="0">
                                              <p:val>
                                                <p:strVal val="1+#ppt_h/2"/>
                                              </p:val>
                                            </p:tav>
                                            <p:tav tm="100000">
                                              <p:val>
                                                <p:strVal val="#ppt_y"/>
                                              </p:val>
                                            </p:tav>
                                          </p:tavLst>
                                        </p:anim>
                                      </p:childTnLst>
                                    </p:cTn>
                                  </p:par>
                                  <p:par>
                                    <p:cTn id="32" presetID="42" presetClass="entr" presetSubtype="0" fill="hold" nodeType="withEffect">
                                      <p:stCondLst>
                                        <p:cond delay="1400"/>
                                      </p:stCondLst>
                                      <p:childTnLst>
                                        <p:set>
                                          <p:cBhvr>
                                            <p:cTn id="33" dur="1" fill="hold">
                                              <p:stCondLst>
                                                <p:cond delay="0"/>
                                              </p:stCondLst>
                                            </p:cTn>
                                            <p:tgtEl>
                                              <p:spTgt spid="83"/>
                                            </p:tgtEl>
                                            <p:attrNameLst>
                                              <p:attrName>style.visibility</p:attrName>
                                            </p:attrNameLst>
                                          </p:cBhvr>
                                          <p:to>
                                            <p:strVal val="visible"/>
                                          </p:to>
                                        </p:set>
                                        <p:animEffect transition="in" filter="fade">
                                          <p:cBhvr>
                                            <p:cTn id="34" dur="1000"/>
                                            <p:tgtEl>
                                              <p:spTgt spid="83"/>
                                            </p:tgtEl>
                                          </p:cBhvr>
                                        </p:animEffect>
                                        <p:anim calcmode="lin" valueType="num">
                                          <p:cBhvr>
                                            <p:cTn id="35" dur="1000" fill="hold"/>
                                            <p:tgtEl>
                                              <p:spTgt spid="83"/>
                                            </p:tgtEl>
                                            <p:attrNameLst>
                                              <p:attrName>ppt_x</p:attrName>
                                            </p:attrNameLst>
                                          </p:cBhvr>
                                          <p:tavLst>
                                            <p:tav tm="0">
                                              <p:val>
                                                <p:strVal val="#ppt_x"/>
                                              </p:val>
                                            </p:tav>
                                            <p:tav tm="100000">
                                              <p:val>
                                                <p:strVal val="#ppt_x"/>
                                              </p:val>
                                            </p:tav>
                                          </p:tavLst>
                                        </p:anim>
                                        <p:anim calcmode="lin" valueType="num">
                                          <p:cBhvr>
                                            <p:cTn id="36" dur="1000" fill="hold"/>
                                            <p:tgtEl>
                                              <p:spTgt spid="83"/>
                                            </p:tgtEl>
                                            <p:attrNameLst>
                                              <p:attrName>ppt_y</p:attrName>
                                            </p:attrNameLst>
                                          </p:cBhvr>
                                          <p:tavLst>
                                            <p:tav tm="0">
                                              <p:val>
                                                <p:strVal val="#ppt_y+.1"/>
                                              </p:val>
                                            </p:tav>
                                            <p:tav tm="100000">
                                              <p:val>
                                                <p:strVal val="#ppt_y"/>
                                              </p:val>
                                            </p:tav>
                                          </p:tavLst>
                                        </p:anim>
                                      </p:childTnLst>
                                    </p:cTn>
                                  </p:par>
                                  <p:par>
                                    <p:cTn id="37" presetID="47" presetClass="entr" presetSubtype="0" fill="hold" nodeType="withEffect">
                                      <p:stCondLst>
                                        <p:cond delay="1600"/>
                                      </p:stCondLst>
                                      <p:childTnLst>
                                        <p:set>
                                          <p:cBhvr>
                                            <p:cTn id="38" dur="1" fill="hold">
                                              <p:stCondLst>
                                                <p:cond delay="0"/>
                                              </p:stCondLst>
                                            </p:cTn>
                                            <p:tgtEl>
                                              <p:spTgt spid="86"/>
                                            </p:tgtEl>
                                            <p:attrNameLst>
                                              <p:attrName>style.visibility</p:attrName>
                                            </p:attrNameLst>
                                          </p:cBhvr>
                                          <p:to>
                                            <p:strVal val="visible"/>
                                          </p:to>
                                        </p:set>
                                        <p:animEffect transition="in" filter="fade">
                                          <p:cBhvr>
                                            <p:cTn id="39" dur="1000"/>
                                            <p:tgtEl>
                                              <p:spTgt spid="86"/>
                                            </p:tgtEl>
                                          </p:cBhvr>
                                        </p:animEffect>
                                        <p:anim calcmode="lin" valueType="num">
                                          <p:cBhvr>
                                            <p:cTn id="40" dur="1000" fill="hold"/>
                                            <p:tgtEl>
                                              <p:spTgt spid="86"/>
                                            </p:tgtEl>
                                            <p:attrNameLst>
                                              <p:attrName>ppt_x</p:attrName>
                                            </p:attrNameLst>
                                          </p:cBhvr>
                                          <p:tavLst>
                                            <p:tav tm="0">
                                              <p:val>
                                                <p:strVal val="#ppt_x"/>
                                              </p:val>
                                            </p:tav>
                                            <p:tav tm="100000">
                                              <p:val>
                                                <p:strVal val="#ppt_x"/>
                                              </p:val>
                                            </p:tav>
                                          </p:tavLst>
                                        </p:anim>
                                        <p:anim calcmode="lin" valueType="num">
                                          <p:cBhvr>
                                            <p:cTn id="41" dur="1000" fill="hold"/>
                                            <p:tgtEl>
                                              <p:spTgt spid="86"/>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1800"/>
                                      </p:stCondLst>
                                      <p:childTnLst>
                                        <p:set>
                                          <p:cBhvr>
                                            <p:cTn id="43" dur="1" fill="hold">
                                              <p:stCondLst>
                                                <p:cond delay="0"/>
                                              </p:stCondLst>
                                            </p:cTn>
                                            <p:tgtEl>
                                              <p:spTgt spid="89"/>
                                            </p:tgtEl>
                                            <p:attrNameLst>
                                              <p:attrName>style.visibility</p:attrName>
                                            </p:attrNameLst>
                                          </p:cBhvr>
                                          <p:to>
                                            <p:strVal val="visible"/>
                                          </p:to>
                                        </p:set>
                                        <p:animEffect transition="in" filter="fade">
                                          <p:cBhvr>
                                            <p:cTn id="44" dur="1000"/>
                                            <p:tgtEl>
                                              <p:spTgt spid="89"/>
                                            </p:tgtEl>
                                          </p:cBhvr>
                                        </p:animEffect>
                                        <p:anim calcmode="lin" valueType="num">
                                          <p:cBhvr>
                                            <p:cTn id="45" dur="1000" fill="hold"/>
                                            <p:tgtEl>
                                              <p:spTgt spid="89"/>
                                            </p:tgtEl>
                                            <p:attrNameLst>
                                              <p:attrName>ppt_x</p:attrName>
                                            </p:attrNameLst>
                                          </p:cBhvr>
                                          <p:tavLst>
                                            <p:tav tm="0">
                                              <p:val>
                                                <p:strVal val="#ppt_x"/>
                                              </p:val>
                                            </p:tav>
                                            <p:tav tm="100000">
                                              <p:val>
                                                <p:strVal val="#ppt_x"/>
                                              </p:val>
                                            </p:tav>
                                          </p:tavLst>
                                        </p:anim>
                                        <p:anim calcmode="lin" valueType="num">
                                          <p:cBhvr>
                                            <p:cTn id="46" dur="1000" fill="hold"/>
                                            <p:tgtEl>
                                              <p:spTgt spid="89"/>
                                            </p:tgtEl>
                                            <p:attrNameLst>
                                              <p:attrName>ppt_y</p:attrName>
                                            </p:attrNameLst>
                                          </p:cBhvr>
                                          <p:tavLst>
                                            <p:tav tm="0">
                                              <p:val>
                                                <p:strVal val="#ppt_y+.1"/>
                                              </p:val>
                                            </p:tav>
                                            <p:tav tm="100000">
                                              <p:val>
                                                <p:strVal val="#ppt_y"/>
                                              </p:val>
                                            </p:tav>
                                          </p:tavLst>
                                        </p:anim>
                                      </p:childTnLst>
                                    </p:cTn>
                                  </p:par>
                                  <p:par>
                                    <p:cTn id="47" presetID="47" presetClass="entr" presetSubtype="0" fill="hold" nodeType="withEffect">
                                      <p:stCondLst>
                                        <p:cond delay="2000"/>
                                      </p:stCondLst>
                                      <p:childTnLst>
                                        <p:set>
                                          <p:cBhvr>
                                            <p:cTn id="48" dur="1" fill="hold">
                                              <p:stCondLst>
                                                <p:cond delay="0"/>
                                              </p:stCondLst>
                                            </p:cTn>
                                            <p:tgtEl>
                                              <p:spTgt spid="92"/>
                                            </p:tgtEl>
                                            <p:attrNameLst>
                                              <p:attrName>style.visibility</p:attrName>
                                            </p:attrNameLst>
                                          </p:cBhvr>
                                          <p:to>
                                            <p:strVal val="visible"/>
                                          </p:to>
                                        </p:set>
                                        <p:animEffect transition="in" filter="fade">
                                          <p:cBhvr>
                                            <p:cTn id="49" dur="1000"/>
                                            <p:tgtEl>
                                              <p:spTgt spid="92"/>
                                            </p:tgtEl>
                                          </p:cBhvr>
                                        </p:animEffect>
                                        <p:anim calcmode="lin" valueType="num">
                                          <p:cBhvr>
                                            <p:cTn id="50" dur="1000" fill="hold"/>
                                            <p:tgtEl>
                                              <p:spTgt spid="92"/>
                                            </p:tgtEl>
                                            <p:attrNameLst>
                                              <p:attrName>ppt_x</p:attrName>
                                            </p:attrNameLst>
                                          </p:cBhvr>
                                          <p:tavLst>
                                            <p:tav tm="0">
                                              <p:val>
                                                <p:strVal val="#ppt_x"/>
                                              </p:val>
                                            </p:tav>
                                            <p:tav tm="100000">
                                              <p:val>
                                                <p:strVal val="#ppt_x"/>
                                              </p:val>
                                            </p:tav>
                                          </p:tavLst>
                                        </p:anim>
                                        <p:anim calcmode="lin" valueType="num">
                                          <p:cBhvr>
                                            <p:cTn id="51" dur="1000" fill="hold"/>
                                            <p:tgtEl>
                                              <p:spTgt spid="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35000" fill="hold" nodeType="with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additive="base">
                                            <p:cTn id="7" dur="2000" fill="hold"/>
                                            <p:tgtEl>
                                              <p:spTgt spid="51"/>
                                            </p:tgtEl>
                                            <p:attrNameLst>
                                              <p:attrName>ppt_x</p:attrName>
                                            </p:attrNameLst>
                                          </p:cBhvr>
                                          <p:tavLst>
                                            <p:tav tm="0">
                                              <p:val>
                                                <p:strVal val="#ppt_x"/>
                                              </p:val>
                                            </p:tav>
                                            <p:tav tm="100000">
                                              <p:val>
                                                <p:strVal val="#ppt_x"/>
                                              </p:val>
                                            </p:tav>
                                          </p:tavLst>
                                        </p:anim>
                                        <p:anim calcmode="lin" valueType="num">
                                          <p:cBhvr additive="base">
                                            <p:cTn id="8" dur="2000" fill="hold"/>
                                            <p:tgtEl>
                                              <p:spTgt spid="51"/>
                                            </p:tgtEl>
                                            <p:attrNameLst>
                                              <p:attrName>ppt_y</p:attrName>
                                            </p:attrNameLst>
                                          </p:cBhvr>
                                          <p:tavLst>
                                            <p:tav tm="0">
                                              <p:val>
                                                <p:strVal val="0-#ppt_h/2"/>
                                              </p:val>
                                            </p:tav>
                                            <p:tav tm="100000">
                                              <p:val>
                                                <p:strVal val="#ppt_y"/>
                                              </p:val>
                                            </p:tav>
                                          </p:tavLst>
                                        </p:anim>
                                      </p:childTnLst>
                                    </p:cTn>
                                  </p:par>
                                  <p:par>
                                    <p:cTn id="9" presetID="56" presetClass="entr" presetSubtype="0" fill="hold" grpId="0" nodeType="withEffect">
                                      <p:stCondLst>
                                        <p:cond delay="1000"/>
                                      </p:stCondLst>
                                      <p:iterate type="lt">
                                        <p:tmPct val="10000"/>
                                      </p:iterate>
                                      <p:childTnLst>
                                        <p:set>
                                          <p:cBhvr>
                                            <p:cTn id="10" dur="1" fill="hold">
                                              <p:stCondLst>
                                                <p:cond delay="0"/>
                                              </p:stCondLst>
                                            </p:cTn>
                                            <p:tgtEl>
                                              <p:spTgt spid="54"/>
                                            </p:tgtEl>
                                            <p:attrNameLst>
                                              <p:attrName>style.visibility</p:attrName>
                                            </p:attrNameLst>
                                          </p:cBhvr>
                                          <p:to>
                                            <p:strVal val="visible"/>
                                          </p:to>
                                        </p:set>
                                        <p:anim by="(-#ppt_w*2)" calcmode="lin" valueType="num">
                                          <p:cBhvr rctx="PPT">
                                            <p:cTn id="11" dur="500" autoRev="1" fill="hold">
                                              <p:stCondLst>
                                                <p:cond delay="0"/>
                                              </p:stCondLst>
                                            </p:cTn>
                                            <p:tgtEl>
                                              <p:spTgt spid="54"/>
                                            </p:tgtEl>
                                            <p:attrNameLst>
                                              <p:attrName>ppt_w</p:attrName>
                                            </p:attrNameLst>
                                          </p:cBhvr>
                                        </p:anim>
                                        <p:anim by="(#ppt_w*0.50)" calcmode="lin" valueType="num">
                                          <p:cBhvr>
                                            <p:cTn id="12" dur="500" decel="50000" autoRev="1" fill="hold">
                                              <p:stCondLst>
                                                <p:cond delay="0"/>
                                              </p:stCondLst>
                                            </p:cTn>
                                            <p:tgtEl>
                                              <p:spTgt spid="54"/>
                                            </p:tgtEl>
                                            <p:attrNameLst>
                                              <p:attrName>ppt_x</p:attrName>
                                            </p:attrNameLst>
                                          </p:cBhvr>
                                        </p:anim>
                                        <p:anim from="(-#ppt_h/2)" to="(#ppt_y)" calcmode="lin" valueType="num">
                                          <p:cBhvr>
                                            <p:cTn id="13" dur="1000" fill="hold">
                                              <p:stCondLst>
                                                <p:cond delay="0"/>
                                              </p:stCondLst>
                                            </p:cTn>
                                            <p:tgtEl>
                                              <p:spTgt spid="54"/>
                                            </p:tgtEl>
                                            <p:attrNameLst>
                                              <p:attrName>ppt_y</p:attrName>
                                            </p:attrNameLst>
                                          </p:cBhvr>
                                        </p:anim>
                                        <p:animRot by="21600000">
                                          <p:cBhvr>
                                            <p:cTn id="14" dur="1000" fill="hold">
                                              <p:stCondLst>
                                                <p:cond delay="0"/>
                                              </p:stCondLst>
                                            </p:cTn>
                                            <p:tgtEl>
                                              <p:spTgt spid="54"/>
                                            </p:tgtEl>
                                            <p:attrNameLst>
                                              <p:attrName>r</p:attrName>
                                            </p:attrNameLst>
                                          </p:cBhvr>
                                        </p:animRot>
                                      </p:childTnLst>
                                    </p:cTn>
                                  </p:par>
                                </p:childTnLst>
                              </p:cTn>
                            </p:par>
                            <p:par>
                              <p:cTn id="15" fill="hold">
                                <p:stCondLst>
                                  <p:cond delay="0"/>
                                </p:stCondLst>
                                <p:childTnLst>
                                  <p:par>
                                    <p:cTn id="16" presetID="2" presetClass="entr" presetSubtype="3" accel="52000" fill="hold" nodeType="afterEffect">
                                      <p:stCondLst>
                                        <p:cond delay="0"/>
                                      </p:stCondLst>
                                      <p:childTnLst>
                                        <p:set>
                                          <p:cBhvr>
                                            <p:cTn id="17" dur="1" fill="hold">
                                              <p:stCondLst>
                                                <p:cond delay="0"/>
                                              </p:stCondLst>
                                            </p:cTn>
                                            <p:tgtEl>
                                              <p:spTgt spid="63"/>
                                            </p:tgtEl>
                                            <p:attrNameLst>
                                              <p:attrName>style.visibility</p:attrName>
                                            </p:attrNameLst>
                                          </p:cBhvr>
                                          <p:to>
                                            <p:strVal val="visible"/>
                                          </p:to>
                                        </p:set>
                                        <p:anim calcmode="lin" valueType="num">
                                          <p:cBhvr additive="base">
                                            <p:cTn id="18" dur="2000" fill="hold"/>
                                            <p:tgtEl>
                                              <p:spTgt spid="63"/>
                                            </p:tgtEl>
                                            <p:attrNameLst>
                                              <p:attrName>ppt_x</p:attrName>
                                            </p:attrNameLst>
                                          </p:cBhvr>
                                          <p:tavLst>
                                            <p:tav tm="0">
                                              <p:val>
                                                <p:strVal val="1+#ppt_w/2"/>
                                              </p:val>
                                            </p:tav>
                                            <p:tav tm="100000">
                                              <p:val>
                                                <p:strVal val="#ppt_x"/>
                                              </p:val>
                                            </p:tav>
                                          </p:tavLst>
                                        </p:anim>
                                        <p:anim calcmode="lin" valueType="num">
                                          <p:cBhvr additive="base">
                                            <p:cTn id="19" dur="2000" fill="hold"/>
                                            <p:tgtEl>
                                              <p:spTgt spid="63"/>
                                            </p:tgtEl>
                                            <p:attrNameLst>
                                              <p:attrName>ppt_y</p:attrName>
                                            </p:attrNameLst>
                                          </p:cBhvr>
                                          <p:tavLst>
                                            <p:tav tm="0">
                                              <p:val>
                                                <p:strVal val="0-#ppt_h/2"/>
                                              </p:val>
                                            </p:tav>
                                            <p:tav tm="100000">
                                              <p:val>
                                                <p:strVal val="#ppt_y"/>
                                              </p:val>
                                            </p:tav>
                                          </p:tavLst>
                                        </p:anim>
                                      </p:childTnLst>
                                    </p:cTn>
                                  </p:par>
                                  <p:par>
                                    <p:cTn id="20" presetID="2" presetClass="entr" presetSubtype="12" accel="52000" fill="hold" nodeType="withEffect">
                                      <p:stCondLst>
                                        <p:cond delay="0"/>
                                      </p:stCondLst>
                                      <p:childTnLst>
                                        <p:set>
                                          <p:cBhvr>
                                            <p:cTn id="21" dur="1" fill="hold">
                                              <p:stCondLst>
                                                <p:cond delay="0"/>
                                              </p:stCondLst>
                                            </p:cTn>
                                            <p:tgtEl>
                                              <p:spTgt spid="69"/>
                                            </p:tgtEl>
                                            <p:attrNameLst>
                                              <p:attrName>style.visibility</p:attrName>
                                            </p:attrNameLst>
                                          </p:cBhvr>
                                          <p:to>
                                            <p:strVal val="visible"/>
                                          </p:to>
                                        </p:set>
                                        <p:anim calcmode="lin" valueType="num">
                                          <p:cBhvr additive="base">
                                            <p:cTn id="22" dur="2000" fill="hold"/>
                                            <p:tgtEl>
                                              <p:spTgt spid="69"/>
                                            </p:tgtEl>
                                            <p:attrNameLst>
                                              <p:attrName>ppt_x</p:attrName>
                                            </p:attrNameLst>
                                          </p:cBhvr>
                                          <p:tavLst>
                                            <p:tav tm="0">
                                              <p:val>
                                                <p:strVal val="0-#ppt_w/2"/>
                                              </p:val>
                                            </p:tav>
                                            <p:tav tm="100000">
                                              <p:val>
                                                <p:strVal val="#ppt_x"/>
                                              </p:val>
                                            </p:tav>
                                          </p:tavLst>
                                        </p:anim>
                                        <p:anim calcmode="lin" valueType="num">
                                          <p:cBhvr additive="base">
                                            <p:cTn id="23" dur="2000" fill="hold"/>
                                            <p:tgtEl>
                                              <p:spTgt spid="69"/>
                                            </p:tgtEl>
                                            <p:attrNameLst>
                                              <p:attrName>ppt_y</p:attrName>
                                            </p:attrNameLst>
                                          </p:cBhvr>
                                          <p:tavLst>
                                            <p:tav tm="0">
                                              <p:val>
                                                <p:strVal val="1+#ppt_h/2"/>
                                              </p:val>
                                            </p:tav>
                                            <p:tav tm="100000">
                                              <p:val>
                                                <p:strVal val="#ppt_y"/>
                                              </p:val>
                                            </p:tav>
                                          </p:tavLst>
                                        </p:anim>
                                      </p:childTnLst>
                                    </p:cTn>
                                  </p:par>
                                  <p:par>
                                    <p:cTn id="24" presetID="2" presetClass="entr" presetSubtype="3" accel="52000" fill="hold" nodeType="withEffect">
                                      <p:stCondLst>
                                        <p:cond delay="0"/>
                                      </p:stCondLst>
                                      <p:childTnLst>
                                        <p:set>
                                          <p:cBhvr>
                                            <p:cTn id="25" dur="1" fill="hold">
                                              <p:stCondLst>
                                                <p:cond delay="0"/>
                                              </p:stCondLst>
                                            </p:cTn>
                                            <p:tgtEl>
                                              <p:spTgt spid="56"/>
                                            </p:tgtEl>
                                            <p:attrNameLst>
                                              <p:attrName>style.visibility</p:attrName>
                                            </p:attrNameLst>
                                          </p:cBhvr>
                                          <p:to>
                                            <p:strVal val="visible"/>
                                          </p:to>
                                        </p:set>
                                        <p:anim calcmode="lin" valueType="num">
                                          <p:cBhvr additive="base">
                                            <p:cTn id="26" dur="2000" fill="hold"/>
                                            <p:tgtEl>
                                              <p:spTgt spid="56"/>
                                            </p:tgtEl>
                                            <p:attrNameLst>
                                              <p:attrName>ppt_x</p:attrName>
                                            </p:attrNameLst>
                                          </p:cBhvr>
                                          <p:tavLst>
                                            <p:tav tm="0">
                                              <p:val>
                                                <p:strVal val="1+#ppt_w/2"/>
                                              </p:val>
                                            </p:tav>
                                            <p:tav tm="100000">
                                              <p:val>
                                                <p:strVal val="#ppt_x"/>
                                              </p:val>
                                            </p:tav>
                                          </p:tavLst>
                                        </p:anim>
                                        <p:anim calcmode="lin" valueType="num">
                                          <p:cBhvr additive="base">
                                            <p:cTn id="27" dur="2000" fill="hold"/>
                                            <p:tgtEl>
                                              <p:spTgt spid="56"/>
                                            </p:tgtEl>
                                            <p:attrNameLst>
                                              <p:attrName>ppt_y</p:attrName>
                                            </p:attrNameLst>
                                          </p:cBhvr>
                                          <p:tavLst>
                                            <p:tav tm="0">
                                              <p:val>
                                                <p:strVal val="0-#ppt_h/2"/>
                                              </p:val>
                                            </p:tav>
                                            <p:tav tm="100000">
                                              <p:val>
                                                <p:strVal val="#ppt_y"/>
                                              </p:val>
                                            </p:tav>
                                          </p:tavLst>
                                        </p:anim>
                                      </p:childTnLst>
                                    </p:cTn>
                                  </p:par>
                                  <p:par>
                                    <p:cTn id="28" presetID="2" presetClass="entr" presetSubtype="12" accel="52000" fill="hold" nodeType="withEffect">
                                      <p:stCondLst>
                                        <p:cond delay="0"/>
                                      </p:stCondLst>
                                      <p:childTnLst>
                                        <p:set>
                                          <p:cBhvr>
                                            <p:cTn id="29" dur="1" fill="hold">
                                              <p:stCondLst>
                                                <p:cond delay="0"/>
                                              </p:stCondLst>
                                            </p:cTn>
                                            <p:tgtEl>
                                              <p:spTgt spid="76"/>
                                            </p:tgtEl>
                                            <p:attrNameLst>
                                              <p:attrName>style.visibility</p:attrName>
                                            </p:attrNameLst>
                                          </p:cBhvr>
                                          <p:to>
                                            <p:strVal val="visible"/>
                                          </p:to>
                                        </p:set>
                                        <p:anim calcmode="lin" valueType="num">
                                          <p:cBhvr additive="base">
                                            <p:cTn id="30" dur="2000" fill="hold"/>
                                            <p:tgtEl>
                                              <p:spTgt spid="76"/>
                                            </p:tgtEl>
                                            <p:attrNameLst>
                                              <p:attrName>ppt_x</p:attrName>
                                            </p:attrNameLst>
                                          </p:cBhvr>
                                          <p:tavLst>
                                            <p:tav tm="0">
                                              <p:val>
                                                <p:strVal val="0-#ppt_w/2"/>
                                              </p:val>
                                            </p:tav>
                                            <p:tav tm="100000">
                                              <p:val>
                                                <p:strVal val="#ppt_x"/>
                                              </p:val>
                                            </p:tav>
                                          </p:tavLst>
                                        </p:anim>
                                        <p:anim calcmode="lin" valueType="num">
                                          <p:cBhvr additive="base">
                                            <p:cTn id="31" dur="2000" fill="hold"/>
                                            <p:tgtEl>
                                              <p:spTgt spid="76"/>
                                            </p:tgtEl>
                                            <p:attrNameLst>
                                              <p:attrName>ppt_y</p:attrName>
                                            </p:attrNameLst>
                                          </p:cBhvr>
                                          <p:tavLst>
                                            <p:tav tm="0">
                                              <p:val>
                                                <p:strVal val="1+#ppt_h/2"/>
                                              </p:val>
                                            </p:tav>
                                            <p:tav tm="100000">
                                              <p:val>
                                                <p:strVal val="#ppt_y"/>
                                              </p:val>
                                            </p:tav>
                                          </p:tavLst>
                                        </p:anim>
                                      </p:childTnLst>
                                    </p:cTn>
                                  </p:par>
                                  <p:par>
                                    <p:cTn id="32" presetID="42" presetClass="entr" presetSubtype="0" fill="hold" nodeType="withEffect">
                                      <p:stCondLst>
                                        <p:cond delay="1400"/>
                                      </p:stCondLst>
                                      <p:childTnLst>
                                        <p:set>
                                          <p:cBhvr>
                                            <p:cTn id="33" dur="1" fill="hold">
                                              <p:stCondLst>
                                                <p:cond delay="0"/>
                                              </p:stCondLst>
                                            </p:cTn>
                                            <p:tgtEl>
                                              <p:spTgt spid="83"/>
                                            </p:tgtEl>
                                            <p:attrNameLst>
                                              <p:attrName>style.visibility</p:attrName>
                                            </p:attrNameLst>
                                          </p:cBhvr>
                                          <p:to>
                                            <p:strVal val="visible"/>
                                          </p:to>
                                        </p:set>
                                        <p:animEffect transition="in" filter="fade">
                                          <p:cBhvr>
                                            <p:cTn id="34" dur="1000"/>
                                            <p:tgtEl>
                                              <p:spTgt spid="83"/>
                                            </p:tgtEl>
                                          </p:cBhvr>
                                        </p:animEffect>
                                        <p:anim calcmode="lin" valueType="num">
                                          <p:cBhvr>
                                            <p:cTn id="35" dur="1000" fill="hold"/>
                                            <p:tgtEl>
                                              <p:spTgt spid="83"/>
                                            </p:tgtEl>
                                            <p:attrNameLst>
                                              <p:attrName>ppt_x</p:attrName>
                                            </p:attrNameLst>
                                          </p:cBhvr>
                                          <p:tavLst>
                                            <p:tav tm="0">
                                              <p:val>
                                                <p:strVal val="#ppt_x"/>
                                              </p:val>
                                            </p:tav>
                                            <p:tav tm="100000">
                                              <p:val>
                                                <p:strVal val="#ppt_x"/>
                                              </p:val>
                                            </p:tav>
                                          </p:tavLst>
                                        </p:anim>
                                        <p:anim calcmode="lin" valueType="num">
                                          <p:cBhvr>
                                            <p:cTn id="36" dur="1000" fill="hold"/>
                                            <p:tgtEl>
                                              <p:spTgt spid="83"/>
                                            </p:tgtEl>
                                            <p:attrNameLst>
                                              <p:attrName>ppt_y</p:attrName>
                                            </p:attrNameLst>
                                          </p:cBhvr>
                                          <p:tavLst>
                                            <p:tav tm="0">
                                              <p:val>
                                                <p:strVal val="#ppt_y+.1"/>
                                              </p:val>
                                            </p:tav>
                                            <p:tav tm="100000">
                                              <p:val>
                                                <p:strVal val="#ppt_y"/>
                                              </p:val>
                                            </p:tav>
                                          </p:tavLst>
                                        </p:anim>
                                      </p:childTnLst>
                                    </p:cTn>
                                  </p:par>
                                  <p:par>
                                    <p:cTn id="37" presetID="47" presetClass="entr" presetSubtype="0" fill="hold" nodeType="withEffect">
                                      <p:stCondLst>
                                        <p:cond delay="1600"/>
                                      </p:stCondLst>
                                      <p:childTnLst>
                                        <p:set>
                                          <p:cBhvr>
                                            <p:cTn id="38" dur="1" fill="hold">
                                              <p:stCondLst>
                                                <p:cond delay="0"/>
                                              </p:stCondLst>
                                            </p:cTn>
                                            <p:tgtEl>
                                              <p:spTgt spid="86"/>
                                            </p:tgtEl>
                                            <p:attrNameLst>
                                              <p:attrName>style.visibility</p:attrName>
                                            </p:attrNameLst>
                                          </p:cBhvr>
                                          <p:to>
                                            <p:strVal val="visible"/>
                                          </p:to>
                                        </p:set>
                                        <p:animEffect transition="in" filter="fade">
                                          <p:cBhvr>
                                            <p:cTn id="39" dur="1000"/>
                                            <p:tgtEl>
                                              <p:spTgt spid="86"/>
                                            </p:tgtEl>
                                          </p:cBhvr>
                                        </p:animEffect>
                                        <p:anim calcmode="lin" valueType="num">
                                          <p:cBhvr>
                                            <p:cTn id="40" dur="1000" fill="hold"/>
                                            <p:tgtEl>
                                              <p:spTgt spid="86"/>
                                            </p:tgtEl>
                                            <p:attrNameLst>
                                              <p:attrName>ppt_x</p:attrName>
                                            </p:attrNameLst>
                                          </p:cBhvr>
                                          <p:tavLst>
                                            <p:tav tm="0">
                                              <p:val>
                                                <p:strVal val="#ppt_x"/>
                                              </p:val>
                                            </p:tav>
                                            <p:tav tm="100000">
                                              <p:val>
                                                <p:strVal val="#ppt_x"/>
                                              </p:val>
                                            </p:tav>
                                          </p:tavLst>
                                        </p:anim>
                                        <p:anim calcmode="lin" valueType="num">
                                          <p:cBhvr>
                                            <p:cTn id="41" dur="1000" fill="hold"/>
                                            <p:tgtEl>
                                              <p:spTgt spid="86"/>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1800"/>
                                      </p:stCondLst>
                                      <p:childTnLst>
                                        <p:set>
                                          <p:cBhvr>
                                            <p:cTn id="43" dur="1" fill="hold">
                                              <p:stCondLst>
                                                <p:cond delay="0"/>
                                              </p:stCondLst>
                                            </p:cTn>
                                            <p:tgtEl>
                                              <p:spTgt spid="89"/>
                                            </p:tgtEl>
                                            <p:attrNameLst>
                                              <p:attrName>style.visibility</p:attrName>
                                            </p:attrNameLst>
                                          </p:cBhvr>
                                          <p:to>
                                            <p:strVal val="visible"/>
                                          </p:to>
                                        </p:set>
                                        <p:animEffect transition="in" filter="fade">
                                          <p:cBhvr>
                                            <p:cTn id="44" dur="1000"/>
                                            <p:tgtEl>
                                              <p:spTgt spid="89"/>
                                            </p:tgtEl>
                                          </p:cBhvr>
                                        </p:animEffect>
                                        <p:anim calcmode="lin" valueType="num">
                                          <p:cBhvr>
                                            <p:cTn id="45" dur="1000" fill="hold"/>
                                            <p:tgtEl>
                                              <p:spTgt spid="89"/>
                                            </p:tgtEl>
                                            <p:attrNameLst>
                                              <p:attrName>ppt_x</p:attrName>
                                            </p:attrNameLst>
                                          </p:cBhvr>
                                          <p:tavLst>
                                            <p:tav tm="0">
                                              <p:val>
                                                <p:strVal val="#ppt_x"/>
                                              </p:val>
                                            </p:tav>
                                            <p:tav tm="100000">
                                              <p:val>
                                                <p:strVal val="#ppt_x"/>
                                              </p:val>
                                            </p:tav>
                                          </p:tavLst>
                                        </p:anim>
                                        <p:anim calcmode="lin" valueType="num">
                                          <p:cBhvr>
                                            <p:cTn id="46" dur="1000" fill="hold"/>
                                            <p:tgtEl>
                                              <p:spTgt spid="89"/>
                                            </p:tgtEl>
                                            <p:attrNameLst>
                                              <p:attrName>ppt_y</p:attrName>
                                            </p:attrNameLst>
                                          </p:cBhvr>
                                          <p:tavLst>
                                            <p:tav tm="0">
                                              <p:val>
                                                <p:strVal val="#ppt_y+.1"/>
                                              </p:val>
                                            </p:tav>
                                            <p:tav tm="100000">
                                              <p:val>
                                                <p:strVal val="#ppt_y"/>
                                              </p:val>
                                            </p:tav>
                                          </p:tavLst>
                                        </p:anim>
                                      </p:childTnLst>
                                    </p:cTn>
                                  </p:par>
                                  <p:par>
                                    <p:cTn id="47" presetID="47" presetClass="entr" presetSubtype="0" fill="hold" nodeType="withEffect">
                                      <p:stCondLst>
                                        <p:cond delay="2000"/>
                                      </p:stCondLst>
                                      <p:childTnLst>
                                        <p:set>
                                          <p:cBhvr>
                                            <p:cTn id="48" dur="1" fill="hold">
                                              <p:stCondLst>
                                                <p:cond delay="0"/>
                                              </p:stCondLst>
                                            </p:cTn>
                                            <p:tgtEl>
                                              <p:spTgt spid="92"/>
                                            </p:tgtEl>
                                            <p:attrNameLst>
                                              <p:attrName>style.visibility</p:attrName>
                                            </p:attrNameLst>
                                          </p:cBhvr>
                                          <p:to>
                                            <p:strVal val="visible"/>
                                          </p:to>
                                        </p:set>
                                        <p:animEffect transition="in" filter="fade">
                                          <p:cBhvr>
                                            <p:cTn id="49" dur="1000"/>
                                            <p:tgtEl>
                                              <p:spTgt spid="92"/>
                                            </p:tgtEl>
                                          </p:cBhvr>
                                        </p:animEffect>
                                        <p:anim calcmode="lin" valueType="num">
                                          <p:cBhvr>
                                            <p:cTn id="50" dur="1000" fill="hold"/>
                                            <p:tgtEl>
                                              <p:spTgt spid="92"/>
                                            </p:tgtEl>
                                            <p:attrNameLst>
                                              <p:attrName>ppt_x</p:attrName>
                                            </p:attrNameLst>
                                          </p:cBhvr>
                                          <p:tavLst>
                                            <p:tav tm="0">
                                              <p:val>
                                                <p:strVal val="#ppt_x"/>
                                              </p:val>
                                            </p:tav>
                                            <p:tav tm="100000">
                                              <p:val>
                                                <p:strVal val="#ppt_x"/>
                                              </p:val>
                                            </p:tav>
                                          </p:tavLst>
                                        </p:anim>
                                        <p:anim calcmode="lin" valueType="num">
                                          <p:cBhvr>
                                            <p:cTn id="51" dur="1000" fill="hold"/>
                                            <p:tgtEl>
                                              <p:spTgt spid="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bwMode="auto">
          <a:xfrm>
            <a:off x="3065463" y="1657350"/>
            <a:ext cx="2946400" cy="2806700"/>
            <a:chOff x="0" y="0"/>
            <a:chExt cx="2358" cy="2358"/>
          </a:xfrm>
        </p:grpSpPr>
        <p:sp>
          <p:nvSpPr>
            <p:cNvPr id="4" name="Oval 4"/>
            <p:cNvSpPr>
              <a:spLocks noChangeArrowheads="1"/>
            </p:cNvSpPr>
            <p:nvPr/>
          </p:nvSpPr>
          <p:spPr bwMode="auto">
            <a:xfrm>
              <a:off x="0" y="0"/>
              <a:ext cx="2358" cy="2358"/>
            </a:xfrm>
            <a:prstGeom prst="ellipse">
              <a:avLst/>
            </a:prstGeom>
            <a:gradFill rotWithShape="1">
              <a:gsLst>
                <a:gs pos="0">
                  <a:srgbClr val="E6E6E6"/>
                </a:gs>
                <a:gs pos="14998">
                  <a:srgbClr val="7D8496"/>
                </a:gs>
                <a:gs pos="53000">
                  <a:srgbClr val="E6E6E6"/>
                </a:gs>
                <a:gs pos="67998">
                  <a:srgbClr val="7D8496"/>
                </a:gs>
                <a:gs pos="92998">
                  <a:srgbClr val="E6E6E6"/>
                </a:gs>
                <a:gs pos="100000">
                  <a:srgbClr val="FFFFFF"/>
                </a:gs>
              </a:gsLst>
              <a:lin ang="18900000" scaled="1"/>
            </a:gradFill>
            <a:ln>
              <a:noFill/>
            </a:ln>
            <a:extLst>
              <a:ext uri="{91240B29-F687-4F45-9708-019B960494DF}">
                <a14:hiddenLine xmlns:a14="http://schemas.microsoft.com/office/drawing/2010/main" w="9525">
                  <a:solidFill>
                    <a:srgbClr val="000000"/>
                  </a:solidFill>
                  <a:bevel/>
                </a14:hiddenLine>
              </a:ext>
            </a:extLst>
          </p:spPr>
          <p:txBody>
            <a:bodyPr wrap="none" anchor="ctr"/>
            <a:lstStyle/>
            <a:p>
              <a:endParaRPr lang="zh-CN" altLang="zh-CN">
                <a:solidFill>
                  <a:srgbClr val="000000"/>
                </a:solidFill>
                <a:ea typeface="微软雅黑" panose="020B0503020204020204" pitchFamily="34" charset="-122"/>
              </a:endParaRPr>
            </a:p>
          </p:txBody>
        </p:sp>
        <p:sp>
          <p:nvSpPr>
            <p:cNvPr id="5" name="Oval 5"/>
            <p:cNvSpPr>
              <a:spLocks noChangeArrowheads="1"/>
            </p:cNvSpPr>
            <p:nvPr/>
          </p:nvSpPr>
          <p:spPr bwMode="auto">
            <a:xfrm>
              <a:off x="311" y="302"/>
              <a:ext cx="1732" cy="1730"/>
            </a:xfrm>
            <a:prstGeom prst="ellipse">
              <a:avLst/>
            </a:prstGeom>
            <a:gradFill rotWithShape="1">
              <a:gsLst>
                <a:gs pos="0">
                  <a:srgbClr val="FFFFFF"/>
                </a:gs>
                <a:gs pos="50000">
                  <a:srgbClr val="A1A1A1"/>
                </a:gs>
                <a:gs pos="100000">
                  <a:srgbClr val="FFFFFF"/>
                </a:gs>
              </a:gsLst>
              <a:lin ang="18900000" scaled="1"/>
            </a:gradFill>
            <a:ln>
              <a:noFill/>
            </a:ln>
            <a:extLst>
              <a:ext uri="{91240B29-F687-4F45-9708-019B960494DF}">
                <a14:hiddenLine xmlns:a14="http://schemas.microsoft.com/office/drawing/2010/main" w="9525">
                  <a:solidFill>
                    <a:srgbClr val="000000"/>
                  </a:solidFill>
                  <a:bevel/>
                </a14:hiddenLine>
              </a:ext>
            </a:extLst>
          </p:spPr>
          <p:txBody>
            <a:bodyPr wrap="none" anchor="ctr"/>
            <a:lstStyle/>
            <a:p>
              <a:endParaRPr lang="zh-CN" altLang="zh-CN">
                <a:solidFill>
                  <a:srgbClr val="000000"/>
                </a:solidFill>
                <a:ea typeface="微软雅黑" panose="020B0503020204020204" pitchFamily="34" charset="-122"/>
              </a:endParaRPr>
            </a:p>
          </p:txBody>
        </p:sp>
      </p:grpSp>
      <p:sp>
        <p:nvSpPr>
          <p:cNvPr id="6" name="Text Box 7"/>
          <p:cNvSpPr>
            <a:spLocks noChangeArrowheads="1"/>
          </p:cNvSpPr>
          <p:nvPr/>
        </p:nvSpPr>
        <p:spPr bwMode="auto">
          <a:xfrm>
            <a:off x="5248275" y="1384300"/>
            <a:ext cx="16097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400">
                <a:solidFill>
                  <a:srgbClr val="000000"/>
                </a:solidFill>
                <a:ea typeface="微软雅黑" panose="020B0503020204020204" pitchFamily="34" charset="-122"/>
              </a:rPr>
              <a:t>点击输入文本信息点击输入文本信息</a:t>
            </a:r>
            <a:endParaRPr lang="zh-CN" altLang="en-US" sz="1400">
              <a:solidFill>
                <a:srgbClr val="000000"/>
              </a:solidFill>
              <a:ea typeface="微软雅黑" panose="020B0503020204020204" pitchFamily="34" charset="-122"/>
            </a:endParaRPr>
          </a:p>
        </p:txBody>
      </p:sp>
      <p:grpSp>
        <p:nvGrpSpPr>
          <p:cNvPr id="7" name="Group 6"/>
          <p:cNvGrpSpPr/>
          <p:nvPr/>
        </p:nvGrpSpPr>
        <p:grpSpPr bwMode="auto">
          <a:xfrm>
            <a:off x="3876675" y="1263650"/>
            <a:ext cx="1285875" cy="1209675"/>
            <a:chOff x="0" y="0"/>
            <a:chExt cx="1028" cy="1016"/>
          </a:xfrm>
        </p:grpSpPr>
        <p:grpSp>
          <p:nvGrpSpPr>
            <p:cNvPr id="8" name="Group 7"/>
            <p:cNvGrpSpPr/>
            <p:nvPr/>
          </p:nvGrpSpPr>
          <p:grpSpPr bwMode="auto">
            <a:xfrm>
              <a:off x="0" y="0"/>
              <a:ext cx="1028" cy="1016"/>
              <a:chOff x="0" y="0"/>
              <a:chExt cx="1110" cy="1096"/>
            </a:xfrm>
          </p:grpSpPr>
          <p:grpSp>
            <p:nvGrpSpPr>
              <p:cNvPr id="13" name="Group 8"/>
              <p:cNvGrpSpPr/>
              <p:nvPr/>
            </p:nvGrpSpPr>
            <p:grpSpPr bwMode="auto">
              <a:xfrm>
                <a:off x="0" y="0"/>
                <a:ext cx="1110" cy="1096"/>
                <a:chOff x="0" y="0"/>
                <a:chExt cx="1110" cy="1096"/>
              </a:xfrm>
            </p:grpSpPr>
            <p:sp>
              <p:nvSpPr>
                <p:cNvPr id="17" name="Oval 12"/>
                <p:cNvSpPr>
                  <a:spLocks noChangeArrowheads="1"/>
                </p:cNvSpPr>
                <p:nvPr/>
              </p:nvSpPr>
              <p:spPr bwMode="auto">
                <a:xfrm>
                  <a:off x="0" y="0"/>
                  <a:ext cx="1110" cy="1096"/>
                </a:xfrm>
                <a:prstGeom prst="ellipse">
                  <a:avLst/>
                </a:prstGeom>
                <a:solidFill>
                  <a:srgbClr val="3333CC">
                    <a:alpha val="9000"/>
                  </a:srgbClr>
                </a:solidFill>
                <a:ln>
                  <a:noFill/>
                </a:ln>
                <a:extLst>
                  <a:ext uri="{91240B29-F687-4F45-9708-019B960494DF}">
                    <a14:hiddenLine xmlns:a14="http://schemas.microsoft.com/office/drawing/2010/main" w="9525">
                      <a:solidFill>
                        <a:srgbClr val="000000"/>
                      </a:solidFill>
                      <a:bevel/>
                    </a14:hiddenLine>
                  </a:ext>
                </a:extLst>
              </p:spPr>
              <p:txBody>
                <a:bodyPr wrap="none" anchor="ctr"/>
                <a:lstStyle/>
                <a:p>
                  <a:endParaRPr lang="zh-CN" altLang="zh-CN">
                    <a:solidFill>
                      <a:srgbClr val="000000"/>
                    </a:solidFill>
                    <a:ea typeface="微软雅黑" panose="020B0503020204020204" pitchFamily="34" charset="-122"/>
                  </a:endParaRPr>
                </a:p>
              </p:txBody>
            </p:sp>
            <p:sp>
              <p:nvSpPr>
                <p:cNvPr id="18" name="Oval 13"/>
                <p:cNvSpPr>
                  <a:spLocks noChangeArrowheads="1"/>
                </p:cNvSpPr>
                <p:nvPr/>
              </p:nvSpPr>
              <p:spPr bwMode="auto">
                <a:xfrm>
                  <a:off x="25" y="25"/>
                  <a:ext cx="1062" cy="1048"/>
                </a:xfrm>
                <a:prstGeom prst="ellipse">
                  <a:avLst/>
                </a:prstGeom>
                <a:solidFill>
                  <a:srgbClr val="0F6FC6">
                    <a:alpha val="9000"/>
                  </a:srgbClr>
                </a:solidFill>
                <a:ln>
                  <a:noFill/>
                </a:ln>
                <a:extLst>
                  <a:ext uri="{91240B29-F687-4F45-9708-019B960494DF}">
                    <a14:hiddenLine xmlns:a14="http://schemas.microsoft.com/office/drawing/2010/main" w="9525">
                      <a:solidFill>
                        <a:srgbClr val="000000"/>
                      </a:solidFill>
                      <a:bevel/>
                    </a14:hiddenLine>
                  </a:ext>
                </a:extLst>
              </p:spPr>
              <p:txBody>
                <a:bodyPr wrap="none" anchor="ctr"/>
                <a:lstStyle/>
                <a:p>
                  <a:endParaRPr lang="zh-CN" altLang="zh-CN">
                    <a:solidFill>
                      <a:srgbClr val="000000"/>
                    </a:solidFill>
                    <a:ea typeface="微软雅黑" panose="020B0503020204020204" pitchFamily="34" charset="-122"/>
                  </a:endParaRPr>
                </a:p>
              </p:txBody>
            </p:sp>
          </p:grpSp>
          <p:grpSp>
            <p:nvGrpSpPr>
              <p:cNvPr id="14" name="Group 11"/>
              <p:cNvGrpSpPr/>
              <p:nvPr/>
            </p:nvGrpSpPr>
            <p:grpSpPr bwMode="auto">
              <a:xfrm>
                <a:off x="49" y="48"/>
                <a:ext cx="1026" cy="1014"/>
                <a:chOff x="0" y="0"/>
                <a:chExt cx="1110" cy="1096"/>
              </a:xfrm>
            </p:grpSpPr>
            <p:sp>
              <p:nvSpPr>
                <p:cNvPr id="15" name="Oval 15"/>
                <p:cNvSpPr>
                  <a:spLocks noChangeArrowheads="1"/>
                </p:cNvSpPr>
                <p:nvPr/>
              </p:nvSpPr>
              <p:spPr bwMode="auto">
                <a:xfrm>
                  <a:off x="0" y="0"/>
                  <a:ext cx="1110" cy="1096"/>
                </a:xfrm>
                <a:prstGeom prst="ellipse">
                  <a:avLst/>
                </a:prstGeom>
                <a:solidFill>
                  <a:srgbClr val="0F6FC6">
                    <a:alpha val="9000"/>
                  </a:srgbClr>
                </a:solidFill>
                <a:ln>
                  <a:noFill/>
                </a:ln>
                <a:extLst>
                  <a:ext uri="{91240B29-F687-4F45-9708-019B960494DF}">
                    <a14:hiddenLine xmlns:a14="http://schemas.microsoft.com/office/drawing/2010/main" w="9525">
                      <a:solidFill>
                        <a:srgbClr val="000000"/>
                      </a:solidFill>
                      <a:bevel/>
                    </a14:hiddenLine>
                  </a:ext>
                </a:extLst>
              </p:spPr>
              <p:txBody>
                <a:bodyPr wrap="none" anchor="ctr"/>
                <a:lstStyle/>
                <a:p>
                  <a:endParaRPr lang="zh-CN" altLang="zh-CN">
                    <a:solidFill>
                      <a:srgbClr val="000000"/>
                    </a:solidFill>
                    <a:ea typeface="微软雅黑" panose="020B0503020204020204" pitchFamily="34" charset="-122"/>
                  </a:endParaRPr>
                </a:p>
              </p:txBody>
            </p:sp>
            <p:sp>
              <p:nvSpPr>
                <p:cNvPr id="16" name="Oval 16"/>
                <p:cNvSpPr>
                  <a:spLocks noChangeArrowheads="1"/>
                </p:cNvSpPr>
                <p:nvPr/>
              </p:nvSpPr>
              <p:spPr bwMode="auto">
                <a:xfrm>
                  <a:off x="25" y="25"/>
                  <a:ext cx="1062" cy="1048"/>
                </a:xfrm>
                <a:prstGeom prst="ellipse">
                  <a:avLst/>
                </a:prstGeom>
                <a:solidFill>
                  <a:srgbClr val="3333CC">
                    <a:alpha val="9000"/>
                  </a:srgbClr>
                </a:solidFill>
                <a:ln>
                  <a:noFill/>
                </a:ln>
                <a:extLst>
                  <a:ext uri="{91240B29-F687-4F45-9708-019B960494DF}">
                    <a14:hiddenLine xmlns:a14="http://schemas.microsoft.com/office/drawing/2010/main" w="9525">
                      <a:solidFill>
                        <a:srgbClr val="000000"/>
                      </a:solidFill>
                      <a:bevel/>
                    </a14:hiddenLine>
                  </a:ext>
                </a:extLst>
              </p:spPr>
              <p:txBody>
                <a:bodyPr wrap="none" anchor="ctr"/>
                <a:lstStyle/>
                <a:p>
                  <a:endParaRPr lang="zh-CN" altLang="zh-CN">
                    <a:solidFill>
                      <a:srgbClr val="000000"/>
                    </a:solidFill>
                    <a:ea typeface="微软雅黑" panose="020B0503020204020204" pitchFamily="34" charset="-122"/>
                  </a:endParaRPr>
                </a:p>
              </p:txBody>
            </p:sp>
          </p:grpSp>
        </p:grpSp>
        <p:grpSp>
          <p:nvGrpSpPr>
            <p:cNvPr id="9" name="Group 14"/>
            <p:cNvGrpSpPr/>
            <p:nvPr/>
          </p:nvGrpSpPr>
          <p:grpSpPr bwMode="auto">
            <a:xfrm>
              <a:off x="47" y="32"/>
              <a:ext cx="924" cy="912"/>
              <a:chOff x="0" y="0"/>
              <a:chExt cx="751" cy="742"/>
            </a:xfrm>
          </p:grpSpPr>
          <p:sp>
            <p:nvSpPr>
              <p:cNvPr id="11" name="Oval 32"/>
              <p:cNvSpPr>
                <a:spLocks noChangeArrowheads="1"/>
              </p:cNvSpPr>
              <p:nvPr/>
            </p:nvSpPr>
            <p:spPr bwMode="auto">
              <a:xfrm>
                <a:off x="20" y="32"/>
                <a:ext cx="716" cy="710"/>
              </a:xfrm>
              <a:prstGeom prst="ellipse">
                <a:avLst/>
              </a:prstGeom>
              <a:solidFill>
                <a:srgbClr val="C80000"/>
              </a:solidFill>
              <a:ln w="38100" cmpd="sng">
                <a:solidFill>
                  <a:srgbClr val="F8F8F8">
                    <a:alpha val="73999"/>
                  </a:srgbClr>
                </a:solidFill>
                <a:bevel/>
              </a:ln>
              <a:effectLst>
                <a:glow rad="101600">
                  <a:schemeClr val="accent2">
                    <a:satMod val="175000"/>
                    <a:alpha val="40000"/>
                  </a:schemeClr>
                </a:glow>
              </a:effectLst>
            </p:spPr>
            <p:txBody>
              <a:bodyPr wrap="none" anchor="ctr"/>
              <a:lstStyle/>
              <a:p>
                <a:endParaRPr lang="zh-CN" altLang="zh-CN">
                  <a:solidFill>
                    <a:srgbClr val="000000"/>
                  </a:solidFill>
                  <a:ea typeface="微软雅黑" panose="020B0503020204020204" pitchFamily="34" charset="-122"/>
                </a:endParaRPr>
              </a:p>
            </p:txBody>
          </p:sp>
          <p:pic>
            <p:nvPicPr>
              <p:cNvPr id="12" name="Picture 33" descr="cir_lighteffect0"/>
              <p:cNvPicPr>
                <a:picLocks noChangeAspect="1" noChangeArrowheads="1"/>
              </p:cNvPicPr>
              <p:nvPr/>
            </p:nvPicPr>
            <p:blipFill>
              <a:blip r:embed="rId1" cstate="email">
                <a:lum bright="18000" contrast="-12000"/>
              </a:blip>
              <a:srcRect/>
              <a:stretch>
                <a:fillRect/>
              </a:stretch>
            </p:blipFill>
            <p:spPr bwMode="auto">
              <a:xfrm>
                <a:off x="0" y="0"/>
                <a:ext cx="751" cy="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Rectangle 34"/>
            <p:cNvSpPr>
              <a:spLocks noChangeArrowheads="1"/>
            </p:cNvSpPr>
            <p:nvPr/>
          </p:nvSpPr>
          <p:spPr bwMode="auto">
            <a:xfrm>
              <a:off x="32" y="365"/>
              <a:ext cx="91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CN" altLang="en-US" b="0">
                  <a:solidFill>
                    <a:srgbClr val="F8F8F8"/>
                  </a:solidFill>
                  <a:ea typeface="微软雅黑" panose="020B0503020204020204" pitchFamily="34" charset="-122"/>
                </a:rPr>
                <a:t> </a:t>
              </a:r>
              <a:r>
                <a:rPr lang="zh-CN" altLang="en-US">
                  <a:solidFill>
                    <a:srgbClr val="F8F8F8"/>
                  </a:solidFill>
                  <a:latin typeface="微软雅黑" panose="020B0503020204020204" pitchFamily="34" charset="-122"/>
                  <a:ea typeface="微软雅黑" panose="020B0503020204020204" pitchFamily="34" charset="-122"/>
                  <a:sym typeface="微软雅黑" panose="020B0503020204020204" pitchFamily="34" charset="-122"/>
                </a:rPr>
                <a:t>文本</a:t>
              </a:r>
              <a:endParaRPr lang="zh-CN" altLang="en-US">
                <a:ea typeface="微软雅黑" panose="020B0503020204020204" pitchFamily="34" charset="-122"/>
              </a:endParaRPr>
            </a:p>
          </p:txBody>
        </p:sp>
      </p:grpSp>
      <p:grpSp>
        <p:nvGrpSpPr>
          <p:cNvPr id="19" name="Group 18"/>
          <p:cNvGrpSpPr/>
          <p:nvPr/>
        </p:nvGrpSpPr>
        <p:grpSpPr bwMode="auto">
          <a:xfrm>
            <a:off x="2466975" y="3065463"/>
            <a:ext cx="1285875" cy="1209675"/>
            <a:chOff x="0" y="0"/>
            <a:chExt cx="1028" cy="1016"/>
          </a:xfrm>
        </p:grpSpPr>
        <p:grpSp>
          <p:nvGrpSpPr>
            <p:cNvPr id="20" name="Group 19"/>
            <p:cNvGrpSpPr/>
            <p:nvPr/>
          </p:nvGrpSpPr>
          <p:grpSpPr bwMode="auto">
            <a:xfrm>
              <a:off x="0" y="0"/>
              <a:ext cx="1028" cy="1016"/>
              <a:chOff x="0" y="0"/>
              <a:chExt cx="1110" cy="1096"/>
            </a:xfrm>
          </p:grpSpPr>
          <p:grpSp>
            <p:nvGrpSpPr>
              <p:cNvPr id="25" name="Group 20"/>
              <p:cNvGrpSpPr/>
              <p:nvPr/>
            </p:nvGrpSpPr>
            <p:grpSpPr bwMode="auto">
              <a:xfrm>
                <a:off x="0" y="0"/>
                <a:ext cx="1110" cy="1096"/>
                <a:chOff x="0" y="0"/>
                <a:chExt cx="1110" cy="1096"/>
              </a:xfrm>
            </p:grpSpPr>
            <p:sp>
              <p:nvSpPr>
                <p:cNvPr id="29" name="Oval 19"/>
                <p:cNvSpPr>
                  <a:spLocks noChangeArrowheads="1"/>
                </p:cNvSpPr>
                <p:nvPr/>
              </p:nvSpPr>
              <p:spPr bwMode="auto">
                <a:xfrm>
                  <a:off x="0" y="0"/>
                  <a:ext cx="1110" cy="1096"/>
                </a:xfrm>
                <a:prstGeom prst="ellipse">
                  <a:avLst/>
                </a:prstGeom>
                <a:solidFill>
                  <a:srgbClr val="009DD9">
                    <a:alpha val="9000"/>
                  </a:srgbClr>
                </a:solidFill>
                <a:ln>
                  <a:noFill/>
                </a:ln>
                <a:extLst>
                  <a:ext uri="{91240B29-F687-4F45-9708-019B960494DF}">
                    <a14:hiddenLine xmlns:a14="http://schemas.microsoft.com/office/drawing/2010/main" w="9525">
                      <a:solidFill>
                        <a:srgbClr val="000000"/>
                      </a:solidFill>
                      <a:bevel/>
                    </a14:hiddenLine>
                  </a:ext>
                </a:extLst>
              </p:spPr>
              <p:txBody>
                <a:bodyPr wrap="none" anchor="ctr"/>
                <a:lstStyle/>
                <a:p>
                  <a:endParaRPr lang="zh-CN" altLang="zh-CN">
                    <a:solidFill>
                      <a:srgbClr val="000000"/>
                    </a:solidFill>
                    <a:ea typeface="微软雅黑" panose="020B0503020204020204" pitchFamily="34" charset="-122"/>
                  </a:endParaRPr>
                </a:p>
              </p:txBody>
            </p:sp>
            <p:sp>
              <p:nvSpPr>
                <p:cNvPr id="30" name="Oval 20"/>
                <p:cNvSpPr>
                  <a:spLocks noChangeArrowheads="1"/>
                </p:cNvSpPr>
                <p:nvPr/>
              </p:nvSpPr>
              <p:spPr bwMode="auto">
                <a:xfrm>
                  <a:off x="25" y="25"/>
                  <a:ext cx="1062" cy="1048"/>
                </a:xfrm>
                <a:prstGeom prst="ellipse">
                  <a:avLst/>
                </a:prstGeom>
                <a:solidFill>
                  <a:srgbClr val="009DD9">
                    <a:alpha val="9000"/>
                  </a:srgbClr>
                </a:solidFill>
                <a:ln>
                  <a:noFill/>
                </a:ln>
                <a:extLst>
                  <a:ext uri="{91240B29-F687-4F45-9708-019B960494DF}">
                    <a14:hiddenLine xmlns:a14="http://schemas.microsoft.com/office/drawing/2010/main" w="9525">
                      <a:solidFill>
                        <a:srgbClr val="000000"/>
                      </a:solidFill>
                      <a:bevel/>
                    </a14:hiddenLine>
                  </a:ext>
                </a:extLst>
              </p:spPr>
              <p:txBody>
                <a:bodyPr wrap="none" anchor="ctr"/>
                <a:lstStyle/>
                <a:p>
                  <a:endParaRPr lang="zh-CN" altLang="zh-CN">
                    <a:solidFill>
                      <a:srgbClr val="000000"/>
                    </a:solidFill>
                    <a:ea typeface="微软雅黑" panose="020B0503020204020204" pitchFamily="34" charset="-122"/>
                  </a:endParaRPr>
                </a:p>
              </p:txBody>
            </p:sp>
          </p:grpSp>
          <p:grpSp>
            <p:nvGrpSpPr>
              <p:cNvPr id="26" name="Group 23"/>
              <p:cNvGrpSpPr/>
              <p:nvPr/>
            </p:nvGrpSpPr>
            <p:grpSpPr bwMode="auto">
              <a:xfrm>
                <a:off x="49" y="48"/>
                <a:ext cx="1026" cy="1014"/>
                <a:chOff x="0" y="0"/>
                <a:chExt cx="1110" cy="1096"/>
              </a:xfrm>
            </p:grpSpPr>
            <p:sp>
              <p:nvSpPr>
                <p:cNvPr id="27" name="Oval 22"/>
                <p:cNvSpPr>
                  <a:spLocks noChangeArrowheads="1"/>
                </p:cNvSpPr>
                <p:nvPr/>
              </p:nvSpPr>
              <p:spPr bwMode="auto">
                <a:xfrm>
                  <a:off x="0" y="0"/>
                  <a:ext cx="1110" cy="1096"/>
                </a:xfrm>
                <a:prstGeom prst="ellipse">
                  <a:avLst/>
                </a:prstGeom>
                <a:solidFill>
                  <a:srgbClr val="009DD9">
                    <a:alpha val="9000"/>
                  </a:srgbClr>
                </a:solidFill>
                <a:ln>
                  <a:noFill/>
                </a:ln>
                <a:extLst>
                  <a:ext uri="{91240B29-F687-4F45-9708-019B960494DF}">
                    <a14:hiddenLine xmlns:a14="http://schemas.microsoft.com/office/drawing/2010/main" w="9525">
                      <a:solidFill>
                        <a:srgbClr val="000000"/>
                      </a:solidFill>
                      <a:bevel/>
                    </a14:hiddenLine>
                  </a:ext>
                </a:extLst>
              </p:spPr>
              <p:txBody>
                <a:bodyPr wrap="none" anchor="ctr"/>
                <a:lstStyle/>
                <a:p>
                  <a:endParaRPr lang="zh-CN" altLang="zh-CN">
                    <a:solidFill>
                      <a:srgbClr val="000000"/>
                    </a:solidFill>
                    <a:ea typeface="微软雅黑" panose="020B0503020204020204" pitchFamily="34" charset="-122"/>
                  </a:endParaRPr>
                </a:p>
              </p:txBody>
            </p:sp>
            <p:sp>
              <p:nvSpPr>
                <p:cNvPr id="28" name="Oval 23"/>
                <p:cNvSpPr>
                  <a:spLocks noChangeArrowheads="1"/>
                </p:cNvSpPr>
                <p:nvPr/>
              </p:nvSpPr>
              <p:spPr bwMode="auto">
                <a:xfrm>
                  <a:off x="25" y="25"/>
                  <a:ext cx="1062" cy="1048"/>
                </a:xfrm>
                <a:prstGeom prst="ellipse">
                  <a:avLst/>
                </a:prstGeom>
                <a:solidFill>
                  <a:srgbClr val="009DD9">
                    <a:alpha val="9000"/>
                  </a:srgbClr>
                </a:solidFill>
                <a:ln>
                  <a:noFill/>
                </a:ln>
                <a:extLst>
                  <a:ext uri="{91240B29-F687-4F45-9708-019B960494DF}">
                    <a14:hiddenLine xmlns:a14="http://schemas.microsoft.com/office/drawing/2010/main" w="9525">
                      <a:solidFill>
                        <a:srgbClr val="000000"/>
                      </a:solidFill>
                      <a:bevel/>
                    </a14:hiddenLine>
                  </a:ext>
                </a:extLst>
              </p:spPr>
              <p:txBody>
                <a:bodyPr wrap="none" anchor="ctr"/>
                <a:lstStyle/>
                <a:p>
                  <a:endParaRPr lang="zh-CN" altLang="zh-CN">
                    <a:solidFill>
                      <a:srgbClr val="000000"/>
                    </a:solidFill>
                    <a:ea typeface="微软雅黑" panose="020B0503020204020204" pitchFamily="34" charset="-122"/>
                  </a:endParaRPr>
                </a:p>
              </p:txBody>
            </p:sp>
          </p:grpSp>
        </p:grpSp>
        <p:grpSp>
          <p:nvGrpSpPr>
            <p:cNvPr id="21" name="Group 26"/>
            <p:cNvGrpSpPr/>
            <p:nvPr/>
          </p:nvGrpSpPr>
          <p:grpSpPr bwMode="auto">
            <a:xfrm>
              <a:off x="45" y="39"/>
              <a:ext cx="924" cy="912"/>
              <a:chOff x="0" y="0"/>
              <a:chExt cx="751" cy="741"/>
            </a:xfrm>
          </p:grpSpPr>
          <p:sp>
            <p:nvSpPr>
              <p:cNvPr id="23" name="Oval 36"/>
              <p:cNvSpPr>
                <a:spLocks noChangeArrowheads="1"/>
              </p:cNvSpPr>
              <p:nvPr/>
            </p:nvSpPr>
            <p:spPr bwMode="auto">
              <a:xfrm>
                <a:off x="20" y="32"/>
                <a:ext cx="716" cy="709"/>
              </a:xfrm>
              <a:prstGeom prst="ellipse">
                <a:avLst/>
              </a:prstGeom>
              <a:solidFill>
                <a:srgbClr val="FF6E00"/>
              </a:solidFill>
              <a:ln w="38100" cmpd="sng">
                <a:solidFill>
                  <a:srgbClr val="F8F8F8">
                    <a:alpha val="73999"/>
                  </a:srgbClr>
                </a:solidFill>
                <a:bevel/>
              </a:ln>
              <a:effectLst>
                <a:glow rad="101600">
                  <a:schemeClr val="accent3">
                    <a:satMod val="175000"/>
                    <a:alpha val="40000"/>
                  </a:schemeClr>
                </a:glow>
              </a:effectLst>
            </p:spPr>
            <p:txBody>
              <a:bodyPr wrap="none" anchor="ctr"/>
              <a:lstStyle/>
              <a:p>
                <a:endParaRPr lang="zh-CN" altLang="zh-CN">
                  <a:solidFill>
                    <a:srgbClr val="000000"/>
                  </a:solidFill>
                  <a:ea typeface="微软雅黑" panose="020B0503020204020204" pitchFamily="34" charset="-122"/>
                </a:endParaRPr>
              </a:p>
            </p:txBody>
          </p:sp>
          <p:pic>
            <p:nvPicPr>
              <p:cNvPr id="24" name="Picture 37" descr="cir_lighteffect0"/>
              <p:cNvPicPr>
                <a:picLocks noChangeAspect="1" noChangeArrowheads="1"/>
              </p:cNvPicPr>
              <p:nvPr/>
            </p:nvPicPr>
            <p:blipFill>
              <a:blip r:embed="rId1" cstate="email">
                <a:lum bright="18000" contrast="-12000"/>
              </a:blip>
              <a:srcRect/>
              <a:stretch>
                <a:fillRect/>
              </a:stretch>
            </p:blipFill>
            <p:spPr bwMode="auto">
              <a:xfrm>
                <a:off x="0" y="0"/>
                <a:ext cx="751" cy="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 name="Rectangle 38"/>
            <p:cNvSpPr>
              <a:spLocks noChangeArrowheads="1"/>
            </p:cNvSpPr>
            <p:nvPr/>
          </p:nvSpPr>
          <p:spPr bwMode="auto">
            <a:xfrm>
              <a:off x="91" y="384"/>
              <a:ext cx="91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CN" altLang="en-US">
                  <a:solidFill>
                    <a:srgbClr val="F8F8F8"/>
                  </a:solidFill>
                  <a:latin typeface="微软雅黑" panose="020B0503020204020204" pitchFamily="34" charset="-122"/>
                  <a:ea typeface="微软雅黑" panose="020B0503020204020204" pitchFamily="34" charset="-122"/>
                  <a:sym typeface="微软雅黑" panose="020B0503020204020204" pitchFamily="34" charset="-122"/>
                </a:rPr>
                <a:t>文本</a:t>
              </a:r>
              <a:endParaRPr lang="zh-CN" altLang="en-US">
                <a:solidFill>
                  <a:srgbClr val="F8F8F8"/>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31" name="Group 30"/>
          <p:cNvGrpSpPr/>
          <p:nvPr/>
        </p:nvGrpSpPr>
        <p:grpSpPr bwMode="auto">
          <a:xfrm>
            <a:off x="5197475" y="3065463"/>
            <a:ext cx="1285875" cy="1209675"/>
            <a:chOff x="0" y="0"/>
            <a:chExt cx="1028" cy="1016"/>
          </a:xfrm>
        </p:grpSpPr>
        <p:grpSp>
          <p:nvGrpSpPr>
            <p:cNvPr id="32" name="Group 31"/>
            <p:cNvGrpSpPr/>
            <p:nvPr/>
          </p:nvGrpSpPr>
          <p:grpSpPr bwMode="auto">
            <a:xfrm>
              <a:off x="0" y="0"/>
              <a:ext cx="1028" cy="1016"/>
              <a:chOff x="0" y="0"/>
              <a:chExt cx="1110" cy="1096"/>
            </a:xfrm>
          </p:grpSpPr>
          <p:grpSp>
            <p:nvGrpSpPr>
              <p:cNvPr id="40" name="Group 32"/>
              <p:cNvGrpSpPr/>
              <p:nvPr/>
            </p:nvGrpSpPr>
            <p:grpSpPr bwMode="auto">
              <a:xfrm>
                <a:off x="0" y="0"/>
                <a:ext cx="1110" cy="1096"/>
                <a:chOff x="0" y="0"/>
                <a:chExt cx="1110" cy="1096"/>
              </a:xfrm>
            </p:grpSpPr>
            <p:sp>
              <p:nvSpPr>
                <p:cNvPr id="44" name="Oval 26"/>
                <p:cNvSpPr>
                  <a:spLocks noChangeArrowheads="1"/>
                </p:cNvSpPr>
                <p:nvPr/>
              </p:nvSpPr>
              <p:spPr bwMode="auto">
                <a:xfrm>
                  <a:off x="0" y="0"/>
                  <a:ext cx="1110" cy="1096"/>
                </a:xfrm>
                <a:prstGeom prst="ellipse">
                  <a:avLst/>
                </a:prstGeom>
                <a:solidFill>
                  <a:srgbClr val="59A9F2">
                    <a:alpha val="9000"/>
                  </a:srgbClr>
                </a:solidFill>
                <a:ln>
                  <a:noFill/>
                </a:ln>
                <a:extLst>
                  <a:ext uri="{91240B29-F687-4F45-9708-019B960494DF}">
                    <a14:hiddenLine xmlns:a14="http://schemas.microsoft.com/office/drawing/2010/main" w="9525">
                      <a:solidFill>
                        <a:srgbClr val="000000"/>
                      </a:solidFill>
                      <a:bevel/>
                    </a14:hiddenLine>
                  </a:ext>
                </a:extLst>
              </p:spPr>
              <p:txBody>
                <a:bodyPr wrap="none" anchor="ctr"/>
                <a:lstStyle/>
                <a:p>
                  <a:endParaRPr lang="zh-CN" altLang="zh-CN">
                    <a:solidFill>
                      <a:srgbClr val="000000"/>
                    </a:solidFill>
                    <a:ea typeface="微软雅黑" panose="020B0503020204020204" pitchFamily="34" charset="-122"/>
                  </a:endParaRPr>
                </a:p>
              </p:txBody>
            </p:sp>
            <p:sp>
              <p:nvSpPr>
                <p:cNvPr id="45" name="Oval 27"/>
                <p:cNvSpPr>
                  <a:spLocks noChangeArrowheads="1"/>
                </p:cNvSpPr>
                <p:nvPr/>
              </p:nvSpPr>
              <p:spPr bwMode="auto">
                <a:xfrm>
                  <a:off x="25" y="25"/>
                  <a:ext cx="1062" cy="1048"/>
                </a:xfrm>
                <a:prstGeom prst="ellipse">
                  <a:avLst/>
                </a:prstGeom>
                <a:solidFill>
                  <a:srgbClr val="817E00">
                    <a:alpha val="9000"/>
                  </a:srgbClr>
                </a:solidFill>
                <a:ln>
                  <a:noFill/>
                </a:ln>
                <a:extLst>
                  <a:ext uri="{91240B29-F687-4F45-9708-019B960494DF}">
                    <a14:hiddenLine xmlns:a14="http://schemas.microsoft.com/office/drawing/2010/main" w="9525">
                      <a:solidFill>
                        <a:srgbClr val="000000"/>
                      </a:solidFill>
                      <a:bevel/>
                    </a14:hiddenLine>
                  </a:ext>
                </a:extLst>
              </p:spPr>
              <p:txBody>
                <a:bodyPr wrap="none" anchor="ctr"/>
                <a:lstStyle/>
                <a:p>
                  <a:endParaRPr lang="zh-CN" altLang="zh-CN">
                    <a:solidFill>
                      <a:srgbClr val="000000"/>
                    </a:solidFill>
                    <a:ea typeface="微软雅黑" panose="020B0503020204020204" pitchFamily="34" charset="-122"/>
                  </a:endParaRPr>
                </a:p>
              </p:txBody>
            </p:sp>
          </p:grpSp>
          <p:grpSp>
            <p:nvGrpSpPr>
              <p:cNvPr id="41" name="Group 35"/>
              <p:cNvGrpSpPr/>
              <p:nvPr/>
            </p:nvGrpSpPr>
            <p:grpSpPr bwMode="auto">
              <a:xfrm>
                <a:off x="49" y="48"/>
                <a:ext cx="1026" cy="1014"/>
                <a:chOff x="0" y="0"/>
                <a:chExt cx="1110" cy="1096"/>
              </a:xfrm>
            </p:grpSpPr>
            <p:sp>
              <p:nvSpPr>
                <p:cNvPr id="42" name="Oval 29"/>
                <p:cNvSpPr>
                  <a:spLocks noChangeArrowheads="1"/>
                </p:cNvSpPr>
                <p:nvPr/>
              </p:nvSpPr>
              <p:spPr bwMode="auto">
                <a:xfrm>
                  <a:off x="0" y="0"/>
                  <a:ext cx="1110" cy="1096"/>
                </a:xfrm>
                <a:prstGeom prst="ellipse">
                  <a:avLst/>
                </a:prstGeom>
                <a:solidFill>
                  <a:srgbClr val="817E00">
                    <a:alpha val="9000"/>
                  </a:srgbClr>
                </a:solidFill>
                <a:ln>
                  <a:noFill/>
                </a:ln>
                <a:extLst>
                  <a:ext uri="{91240B29-F687-4F45-9708-019B960494DF}">
                    <a14:hiddenLine xmlns:a14="http://schemas.microsoft.com/office/drawing/2010/main" w="9525">
                      <a:solidFill>
                        <a:srgbClr val="000000"/>
                      </a:solidFill>
                      <a:bevel/>
                    </a14:hiddenLine>
                  </a:ext>
                </a:extLst>
              </p:spPr>
              <p:txBody>
                <a:bodyPr wrap="none" anchor="ctr"/>
                <a:lstStyle/>
                <a:p>
                  <a:endParaRPr lang="zh-CN" altLang="zh-CN">
                    <a:solidFill>
                      <a:srgbClr val="000000"/>
                    </a:solidFill>
                    <a:ea typeface="微软雅黑" panose="020B0503020204020204" pitchFamily="34" charset="-122"/>
                  </a:endParaRPr>
                </a:p>
              </p:txBody>
            </p:sp>
            <p:sp>
              <p:nvSpPr>
                <p:cNvPr id="43" name="Oval 30"/>
                <p:cNvSpPr>
                  <a:spLocks noChangeArrowheads="1"/>
                </p:cNvSpPr>
                <p:nvPr/>
              </p:nvSpPr>
              <p:spPr bwMode="auto">
                <a:xfrm>
                  <a:off x="25" y="25"/>
                  <a:ext cx="1062" cy="1048"/>
                </a:xfrm>
                <a:prstGeom prst="ellipse">
                  <a:avLst/>
                </a:prstGeom>
                <a:solidFill>
                  <a:srgbClr val="817E00">
                    <a:alpha val="9000"/>
                  </a:srgbClr>
                </a:solidFill>
                <a:ln>
                  <a:noFill/>
                </a:ln>
                <a:extLst>
                  <a:ext uri="{91240B29-F687-4F45-9708-019B960494DF}">
                    <a14:hiddenLine xmlns:a14="http://schemas.microsoft.com/office/drawing/2010/main" w="9525">
                      <a:solidFill>
                        <a:srgbClr val="000000"/>
                      </a:solidFill>
                      <a:bevel/>
                    </a14:hiddenLine>
                  </a:ext>
                </a:extLst>
              </p:spPr>
              <p:txBody>
                <a:bodyPr wrap="none" anchor="ctr"/>
                <a:lstStyle/>
                <a:p>
                  <a:endParaRPr lang="zh-CN" altLang="zh-CN">
                    <a:solidFill>
                      <a:srgbClr val="000000"/>
                    </a:solidFill>
                    <a:ea typeface="微软雅黑" panose="020B0503020204020204" pitchFamily="34" charset="-122"/>
                  </a:endParaRPr>
                </a:p>
              </p:txBody>
            </p:sp>
          </p:grpSp>
        </p:grpSp>
        <p:grpSp>
          <p:nvGrpSpPr>
            <p:cNvPr id="33" name="Group 38"/>
            <p:cNvGrpSpPr/>
            <p:nvPr/>
          </p:nvGrpSpPr>
          <p:grpSpPr bwMode="auto">
            <a:xfrm>
              <a:off x="64" y="39"/>
              <a:ext cx="924" cy="912"/>
              <a:chOff x="0" y="0"/>
              <a:chExt cx="751" cy="741"/>
            </a:xfrm>
          </p:grpSpPr>
          <p:sp>
            <p:nvSpPr>
              <p:cNvPr id="38" name="Oval 40"/>
              <p:cNvSpPr>
                <a:spLocks noChangeArrowheads="1"/>
              </p:cNvSpPr>
              <p:nvPr/>
            </p:nvSpPr>
            <p:spPr bwMode="auto">
              <a:xfrm>
                <a:off x="20" y="32"/>
                <a:ext cx="716" cy="709"/>
              </a:xfrm>
              <a:prstGeom prst="ellipse">
                <a:avLst/>
              </a:prstGeom>
              <a:gradFill rotWithShape="1">
                <a:gsLst>
                  <a:gs pos="0">
                    <a:srgbClr val="0099CC"/>
                  </a:gs>
                  <a:gs pos="100000">
                    <a:srgbClr val="003141"/>
                  </a:gs>
                </a:gsLst>
                <a:lin ang="5400000" scaled="1"/>
              </a:gradFill>
              <a:ln w="38100" cmpd="sng">
                <a:solidFill>
                  <a:srgbClr val="F8F8F8">
                    <a:alpha val="73999"/>
                  </a:srgbClr>
                </a:solidFill>
                <a:bevel/>
              </a:ln>
            </p:spPr>
            <p:txBody>
              <a:bodyPr wrap="none" anchor="ctr"/>
              <a:lstStyle/>
              <a:p>
                <a:endParaRPr lang="zh-CN" altLang="zh-CN">
                  <a:solidFill>
                    <a:srgbClr val="000000"/>
                  </a:solidFill>
                  <a:ea typeface="微软雅黑" panose="020B0503020204020204" pitchFamily="34" charset="-122"/>
                </a:endParaRPr>
              </a:p>
            </p:txBody>
          </p:sp>
          <p:pic>
            <p:nvPicPr>
              <p:cNvPr id="39" name="Picture 41" descr="cir_lighteffect0"/>
              <p:cNvPicPr>
                <a:picLocks noChangeAspect="1" noChangeArrowheads="1"/>
              </p:cNvPicPr>
              <p:nvPr/>
            </p:nvPicPr>
            <p:blipFill>
              <a:blip r:embed="rId1" cstate="email">
                <a:lum bright="18000" contrast="-12000"/>
              </a:blip>
              <a:srcRect/>
              <a:stretch>
                <a:fillRect/>
              </a:stretch>
            </p:blipFill>
            <p:spPr bwMode="auto">
              <a:xfrm>
                <a:off x="0" y="0"/>
                <a:ext cx="751" cy="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4" name="Group 41"/>
            <p:cNvGrpSpPr/>
            <p:nvPr/>
          </p:nvGrpSpPr>
          <p:grpSpPr bwMode="auto">
            <a:xfrm>
              <a:off x="53" y="39"/>
              <a:ext cx="924" cy="912"/>
              <a:chOff x="0" y="0"/>
              <a:chExt cx="751" cy="741"/>
            </a:xfrm>
          </p:grpSpPr>
          <p:sp>
            <p:nvSpPr>
              <p:cNvPr id="36" name="Oval 43"/>
              <p:cNvSpPr>
                <a:spLocks noChangeArrowheads="1"/>
              </p:cNvSpPr>
              <p:nvPr/>
            </p:nvSpPr>
            <p:spPr bwMode="auto">
              <a:xfrm>
                <a:off x="20" y="32"/>
                <a:ext cx="716" cy="709"/>
              </a:xfrm>
              <a:prstGeom prst="ellipse">
                <a:avLst/>
              </a:prstGeom>
              <a:solidFill>
                <a:srgbClr val="FF9900"/>
              </a:solidFill>
              <a:ln w="38100" cmpd="sng">
                <a:solidFill>
                  <a:srgbClr val="F8F8F8">
                    <a:alpha val="73999"/>
                  </a:srgbClr>
                </a:solidFill>
                <a:bevel/>
              </a:ln>
            </p:spPr>
            <p:txBody>
              <a:bodyPr wrap="none" anchor="ctr"/>
              <a:lstStyle/>
              <a:p>
                <a:endParaRPr lang="zh-CN" altLang="zh-CN">
                  <a:solidFill>
                    <a:srgbClr val="000000"/>
                  </a:solidFill>
                  <a:ea typeface="微软雅黑" panose="020B0503020204020204" pitchFamily="34" charset="-122"/>
                </a:endParaRPr>
              </a:p>
            </p:txBody>
          </p:sp>
          <p:pic>
            <p:nvPicPr>
              <p:cNvPr id="37" name="Picture 44" descr="cir_lighteffect0"/>
              <p:cNvPicPr>
                <a:picLocks noChangeAspect="1" noChangeArrowheads="1"/>
              </p:cNvPicPr>
              <p:nvPr/>
            </p:nvPicPr>
            <p:blipFill>
              <a:blip r:embed="rId1" cstate="email">
                <a:lum bright="18000" contrast="-12000"/>
              </a:blip>
              <a:srcRect/>
              <a:stretch>
                <a:fillRect/>
              </a:stretch>
            </p:blipFill>
            <p:spPr bwMode="auto">
              <a:xfrm>
                <a:off x="0" y="0"/>
                <a:ext cx="751" cy="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5" name="Rectangle 45"/>
            <p:cNvSpPr>
              <a:spLocks noChangeArrowheads="1"/>
            </p:cNvSpPr>
            <p:nvPr/>
          </p:nvSpPr>
          <p:spPr bwMode="auto">
            <a:xfrm>
              <a:off x="48" y="391"/>
              <a:ext cx="91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CN" altLang="en-US" b="0">
                  <a:solidFill>
                    <a:srgbClr val="F8F8F8"/>
                  </a:solidFill>
                  <a:latin typeface="微软雅黑" panose="020B0503020204020204" pitchFamily="34" charset="-122"/>
                  <a:ea typeface="微软雅黑" panose="020B0503020204020204" pitchFamily="34" charset="-122"/>
                  <a:sym typeface="微软雅黑" panose="020B0503020204020204" pitchFamily="34" charset="-122"/>
                </a:rPr>
                <a:t> 文本</a:t>
              </a:r>
              <a:endParaRPr lang="zh-CN" altLang="en-US">
                <a:ea typeface="微软雅黑" panose="020B0503020204020204" pitchFamily="34" charset="-122"/>
              </a:endParaRPr>
            </a:p>
          </p:txBody>
        </p:sp>
      </p:grpSp>
      <p:sp>
        <p:nvSpPr>
          <p:cNvPr id="46" name="Rectangle 45"/>
          <p:cNvSpPr>
            <a:spLocks noChangeArrowheads="1"/>
          </p:cNvSpPr>
          <p:nvPr/>
        </p:nvSpPr>
        <p:spPr bwMode="auto">
          <a:xfrm>
            <a:off x="4114800" y="2876550"/>
            <a:ext cx="83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400" b="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标题</a:t>
            </a:r>
            <a:endParaRPr lang="zh-CN" altLang="en-US">
              <a:ea typeface="微软雅黑" panose="020B0503020204020204" pitchFamily="34" charset="-122"/>
            </a:endParaRPr>
          </a:p>
        </p:txBody>
      </p:sp>
      <p:sp>
        <p:nvSpPr>
          <p:cNvPr id="47" name="Text Box 7"/>
          <p:cNvSpPr>
            <a:spLocks noChangeArrowheads="1"/>
          </p:cNvSpPr>
          <p:nvPr/>
        </p:nvSpPr>
        <p:spPr bwMode="auto">
          <a:xfrm>
            <a:off x="6477000" y="3457575"/>
            <a:ext cx="16097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400">
                <a:solidFill>
                  <a:srgbClr val="000000"/>
                </a:solidFill>
                <a:ea typeface="微软雅黑" panose="020B0503020204020204" pitchFamily="34" charset="-122"/>
              </a:rPr>
              <a:t>点击输入文本信息点击输入文本信息</a:t>
            </a:r>
            <a:endParaRPr lang="zh-CN" altLang="en-US" sz="1400">
              <a:solidFill>
                <a:srgbClr val="000000"/>
              </a:solidFill>
              <a:ea typeface="微软雅黑" panose="020B0503020204020204" pitchFamily="34" charset="-122"/>
            </a:endParaRPr>
          </a:p>
        </p:txBody>
      </p:sp>
      <p:sp>
        <p:nvSpPr>
          <p:cNvPr id="48" name="Text Box 7"/>
          <p:cNvSpPr>
            <a:spLocks noChangeArrowheads="1"/>
          </p:cNvSpPr>
          <p:nvPr/>
        </p:nvSpPr>
        <p:spPr bwMode="auto">
          <a:xfrm>
            <a:off x="762000" y="3486150"/>
            <a:ext cx="16097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400">
                <a:solidFill>
                  <a:srgbClr val="000000"/>
                </a:solidFill>
                <a:ea typeface="微软雅黑" panose="020B0503020204020204" pitchFamily="34" charset="-122"/>
              </a:rPr>
              <a:t>点击输入文本信息点击输入文本信息</a:t>
            </a:r>
            <a:endParaRPr lang="zh-CN" altLang="en-US" sz="1400">
              <a:solidFill>
                <a:srgbClr val="000000"/>
              </a:solidFill>
              <a:ea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par>
                                <p:cTn id="9" presetID="2" presetClass="entr" presetSubtype="1" fill="hold" grpId="0" nodeType="with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p:cTn id="11" dur="500" fill="hold"/>
                                        <p:tgtEl>
                                          <p:spTgt spid="46"/>
                                        </p:tgtEl>
                                        <p:attrNameLst>
                                          <p:attrName>ppt_x</p:attrName>
                                        </p:attrNameLst>
                                      </p:cBhvr>
                                      <p:tavLst>
                                        <p:tav tm="0">
                                          <p:val>
                                            <p:strVal val="#ppt_x"/>
                                          </p:val>
                                        </p:tav>
                                        <p:tav tm="100000">
                                          <p:val>
                                            <p:strVal val="#ppt_x"/>
                                          </p:val>
                                        </p:tav>
                                      </p:tavLst>
                                    </p:anim>
                                    <p:anim calcmode="lin" valueType="num">
                                      <p:cBhvr>
                                        <p:cTn id="12" dur="500" fill="hold"/>
                                        <p:tgtEl>
                                          <p:spTgt spid="46"/>
                                        </p:tgtEl>
                                        <p:attrNameLst>
                                          <p:attrName>ppt_y</p:attrName>
                                        </p:attrNameLst>
                                      </p:cBhvr>
                                      <p:tavLst>
                                        <p:tav tm="0">
                                          <p:val>
                                            <p:strVal val="0-#ppt_h/2"/>
                                          </p:val>
                                        </p:tav>
                                        <p:tav tm="100000">
                                          <p:val>
                                            <p:strVal val="#ppt_y"/>
                                          </p:val>
                                        </p:tav>
                                      </p:tavLst>
                                    </p:anim>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p:cBhvr>
                                        <p:cTn id="16" dur="500"/>
                                        <p:tgtEl>
                                          <p:spTgt spid="7"/>
                                        </p:tgtEl>
                                      </p:cBhvr>
                                    </p:animEffect>
                                  </p:childTnLst>
                                </p:cTn>
                              </p:par>
                              <p:par>
                                <p:cTn id="17" presetID="10" presetClass="entr" presetSubtype="0" fill="hold" nodeType="withEffect">
                                  <p:stCondLst>
                                    <p:cond delay="300"/>
                                  </p:stCondLst>
                                  <p:childTnLst>
                                    <p:set>
                                      <p:cBhvr>
                                        <p:cTn id="18" dur="1" fill="hold">
                                          <p:stCondLst>
                                            <p:cond delay="0"/>
                                          </p:stCondLst>
                                        </p:cTn>
                                        <p:tgtEl>
                                          <p:spTgt spid="19"/>
                                        </p:tgtEl>
                                        <p:attrNameLst>
                                          <p:attrName>style.visibility</p:attrName>
                                        </p:attrNameLst>
                                      </p:cBhvr>
                                      <p:to>
                                        <p:strVal val="visible"/>
                                      </p:to>
                                    </p:set>
                                    <p:animEffect>
                                      <p:cBhvr>
                                        <p:cTn id="19" dur="500"/>
                                        <p:tgtEl>
                                          <p:spTgt spid="19"/>
                                        </p:tgtEl>
                                      </p:cBhvr>
                                    </p:animEffect>
                                  </p:childTnLst>
                                </p:cTn>
                              </p:par>
                              <p:par>
                                <p:cTn id="20" presetID="10" presetClass="entr" presetSubtype="0" fill="hold" nodeType="withEffect">
                                  <p:stCondLst>
                                    <p:cond delay="500"/>
                                  </p:stCondLst>
                                  <p:childTnLst>
                                    <p:set>
                                      <p:cBhvr>
                                        <p:cTn id="21" dur="1" fill="hold">
                                          <p:stCondLst>
                                            <p:cond delay="0"/>
                                          </p:stCondLst>
                                        </p:cTn>
                                        <p:tgtEl>
                                          <p:spTgt spid="31"/>
                                        </p:tgtEl>
                                        <p:attrNameLst>
                                          <p:attrName>style.visibility</p:attrName>
                                        </p:attrNameLst>
                                      </p:cBhvr>
                                      <p:to>
                                        <p:strVal val="visible"/>
                                      </p:to>
                                    </p:set>
                                    <p:animEffect>
                                      <p:cBhvr>
                                        <p:cTn id="22" dur="500"/>
                                        <p:tgtEl>
                                          <p:spTgt spid="31"/>
                                        </p:tgtEl>
                                      </p:cBhvr>
                                    </p:animEffect>
                                  </p:childTnLst>
                                </p:cTn>
                              </p:par>
                            </p:childTnLst>
                          </p:cTn>
                        </p:par>
                        <p:par>
                          <p:cTn id="23" fill="hold">
                            <p:stCondLst>
                              <p:cond delay="1000"/>
                            </p:stCondLst>
                            <p:childTnLst>
                              <p:par>
                                <p:cTn id="24" presetID="2" presetClass="entr" presetSubtype="8" fill="hold" grpId="0" nodeType="afterEffect">
                                  <p:stCondLst>
                                    <p:cond delay="0"/>
                                  </p:stCondLst>
                                  <p:childTnLst>
                                    <p:set>
                                      <p:cBhvr>
                                        <p:cTn id="25" dur="1" fill="hold">
                                          <p:stCondLst>
                                            <p:cond delay="0"/>
                                          </p:stCondLst>
                                        </p:cTn>
                                        <p:tgtEl>
                                          <p:spTgt spid="48"/>
                                        </p:tgtEl>
                                        <p:attrNameLst>
                                          <p:attrName>style.visibility</p:attrName>
                                        </p:attrNameLst>
                                      </p:cBhvr>
                                      <p:to>
                                        <p:strVal val="visible"/>
                                      </p:to>
                                    </p:set>
                                    <p:anim calcmode="lin" valueType="num">
                                      <p:cBhvr>
                                        <p:cTn id="26" dur="500" fill="hold"/>
                                        <p:tgtEl>
                                          <p:spTgt spid="48"/>
                                        </p:tgtEl>
                                        <p:attrNameLst>
                                          <p:attrName>ppt_x</p:attrName>
                                        </p:attrNameLst>
                                      </p:cBhvr>
                                      <p:tavLst>
                                        <p:tav tm="0">
                                          <p:val>
                                            <p:strVal val="0-#ppt_w/2"/>
                                          </p:val>
                                        </p:tav>
                                        <p:tav tm="100000">
                                          <p:val>
                                            <p:strVal val="#ppt_x"/>
                                          </p:val>
                                        </p:tav>
                                      </p:tavLst>
                                    </p:anim>
                                    <p:anim calcmode="lin" valueType="num">
                                      <p:cBhvr>
                                        <p:cTn id="27" dur="500" fill="hold"/>
                                        <p:tgtEl>
                                          <p:spTgt spid="48"/>
                                        </p:tgtEl>
                                        <p:attrNameLst>
                                          <p:attrName>ppt_y</p:attrName>
                                        </p:attrNameLst>
                                      </p:cBhvr>
                                      <p:tavLst>
                                        <p:tav tm="0">
                                          <p:val>
                                            <p:strVal val="#ppt_y"/>
                                          </p:val>
                                        </p:tav>
                                        <p:tav tm="100000">
                                          <p:val>
                                            <p:strVal val="#ppt_y"/>
                                          </p:val>
                                        </p:tav>
                                      </p:tavLst>
                                    </p:anim>
                                  </p:childTnLst>
                                </p:cTn>
                              </p:par>
                              <p:par>
                                <p:cTn id="28" presetID="2" presetClass="entr" presetSubtype="2" fill="hold" nodeType="withEffect">
                                  <p:stCondLst>
                                    <p:cond delay="0"/>
                                  </p:stCondLst>
                                  <p:childTnLst>
                                    <p:set>
                                      <p:cBhvr>
                                        <p:cTn id="29" dur="1" fill="hold">
                                          <p:stCondLst>
                                            <p:cond delay="0"/>
                                          </p:stCondLst>
                                        </p:cTn>
                                        <p:tgtEl>
                                          <p:spTgt spid="47"/>
                                        </p:tgtEl>
                                        <p:attrNameLst>
                                          <p:attrName>style.visibility</p:attrName>
                                        </p:attrNameLst>
                                      </p:cBhvr>
                                      <p:to>
                                        <p:strVal val="visible"/>
                                      </p:to>
                                    </p:set>
                                    <p:anim calcmode="lin" valueType="num">
                                      <p:cBhvr>
                                        <p:cTn id="30" dur="500" fill="hold"/>
                                        <p:tgtEl>
                                          <p:spTgt spid="47"/>
                                        </p:tgtEl>
                                        <p:attrNameLst>
                                          <p:attrName>ppt_x</p:attrName>
                                        </p:attrNameLst>
                                      </p:cBhvr>
                                      <p:tavLst>
                                        <p:tav tm="0">
                                          <p:val>
                                            <p:strVal val="1+#ppt_w/2"/>
                                          </p:val>
                                        </p:tav>
                                        <p:tav tm="100000">
                                          <p:val>
                                            <p:strVal val="#ppt_x"/>
                                          </p:val>
                                        </p:tav>
                                      </p:tavLst>
                                    </p:anim>
                                    <p:anim calcmode="lin" valueType="num">
                                      <p:cBhvr>
                                        <p:cTn id="31" dur="500" fill="hold"/>
                                        <p:tgtEl>
                                          <p:spTgt spid="47"/>
                                        </p:tgtEl>
                                        <p:attrNameLst>
                                          <p:attrName>ppt_y</p:attrName>
                                        </p:attrNameLst>
                                      </p:cBhvr>
                                      <p:tavLst>
                                        <p:tav tm="0">
                                          <p:val>
                                            <p:strVal val="#ppt_y"/>
                                          </p:val>
                                        </p:tav>
                                        <p:tav tm="100000">
                                          <p:val>
                                            <p:strVal val="#ppt_y"/>
                                          </p:val>
                                        </p:tav>
                                      </p:tavLst>
                                    </p:anim>
                                  </p:childTnLst>
                                </p:cTn>
                              </p:par>
                              <p:par>
                                <p:cTn id="32" presetID="2" presetClass="entr" presetSubtype="2" fill="hold" nodeType="with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p:cTn id="34" dur="500" fill="hold"/>
                                        <p:tgtEl>
                                          <p:spTgt spid="6"/>
                                        </p:tgtEl>
                                        <p:attrNameLst>
                                          <p:attrName>ppt_x</p:attrName>
                                        </p:attrNameLst>
                                      </p:cBhvr>
                                      <p:tavLst>
                                        <p:tav tm="0">
                                          <p:val>
                                            <p:strVal val="1+#ppt_w/2"/>
                                          </p:val>
                                        </p:tav>
                                        <p:tav tm="100000">
                                          <p:val>
                                            <p:strVal val="#ppt_x"/>
                                          </p:val>
                                        </p:tav>
                                      </p:tavLst>
                                    </p:anim>
                                    <p:anim calcmode="lin" valueType="num">
                                      <p:cBhvr>
                                        <p:cTn id="35"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bldLvl="0" autoUpdateAnimBg="0"/>
      <p:bldP spid="48" grpId="0" bldLvl="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5"/>
          <p:cNvSpPr>
            <a:spLocks noEditPoints="1"/>
          </p:cNvSpPr>
          <p:nvPr/>
        </p:nvSpPr>
        <p:spPr bwMode="auto">
          <a:xfrm>
            <a:off x="4150244" y="450576"/>
            <a:ext cx="3956283" cy="4171647"/>
          </a:xfrm>
          <a:custGeom>
            <a:avLst/>
            <a:gdLst>
              <a:gd name="T0" fmla="*/ 215 w 456"/>
              <a:gd name="T1" fmla="*/ 56 h 481"/>
              <a:gd name="T2" fmla="*/ 349 w 456"/>
              <a:gd name="T3" fmla="*/ 90 h 481"/>
              <a:gd name="T4" fmla="*/ 347 w 456"/>
              <a:gd name="T5" fmla="*/ 304 h 481"/>
              <a:gd name="T6" fmla="*/ 329 w 456"/>
              <a:gd name="T7" fmla="*/ 387 h 481"/>
              <a:gd name="T8" fmla="*/ 233 w 456"/>
              <a:gd name="T9" fmla="*/ 425 h 481"/>
              <a:gd name="T10" fmla="*/ 297 w 456"/>
              <a:gd name="T11" fmla="*/ 290 h 481"/>
              <a:gd name="T12" fmla="*/ 200 w 456"/>
              <a:gd name="T13" fmla="*/ 352 h 481"/>
              <a:gd name="T14" fmla="*/ 144 w 456"/>
              <a:gd name="T15" fmla="*/ 416 h 481"/>
              <a:gd name="T16" fmla="*/ 160 w 456"/>
              <a:gd name="T17" fmla="*/ 304 h 481"/>
              <a:gd name="T18" fmla="*/ 246 w 456"/>
              <a:gd name="T19" fmla="*/ 224 h 481"/>
              <a:gd name="T20" fmla="*/ 140 w 456"/>
              <a:gd name="T21" fmla="*/ 239 h 481"/>
              <a:gd name="T22" fmla="*/ 76 w 456"/>
              <a:gd name="T23" fmla="*/ 123 h 481"/>
              <a:gd name="T24" fmla="*/ 246 w 456"/>
              <a:gd name="T25" fmla="*/ 169 h 481"/>
              <a:gd name="T26" fmla="*/ 151 w 456"/>
              <a:gd name="T27" fmla="*/ 127 h 481"/>
              <a:gd name="T28" fmla="*/ 294 w 456"/>
              <a:gd name="T29" fmla="*/ 106 h 481"/>
              <a:gd name="T30" fmla="*/ 292 w 456"/>
              <a:gd name="T31" fmla="*/ 107 h 481"/>
              <a:gd name="T32" fmla="*/ 290 w 456"/>
              <a:gd name="T33" fmla="*/ 108 h 481"/>
              <a:gd name="T34" fmla="*/ 292 w 456"/>
              <a:gd name="T35" fmla="*/ 107 h 481"/>
              <a:gd name="T36" fmla="*/ 288 w 456"/>
              <a:gd name="T37" fmla="*/ 110 h 481"/>
              <a:gd name="T38" fmla="*/ 246 w 456"/>
              <a:gd name="T39" fmla="*/ 224 h 481"/>
              <a:gd name="T40" fmla="*/ 347 w 456"/>
              <a:gd name="T41" fmla="*/ 304 h 481"/>
              <a:gd name="T42" fmla="*/ 285 w 456"/>
              <a:gd name="T43" fmla="*/ 283 h 481"/>
              <a:gd name="T44" fmla="*/ 250 w 456"/>
              <a:gd name="T45" fmla="*/ 236 h 481"/>
              <a:gd name="T46" fmla="*/ 215 w 456"/>
              <a:gd name="T47" fmla="*/ 59 h 481"/>
              <a:gd name="T48" fmla="*/ 215 w 456"/>
              <a:gd name="T49" fmla="*/ 60 h 481"/>
              <a:gd name="T50" fmla="*/ 215 w 456"/>
              <a:gd name="T51" fmla="*/ 64 h 481"/>
              <a:gd name="T52" fmla="*/ 158 w 456"/>
              <a:gd name="T53" fmla="*/ 127 h 481"/>
              <a:gd name="T54" fmla="*/ 325 w 456"/>
              <a:gd name="T55" fmla="*/ 383 h 481"/>
              <a:gd name="T56" fmla="*/ 326 w 456"/>
              <a:gd name="T57" fmla="*/ 384 h 481"/>
              <a:gd name="T58" fmla="*/ 327 w 456"/>
              <a:gd name="T59" fmla="*/ 385 h 481"/>
              <a:gd name="T60" fmla="*/ 328 w 456"/>
              <a:gd name="T61" fmla="*/ 386 h 481"/>
              <a:gd name="T62" fmla="*/ 329 w 456"/>
              <a:gd name="T63" fmla="*/ 387 h 481"/>
              <a:gd name="T64" fmla="*/ 271 w 456"/>
              <a:gd name="T65" fmla="*/ 373 h 481"/>
              <a:gd name="T66" fmla="*/ 272 w 456"/>
              <a:gd name="T67" fmla="*/ 372 h 481"/>
              <a:gd name="T68" fmla="*/ 274 w 456"/>
              <a:gd name="T69" fmla="*/ 372 h 481"/>
              <a:gd name="T70" fmla="*/ 275 w 456"/>
              <a:gd name="T71" fmla="*/ 372 h 481"/>
              <a:gd name="T72" fmla="*/ 276 w 456"/>
              <a:gd name="T73" fmla="*/ 371 h 481"/>
              <a:gd name="T74" fmla="*/ 278 w 456"/>
              <a:gd name="T75" fmla="*/ 371 h 481"/>
              <a:gd name="T76" fmla="*/ 278 w 456"/>
              <a:gd name="T77" fmla="*/ 371 h 481"/>
              <a:gd name="T78" fmla="*/ 141 w 456"/>
              <a:gd name="T79" fmla="*/ 161 h 481"/>
              <a:gd name="T80" fmla="*/ 142 w 456"/>
              <a:gd name="T81" fmla="*/ 162 h 481"/>
              <a:gd name="T82" fmla="*/ 143 w 456"/>
              <a:gd name="T83" fmla="*/ 233 h 481"/>
              <a:gd name="T84" fmla="*/ 142 w 456"/>
              <a:gd name="T85" fmla="*/ 234 h 481"/>
              <a:gd name="T86" fmla="*/ 141 w 456"/>
              <a:gd name="T87" fmla="*/ 236 h 481"/>
              <a:gd name="T88" fmla="*/ 141 w 456"/>
              <a:gd name="T89" fmla="*/ 237 h 481"/>
              <a:gd name="T90" fmla="*/ 140 w 456"/>
              <a:gd name="T91" fmla="*/ 239 h 481"/>
              <a:gd name="T92" fmla="*/ 162 w 456"/>
              <a:gd name="T93" fmla="*/ 305 h 481"/>
              <a:gd name="T94" fmla="*/ 164 w 456"/>
              <a:gd name="T95" fmla="*/ 306 h 481"/>
              <a:gd name="T96" fmla="*/ 166 w 456"/>
              <a:gd name="T97" fmla="*/ 306 h 481"/>
              <a:gd name="T98" fmla="*/ 166 w 456"/>
              <a:gd name="T99" fmla="*/ 306 h 481"/>
              <a:gd name="T100" fmla="*/ 199 w 456"/>
              <a:gd name="T101" fmla="*/ 344 h 481"/>
              <a:gd name="T102" fmla="*/ 199 w 456"/>
              <a:gd name="T103" fmla="*/ 346 h 481"/>
              <a:gd name="T104" fmla="*/ 199 w 456"/>
              <a:gd name="T105" fmla="*/ 347 h 481"/>
              <a:gd name="T106" fmla="*/ 200 w 456"/>
              <a:gd name="T107" fmla="*/ 349 h 481"/>
              <a:gd name="T108" fmla="*/ 200 w 456"/>
              <a:gd name="T109" fmla="*/ 35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56" h="481">
                <a:moveTo>
                  <a:pt x="151" y="0"/>
                </a:moveTo>
                <a:cubicBezTo>
                  <a:pt x="184" y="0"/>
                  <a:pt x="212" y="25"/>
                  <a:pt x="215" y="57"/>
                </a:cubicBezTo>
                <a:cubicBezTo>
                  <a:pt x="215" y="57"/>
                  <a:pt x="215" y="56"/>
                  <a:pt x="215" y="56"/>
                </a:cubicBezTo>
                <a:cubicBezTo>
                  <a:pt x="239" y="102"/>
                  <a:pt x="265" y="118"/>
                  <a:pt x="294" y="105"/>
                </a:cubicBezTo>
                <a:cubicBezTo>
                  <a:pt x="294" y="106"/>
                  <a:pt x="294" y="106"/>
                  <a:pt x="294" y="106"/>
                </a:cubicBezTo>
                <a:cubicBezTo>
                  <a:pt x="310" y="96"/>
                  <a:pt x="329" y="90"/>
                  <a:pt x="349" y="90"/>
                </a:cubicBezTo>
                <a:cubicBezTo>
                  <a:pt x="409" y="90"/>
                  <a:pt x="456" y="138"/>
                  <a:pt x="456" y="197"/>
                </a:cubicBezTo>
                <a:cubicBezTo>
                  <a:pt x="456" y="256"/>
                  <a:pt x="409" y="304"/>
                  <a:pt x="349" y="304"/>
                </a:cubicBezTo>
                <a:cubicBezTo>
                  <a:pt x="349" y="304"/>
                  <a:pt x="348" y="304"/>
                  <a:pt x="347" y="304"/>
                </a:cubicBezTo>
                <a:cubicBezTo>
                  <a:pt x="348" y="304"/>
                  <a:pt x="349" y="304"/>
                  <a:pt x="349" y="304"/>
                </a:cubicBezTo>
                <a:cubicBezTo>
                  <a:pt x="327" y="333"/>
                  <a:pt x="320" y="361"/>
                  <a:pt x="329" y="387"/>
                </a:cubicBezTo>
                <a:cubicBezTo>
                  <a:pt x="329" y="387"/>
                  <a:pt x="329" y="387"/>
                  <a:pt x="329" y="387"/>
                </a:cubicBezTo>
                <a:cubicBezTo>
                  <a:pt x="339" y="397"/>
                  <a:pt x="344" y="410"/>
                  <a:pt x="344" y="425"/>
                </a:cubicBezTo>
                <a:cubicBezTo>
                  <a:pt x="344" y="456"/>
                  <a:pt x="320" y="481"/>
                  <a:pt x="289" y="481"/>
                </a:cubicBezTo>
                <a:cubicBezTo>
                  <a:pt x="258" y="481"/>
                  <a:pt x="233" y="456"/>
                  <a:pt x="233" y="425"/>
                </a:cubicBezTo>
                <a:cubicBezTo>
                  <a:pt x="233" y="401"/>
                  <a:pt x="249" y="381"/>
                  <a:pt x="270" y="373"/>
                </a:cubicBezTo>
                <a:cubicBezTo>
                  <a:pt x="269" y="373"/>
                  <a:pt x="269" y="373"/>
                  <a:pt x="269" y="374"/>
                </a:cubicBezTo>
                <a:cubicBezTo>
                  <a:pt x="292" y="350"/>
                  <a:pt x="302" y="323"/>
                  <a:pt x="297" y="290"/>
                </a:cubicBezTo>
                <a:cubicBezTo>
                  <a:pt x="303" y="294"/>
                  <a:pt x="286" y="283"/>
                  <a:pt x="285" y="283"/>
                </a:cubicBezTo>
                <a:cubicBezTo>
                  <a:pt x="286" y="283"/>
                  <a:pt x="287" y="284"/>
                  <a:pt x="287" y="284"/>
                </a:cubicBezTo>
                <a:cubicBezTo>
                  <a:pt x="259" y="282"/>
                  <a:pt x="230" y="305"/>
                  <a:pt x="200" y="352"/>
                </a:cubicBezTo>
                <a:cubicBezTo>
                  <a:pt x="200" y="352"/>
                  <a:pt x="200" y="352"/>
                  <a:pt x="200" y="351"/>
                </a:cubicBezTo>
                <a:cubicBezTo>
                  <a:pt x="200" y="354"/>
                  <a:pt x="201" y="356"/>
                  <a:pt x="201" y="359"/>
                </a:cubicBezTo>
                <a:cubicBezTo>
                  <a:pt x="201" y="390"/>
                  <a:pt x="175" y="416"/>
                  <a:pt x="144" y="416"/>
                </a:cubicBezTo>
                <a:cubicBezTo>
                  <a:pt x="112" y="416"/>
                  <a:pt x="86" y="390"/>
                  <a:pt x="86" y="359"/>
                </a:cubicBezTo>
                <a:cubicBezTo>
                  <a:pt x="86" y="327"/>
                  <a:pt x="112" y="302"/>
                  <a:pt x="144" y="302"/>
                </a:cubicBezTo>
                <a:cubicBezTo>
                  <a:pt x="149" y="302"/>
                  <a:pt x="155" y="302"/>
                  <a:pt x="160" y="304"/>
                </a:cubicBezTo>
                <a:cubicBezTo>
                  <a:pt x="160" y="304"/>
                  <a:pt x="160" y="304"/>
                  <a:pt x="160" y="304"/>
                </a:cubicBezTo>
                <a:cubicBezTo>
                  <a:pt x="209" y="296"/>
                  <a:pt x="239" y="273"/>
                  <a:pt x="250" y="236"/>
                </a:cubicBezTo>
                <a:cubicBezTo>
                  <a:pt x="250" y="237"/>
                  <a:pt x="246" y="226"/>
                  <a:pt x="246" y="224"/>
                </a:cubicBezTo>
                <a:cubicBezTo>
                  <a:pt x="246" y="225"/>
                  <a:pt x="246" y="226"/>
                  <a:pt x="246" y="226"/>
                </a:cubicBezTo>
                <a:cubicBezTo>
                  <a:pt x="208" y="205"/>
                  <a:pt x="172" y="210"/>
                  <a:pt x="139" y="239"/>
                </a:cubicBezTo>
                <a:cubicBezTo>
                  <a:pt x="140" y="239"/>
                  <a:pt x="140" y="239"/>
                  <a:pt x="140" y="239"/>
                </a:cubicBezTo>
                <a:cubicBezTo>
                  <a:pt x="126" y="260"/>
                  <a:pt x="103" y="274"/>
                  <a:pt x="76" y="274"/>
                </a:cubicBezTo>
                <a:cubicBezTo>
                  <a:pt x="34" y="274"/>
                  <a:pt x="0" y="240"/>
                  <a:pt x="0" y="198"/>
                </a:cubicBezTo>
                <a:cubicBezTo>
                  <a:pt x="0" y="156"/>
                  <a:pt x="34" y="123"/>
                  <a:pt x="76" y="123"/>
                </a:cubicBezTo>
                <a:cubicBezTo>
                  <a:pt x="104" y="123"/>
                  <a:pt x="128" y="138"/>
                  <a:pt x="141" y="160"/>
                </a:cubicBezTo>
                <a:cubicBezTo>
                  <a:pt x="141" y="160"/>
                  <a:pt x="141" y="160"/>
                  <a:pt x="141" y="160"/>
                </a:cubicBezTo>
                <a:cubicBezTo>
                  <a:pt x="177" y="187"/>
                  <a:pt x="212" y="190"/>
                  <a:pt x="246" y="169"/>
                </a:cubicBezTo>
                <a:cubicBezTo>
                  <a:pt x="237" y="141"/>
                  <a:pt x="208" y="126"/>
                  <a:pt x="158" y="127"/>
                </a:cubicBezTo>
                <a:cubicBezTo>
                  <a:pt x="158" y="127"/>
                  <a:pt x="158" y="127"/>
                  <a:pt x="158" y="127"/>
                </a:cubicBezTo>
                <a:cubicBezTo>
                  <a:pt x="156" y="127"/>
                  <a:pt x="154" y="127"/>
                  <a:pt x="151" y="127"/>
                </a:cubicBezTo>
                <a:cubicBezTo>
                  <a:pt x="116" y="127"/>
                  <a:pt x="88" y="99"/>
                  <a:pt x="88" y="64"/>
                </a:cubicBezTo>
                <a:cubicBezTo>
                  <a:pt x="88" y="28"/>
                  <a:pt x="116" y="0"/>
                  <a:pt x="151" y="0"/>
                </a:cubicBezTo>
                <a:close/>
                <a:moveTo>
                  <a:pt x="294" y="106"/>
                </a:moveTo>
                <a:cubicBezTo>
                  <a:pt x="293" y="106"/>
                  <a:pt x="292" y="107"/>
                  <a:pt x="292" y="107"/>
                </a:cubicBezTo>
                <a:cubicBezTo>
                  <a:pt x="292" y="107"/>
                  <a:pt x="293" y="106"/>
                  <a:pt x="294" y="106"/>
                </a:cubicBezTo>
                <a:close/>
                <a:moveTo>
                  <a:pt x="292" y="107"/>
                </a:moveTo>
                <a:cubicBezTo>
                  <a:pt x="292" y="107"/>
                  <a:pt x="292" y="107"/>
                  <a:pt x="292" y="107"/>
                </a:cubicBezTo>
                <a:cubicBezTo>
                  <a:pt x="291" y="107"/>
                  <a:pt x="290" y="108"/>
                  <a:pt x="290" y="108"/>
                </a:cubicBezTo>
                <a:cubicBezTo>
                  <a:pt x="290" y="108"/>
                  <a:pt x="290" y="108"/>
                  <a:pt x="290" y="108"/>
                </a:cubicBezTo>
                <a:cubicBezTo>
                  <a:pt x="289" y="109"/>
                  <a:pt x="288" y="109"/>
                  <a:pt x="288" y="110"/>
                </a:cubicBezTo>
                <a:cubicBezTo>
                  <a:pt x="288" y="109"/>
                  <a:pt x="289" y="109"/>
                  <a:pt x="290" y="108"/>
                </a:cubicBezTo>
                <a:cubicBezTo>
                  <a:pt x="292" y="107"/>
                  <a:pt x="292" y="107"/>
                  <a:pt x="292" y="107"/>
                </a:cubicBezTo>
                <a:close/>
                <a:moveTo>
                  <a:pt x="288" y="110"/>
                </a:moveTo>
                <a:cubicBezTo>
                  <a:pt x="287" y="110"/>
                  <a:pt x="286" y="111"/>
                  <a:pt x="285" y="111"/>
                </a:cubicBezTo>
                <a:cubicBezTo>
                  <a:pt x="286" y="111"/>
                  <a:pt x="287" y="110"/>
                  <a:pt x="288" y="110"/>
                </a:cubicBezTo>
                <a:close/>
                <a:moveTo>
                  <a:pt x="285" y="111"/>
                </a:moveTo>
                <a:cubicBezTo>
                  <a:pt x="283" y="113"/>
                  <a:pt x="283" y="113"/>
                  <a:pt x="285" y="111"/>
                </a:cubicBezTo>
                <a:close/>
                <a:moveTo>
                  <a:pt x="246" y="224"/>
                </a:moveTo>
                <a:cubicBezTo>
                  <a:pt x="244" y="218"/>
                  <a:pt x="244" y="218"/>
                  <a:pt x="246" y="224"/>
                </a:cubicBezTo>
                <a:close/>
                <a:moveTo>
                  <a:pt x="347" y="304"/>
                </a:moveTo>
                <a:cubicBezTo>
                  <a:pt x="344" y="304"/>
                  <a:pt x="344" y="304"/>
                  <a:pt x="347" y="304"/>
                </a:cubicBezTo>
                <a:close/>
                <a:moveTo>
                  <a:pt x="298" y="291"/>
                </a:moveTo>
                <a:cubicBezTo>
                  <a:pt x="304" y="294"/>
                  <a:pt x="304" y="294"/>
                  <a:pt x="298" y="291"/>
                </a:cubicBezTo>
                <a:close/>
                <a:moveTo>
                  <a:pt x="285" y="283"/>
                </a:moveTo>
                <a:cubicBezTo>
                  <a:pt x="283" y="281"/>
                  <a:pt x="283" y="281"/>
                  <a:pt x="285" y="283"/>
                </a:cubicBezTo>
                <a:close/>
                <a:moveTo>
                  <a:pt x="251" y="239"/>
                </a:moveTo>
                <a:cubicBezTo>
                  <a:pt x="251" y="238"/>
                  <a:pt x="250" y="237"/>
                  <a:pt x="250" y="236"/>
                </a:cubicBezTo>
                <a:cubicBezTo>
                  <a:pt x="250" y="237"/>
                  <a:pt x="251" y="238"/>
                  <a:pt x="251" y="239"/>
                </a:cubicBezTo>
                <a:close/>
                <a:moveTo>
                  <a:pt x="215" y="57"/>
                </a:moveTo>
                <a:cubicBezTo>
                  <a:pt x="215" y="58"/>
                  <a:pt x="215" y="58"/>
                  <a:pt x="215" y="59"/>
                </a:cubicBezTo>
                <a:cubicBezTo>
                  <a:pt x="215" y="58"/>
                  <a:pt x="215" y="58"/>
                  <a:pt x="215" y="57"/>
                </a:cubicBezTo>
                <a:close/>
                <a:moveTo>
                  <a:pt x="215" y="59"/>
                </a:moveTo>
                <a:cubicBezTo>
                  <a:pt x="215" y="59"/>
                  <a:pt x="215" y="60"/>
                  <a:pt x="215" y="60"/>
                </a:cubicBezTo>
                <a:cubicBezTo>
                  <a:pt x="215" y="60"/>
                  <a:pt x="215" y="59"/>
                  <a:pt x="215" y="59"/>
                </a:cubicBezTo>
                <a:close/>
                <a:moveTo>
                  <a:pt x="215" y="60"/>
                </a:moveTo>
                <a:cubicBezTo>
                  <a:pt x="215" y="61"/>
                  <a:pt x="215" y="63"/>
                  <a:pt x="215" y="64"/>
                </a:cubicBezTo>
                <a:cubicBezTo>
                  <a:pt x="215" y="65"/>
                  <a:pt x="215" y="65"/>
                  <a:pt x="215" y="64"/>
                </a:cubicBezTo>
                <a:cubicBezTo>
                  <a:pt x="215" y="63"/>
                  <a:pt x="215" y="61"/>
                  <a:pt x="215" y="60"/>
                </a:cubicBezTo>
                <a:close/>
                <a:moveTo>
                  <a:pt x="158" y="127"/>
                </a:moveTo>
                <a:cubicBezTo>
                  <a:pt x="160" y="127"/>
                  <a:pt x="160" y="127"/>
                  <a:pt x="158" y="127"/>
                </a:cubicBezTo>
                <a:close/>
                <a:moveTo>
                  <a:pt x="324" y="382"/>
                </a:moveTo>
                <a:cubicBezTo>
                  <a:pt x="325" y="383"/>
                  <a:pt x="325" y="383"/>
                  <a:pt x="325" y="383"/>
                </a:cubicBezTo>
                <a:cubicBezTo>
                  <a:pt x="325" y="383"/>
                  <a:pt x="325" y="383"/>
                  <a:pt x="324" y="382"/>
                </a:cubicBezTo>
                <a:close/>
                <a:moveTo>
                  <a:pt x="325" y="383"/>
                </a:moveTo>
                <a:cubicBezTo>
                  <a:pt x="326" y="384"/>
                  <a:pt x="326" y="384"/>
                  <a:pt x="326" y="384"/>
                </a:cubicBezTo>
                <a:cubicBezTo>
                  <a:pt x="326" y="384"/>
                  <a:pt x="326" y="384"/>
                  <a:pt x="325" y="383"/>
                </a:cubicBezTo>
                <a:close/>
                <a:moveTo>
                  <a:pt x="326" y="384"/>
                </a:moveTo>
                <a:cubicBezTo>
                  <a:pt x="327" y="384"/>
                  <a:pt x="327" y="385"/>
                  <a:pt x="327" y="385"/>
                </a:cubicBezTo>
                <a:cubicBezTo>
                  <a:pt x="327" y="385"/>
                  <a:pt x="327" y="384"/>
                  <a:pt x="326" y="384"/>
                </a:cubicBezTo>
                <a:close/>
                <a:moveTo>
                  <a:pt x="327" y="385"/>
                </a:moveTo>
                <a:cubicBezTo>
                  <a:pt x="327" y="385"/>
                  <a:pt x="328" y="386"/>
                  <a:pt x="328" y="386"/>
                </a:cubicBezTo>
                <a:cubicBezTo>
                  <a:pt x="328" y="386"/>
                  <a:pt x="327" y="385"/>
                  <a:pt x="327" y="385"/>
                </a:cubicBezTo>
                <a:close/>
                <a:moveTo>
                  <a:pt x="328" y="386"/>
                </a:moveTo>
                <a:cubicBezTo>
                  <a:pt x="328" y="386"/>
                  <a:pt x="329" y="387"/>
                  <a:pt x="329" y="387"/>
                </a:cubicBezTo>
                <a:cubicBezTo>
                  <a:pt x="329" y="387"/>
                  <a:pt x="328" y="386"/>
                  <a:pt x="328" y="386"/>
                </a:cubicBezTo>
                <a:close/>
                <a:moveTo>
                  <a:pt x="270" y="373"/>
                </a:moveTo>
                <a:cubicBezTo>
                  <a:pt x="270" y="373"/>
                  <a:pt x="271" y="373"/>
                  <a:pt x="271" y="373"/>
                </a:cubicBezTo>
                <a:cubicBezTo>
                  <a:pt x="271" y="373"/>
                  <a:pt x="270" y="373"/>
                  <a:pt x="270" y="373"/>
                </a:cubicBezTo>
                <a:close/>
                <a:moveTo>
                  <a:pt x="271" y="373"/>
                </a:moveTo>
                <a:cubicBezTo>
                  <a:pt x="272" y="373"/>
                  <a:pt x="272" y="372"/>
                  <a:pt x="272" y="372"/>
                </a:cubicBezTo>
                <a:cubicBezTo>
                  <a:pt x="272" y="372"/>
                  <a:pt x="272" y="373"/>
                  <a:pt x="271" y="373"/>
                </a:cubicBezTo>
                <a:close/>
                <a:moveTo>
                  <a:pt x="272" y="372"/>
                </a:moveTo>
                <a:cubicBezTo>
                  <a:pt x="273" y="372"/>
                  <a:pt x="273" y="372"/>
                  <a:pt x="274" y="372"/>
                </a:cubicBezTo>
                <a:cubicBezTo>
                  <a:pt x="273" y="372"/>
                  <a:pt x="273" y="372"/>
                  <a:pt x="272" y="372"/>
                </a:cubicBezTo>
                <a:close/>
                <a:moveTo>
                  <a:pt x="274" y="372"/>
                </a:moveTo>
                <a:cubicBezTo>
                  <a:pt x="275" y="372"/>
                  <a:pt x="275" y="372"/>
                  <a:pt x="275" y="372"/>
                </a:cubicBezTo>
                <a:cubicBezTo>
                  <a:pt x="275" y="372"/>
                  <a:pt x="274" y="372"/>
                  <a:pt x="274" y="372"/>
                </a:cubicBezTo>
                <a:close/>
                <a:moveTo>
                  <a:pt x="275" y="372"/>
                </a:moveTo>
                <a:cubicBezTo>
                  <a:pt x="275" y="371"/>
                  <a:pt x="276" y="371"/>
                  <a:pt x="276" y="371"/>
                </a:cubicBezTo>
                <a:cubicBezTo>
                  <a:pt x="276" y="371"/>
                  <a:pt x="275" y="371"/>
                  <a:pt x="275" y="372"/>
                </a:cubicBezTo>
                <a:close/>
                <a:moveTo>
                  <a:pt x="276" y="371"/>
                </a:moveTo>
                <a:cubicBezTo>
                  <a:pt x="277" y="371"/>
                  <a:pt x="277" y="371"/>
                  <a:pt x="278" y="371"/>
                </a:cubicBezTo>
                <a:cubicBezTo>
                  <a:pt x="277" y="371"/>
                  <a:pt x="277" y="371"/>
                  <a:pt x="276" y="371"/>
                </a:cubicBezTo>
                <a:close/>
                <a:moveTo>
                  <a:pt x="278" y="371"/>
                </a:moveTo>
                <a:cubicBezTo>
                  <a:pt x="281" y="370"/>
                  <a:pt x="281" y="370"/>
                  <a:pt x="278" y="371"/>
                </a:cubicBezTo>
                <a:close/>
                <a:moveTo>
                  <a:pt x="141" y="161"/>
                </a:moveTo>
                <a:cubicBezTo>
                  <a:pt x="142" y="161"/>
                  <a:pt x="142" y="162"/>
                  <a:pt x="142" y="162"/>
                </a:cubicBezTo>
                <a:cubicBezTo>
                  <a:pt x="142" y="162"/>
                  <a:pt x="142" y="161"/>
                  <a:pt x="141" y="161"/>
                </a:cubicBezTo>
                <a:close/>
                <a:moveTo>
                  <a:pt x="142" y="162"/>
                </a:moveTo>
                <a:cubicBezTo>
                  <a:pt x="143" y="163"/>
                  <a:pt x="143" y="163"/>
                  <a:pt x="143" y="164"/>
                </a:cubicBezTo>
                <a:cubicBezTo>
                  <a:pt x="143" y="163"/>
                  <a:pt x="143" y="163"/>
                  <a:pt x="142" y="162"/>
                </a:cubicBezTo>
                <a:close/>
                <a:moveTo>
                  <a:pt x="143" y="164"/>
                </a:moveTo>
                <a:cubicBezTo>
                  <a:pt x="144" y="166"/>
                  <a:pt x="144" y="166"/>
                  <a:pt x="143" y="164"/>
                </a:cubicBezTo>
                <a:close/>
                <a:moveTo>
                  <a:pt x="143" y="233"/>
                </a:moveTo>
                <a:cubicBezTo>
                  <a:pt x="144" y="231"/>
                  <a:pt x="144" y="231"/>
                  <a:pt x="143" y="233"/>
                </a:cubicBezTo>
                <a:close/>
                <a:moveTo>
                  <a:pt x="143" y="233"/>
                </a:moveTo>
                <a:cubicBezTo>
                  <a:pt x="143" y="233"/>
                  <a:pt x="143" y="234"/>
                  <a:pt x="142" y="234"/>
                </a:cubicBezTo>
                <a:cubicBezTo>
                  <a:pt x="143" y="234"/>
                  <a:pt x="143" y="233"/>
                  <a:pt x="143" y="233"/>
                </a:cubicBezTo>
                <a:close/>
                <a:moveTo>
                  <a:pt x="142" y="234"/>
                </a:moveTo>
                <a:cubicBezTo>
                  <a:pt x="142" y="235"/>
                  <a:pt x="142" y="235"/>
                  <a:pt x="141" y="236"/>
                </a:cubicBezTo>
                <a:cubicBezTo>
                  <a:pt x="142" y="235"/>
                  <a:pt x="142" y="235"/>
                  <a:pt x="142" y="234"/>
                </a:cubicBezTo>
                <a:close/>
                <a:moveTo>
                  <a:pt x="141" y="236"/>
                </a:moveTo>
                <a:cubicBezTo>
                  <a:pt x="141" y="236"/>
                  <a:pt x="141" y="237"/>
                  <a:pt x="141" y="237"/>
                </a:cubicBezTo>
                <a:cubicBezTo>
                  <a:pt x="141" y="237"/>
                  <a:pt x="141" y="236"/>
                  <a:pt x="141" y="236"/>
                </a:cubicBezTo>
                <a:close/>
                <a:moveTo>
                  <a:pt x="141" y="237"/>
                </a:moveTo>
                <a:cubicBezTo>
                  <a:pt x="140" y="238"/>
                  <a:pt x="140" y="238"/>
                  <a:pt x="140" y="239"/>
                </a:cubicBezTo>
                <a:cubicBezTo>
                  <a:pt x="140" y="238"/>
                  <a:pt x="140" y="238"/>
                  <a:pt x="141" y="237"/>
                </a:cubicBezTo>
                <a:close/>
                <a:moveTo>
                  <a:pt x="161" y="304"/>
                </a:moveTo>
                <a:cubicBezTo>
                  <a:pt x="161" y="304"/>
                  <a:pt x="161" y="304"/>
                  <a:pt x="162" y="305"/>
                </a:cubicBezTo>
                <a:cubicBezTo>
                  <a:pt x="161" y="304"/>
                  <a:pt x="161" y="304"/>
                  <a:pt x="161" y="304"/>
                </a:cubicBezTo>
                <a:close/>
                <a:moveTo>
                  <a:pt x="162" y="305"/>
                </a:moveTo>
                <a:cubicBezTo>
                  <a:pt x="163" y="305"/>
                  <a:pt x="164" y="305"/>
                  <a:pt x="164" y="306"/>
                </a:cubicBezTo>
                <a:cubicBezTo>
                  <a:pt x="164" y="305"/>
                  <a:pt x="163" y="305"/>
                  <a:pt x="162" y="305"/>
                </a:cubicBezTo>
                <a:close/>
                <a:moveTo>
                  <a:pt x="165" y="306"/>
                </a:moveTo>
                <a:cubicBezTo>
                  <a:pt x="165" y="306"/>
                  <a:pt x="165" y="306"/>
                  <a:pt x="166" y="306"/>
                </a:cubicBezTo>
                <a:cubicBezTo>
                  <a:pt x="165" y="306"/>
                  <a:pt x="165" y="306"/>
                  <a:pt x="165" y="306"/>
                </a:cubicBezTo>
                <a:close/>
                <a:moveTo>
                  <a:pt x="166" y="306"/>
                </a:moveTo>
                <a:cubicBezTo>
                  <a:pt x="167" y="307"/>
                  <a:pt x="167" y="307"/>
                  <a:pt x="166" y="306"/>
                </a:cubicBezTo>
                <a:close/>
                <a:moveTo>
                  <a:pt x="199" y="344"/>
                </a:moveTo>
                <a:cubicBezTo>
                  <a:pt x="198" y="343"/>
                  <a:pt x="198" y="343"/>
                  <a:pt x="199" y="344"/>
                </a:cubicBezTo>
                <a:close/>
                <a:moveTo>
                  <a:pt x="199" y="344"/>
                </a:moveTo>
                <a:cubicBezTo>
                  <a:pt x="199" y="345"/>
                  <a:pt x="199" y="345"/>
                  <a:pt x="199" y="346"/>
                </a:cubicBezTo>
                <a:cubicBezTo>
                  <a:pt x="199" y="345"/>
                  <a:pt x="199" y="345"/>
                  <a:pt x="199" y="344"/>
                </a:cubicBezTo>
                <a:close/>
                <a:moveTo>
                  <a:pt x="199" y="346"/>
                </a:moveTo>
                <a:cubicBezTo>
                  <a:pt x="199" y="346"/>
                  <a:pt x="199" y="347"/>
                  <a:pt x="199" y="347"/>
                </a:cubicBezTo>
                <a:cubicBezTo>
                  <a:pt x="199" y="347"/>
                  <a:pt x="199" y="346"/>
                  <a:pt x="199" y="346"/>
                </a:cubicBezTo>
                <a:close/>
                <a:moveTo>
                  <a:pt x="199" y="347"/>
                </a:moveTo>
                <a:cubicBezTo>
                  <a:pt x="200" y="348"/>
                  <a:pt x="200" y="348"/>
                  <a:pt x="200" y="349"/>
                </a:cubicBezTo>
                <a:cubicBezTo>
                  <a:pt x="200" y="348"/>
                  <a:pt x="200" y="348"/>
                  <a:pt x="199" y="347"/>
                </a:cubicBezTo>
                <a:close/>
                <a:moveTo>
                  <a:pt x="200" y="349"/>
                </a:moveTo>
                <a:cubicBezTo>
                  <a:pt x="200" y="349"/>
                  <a:pt x="200" y="349"/>
                  <a:pt x="200" y="350"/>
                </a:cubicBezTo>
                <a:cubicBezTo>
                  <a:pt x="200" y="349"/>
                  <a:pt x="200" y="349"/>
                  <a:pt x="200" y="349"/>
                </a:cubicBezTo>
                <a:close/>
                <a:moveTo>
                  <a:pt x="200" y="350"/>
                </a:moveTo>
                <a:cubicBezTo>
                  <a:pt x="200" y="350"/>
                  <a:pt x="200" y="351"/>
                  <a:pt x="200" y="351"/>
                </a:cubicBezTo>
                <a:cubicBezTo>
                  <a:pt x="200" y="351"/>
                  <a:pt x="200" y="350"/>
                  <a:pt x="200" y="350"/>
                </a:cubicBezTo>
                <a:close/>
              </a:path>
            </a:pathLst>
          </a:custGeom>
          <a:solidFill>
            <a:srgbClr val="B6302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015">
              <a:ea typeface="微软雅黑" panose="020B0503020204020204" pitchFamily="34" charset="-122"/>
            </a:endParaRPr>
          </a:p>
        </p:txBody>
      </p:sp>
      <p:sp>
        <p:nvSpPr>
          <p:cNvPr id="10" name="椭圆 9"/>
          <p:cNvSpPr/>
          <p:nvPr/>
        </p:nvSpPr>
        <p:spPr>
          <a:xfrm>
            <a:off x="4188903" y="1565623"/>
            <a:ext cx="1206017" cy="1206017"/>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50" b="1" dirty="0">
                <a:solidFill>
                  <a:srgbClr val="43536A"/>
                </a:solidFill>
                <a:ea typeface="微软雅黑" panose="020B0503020204020204" pitchFamily="34" charset="-122"/>
              </a:rPr>
              <a:t>2</a:t>
            </a:r>
            <a:endParaRPr lang="zh-CN" altLang="en-US" sz="4050" b="1" dirty="0">
              <a:solidFill>
                <a:srgbClr val="43536A"/>
              </a:solidFill>
              <a:ea typeface="微软雅黑" panose="020B0503020204020204" pitchFamily="34" charset="-122"/>
            </a:endParaRPr>
          </a:p>
        </p:txBody>
      </p:sp>
      <p:sp>
        <p:nvSpPr>
          <p:cNvPr id="11" name="椭圆 10"/>
          <p:cNvSpPr/>
          <p:nvPr/>
        </p:nvSpPr>
        <p:spPr>
          <a:xfrm>
            <a:off x="4953982" y="3138667"/>
            <a:ext cx="859832" cy="859832"/>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50" b="1" dirty="0">
                <a:solidFill>
                  <a:srgbClr val="43536A"/>
                </a:solidFill>
                <a:ea typeface="微软雅黑" panose="020B0503020204020204" pitchFamily="34" charset="-122"/>
              </a:rPr>
              <a:t>3</a:t>
            </a:r>
            <a:endParaRPr lang="zh-CN" altLang="en-US" sz="4050" b="1" dirty="0">
              <a:solidFill>
                <a:srgbClr val="43536A"/>
              </a:solidFill>
              <a:ea typeface="微软雅黑" panose="020B0503020204020204" pitchFamily="34" charset="-122"/>
            </a:endParaRPr>
          </a:p>
        </p:txBody>
      </p:sp>
      <p:sp>
        <p:nvSpPr>
          <p:cNvPr id="12" name="椭圆 11"/>
          <p:cNvSpPr/>
          <p:nvPr/>
        </p:nvSpPr>
        <p:spPr>
          <a:xfrm>
            <a:off x="6212522" y="3709554"/>
            <a:ext cx="885384" cy="885384"/>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50" b="1" dirty="0">
                <a:solidFill>
                  <a:srgbClr val="43536A"/>
                </a:solidFill>
                <a:ea typeface="微软雅黑" panose="020B0503020204020204" pitchFamily="34" charset="-122"/>
              </a:rPr>
              <a:t>4</a:t>
            </a:r>
            <a:endParaRPr lang="zh-CN" altLang="en-US" sz="4050" b="1" dirty="0">
              <a:solidFill>
                <a:srgbClr val="43536A"/>
              </a:solidFill>
              <a:ea typeface="微软雅黑" panose="020B0503020204020204" pitchFamily="34" charset="-122"/>
            </a:endParaRPr>
          </a:p>
        </p:txBody>
      </p:sp>
      <p:sp>
        <p:nvSpPr>
          <p:cNvPr id="13" name="椭圆 12"/>
          <p:cNvSpPr/>
          <p:nvPr/>
        </p:nvSpPr>
        <p:spPr>
          <a:xfrm>
            <a:off x="4960706" y="507965"/>
            <a:ext cx="969743" cy="969743"/>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50" b="1" dirty="0">
                <a:solidFill>
                  <a:srgbClr val="43536A"/>
                </a:solidFill>
                <a:ea typeface="微软雅黑" panose="020B0503020204020204" pitchFamily="34" charset="-122"/>
              </a:rPr>
              <a:t>1</a:t>
            </a:r>
            <a:endParaRPr lang="zh-CN" altLang="en-US" sz="4050" b="1" dirty="0">
              <a:solidFill>
                <a:srgbClr val="43536A"/>
              </a:solidFill>
              <a:ea typeface="微软雅黑" panose="020B0503020204020204" pitchFamily="34" charset="-122"/>
            </a:endParaRPr>
          </a:p>
        </p:txBody>
      </p:sp>
      <p:sp>
        <p:nvSpPr>
          <p:cNvPr id="14" name="文本框 13"/>
          <p:cNvSpPr txBox="1"/>
          <p:nvPr/>
        </p:nvSpPr>
        <p:spPr>
          <a:xfrm>
            <a:off x="6274193" y="1725342"/>
            <a:ext cx="1700213" cy="923330"/>
          </a:xfrm>
          <a:prstGeom prst="rect">
            <a:avLst/>
          </a:prstGeom>
          <a:noFill/>
        </p:spPr>
        <p:txBody>
          <a:bodyPr wrap="square" rtlCol="0">
            <a:spAutoFit/>
          </a:bodyPr>
          <a:lstStyle/>
          <a:p>
            <a:pPr algn="ctr"/>
            <a:r>
              <a:rPr lang="zh-CN" altLang="en-US" sz="2700" b="1" dirty="0">
                <a:solidFill>
                  <a:schemeClr val="bg1"/>
                </a:solidFill>
                <a:latin typeface="微软雅黑" panose="020B0503020204020204" pitchFamily="34" charset="-122"/>
                <a:ea typeface="微软雅黑" panose="020B0503020204020204" pitchFamily="34" charset="-122"/>
              </a:rPr>
              <a:t>添加</a:t>
            </a:r>
            <a:endParaRPr lang="en-US" altLang="zh-CN" sz="2700" b="1" dirty="0">
              <a:solidFill>
                <a:schemeClr val="bg1"/>
              </a:solidFill>
              <a:latin typeface="微软雅黑" panose="020B0503020204020204" pitchFamily="34" charset="-122"/>
              <a:ea typeface="微软雅黑" panose="020B0503020204020204" pitchFamily="34" charset="-122"/>
            </a:endParaRPr>
          </a:p>
          <a:p>
            <a:pPr algn="ctr"/>
            <a:r>
              <a:rPr lang="zh-CN" altLang="en-US" sz="2700" b="1" dirty="0">
                <a:solidFill>
                  <a:schemeClr val="bg1"/>
                </a:solidFill>
                <a:latin typeface="微软雅黑" panose="020B0503020204020204" pitchFamily="34" charset="-122"/>
                <a:ea typeface="微软雅黑" panose="020B0503020204020204" pitchFamily="34" charset="-122"/>
              </a:rPr>
              <a:t>标题</a:t>
            </a:r>
            <a:endParaRPr lang="zh-CN" altLang="en-US" sz="2700" b="1" dirty="0">
              <a:solidFill>
                <a:schemeClr val="bg1"/>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617123" y="1093831"/>
            <a:ext cx="2167506" cy="577081"/>
          </a:xfrm>
          <a:prstGeom prst="rect">
            <a:avLst/>
          </a:prstGeom>
          <a:noFill/>
        </p:spPr>
        <p:txBody>
          <a:bodyPr wrap="square" rtlCol="0">
            <a:spAutoFit/>
          </a:bodyPr>
          <a:lstStyle/>
          <a:p>
            <a:r>
              <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rPr>
              <a:t>单击此处添加您的标题文字单击此处添加您的标题文字单击此处添加</a:t>
            </a:r>
            <a:endPar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617292" y="701416"/>
            <a:ext cx="1700213" cy="415498"/>
          </a:xfrm>
          <a:prstGeom prst="rect">
            <a:avLst/>
          </a:prstGeom>
          <a:noFill/>
        </p:spPr>
        <p:txBody>
          <a:bodyPr wrap="square" rtlCol="0">
            <a:spAutoFit/>
          </a:bodyPr>
          <a:lstStyle/>
          <a:p>
            <a:r>
              <a:rPr lang="zh-CN" altLang="en-US" sz="2100" b="1" dirty="0">
                <a:solidFill>
                  <a:srgbClr val="B6302E"/>
                </a:solidFill>
                <a:latin typeface="微软雅黑" panose="020B0503020204020204" pitchFamily="34" charset="-122"/>
                <a:ea typeface="微软雅黑" panose="020B0503020204020204" pitchFamily="34" charset="-122"/>
              </a:rPr>
              <a:t>添加标题</a:t>
            </a:r>
            <a:endParaRPr lang="zh-CN" altLang="en-US" sz="2100" b="1" dirty="0">
              <a:solidFill>
                <a:srgbClr val="B6302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617123" y="2066422"/>
            <a:ext cx="2167506" cy="577081"/>
          </a:xfrm>
          <a:prstGeom prst="rect">
            <a:avLst/>
          </a:prstGeom>
          <a:noFill/>
        </p:spPr>
        <p:txBody>
          <a:bodyPr wrap="square" rtlCol="0">
            <a:spAutoFit/>
          </a:bodyPr>
          <a:lstStyle/>
          <a:p>
            <a:r>
              <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rPr>
              <a:t>单击此处添加您的标题文字单击此处添加您的标题文字单击此处添加</a:t>
            </a:r>
            <a:endPar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617292" y="1674007"/>
            <a:ext cx="1700213" cy="415498"/>
          </a:xfrm>
          <a:prstGeom prst="rect">
            <a:avLst/>
          </a:prstGeom>
          <a:noFill/>
        </p:spPr>
        <p:txBody>
          <a:bodyPr wrap="square" rtlCol="0">
            <a:spAutoFit/>
          </a:bodyPr>
          <a:lstStyle/>
          <a:p>
            <a:r>
              <a:rPr lang="zh-CN" altLang="en-US" sz="2100" b="1" dirty="0">
                <a:solidFill>
                  <a:srgbClr val="B6302E"/>
                </a:solidFill>
                <a:latin typeface="微软雅黑" panose="020B0503020204020204" pitchFamily="34" charset="-122"/>
                <a:ea typeface="微软雅黑" panose="020B0503020204020204" pitchFamily="34" charset="-122"/>
              </a:rPr>
              <a:t>添加标题</a:t>
            </a:r>
            <a:endParaRPr lang="zh-CN" altLang="en-US" sz="2100" b="1" dirty="0">
              <a:solidFill>
                <a:srgbClr val="B6302E"/>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617123" y="3039012"/>
            <a:ext cx="2167506" cy="577081"/>
          </a:xfrm>
          <a:prstGeom prst="rect">
            <a:avLst/>
          </a:prstGeom>
          <a:noFill/>
        </p:spPr>
        <p:txBody>
          <a:bodyPr wrap="square" rtlCol="0">
            <a:spAutoFit/>
          </a:bodyPr>
          <a:lstStyle/>
          <a:p>
            <a:r>
              <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rPr>
              <a:t>单击此处添加您的标题文字单击此处添加您的标题文字单击此处添加</a:t>
            </a:r>
            <a:endPar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0" name="文本框 19"/>
          <p:cNvSpPr txBox="1"/>
          <p:nvPr/>
        </p:nvSpPr>
        <p:spPr>
          <a:xfrm>
            <a:off x="617292" y="2646597"/>
            <a:ext cx="1700213" cy="415498"/>
          </a:xfrm>
          <a:prstGeom prst="rect">
            <a:avLst/>
          </a:prstGeom>
          <a:noFill/>
        </p:spPr>
        <p:txBody>
          <a:bodyPr wrap="square" rtlCol="0">
            <a:spAutoFit/>
          </a:bodyPr>
          <a:lstStyle/>
          <a:p>
            <a:r>
              <a:rPr lang="zh-CN" altLang="en-US" sz="2100" b="1" dirty="0">
                <a:solidFill>
                  <a:srgbClr val="B6302E"/>
                </a:solidFill>
                <a:latin typeface="微软雅黑" panose="020B0503020204020204" pitchFamily="34" charset="-122"/>
                <a:ea typeface="微软雅黑" panose="020B0503020204020204" pitchFamily="34" charset="-122"/>
              </a:rPr>
              <a:t>添加标题</a:t>
            </a:r>
            <a:endParaRPr lang="zh-CN" altLang="en-US" sz="2100" b="1" dirty="0">
              <a:solidFill>
                <a:srgbClr val="B6302E"/>
              </a:solidFill>
              <a:latin typeface="微软雅黑" panose="020B0503020204020204" pitchFamily="34" charset="-122"/>
              <a:ea typeface="微软雅黑" panose="020B0503020204020204" pitchFamily="34" charset="-122"/>
            </a:endParaRPr>
          </a:p>
        </p:txBody>
      </p:sp>
      <p:sp>
        <p:nvSpPr>
          <p:cNvPr id="21" name="文本框 20"/>
          <p:cNvSpPr txBox="1"/>
          <p:nvPr/>
        </p:nvSpPr>
        <p:spPr>
          <a:xfrm>
            <a:off x="617123" y="4011602"/>
            <a:ext cx="2167506" cy="577081"/>
          </a:xfrm>
          <a:prstGeom prst="rect">
            <a:avLst/>
          </a:prstGeom>
          <a:noFill/>
        </p:spPr>
        <p:txBody>
          <a:bodyPr wrap="square" rtlCol="0">
            <a:spAutoFit/>
          </a:bodyPr>
          <a:lstStyle/>
          <a:p>
            <a:r>
              <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rPr>
              <a:t>单击此处添加您的标题文字单击此处添加您的标题文字单击此处添加</a:t>
            </a:r>
            <a:endParaRPr lang="zh-CN" altLang="en-US" sz="105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2" name="文本框 21"/>
          <p:cNvSpPr txBox="1"/>
          <p:nvPr/>
        </p:nvSpPr>
        <p:spPr>
          <a:xfrm>
            <a:off x="617292" y="3619187"/>
            <a:ext cx="1700213" cy="415498"/>
          </a:xfrm>
          <a:prstGeom prst="rect">
            <a:avLst/>
          </a:prstGeom>
          <a:noFill/>
        </p:spPr>
        <p:txBody>
          <a:bodyPr wrap="square" rtlCol="0">
            <a:spAutoFit/>
          </a:bodyPr>
          <a:lstStyle/>
          <a:p>
            <a:r>
              <a:rPr lang="zh-CN" altLang="en-US" sz="2100" b="1" dirty="0">
                <a:solidFill>
                  <a:srgbClr val="B6302E"/>
                </a:solidFill>
                <a:latin typeface="微软雅黑" panose="020B0503020204020204" pitchFamily="34" charset="-122"/>
                <a:ea typeface="微软雅黑" panose="020B0503020204020204" pitchFamily="34" charset="-122"/>
              </a:rPr>
              <a:t>添加标题</a:t>
            </a:r>
            <a:endParaRPr lang="zh-CN" altLang="en-US" sz="2100" b="1" dirty="0">
              <a:solidFill>
                <a:srgbClr val="B6302E"/>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strVal val="(6*min(max(#ppt_w*#ppt_h,.3),1)-7.4)/-.7*#ppt_w"/>
                                          </p:val>
                                        </p:tav>
                                        <p:tav tm="100000">
                                          <p:val>
                                            <p:strVal val="#ppt_w"/>
                                          </p:val>
                                        </p:tav>
                                      </p:tavLst>
                                    </p:anim>
                                    <p:anim calcmode="lin" valueType="num">
                                      <p:cBhvr>
                                        <p:cTn id="8" dur="500" fill="hold"/>
                                        <p:tgtEl>
                                          <p:spTgt spid="9"/>
                                        </p:tgtEl>
                                        <p:attrNameLst>
                                          <p:attrName>ppt_h</p:attrName>
                                        </p:attrNameLst>
                                      </p:cBhvr>
                                      <p:tavLst>
                                        <p:tav tm="0">
                                          <p:val>
                                            <p:strVal val="(6*min(max(#ppt_w*#ppt_h,.3),1)-7.4)/-.7*#ppt_h"/>
                                          </p:val>
                                        </p:tav>
                                        <p:tav tm="100000">
                                          <p:val>
                                            <p:strVal val="#ppt_h"/>
                                          </p:val>
                                        </p:tav>
                                      </p:tavLst>
                                    </p:anim>
                                    <p:anim calcmode="lin" valueType="num">
                                      <p:cBhvr>
                                        <p:cTn id="9" dur="500" fill="hold"/>
                                        <p:tgtEl>
                                          <p:spTgt spid="9"/>
                                        </p:tgtEl>
                                        <p:attrNameLst>
                                          <p:attrName>ppt_x</p:attrName>
                                        </p:attrNameLst>
                                      </p:cBhvr>
                                      <p:tavLst>
                                        <p:tav tm="0">
                                          <p:val>
                                            <p:fltVal val="0.5"/>
                                          </p:val>
                                        </p:tav>
                                        <p:tav tm="100000">
                                          <p:val>
                                            <p:strVal val="#ppt_x"/>
                                          </p:val>
                                        </p:tav>
                                      </p:tavLst>
                                    </p:anim>
                                    <p:anim calcmode="lin" valueType="num">
                                      <p:cBhvr>
                                        <p:cTn id="10" dur="500" fill="hold"/>
                                        <p:tgtEl>
                                          <p:spTgt spid="9"/>
                                        </p:tgtEl>
                                        <p:attrNameLst>
                                          <p:attrName>ppt_y</p:attrName>
                                        </p:attrNameLst>
                                      </p:cBhvr>
                                      <p:tavLst>
                                        <p:tav tm="0">
                                          <p:val>
                                            <p:strVal val="1+(6*min(max(#ppt_w*#ppt_h,.3),1)-7.4)/-.7*#ppt_h/2"/>
                                          </p:val>
                                        </p:tav>
                                        <p:tav tm="100000">
                                          <p:val>
                                            <p:strVal val="#ppt_y"/>
                                          </p:val>
                                        </p:tav>
                                      </p:tavLst>
                                    </p:anim>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500"/>
                                        <p:tgtEl>
                                          <p:spTgt spid="14"/>
                                        </p:tgtEl>
                                      </p:cBhvr>
                                    </p:animEffect>
                                  </p:childTnLst>
                                </p:cTn>
                              </p:par>
                            </p:childTnLst>
                          </p:cTn>
                        </p:par>
                        <p:par>
                          <p:cTn id="15" fill="hold">
                            <p:stCondLst>
                              <p:cond delay="1000"/>
                            </p:stCondLst>
                            <p:childTnLst>
                              <p:par>
                                <p:cTn id="16" presetID="21" presetClass="entr" presetSubtype="1"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heel(1)">
                                      <p:cBhvr>
                                        <p:cTn id="18" dur="2000"/>
                                        <p:tgtEl>
                                          <p:spTgt spid="13"/>
                                        </p:tgtEl>
                                      </p:cBhvr>
                                    </p:animEffect>
                                  </p:childTnLst>
                                </p:cTn>
                              </p:par>
                            </p:childTnLst>
                          </p:cTn>
                        </p:par>
                        <p:par>
                          <p:cTn id="19" fill="hold">
                            <p:stCondLst>
                              <p:cond delay="3000"/>
                            </p:stCondLst>
                            <p:childTnLst>
                              <p:par>
                                <p:cTn id="20" presetID="16" presetClass="entr" presetSubtype="21" fill="hold" grpId="0" nodeType="after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arn(inVertical)">
                                      <p:cBhvr>
                                        <p:cTn id="22" dur="500"/>
                                        <p:tgtEl>
                                          <p:spTgt spid="15"/>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barn(inVertical)">
                                      <p:cBhvr>
                                        <p:cTn id="25" dur="500"/>
                                        <p:tgtEl>
                                          <p:spTgt spid="16"/>
                                        </p:tgtEl>
                                      </p:cBhvr>
                                    </p:animEffect>
                                  </p:childTnLst>
                                </p:cTn>
                              </p:par>
                            </p:childTnLst>
                          </p:cTn>
                        </p:par>
                        <p:par>
                          <p:cTn id="26" fill="hold">
                            <p:stCondLst>
                              <p:cond delay="3500"/>
                            </p:stCondLst>
                            <p:childTnLst>
                              <p:par>
                                <p:cTn id="27" presetID="21" presetClass="entr" presetSubtype="1"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heel(1)">
                                      <p:cBhvr>
                                        <p:cTn id="29" dur="2000"/>
                                        <p:tgtEl>
                                          <p:spTgt spid="10"/>
                                        </p:tgtEl>
                                      </p:cBhvr>
                                    </p:animEffect>
                                  </p:childTnLst>
                                </p:cTn>
                              </p:par>
                            </p:childTnLst>
                          </p:cTn>
                        </p:par>
                        <p:par>
                          <p:cTn id="30" fill="hold">
                            <p:stCondLst>
                              <p:cond delay="5500"/>
                            </p:stCondLst>
                            <p:childTnLst>
                              <p:par>
                                <p:cTn id="31" presetID="16" presetClass="entr" presetSubtype="21" fill="hold" grpId="0" nodeType="after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barn(inVertical)">
                                      <p:cBhvr>
                                        <p:cTn id="33" dur="500"/>
                                        <p:tgtEl>
                                          <p:spTgt spid="17"/>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barn(inVertical)">
                                      <p:cBhvr>
                                        <p:cTn id="36" dur="500"/>
                                        <p:tgtEl>
                                          <p:spTgt spid="18"/>
                                        </p:tgtEl>
                                      </p:cBhvr>
                                    </p:animEffect>
                                  </p:childTnLst>
                                </p:cTn>
                              </p:par>
                            </p:childTnLst>
                          </p:cTn>
                        </p:par>
                        <p:par>
                          <p:cTn id="37" fill="hold">
                            <p:stCondLst>
                              <p:cond delay="6000"/>
                            </p:stCondLst>
                            <p:childTnLst>
                              <p:par>
                                <p:cTn id="38" presetID="21" presetClass="entr" presetSubtype="1"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wheel(1)">
                                      <p:cBhvr>
                                        <p:cTn id="40" dur="2000"/>
                                        <p:tgtEl>
                                          <p:spTgt spid="11"/>
                                        </p:tgtEl>
                                      </p:cBhvr>
                                    </p:animEffect>
                                  </p:childTnLst>
                                </p:cTn>
                              </p:par>
                            </p:childTnLst>
                          </p:cTn>
                        </p:par>
                        <p:par>
                          <p:cTn id="41" fill="hold">
                            <p:stCondLst>
                              <p:cond delay="8000"/>
                            </p:stCondLst>
                            <p:childTnLst>
                              <p:par>
                                <p:cTn id="42" presetID="16" presetClass="entr" presetSubtype="21" fill="hold" grpId="0" nodeType="after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barn(inVertical)">
                                      <p:cBhvr>
                                        <p:cTn id="44" dur="500"/>
                                        <p:tgtEl>
                                          <p:spTgt spid="19"/>
                                        </p:tgtEl>
                                      </p:cBhvr>
                                    </p:animEffect>
                                  </p:childTnLst>
                                </p:cTn>
                              </p:par>
                              <p:par>
                                <p:cTn id="45" presetID="16" presetClass="entr" presetSubtype="21"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barn(inVertical)">
                                      <p:cBhvr>
                                        <p:cTn id="47" dur="500"/>
                                        <p:tgtEl>
                                          <p:spTgt spid="20"/>
                                        </p:tgtEl>
                                      </p:cBhvr>
                                    </p:animEffect>
                                  </p:childTnLst>
                                </p:cTn>
                              </p:par>
                            </p:childTnLst>
                          </p:cTn>
                        </p:par>
                        <p:par>
                          <p:cTn id="48" fill="hold">
                            <p:stCondLst>
                              <p:cond delay="8500"/>
                            </p:stCondLst>
                            <p:childTnLst>
                              <p:par>
                                <p:cTn id="49" presetID="21" presetClass="entr" presetSubtype="1" fill="hold" grpId="0" nodeType="after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wheel(1)">
                                      <p:cBhvr>
                                        <p:cTn id="51" dur="2000"/>
                                        <p:tgtEl>
                                          <p:spTgt spid="12"/>
                                        </p:tgtEl>
                                      </p:cBhvr>
                                    </p:animEffect>
                                  </p:childTnLst>
                                </p:cTn>
                              </p:par>
                            </p:childTnLst>
                          </p:cTn>
                        </p:par>
                        <p:par>
                          <p:cTn id="52" fill="hold">
                            <p:stCondLst>
                              <p:cond delay="10500"/>
                            </p:stCondLst>
                            <p:childTnLst>
                              <p:par>
                                <p:cTn id="53" presetID="16" presetClass="entr" presetSubtype="21" fill="hold" grpId="0" nodeType="after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barn(inVertical)">
                                      <p:cBhvr>
                                        <p:cTn id="55" dur="500"/>
                                        <p:tgtEl>
                                          <p:spTgt spid="21"/>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barn(inVertical)">
                                      <p:cBhvr>
                                        <p:cTn id="5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p:bldP spid="15" grpId="0"/>
      <p:bldP spid="16" grpId="0"/>
      <p:bldP spid="17" grpId="0"/>
      <p:bldP spid="18" grpId="0"/>
      <p:bldP spid="19" grpId="0"/>
      <p:bldP spid="20" grpId="0"/>
      <p:bldP spid="21" grpId="0"/>
      <p:bldP spid="2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0" y="-549"/>
            <a:ext cx="9144000" cy="5144049"/>
            <a:chOff x="0" y="-549"/>
            <a:chExt cx="9144000" cy="5144049"/>
          </a:xfrm>
        </p:grpSpPr>
        <p:pic>
          <p:nvPicPr>
            <p:cNvPr id="20" name="图片 19"/>
            <p:cNvPicPr>
              <a:picLocks noChangeAspect="1"/>
            </p:cNvPicPr>
            <p:nvPr/>
          </p:nvPicPr>
          <p:blipFill>
            <a:blip r:embed="rId1" cstate="email"/>
            <a:stretch>
              <a:fillRect/>
            </a:stretch>
          </p:blipFill>
          <p:spPr>
            <a:xfrm>
              <a:off x="0" y="0"/>
              <a:ext cx="9144000" cy="5143500"/>
            </a:xfrm>
            <a:prstGeom prst="rect">
              <a:avLst/>
            </a:prstGeom>
          </p:spPr>
        </p:pic>
        <p:pic>
          <p:nvPicPr>
            <p:cNvPr id="21" name="图片 20"/>
            <p:cNvPicPr>
              <a:picLocks noChangeAspect="1"/>
            </p:cNvPicPr>
            <p:nvPr/>
          </p:nvPicPr>
          <p:blipFill>
            <a:blip r:embed="rId2" cstate="email"/>
            <a:stretch>
              <a:fillRect/>
            </a:stretch>
          </p:blipFill>
          <p:spPr>
            <a:xfrm>
              <a:off x="0" y="4091940"/>
              <a:ext cx="9144000" cy="1051560"/>
            </a:xfrm>
            <a:prstGeom prst="rect">
              <a:avLst/>
            </a:prstGeom>
          </p:spPr>
        </p:pic>
        <p:pic>
          <p:nvPicPr>
            <p:cNvPr id="22" name="图片 21"/>
            <p:cNvPicPr>
              <a:picLocks noChangeAspect="1"/>
            </p:cNvPicPr>
            <p:nvPr/>
          </p:nvPicPr>
          <p:blipFill>
            <a:blip r:embed="rId3" cstate="email"/>
            <a:stretch>
              <a:fillRect/>
            </a:stretch>
          </p:blipFill>
          <p:spPr>
            <a:xfrm>
              <a:off x="0" y="-549"/>
              <a:ext cx="3213100" cy="3117076"/>
            </a:xfrm>
            <a:prstGeom prst="rect">
              <a:avLst/>
            </a:prstGeom>
          </p:spPr>
        </p:pic>
      </p:grpSp>
      <p:sp>
        <p:nvSpPr>
          <p:cNvPr id="104" name="TextBox 11"/>
          <p:cNvSpPr txBox="1"/>
          <p:nvPr/>
        </p:nvSpPr>
        <p:spPr>
          <a:xfrm>
            <a:off x="3851922" y="1707654"/>
            <a:ext cx="2954655" cy="1077218"/>
          </a:xfrm>
          <a:prstGeom prst="rect">
            <a:avLst/>
          </a:prstGeom>
          <a:noFill/>
        </p:spPr>
        <p:txBody>
          <a:bodyPr wrap="none" rtlCol="0">
            <a:spAutoFit/>
          </a:bodyPr>
          <a:lstStyle/>
          <a:p>
            <a:pPr marL="0" lvl="1" defTabSz="914400" fontAlgn="base">
              <a:spcBef>
                <a:spcPct val="0"/>
              </a:spcBef>
              <a:spcAft>
                <a:spcPct val="0"/>
              </a:spcAft>
            </a:pPr>
            <a:r>
              <a:rPr lang="zh-CN" altLang="en-US" sz="1400" b="1" dirty="0" smtClean="0">
                <a:solidFill>
                  <a:srgbClr val="080808"/>
                </a:solidFill>
                <a:latin typeface="微软雅黑" panose="020B0503020204020204" pitchFamily="34" charset="-122"/>
                <a:ea typeface="微软雅黑" panose="020B0503020204020204" pitchFamily="34" charset="-122"/>
              </a:rPr>
              <a:t> </a:t>
            </a:r>
            <a:r>
              <a:rPr lang="zh-CN" altLang="en-US" sz="2800" b="1" dirty="0" smtClean="0">
                <a:solidFill>
                  <a:srgbClr val="080808"/>
                </a:solidFill>
                <a:latin typeface="微软雅黑" panose="020B0503020204020204" pitchFamily="34" charset="-122"/>
                <a:ea typeface="微软雅黑" panose="020B0503020204020204" pitchFamily="34" charset="-122"/>
              </a:rPr>
              <a:t>第四部分</a:t>
            </a:r>
            <a:endParaRPr lang="en-US" altLang="zh-CN" sz="2800" b="1" dirty="0">
              <a:solidFill>
                <a:srgbClr val="080808"/>
              </a:solidFill>
              <a:latin typeface="微软雅黑" panose="020B0503020204020204" pitchFamily="34" charset="-122"/>
              <a:ea typeface="微软雅黑" panose="020B0503020204020204" pitchFamily="34" charset="-122"/>
            </a:endParaRPr>
          </a:p>
          <a:p>
            <a:pPr marL="0" lvl="1" algn="ctr" defTabSz="914400" fontAlgn="base">
              <a:spcBef>
                <a:spcPct val="0"/>
              </a:spcBef>
              <a:spcAft>
                <a:spcPct val="0"/>
              </a:spcAft>
            </a:pPr>
            <a:r>
              <a:rPr lang="zh-CN" altLang="en-US" sz="3600" b="1" dirty="0" smtClean="0">
                <a:solidFill>
                  <a:srgbClr val="C00002"/>
                </a:solidFill>
                <a:latin typeface="微软雅黑" panose="020B0503020204020204" pitchFamily="34" charset="-122"/>
                <a:ea typeface="微软雅黑" panose="020B0503020204020204" pitchFamily="34" charset="-122"/>
              </a:rPr>
              <a:t>标题文字内容</a:t>
            </a:r>
            <a:endParaRPr lang="en-US" altLang="zh-CN" sz="3600" b="1" dirty="0" smtClean="0">
              <a:solidFill>
                <a:srgbClr val="C00002"/>
              </a:solidFill>
              <a:latin typeface="微软雅黑" panose="020B0503020204020204" pitchFamily="34" charset="-122"/>
              <a:ea typeface="微软雅黑" panose="020B0503020204020204" pitchFamily="34" charset="-122"/>
            </a:endParaRPr>
          </a:p>
        </p:txBody>
      </p:sp>
      <p:cxnSp>
        <p:nvCxnSpPr>
          <p:cNvPr id="105" name="直接连接符 104"/>
          <p:cNvCxnSpPr/>
          <p:nvPr/>
        </p:nvCxnSpPr>
        <p:spPr>
          <a:xfrm flipV="1">
            <a:off x="3635896" y="1635646"/>
            <a:ext cx="0" cy="1924424"/>
          </a:xfrm>
          <a:prstGeom prst="line">
            <a:avLst/>
          </a:prstGeom>
          <a:noFill/>
          <a:ln w="12700" cap="flat" cmpd="sng" algn="ctr">
            <a:solidFill>
              <a:srgbClr val="080808"/>
            </a:solidFill>
            <a:prstDash val="dash"/>
          </a:ln>
          <a:effectLst/>
        </p:spPr>
      </p:cxnSp>
      <p:sp>
        <p:nvSpPr>
          <p:cNvPr id="106" name="TextBox 13"/>
          <p:cNvSpPr txBox="1"/>
          <p:nvPr/>
        </p:nvSpPr>
        <p:spPr>
          <a:xfrm>
            <a:off x="2317896" y="3229730"/>
            <a:ext cx="902846" cy="246221"/>
          </a:xfrm>
          <a:prstGeom prst="rect">
            <a:avLst/>
          </a:prstGeom>
          <a:noFill/>
        </p:spPr>
        <p:txBody>
          <a:bodyPr wrap="square" lIns="0" tIns="0" rIns="0" bIns="0" rtlCol="0">
            <a:spAutoFit/>
          </a:bodyPr>
          <a:lstStyle/>
          <a:p>
            <a:pPr defTabSz="914400" fontAlgn="base">
              <a:spcBef>
                <a:spcPct val="0"/>
              </a:spcBef>
              <a:spcAft>
                <a:spcPct val="0"/>
              </a:spcAft>
            </a:pPr>
            <a:r>
              <a:rPr lang="en-US" altLang="zh-CN" sz="1600" dirty="0" smtClean="0">
                <a:solidFill>
                  <a:srgbClr val="080808"/>
                </a:solidFill>
                <a:latin typeface="微软雅黑" panose="020B0503020204020204" pitchFamily="34" charset="-122"/>
                <a:ea typeface="微软雅黑" panose="020B0503020204020204" pitchFamily="34" charset="-122"/>
              </a:rPr>
              <a:t>PART 04</a:t>
            </a:r>
            <a:endParaRPr lang="zh-CN" altLang="en-US" sz="1600" dirty="0" smtClean="0">
              <a:solidFill>
                <a:srgbClr val="080808"/>
              </a:solidFill>
              <a:latin typeface="微软雅黑" panose="020B0503020204020204" pitchFamily="34" charset="-122"/>
              <a:ea typeface="微软雅黑" panose="020B0503020204020204" pitchFamily="34" charset="-122"/>
            </a:endParaRPr>
          </a:p>
        </p:txBody>
      </p:sp>
      <p:grpSp>
        <p:nvGrpSpPr>
          <p:cNvPr id="107" name="组合 106"/>
          <p:cNvGrpSpPr/>
          <p:nvPr/>
        </p:nvGrpSpPr>
        <p:grpSpPr>
          <a:xfrm>
            <a:off x="2123728" y="1707656"/>
            <a:ext cx="1197175" cy="1197175"/>
            <a:chOff x="304800" y="673100"/>
            <a:chExt cx="4000500" cy="4000500"/>
          </a:xfrm>
          <a:effectLst>
            <a:outerShdw blurRad="444500" dist="254000" dir="8100000" algn="tr" rotWithShape="0">
              <a:prstClr val="black">
                <a:alpha val="50000"/>
              </a:prstClr>
            </a:outerShdw>
          </a:effectLst>
        </p:grpSpPr>
        <p:sp>
          <p:nvSpPr>
            <p:cNvPr id="108" name="同心圆 10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080808"/>
                </a:solidFill>
                <a:effectLst/>
                <a:uLnTx/>
                <a:uFillTx/>
                <a:latin typeface="微软雅黑" panose="020B0503020204020204" pitchFamily="34" charset="-122"/>
                <a:ea typeface="微软雅黑" panose="020B0503020204020204" pitchFamily="34" charset="-122"/>
              </a:endParaRPr>
            </a:p>
          </p:txBody>
        </p:sp>
        <p:sp>
          <p:nvSpPr>
            <p:cNvPr id="109" name="椭圆 10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080808"/>
                </a:solidFill>
                <a:effectLst/>
                <a:uLnTx/>
                <a:uFillTx/>
                <a:latin typeface="微软雅黑" panose="020B0503020204020204" pitchFamily="34" charset="-122"/>
                <a:ea typeface="微软雅黑" panose="020B0503020204020204" pitchFamily="34" charset="-122"/>
              </a:endParaRPr>
            </a:p>
          </p:txBody>
        </p:sp>
      </p:grpSp>
      <p:sp>
        <p:nvSpPr>
          <p:cNvPr id="110" name="TextBox 24"/>
          <p:cNvSpPr txBox="1"/>
          <p:nvPr/>
        </p:nvSpPr>
        <p:spPr>
          <a:xfrm>
            <a:off x="3948592" y="2787774"/>
            <a:ext cx="1027882"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1" name="TextBox 25"/>
          <p:cNvSpPr txBox="1"/>
          <p:nvPr/>
        </p:nvSpPr>
        <p:spPr>
          <a:xfrm>
            <a:off x="5001263" y="2787774"/>
            <a:ext cx="985236"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2" name="TextBox 26"/>
          <p:cNvSpPr txBox="1"/>
          <p:nvPr/>
        </p:nvSpPr>
        <p:spPr>
          <a:xfrm>
            <a:off x="6011289" y="2787774"/>
            <a:ext cx="1027882"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3" name="TextBox 27"/>
          <p:cNvSpPr txBox="1"/>
          <p:nvPr/>
        </p:nvSpPr>
        <p:spPr>
          <a:xfrm>
            <a:off x="3948592" y="3134845"/>
            <a:ext cx="985236"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4" name="TextBox 28"/>
          <p:cNvSpPr txBox="1"/>
          <p:nvPr/>
        </p:nvSpPr>
        <p:spPr>
          <a:xfrm>
            <a:off x="5001264" y="3134845"/>
            <a:ext cx="985236"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5" name="TextBox 29"/>
          <p:cNvSpPr txBox="1"/>
          <p:nvPr/>
        </p:nvSpPr>
        <p:spPr>
          <a:xfrm>
            <a:off x="6010903" y="3134845"/>
            <a:ext cx="985236"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6" name="TextBox 13"/>
          <p:cNvSpPr txBox="1"/>
          <p:nvPr/>
        </p:nvSpPr>
        <p:spPr>
          <a:xfrm>
            <a:off x="2344338" y="1921522"/>
            <a:ext cx="902846" cy="769441"/>
          </a:xfrm>
          <a:prstGeom prst="rect">
            <a:avLst/>
          </a:prstGeom>
          <a:noFill/>
        </p:spPr>
        <p:txBody>
          <a:bodyPr wrap="square" lIns="0" tIns="0" rIns="0" bIns="0" rtlCol="0">
            <a:spAutoFit/>
          </a:bodyPr>
          <a:lstStyle/>
          <a:p>
            <a:pPr defTabSz="914400" fontAlgn="base">
              <a:spcBef>
                <a:spcPct val="0"/>
              </a:spcBef>
              <a:spcAft>
                <a:spcPct val="0"/>
              </a:spcAft>
            </a:pPr>
            <a:r>
              <a:rPr lang="en-US" altLang="zh-CN" sz="5000" b="1" dirty="0" smtClean="0">
                <a:solidFill>
                  <a:srgbClr val="C00002"/>
                </a:solidFill>
                <a:latin typeface="微软雅黑" panose="020B0503020204020204" pitchFamily="34" charset="-122"/>
                <a:ea typeface="微软雅黑" panose="020B0503020204020204" pitchFamily="34" charset="-122"/>
              </a:rPr>
              <a:t>04</a:t>
            </a:r>
            <a:endParaRPr lang="zh-CN" altLang="en-US" sz="5000" b="1" dirty="0" smtClean="0">
              <a:solidFill>
                <a:srgbClr val="C00002"/>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16"/>
                                        </p:tgtEl>
                                        <p:attrNameLst>
                                          <p:attrName>style.visibility</p:attrName>
                                        </p:attrNameLst>
                                      </p:cBhvr>
                                      <p:to>
                                        <p:strVal val="visible"/>
                                      </p:to>
                                    </p:set>
                                    <p:animEffect transition="in" filter="fade">
                                      <p:cBhvr>
                                        <p:cTn id="7" dur="500"/>
                                        <p:tgtEl>
                                          <p:spTgt spid="116"/>
                                        </p:tgtEl>
                                      </p:cBhvr>
                                    </p:animEffect>
                                    <p:anim calcmode="lin" valueType="num">
                                      <p:cBhvr>
                                        <p:cTn id="8" dur="500" fill="hold"/>
                                        <p:tgtEl>
                                          <p:spTgt spid="116"/>
                                        </p:tgtEl>
                                        <p:attrNameLst>
                                          <p:attrName>ppt_x</p:attrName>
                                        </p:attrNameLst>
                                      </p:cBhvr>
                                      <p:tavLst>
                                        <p:tav tm="0">
                                          <p:val>
                                            <p:strVal val="#ppt_x"/>
                                          </p:val>
                                        </p:tav>
                                        <p:tav tm="100000">
                                          <p:val>
                                            <p:strVal val="#ppt_x"/>
                                          </p:val>
                                        </p:tav>
                                      </p:tavLst>
                                    </p:anim>
                                    <p:anim calcmode="lin" valueType="num">
                                      <p:cBhvr>
                                        <p:cTn id="9" dur="500" fill="hold"/>
                                        <p:tgtEl>
                                          <p:spTgt spid="1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4" fill="hold" nodeType="afterEffect">
                                  <p:stCondLst>
                                    <p:cond delay="0"/>
                                  </p:stCondLst>
                                  <p:childTnLst>
                                    <p:set>
                                      <p:cBhvr>
                                        <p:cTn id="12" dur="1" fill="hold">
                                          <p:stCondLst>
                                            <p:cond delay="0"/>
                                          </p:stCondLst>
                                        </p:cTn>
                                        <p:tgtEl>
                                          <p:spTgt spid="105"/>
                                        </p:tgtEl>
                                        <p:attrNameLst>
                                          <p:attrName>style.visibility</p:attrName>
                                        </p:attrNameLst>
                                      </p:cBhvr>
                                      <p:to>
                                        <p:strVal val="visible"/>
                                      </p:to>
                                    </p:set>
                                    <p:animEffect transition="in" filter="wipe(down)">
                                      <p:cBhvr>
                                        <p:cTn id="13" dur="500"/>
                                        <p:tgtEl>
                                          <p:spTgt spid="105"/>
                                        </p:tgtEl>
                                      </p:cBhvr>
                                    </p:animEffect>
                                  </p:childTnLst>
                                </p:cTn>
                              </p:par>
                            </p:childTnLst>
                          </p:cTn>
                        </p:par>
                        <p:par>
                          <p:cTn id="14" fill="hold">
                            <p:stCondLst>
                              <p:cond delay="1000"/>
                            </p:stCondLst>
                            <p:childTnLst>
                              <p:par>
                                <p:cTn id="15" presetID="12" presetClass="entr" presetSubtype="8" fill="hold" grpId="0" nodeType="afterEffect">
                                  <p:stCondLst>
                                    <p:cond delay="0"/>
                                  </p:stCondLst>
                                  <p:childTnLst>
                                    <p:set>
                                      <p:cBhvr>
                                        <p:cTn id="16" dur="1" fill="hold">
                                          <p:stCondLst>
                                            <p:cond delay="0"/>
                                          </p:stCondLst>
                                        </p:cTn>
                                        <p:tgtEl>
                                          <p:spTgt spid="104"/>
                                        </p:tgtEl>
                                        <p:attrNameLst>
                                          <p:attrName>style.visibility</p:attrName>
                                        </p:attrNameLst>
                                      </p:cBhvr>
                                      <p:to>
                                        <p:strVal val="visible"/>
                                      </p:to>
                                    </p:set>
                                    <p:anim calcmode="lin" valueType="num">
                                      <p:cBhvr additive="base">
                                        <p:cTn id="17" dur="500"/>
                                        <p:tgtEl>
                                          <p:spTgt spid="104"/>
                                        </p:tgtEl>
                                        <p:attrNameLst>
                                          <p:attrName>ppt_x</p:attrName>
                                        </p:attrNameLst>
                                      </p:cBhvr>
                                      <p:tavLst>
                                        <p:tav tm="0">
                                          <p:val>
                                            <p:strVal val="#ppt_x-#ppt_w*1.125000"/>
                                          </p:val>
                                        </p:tav>
                                        <p:tav tm="100000">
                                          <p:val>
                                            <p:strVal val="#ppt_x"/>
                                          </p:val>
                                        </p:tav>
                                      </p:tavLst>
                                    </p:anim>
                                    <p:animEffect transition="in" filter="wipe(right)">
                                      <p:cBhvr>
                                        <p:cTn id="18" dur="500"/>
                                        <p:tgtEl>
                                          <p:spTgt spid="104"/>
                                        </p:tgtEl>
                                      </p:cBhvr>
                                    </p:animEffect>
                                  </p:childTnLst>
                                </p:cTn>
                              </p:par>
                            </p:childTnLst>
                          </p:cTn>
                        </p:par>
                        <p:par>
                          <p:cTn id="19" fill="hold">
                            <p:stCondLst>
                              <p:cond delay="1500"/>
                            </p:stCondLst>
                            <p:childTnLst>
                              <p:par>
                                <p:cTn id="20" presetID="47" presetClass="entr" presetSubtype="0" fill="hold" grpId="0" nodeType="afterEffect">
                                  <p:stCondLst>
                                    <p:cond delay="0"/>
                                  </p:stCondLst>
                                  <p:childTnLst>
                                    <p:set>
                                      <p:cBhvr>
                                        <p:cTn id="21" dur="1" fill="hold">
                                          <p:stCondLst>
                                            <p:cond delay="0"/>
                                          </p:stCondLst>
                                        </p:cTn>
                                        <p:tgtEl>
                                          <p:spTgt spid="106"/>
                                        </p:tgtEl>
                                        <p:attrNameLst>
                                          <p:attrName>style.visibility</p:attrName>
                                        </p:attrNameLst>
                                      </p:cBhvr>
                                      <p:to>
                                        <p:strVal val="visible"/>
                                      </p:to>
                                    </p:set>
                                    <p:animEffect transition="in" filter="fade">
                                      <p:cBhvr>
                                        <p:cTn id="22" dur="500"/>
                                        <p:tgtEl>
                                          <p:spTgt spid="106"/>
                                        </p:tgtEl>
                                      </p:cBhvr>
                                    </p:animEffect>
                                    <p:anim calcmode="lin" valueType="num">
                                      <p:cBhvr>
                                        <p:cTn id="23" dur="500" fill="hold"/>
                                        <p:tgtEl>
                                          <p:spTgt spid="106"/>
                                        </p:tgtEl>
                                        <p:attrNameLst>
                                          <p:attrName>ppt_x</p:attrName>
                                        </p:attrNameLst>
                                      </p:cBhvr>
                                      <p:tavLst>
                                        <p:tav tm="0">
                                          <p:val>
                                            <p:strVal val="#ppt_x"/>
                                          </p:val>
                                        </p:tav>
                                        <p:tav tm="100000">
                                          <p:val>
                                            <p:strVal val="#ppt_x"/>
                                          </p:val>
                                        </p:tav>
                                      </p:tavLst>
                                    </p:anim>
                                    <p:anim calcmode="lin" valueType="num">
                                      <p:cBhvr>
                                        <p:cTn id="24" dur="500" fill="hold"/>
                                        <p:tgtEl>
                                          <p:spTgt spid="106"/>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 presetClass="entr" presetSubtype="4" fill="hold" grpId="0" nodeType="afterEffect">
                                  <p:stCondLst>
                                    <p:cond delay="0"/>
                                  </p:stCondLst>
                                  <p:childTnLst>
                                    <p:set>
                                      <p:cBhvr>
                                        <p:cTn id="27" dur="1" fill="hold">
                                          <p:stCondLst>
                                            <p:cond delay="0"/>
                                          </p:stCondLst>
                                        </p:cTn>
                                        <p:tgtEl>
                                          <p:spTgt spid="110"/>
                                        </p:tgtEl>
                                        <p:attrNameLst>
                                          <p:attrName>style.visibility</p:attrName>
                                        </p:attrNameLst>
                                      </p:cBhvr>
                                      <p:to>
                                        <p:strVal val="visible"/>
                                      </p:to>
                                    </p:set>
                                    <p:anim calcmode="lin" valueType="num">
                                      <p:cBhvr additive="base">
                                        <p:cTn id="28" dur="500" fill="hold"/>
                                        <p:tgtEl>
                                          <p:spTgt spid="110"/>
                                        </p:tgtEl>
                                        <p:attrNameLst>
                                          <p:attrName>ppt_x</p:attrName>
                                        </p:attrNameLst>
                                      </p:cBhvr>
                                      <p:tavLst>
                                        <p:tav tm="0">
                                          <p:val>
                                            <p:strVal val="#ppt_x"/>
                                          </p:val>
                                        </p:tav>
                                        <p:tav tm="100000">
                                          <p:val>
                                            <p:strVal val="#ppt_x"/>
                                          </p:val>
                                        </p:tav>
                                      </p:tavLst>
                                    </p:anim>
                                    <p:anim calcmode="lin" valueType="num">
                                      <p:cBhvr additive="base">
                                        <p:cTn id="29" dur="500" fill="hold"/>
                                        <p:tgtEl>
                                          <p:spTgt spid="110"/>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200"/>
                                  </p:stCondLst>
                                  <p:childTnLst>
                                    <p:set>
                                      <p:cBhvr>
                                        <p:cTn id="31" dur="1" fill="hold">
                                          <p:stCondLst>
                                            <p:cond delay="0"/>
                                          </p:stCondLst>
                                        </p:cTn>
                                        <p:tgtEl>
                                          <p:spTgt spid="111"/>
                                        </p:tgtEl>
                                        <p:attrNameLst>
                                          <p:attrName>style.visibility</p:attrName>
                                        </p:attrNameLst>
                                      </p:cBhvr>
                                      <p:to>
                                        <p:strVal val="visible"/>
                                      </p:to>
                                    </p:set>
                                    <p:anim calcmode="lin" valueType="num">
                                      <p:cBhvr additive="base">
                                        <p:cTn id="32" dur="500" fill="hold"/>
                                        <p:tgtEl>
                                          <p:spTgt spid="111"/>
                                        </p:tgtEl>
                                        <p:attrNameLst>
                                          <p:attrName>ppt_x</p:attrName>
                                        </p:attrNameLst>
                                      </p:cBhvr>
                                      <p:tavLst>
                                        <p:tav tm="0">
                                          <p:val>
                                            <p:strVal val="#ppt_x"/>
                                          </p:val>
                                        </p:tav>
                                        <p:tav tm="100000">
                                          <p:val>
                                            <p:strVal val="#ppt_x"/>
                                          </p:val>
                                        </p:tav>
                                      </p:tavLst>
                                    </p:anim>
                                    <p:anim calcmode="lin" valueType="num">
                                      <p:cBhvr additive="base">
                                        <p:cTn id="33" dur="500" fill="hold"/>
                                        <p:tgtEl>
                                          <p:spTgt spid="111"/>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400"/>
                                  </p:stCondLst>
                                  <p:childTnLst>
                                    <p:set>
                                      <p:cBhvr>
                                        <p:cTn id="35" dur="1" fill="hold">
                                          <p:stCondLst>
                                            <p:cond delay="0"/>
                                          </p:stCondLst>
                                        </p:cTn>
                                        <p:tgtEl>
                                          <p:spTgt spid="112"/>
                                        </p:tgtEl>
                                        <p:attrNameLst>
                                          <p:attrName>style.visibility</p:attrName>
                                        </p:attrNameLst>
                                      </p:cBhvr>
                                      <p:to>
                                        <p:strVal val="visible"/>
                                      </p:to>
                                    </p:set>
                                    <p:anim calcmode="lin" valueType="num">
                                      <p:cBhvr additive="base">
                                        <p:cTn id="36" dur="500" fill="hold"/>
                                        <p:tgtEl>
                                          <p:spTgt spid="112"/>
                                        </p:tgtEl>
                                        <p:attrNameLst>
                                          <p:attrName>ppt_x</p:attrName>
                                        </p:attrNameLst>
                                      </p:cBhvr>
                                      <p:tavLst>
                                        <p:tav tm="0">
                                          <p:val>
                                            <p:strVal val="#ppt_x"/>
                                          </p:val>
                                        </p:tav>
                                        <p:tav tm="100000">
                                          <p:val>
                                            <p:strVal val="#ppt_x"/>
                                          </p:val>
                                        </p:tav>
                                      </p:tavLst>
                                    </p:anim>
                                    <p:anim calcmode="lin" valueType="num">
                                      <p:cBhvr additive="base">
                                        <p:cTn id="37" dur="500" fill="hold"/>
                                        <p:tgtEl>
                                          <p:spTgt spid="112"/>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600"/>
                                  </p:stCondLst>
                                  <p:childTnLst>
                                    <p:set>
                                      <p:cBhvr>
                                        <p:cTn id="39" dur="1" fill="hold">
                                          <p:stCondLst>
                                            <p:cond delay="0"/>
                                          </p:stCondLst>
                                        </p:cTn>
                                        <p:tgtEl>
                                          <p:spTgt spid="113"/>
                                        </p:tgtEl>
                                        <p:attrNameLst>
                                          <p:attrName>style.visibility</p:attrName>
                                        </p:attrNameLst>
                                      </p:cBhvr>
                                      <p:to>
                                        <p:strVal val="visible"/>
                                      </p:to>
                                    </p:set>
                                    <p:anim calcmode="lin" valueType="num">
                                      <p:cBhvr additive="base">
                                        <p:cTn id="40" dur="500" fill="hold"/>
                                        <p:tgtEl>
                                          <p:spTgt spid="113"/>
                                        </p:tgtEl>
                                        <p:attrNameLst>
                                          <p:attrName>ppt_x</p:attrName>
                                        </p:attrNameLst>
                                      </p:cBhvr>
                                      <p:tavLst>
                                        <p:tav tm="0">
                                          <p:val>
                                            <p:strVal val="#ppt_x"/>
                                          </p:val>
                                        </p:tav>
                                        <p:tav tm="100000">
                                          <p:val>
                                            <p:strVal val="#ppt_x"/>
                                          </p:val>
                                        </p:tav>
                                      </p:tavLst>
                                    </p:anim>
                                    <p:anim calcmode="lin" valueType="num">
                                      <p:cBhvr additive="base">
                                        <p:cTn id="41" dur="500" fill="hold"/>
                                        <p:tgtEl>
                                          <p:spTgt spid="113"/>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800"/>
                                  </p:stCondLst>
                                  <p:childTnLst>
                                    <p:set>
                                      <p:cBhvr>
                                        <p:cTn id="43" dur="1" fill="hold">
                                          <p:stCondLst>
                                            <p:cond delay="0"/>
                                          </p:stCondLst>
                                        </p:cTn>
                                        <p:tgtEl>
                                          <p:spTgt spid="114"/>
                                        </p:tgtEl>
                                        <p:attrNameLst>
                                          <p:attrName>style.visibility</p:attrName>
                                        </p:attrNameLst>
                                      </p:cBhvr>
                                      <p:to>
                                        <p:strVal val="visible"/>
                                      </p:to>
                                    </p:set>
                                    <p:anim calcmode="lin" valueType="num">
                                      <p:cBhvr additive="base">
                                        <p:cTn id="44" dur="500" fill="hold"/>
                                        <p:tgtEl>
                                          <p:spTgt spid="114"/>
                                        </p:tgtEl>
                                        <p:attrNameLst>
                                          <p:attrName>ppt_x</p:attrName>
                                        </p:attrNameLst>
                                      </p:cBhvr>
                                      <p:tavLst>
                                        <p:tav tm="0">
                                          <p:val>
                                            <p:strVal val="#ppt_x"/>
                                          </p:val>
                                        </p:tav>
                                        <p:tav tm="100000">
                                          <p:val>
                                            <p:strVal val="#ppt_x"/>
                                          </p:val>
                                        </p:tav>
                                      </p:tavLst>
                                    </p:anim>
                                    <p:anim calcmode="lin" valueType="num">
                                      <p:cBhvr additive="base">
                                        <p:cTn id="45" dur="500" fill="hold"/>
                                        <p:tgtEl>
                                          <p:spTgt spid="114"/>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1000"/>
                                  </p:stCondLst>
                                  <p:childTnLst>
                                    <p:set>
                                      <p:cBhvr>
                                        <p:cTn id="47" dur="1" fill="hold">
                                          <p:stCondLst>
                                            <p:cond delay="0"/>
                                          </p:stCondLst>
                                        </p:cTn>
                                        <p:tgtEl>
                                          <p:spTgt spid="115"/>
                                        </p:tgtEl>
                                        <p:attrNameLst>
                                          <p:attrName>style.visibility</p:attrName>
                                        </p:attrNameLst>
                                      </p:cBhvr>
                                      <p:to>
                                        <p:strVal val="visible"/>
                                      </p:to>
                                    </p:set>
                                    <p:anim calcmode="lin" valueType="num">
                                      <p:cBhvr additive="base">
                                        <p:cTn id="48" dur="500" fill="hold"/>
                                        <p:tgtEl>
                                          <p:spTgt spid="115"/>
                                        </p:tgtEl>
                                        <p:attrNameLst>
                                          <p:attrName>ppt_x</p:attrName>
                                        </p:attrNameLst>
                                      </p:cBhvr>
                                      <p:tavLst>
                                        <p:tav tm="0">
                                          <p:val>
                                            <p:strVal val="#ppt_x"/>
                                          </p:val>
                                        </p:tav>
                                        <p:tav tm="100000">
                                          <p:val>
                                            <p:strVal val="#ppt_x"/>
                                          </p:val>
                                        </p:tav>
                                      </p:tavLst>
                                    </p:anim>
                                    <p:anim calcmode="lin" valueType="num">
                                      <p:cBhvr additive="base">
                                        <p:cTn id="49" dur="500" fill="hold"/>
                                        <p:tgtEl>
                                          <p:spTgt spid="1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P spid="106" grpId="0"/>
      <p:bldP spid="110" grpId="0"/>
      <p:bldP spid="111" grpId="0"/>
      <p:bldP spid="112" grpId="0"/>
      <p:bldP spid="113" grpId="0"/>
      <p:bldP spid="114" grpId="0"/>
      <p:bldP spid="115" grpId="0"/>
      <p:bldP spid="11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60"/>
          <p:cNvSpPr>
            <a:spLocks noChangeArrowheads="1"/>
          </p:cNvSpPr>
          <p:nvPr/>
        </p:nvSpPr>
        <p:spPr bwMode="auto">
          <a:xfrm>
            <a:off x="2339752" y="1734604"/>
            <a:ext cx="4967310" cy="2160000"/>
          </a:xfrm>
          <a:prstGeom prst="rightArrow">
            <a:avLst>
              <a:gd name="adj1" fmla="val 68556"/>
              <a:gd name="adj2" fmla="val 38969"/>
            </a:avLst>
          </a:prstGeom>
          <a:solidFill>
            <a:schemeClr val="bg1">
              <a:alpha val="60000"/>
            </a:schemeClr>
          </a:solidFill>
          <a:ln w="25400">
            <a:noFill/>
          </a:ln>
          <a:effectLst>
            <a:outerShdw blurRad="225425" dist="38100" dir="5220000" algn="ctr">
              <a:srgbClr val="000000">
                <a:alpha val="33000"/>
              </a:srgbClr>
            </a:outerShdw>
          </a:effectLst>
          <a:scene3d>
            <a:camera prst="orthographicFront"/>
            <a:lightRig rig="flat" dir="t"/>
          </a:scene3d>
          <a:sp3d contourW="19050">
            <a:bevelT w="101600" prst="artDeco"/>
            <a:bevelB w="0" h="0"/>
            <a:contourClr>
              <a:schemeClr val="bg1"/>
            </a:contourClr>
          </a:sp3d>
        </p:spPr>
        <p:style>
          <a:lnRef idx="1">
            <a:schemeClr val="accent2"/>
          </a:lnRef>
          <a:fillRef idx="3">
            <a:schemeClr val="accent2"/>
          </a:fillRef>
          <a:effectRef idx="2">
            <a:schemeClr val="accent2"/>
          </a:effectRef>
          <a:fontRef idx="minor">
            <a:schemeClr val="lt1"/>
          </a:fontRef>
        </p:style>
        <p:txBody>
          <a:bodyPr anchor="ctr"/>
          <a:lstStyle/>
          <a:p>
            <a:pPr marL="0" lvl="2" algn="ctr" eaLnBrk="0" fontAlgn="ctr" hangingPunct="0">
              <a:spcBef>
                <a:spcPts val="0"/>
              </a:spcBef>
              <a:spcAft>
                <a:spcPts val="0"/>
              </a:spcAft>
              <a:buClr>
                <a:srgbClr val="FF0000"/>
              </a:buClr>
              <a:buSzPct val="70000"/>
              <a:buFont typeface="Wingdings" panose="05000000000000000000" pitchFamily="2" charset="2"/>
              <a:buChar char="u"/>
              <a:tabLst>
                <a:tab pos="136525" algn="l"/>
              </a:tabLst>
              <a:defRPr/>
            </a:pPr>
            <a:endParaRPr lang="zh-CN" altLang="en-US" sz="1400" dirty="0">
              <a:effectLst/>
              <a:latin typeface="微软雅黑" panose="020B0503020204020204" pitchFamily="34" charset="-122"/>
              <a:ea typeface="微软雅黑" panose="020B0503020204020204" pitchFamily="34" charset="-122"/>
            </a:endParaRPr>
          </a:p>
        </p:txBody>
      </p:sp>
      <p:sp>
        <p:nvSpPr>
          <p:cNvPr id="4" name="圆角矩形 3"/>
          <p:cNvSpPr/>
          <p:nvPr/>
        </p:nvSpPr>
        <p:spPr bwMode="auto">
          <a:xfrm>
            <a:off x="2843012" y="3219549"/>
            <a:ext cx="3168650" cy="1368425"/>
          </a:xfrm>
          <a:prstGeom prst="roundRect">
            <a:avLst>
              <a:gd name="adj" fmla="val 7848"/>
            </a:avLst>
          </a:prstGeom>
          <a:gradFill flip="none" rotWithShape="1">
            <a:gsLst>
              <a:gs pos="30000">
                <a:schemeClr val="bg1"/>
              </a:gs>
              <a:gs pos="100000">
                <a:schemeClr val="bg1">
                  <a:lumMod val="75000"/>
                </a:schemeClr>
              </a:gs>
            </a:gsLst>
            <a:lin ang="2700000" scaled="1"/>
            <a:tileRect/>
          </a:gradFill>
          <a:ln w="38100">
            <a:solidFill>
              <a:srgbClr val="FF6E00"/>
            </a:solidFill>
          </a:ln>
          <a:effectLst>
            <a:outerShdw blurRad="225425" dist="38100" dir="5220000" algn="ctr">
              <a:srgbClr val="000000">
                <a:alpha val="33000"/>
              </a:srgbClr>
            </a:outerShdw>
          </a:effectLst>
          <a:scene3d>
            <a:camera prst="orthographicFront"/>
            <a:lightRig rig="flat" dir="t"/>
          </a:scene3d>
          <a:sp3d contourW="19050">
            <a:bevelT w="165100" h="127000" prst="artDeco"/>
            <a:bevelB w="0" h="0"/>
            <a:contourClr>
              <a:schemeClr val="bg1"/>
            </a:contourClr>
          </a:sp3d>
        </p:spPr>
        <p:style>
          <a:lnRef idx="1">
            <a:schemeClr val="accent2"/>
          </a:lnRef>
          <a:fillRef idx="3">
            <a:schemeClr val="accent2"/>
          </a:fillRef>
          <a:effectRef idx="2">
            <a:schemeClr val="accent2"/>
          </a:effectRef>
          <a:fontRef idx="minor">
            <a:schemeClr val="lt1"/>
          </a:fontRef>
        </p:style>
        <p:txBody>
          <a:bodyPr anchor="ctr"/>
          <a:lstStyle/>
          <a:p>
            <a:pPr marL="0" lvl="2" algn="ctr" eaLnBrk="0" fontAlgn="ctr" hangingPunct="0">
              <a:spcBef>
                <a:spcPts val="0"/>
              </a:spcBef>
              <a:spcAft>
                <a:spcPts val="0"/>
              </a:spcAft>
              <a:buClr>
                <a:srgbClr val="FF0000"/>
              </a:buClr>
              <a:buSzPct val="70000"/>
              <a:buFont typeface="Wingdings" panose="05000000000000000000" pitchFamily="2" charset="2"/>
              <a:buChar char="n"/>
              <a:tabLst>
                <a:tab pos="136525" algn="l"/>
              </a:tabLst>
              <a:defRPr/>
            </a:pPr>
            <a:endParaRPr lang="zh-CN" altLang="en-US" sz="1400" dirty="0">
              <a:solidFill>
                <a:schemeClr val="accent2"/>
              </a:solidFill>
              <a:effectLst/>
              <a:latin typeface="微软雅黑" panose="020B0503020204020204" pitchFamily="34" charset="-122"/>
              <a:ea typeface="微软雅黑" panose="020B0503020204020204" pitchFamily="34" charset="-122"/>
            </a:endParaRPr>
          </a:p>
        </p:txBody>
      </p:sp>
      <p:sp>
        <p:nvSpPr>
          <p:cNvPr id="5" name="矩形 87"/>
          <p:cNvSpPr>
            <a:spLocks noChangeArrowheads="1"/>
          </p:cNvSpPr>
          <p:nvPr/>
        </p:nvSpPr>
        <p:spPr bwMode="auto">
          <a:xfrm>
            <a:off x="2957088" y="3808184"/>
            <a:ext cx="2940498" cy="524436"/>
          </a:xfrm>
          <a:prstGeom prst="rect">
            <a:avLst/>
          </a:prstGeom>
          <a:noFill/>
          <a:ln w="9525">
            <a:noFill/>
            <a:miter lim="800000"/>
          </a:ln>
        </p:spPr>
        <p:txBody>
          <a:bodyPr>
            <a:spAutoFit/>
          </a:bodyPr>
          <a:lstStyle/>
          <a:p>
            <a:pPr algn="ctr" eaLnBrk="0" fontAlgn="ctr" hangingPunct="0">
              <a:buClr>
                <a:srgbClr val="FF0000"/>
              </a:buClr>
              <a:buSzPct val="70000"/>
            </a:pPr>
            <a:r>
              <a:rPr lang="zh-CN" altLang="en-US" sz="1400" dirty="0">
                <a:solidFill>
                  <a:schemeClr val="tx1">
                    <a:lumMod val="85000"/>
                    <a:lumOff val="15000"/>
                  </a:schemeClr>
                </a:solidFill>
                <a:effectLst/>
                <a:latin typeface="微软雅黑" panose="020B0503020204020204" pitchFamily="34" charset="-122"/>
                <a:ea typeface="微软雅黑" panose="020B0503020204020204" pitchFamily="34" charset="-122"/>
              </a:rPr>
              <a:t>点击添加文本 点击添加文本</a:t>
            </a:r>
            <a:endParaRPr lang="zh-CN" altLang="en-US" sz="1400" dirty="0">
              <a:solidFill>
                <a:schemeClr val="tx1">
                  <a:lumMod val="85000"/>
                  <a:lumOff val="15000"/>
                </a:schemeClr>
              </a:solidFill>
              <a:effectLst/>
              <a:latin typeface="微软雅黑" panose="020B0503020204020204" pitchFamily="34" charset="-122"/>
              <a:ea typeface="微软雅黑" panose="020B0503020204020204" pitchFamily="34" charset="-122"/>
            </a:endParaRPr>
          </a:p>
          <a:p>
            <a:pPr algn="ctr" eaLnBrk="0" fontAlgn="ctr" hangingPunct="0">
              <a:buClr>
                <a:srgbClr val="FF0000"/>
              </a:buClr>
              <a:buSzPct val="70000"/>
            </a:pPr>
            <a:r>
              <a:rPr lang="zh-CN" altLang="en-US" sz="1400" dirty="0">
                <a:solidFill>
                  <a:schemeClr val="tx1">
                    <a:lumMod val="85000"/>
                    <a:lumOff val="15000"/>
                  </a:schemeClr>
                </a:solidFill>
                <a:effectLst/>
                <a:latin typeface="微软雅黑" panose="020B0503020204020204" pitchFamily="34" charset="-122"/>
                <a:ea typeface="微软雅黑" panose="020B0503020204020204" pitchFamily="34" charset="-122"/>
              </a:rPr>
              <a:t>点击添加文本 点击添加文本</a:t>
            </a:r>
            <a:endParaRPr lang="zh-CN" altLang="en-US" sz="1400" dirty="0">
              <a:solidFill>
                <a:schemeClr val="tx1">
                  <a:lumMod val="85000"/>
                  <a:lumOff val="15000"/>
                </a:schemeClr>
              </a:solidFill>
              <a:effectLst/>
              <a:latin typeface="微软雅黑" panose="020B0503020204020204" pitchFamily="34" charset="-122"/>
              <a:ea typeface="微软雅黑" panose="020B0503020204020204" pitchFamily="34" charset="-122"/>
            </a:endParaRPr>
          </a:p>
        </p:txBody>
      </p:sp>
      <p:sp>
        <p:nvSpPr>
          <p:cNvPr id="6" name="圆角矩形 5"/>
          <p:cNvSpPr/>
          <p:nvPr/>
        </p:nvSpPr>
        <p:spPr bwMode="auto">
          <a:xfrm>
            <a:off x="2843012" y="1063724"/>
            <a:ext cx="3168650" cy="1366837"/>
          </a:xfrm>
          <a:prstGeom prst="roundRect">
            <a:avLst>
              <a:gd name="adj" fmla="val 7848"/>
            </a:avLst>
          </a:prstGeom>
          <a:gradFill flip="none" rotWithShape="1">
            <a:gsLst>
              <a:gs pos="30000">
                <a:schemeClr val="bg1"/>
              </a:gs>
              <a:gs pos="100000">
                <a:schemeClr val="bg1">
                  <a:lumMod val="75000"/>
                </a:schemeClr>
              </a:gs>
            </a:gsLst>
            <a:lin ang="2700000" scaled="1"/>
            <a:tileRect/>
          </a:gradFill>
          <a:ln w="38100">
            <a:solidFill>
              <a:srgbClr val="C80000"/>
            </a:solidFill>
          </a:ln>
          <a:effectLst>
            <a:outerShdw blurRad="225425" dist="38100" dir="5220000" algn="ctr">
              <a:srgbClr val="000000">
                <a:alpha val="33000"/>
              </a:srgbClr>
            </a:outerShdw>
          </a:effectLst>
          <a:scene3d>
            <a:camera prst="orthographicFront"/>
            <a:lightRig rig="flat" dir="t"/>
          </a:scene3d>
          <a:sp3d contourW="19050">
            <a:bevelT w="165100" h="127000" prst="artDeco"/>
            <a:bevelB w="0" h="0"/>
            <a:contourClr>
              <a:schemeClr val="bg1"/>
            </a:contourClr>
          </a:sp3d>
        </p:spPr>
        <p:style>
          <a:lnRef idx="1">
            <a:schemeClr val="accent2"/>
          </a:lnRef>
          <a:fillRef idx="3">
            <a:schemeClr val="accent2"/>
          </a:fillRef>
          <a:effectRef idx="2">
            <a:schemeClr val="accent2"/>
          </a:effectRef>
          <a:fontRef idx="minor">
            <a:schemeClr val="lt1"/>
          </a:fontRef>
        </p:style>
        <p:txBody>
          <a:bodyPr anchor="ctr"/>
          <a:lstStyle/>
          <a:p>
            <a:pPr marL="0" lvl="2" algn="ctr" eaLnBrk="0" fontAlgn="ctr" hangingPunct="0">
              <a:spcBef>
                <a:spcPts val="0"/>
              </a:spcBef>
              <a:spcAft>
                <a:spcPts val="0"/>
              </a:spcAft>
              <a:buClr>
                <a:srgbClr val="FF0000"/>
              </a:buClr>
              <a:buSzPct val="70000"/>
              <a:buFont typeface="Wingdings" panose="05000000000000000000" pitchFamily="2" charset="2"/>
              <a:buChar char="n"/>
              <a:tabLst>
                <a:tab pos="136525" algn="l"/>
              </a:tabLst>
              <a:defRPr/>
            </a:pPr>
            <a:endParaRPr lang="zh-CN" altLang="en-US" sz="1400" dirty="0">
              <a:solidFill>
                <a:schemeClr val="tx1"/>
              </a:solidFill>
              <a:effectLst/>
              <a:latin typeface="微软雅黑" panose="020B0503020204020204" pitchFamily="34" charset="-122"/>
              <a:ea typeface="微软雅黑" panose="020B0503020204020204" pitchFamily="34" charset="-122"/>
            </a:endParaRPr>
          </a:p>
        </p:txBody>
      </p:sp>
      <p:sp>
        <p:nvSpPr>
          <p:cNvPr id="7" name="矩形 87"/>
          <p:cNvSpPr>
            <a:spLocks noChangeArrowheads="1"/>
          </p:cNvSpPr>
          <p:nvPr/>
        </p:nvSpPr>
        <p:spPr bwMode="auto">
          <a:xfrm>
            <a:off x="2872611" y="1311012"/>
            <a:ext cx="3109452" cy="523220"/>
          </a:xfrm>
          <a:prstGeom prst="rect">
            <a:avLst/>
          </a:prstGeom>
          <a:noFill/>
          <a:ln w="9525">
            <a:noFill/>
            <a:miter lim="800000"/>
          </a:ln>
        </p:spPr>
        <p:txBody>
          <a:bodyPr>
            <a:spAutoFit/>
          </a:bodyPr>
          <a:lstStyle/>
          <a:p>
            <a:pPr algn="ctr" eaLnBrk="0" fontAlgn="ctr" hangingPunct="0">
              <a:buClr>
                <a:srgbClr val="FF0000"/>
              </a:buClr>
              <a:buSzPct val="70000"/>
            </a:pPr>
            <a:r>
              <a:rPr lang="zh-CN" altLang="en-US" sz="1400" dirty="0">
                <a:solidFill>
                  <a:schemeClr val="tx1">
                    <a:lumMod val="85000"/>
                    <a:lumOff val="15000"/>
                  </a:schemeClr>
                </a:solidFill>
                <a:effectLst/>
                <a:latin typeface="微软雅黑" panose="020B0503020204020204" pitchFamily="34" charset="-122"/>
                <a:ea typeface="微软雅黑" panose="020B0503020204020204" pitchFamily="34" charset="-122"/>
              </a:rPr>
              <a:t>点击添加文本 点击添加文本</a:t>
            </a:r>
            <a:endParaRPr lang="zh-CN" altLang="en-US" sz="1400" dirty="0">
              <a:solidFill>
                <a:schemeClr val="tx1">
                  <a:lumMod val="85000"/>
                  <a:lumOff val="15000"/>
                </a:schemeClr>
              </a:solidFill>
              <a:effectLst/>
              <a:latin typeface="微软雅黑" panose="020B0503020204020204" pitchFamily="34" charset="-122"/>
              <a:ea typeface="微软雅黑" panose="020B0503020204020204" pitchFamily="34" charset="-122"/>
            </a:endParaRPr>
          </a:p>
          <a:p>
            <a:pPr algn="ctr" eaLnBrk="0" fontAlgn="ctr" hangingPunct="0">
              <a:buClr>
                <a:srgbClr val="FF0000"/>
              </a:buClr>
              <a:buSzPct val="70000"/>
            </a:pPr>
            <a:r>
              <a:rPr lang="zh-CN" altLang="en-US" sz="1400" dirty="0">
                <a:solidFill>
                  <a:schemeClr val="tx1">
                    <a:lumMod val="85000"/>
                    <a:lumOff val="15000"/>
                  </a:schemeClr>
                </a:solidFill>
                <a:effectLst/>
                <a:latin typeface="微软雅黑" panose="020B0503020204020204" pitchFamily="34" charset="-122"/>
                <a:ea typeface="微软雅黑" panose="020B0503020204020204" pitchFamily="34" charset="-122"/>
              </a:rPr>
              <a:t>点击添加文本 点击添加文本</a:t>
            </a:r>
            <a:endParaRPr lang="zh-CN" altLang="en-US" sz="1400" dirty="0">
              <a:solidFill>
                <a:schemeClr val="tx1">
                  <a:lumMod val="85000"/>
                  <a:lumOff val="15000"/>
                </a:schemeClr>
              </a:solidFill>
              <a:effectLst/>
              <a:latin typeface="微软雅黑" panose="020B0503020204020204" pitchFamily="34" charset="-122"/>
              <a:ea typeface="微软雅黑" panose="020B0503020204020204" pitchFamily="34" charset="-122"/>
            </a:endParaRPr>
          </a:p>
        </p:txBody>
      </p:sp>
      <p:grpSp>
        <p:nvGrpSpPr>
          <p:cNvPr id="8" name="组合 26"/>
          <p:cNvGrpSpPr>
            <a:grpSpLocks noChangeAspect="1"/>
          </p:cNvGrpSpPr>
          <p:nvPr/>
        </p:nvGrpSpPr>
        <p:grpSpPr bwMode="auto">
          <a:xfrm>
            <a:off x="3206549" y="2173387"/>
            <a:ext cx="2443163" cy="554038"/>
            <a:chOff x="855540" y="3513439"/>
            <a:chExt cx="1399872" cy="987727"/>
          </a:xfrm>
          <a:scene3d>
            <a:camera prst="orthographicFront">
              <a:rot lat="0" lon="0" rev="0"/>
            </a:camera>
            <a:lightRig rig="balanced" dir="t">
              <a:rot lat="0" lon="0" rev="8700000"/>
            </a:lightRig>
          </a:scene3d>
        </p:grpSpPr>
        <p:sp>
          <p:nvSpPr>
            <p:cNvPr id="9" name="圆角矩形 8"/>
            <p:cNvSpPr/>
            <p:nvPr/>
          </p:nvSpPr>
          <p:spPr>
            <a:xfrm>
              <a:off x="855540" y="3513439"/>
              <a:ext cx="1399872" cy="987727"/>
            </a:xfrm>
            <a:prstGeom prst="roundRect">
              <a:avLst>
                <a:gd name="adj" fmla="val 10568"/>
              </a:avLst>
            </a:prstGeom>
            <a:solidFill>
              <a:srgbClr val="C80000"/>
            </a:solidFill>
            <a:ln w="25400">
              <a:noFill/>
            </a:ln>
            <a:effectLst>
              <a:outerShdw blurRad="44450" dist="27940" dir="5400000" algn="ctr">
                <a:srgbClr val="000000">
                  <a:alpha val="32000"/>
                </a:srgbClr>
              </a:outerShdw>
            </a:effectLst>
            <a:sp3d>
              <a:bevelT w="190500" h="38100"/>
            </a:sp3d>
          </p:spPr>
          <p:style>
            <a:lnRef idx="1">
              <a:schemeClr val="accent2"/>
            </a:lnRef>
            <a:fillRef idx="3">
              <a:schemeClr val="accent2"/>
            </a:fillRef>
            <a:effectRef idx="2">
              <a:schemeClr val="accent2"/>
            </a:effectRef>
            <a:fontRef idx="minor">
              <a:schemeClr val="lt1"/>
            </a:fontRef>
          </p:style>
          <p:txBody>
            <a:bodyPr anchor="ctr"/>
            <a:lstStyle/>
            <a:p>
              <a:pPr algn="ctr" eaLnBrk="0" fontAlgn="ctr" hangingPunct="0">
                <a:spcBef>
                  <a:spcPts val="0"/>
                </a:spcBef>
                <a:spcAft>
                  <a:spcPts val="0"/>
                </a:spcAft>
                <a:buClr>
                  <a:srgbClr val="FF0000"/>
                </a:buClr>
                <a:buSzPct val="70000"/>
                <a:buFont typeface="Wingdings" panose="05000000000000000000" pitchFamily="2" charset="2"/>
                <a:buChar char="u"/>
                <a:defRPr/>
              </a:pPr>
              <a:endParaRPr lang="zh-CN" altLang="en-US" sz="1600" b="1">
                <a:solidFill>
                  <a:schemeClr val="bg1"/>
                </a:solidFill>
                <a:effectLst/>
                <a:latin typeface="微软雅黑" panose="020B0503020204020204" pitchFamily="34" charset="-122"/>
                <a:ea typeface="微软雅黑" panose="020B0503020204020204" pitchFamily="34" charset="-122"/>
              </a:endParaRPr>
            </a:p>
          </p:txBody>
        </p:sp>
        <p:sp>
          <p:nvSpPr>
            <p:cNvPr id="10" name="矩形 14"/>
            <p:cNvSpPr>
              <a:spLocks noChangeArrowheads="1"/>
            </p:cNvSpPr>
            <p:nvPr/>
          </p:nvSpPr>
          <p:spPr bwMode="auto">
            <a:xfrm>
              <a:off x="1004859" y="3717519"/>
              <a:ext cx="1101235" cy="603569"/>
            </a:xfrm>
            <a:prstGeom prst="rect">
              <a:avLst/>
            </a:prstGeom>
            <a:noFill/>
            <a:ln w="9525">
              <a:noFill/>
              <a:miter lim="800000"/>
            </a:ln>
            <a:effectLst>
              <a:outerShdw blurRad="44450" dist="27940" dir="5400000" algn="ctr">
                <a:srgbClr val="000000">
                  <a:alpha val="32000"/>
                </a:srgbClr>
              </a:outerShdw>
            </a:effectLst>
            <a:sp3d>
              <a:bevelT w="190500" h="38100"/>
            </a:sp3d>
          </p:spPr>
          <p:txBody>
            <a:bodyPr anchor="ctr">
              <a:spAutoFit/>
            </a:bodyPr>
            <a:lstStyle/>
            <a:p>
              <a:pPr algn="ctr" fontAlgn="ctr">
                <a:spcBef>
                  <a:spcPts val="0"/>
                </a:spcBef>
                <a:spcAft>
                  <a:spcPts val="0"/>
                </a:spcAft>
                <a:buClr>
                  <a:srgbClr val="FF0000"/>
                </a:buClr>
                <a:buSzPct val="70000"/>
                <a:defRPr/>
              </a:pPr>
              <a:r>
                <a:rPr kumimoji="1" lang="zh-CN" altLang="en-US" sz="1600" dirty="0">
                  <a:solidFill>
                    <a:schemeClr val="bg1"/>
                  </a:solidFill>
                  <a:effectLst/>
                  <a:latin typeface="微软雅黑" panose="020B0503020204020204" pitchFamily="34" charset="-122"/>
                  <a:ea typeface="微软雅黑" panose="020B0503020204020204" pitchFamily="34" charset="-122"/>
                </a:rPr>
                <a:t>添加标题</a:t>
              </a:r>
              <a:endParaRPr kumimoji="1" lang="zh-CN" altLang="en-US" sz="1600" dirty="0">
                <a:solidFill>
                  <a:schemeClr val="bg1"/>
                </a:solidFill>
                <a:effectLst/>
                <a:latin typeface="微软雅黑" panose="020B0503020204020204" pitchFamily="34" charset="-122"/>
                <a:ea typeface="微软雅黑" panose="020B0503020204020204" pitchFamily="34" charset="-122"/>
              </a:endParaRPr>
            </a:p>
          </p:txBody>
        </p:sp>
      </p:grpSp>
      <p:grpSp>
        <p:nvGrpSpPr>
          <p:cNvPr id="11" name="组合 26"/>
          <p:cNvGrpSpPr>
            <a:grpSpLocks noChangeAspect="1"/>
          </p:cNvGrpSpPr>
          <p:nvPr/>
        </p:nvGrpSpPr>
        <p:grpSpPr bwMode="auto">
          <a:xfrm>
            <a:off x="3206549" y="2930624"/>
            <a:ext cx="2443163" cy="555625"/>
            <a:chOff x="855540" y="3513439"/>
            <a:chExt cx="1399872" cy="987727"/>
          </a:xfrm>
          <a:scene3d>
            <a:camera prst="orthographicFront">
              <a:rot lat="0" lon="0" rev="0"/>
            </a:camera>
            <a:lightRig rig="balanced" dir="t">
              <a:rot lat="0" lon="0" rev="8700000"/>
            </a:lightRig>
          </a:scene3d>
        </p:grpSpPr>
        <p:sp>
          <p:nvSpPr>
            <p:cNvPr id="12" name="圆角矩形 11"/>
            <p:cNvSpPr/>
            <p:nvPr/>
          </p:nvSpPr>
          <p:spPr>
            <a:xfrm>
              <a:off x="855540" y="3513439"/>
              <a:ext cx="1399872" cy="987727"/>
            </a:xfrm>
            <a:prstGeom prst="roundRect">
              <a:avLst>
                <a:gd name="adj" fmla="val 10568"/>
              </a:avLst>
            </a:prstGeom>
            <a:solidFill>
              <a:srgbClr val="FF6E00"/>
            </a:solidFill>
            <a:ln w="25400">
              <a:noFill/>
            </a:ln>
            <a:effectLst>
              <a:outerShdw blurRad="44450" dist="27940" dir="5400000" algn="ctr">
                <a:srgbClr val="000000">
                  <a:alpha val="32000"/>
                </a:srgbClr>
              </a:outerShdw>
            </a:effectLst>
            <a:sp3d>
              <a:bevelT w="190500" h="38100"/>
            </a:sp3d>
          </p:spPr>
          <p:style>
            <a:lnRef idx="1">
              <a:schemeClr val="accent2"/>
            </a:lnRef>
            <a:fillRef idx="3">
              <a:schemeClr val="accent2"/>
            </a:fillRef>
            <a:effectRef idx="2">
              <a:schemeClr val="accent2"/>
            </a:effectRef>
            <a:fontRef idx="minor">
              <a:schemeClr val="lt1"/>
            </a:fontRef>
          </p:style>
          <p:txBody>
            <a:bodyPr anchor="ctr"/>
            <a:lstStyle/>
            <a:p>
              <a:pPr algn="ctr" eaLnBrk="0" fontAlgn="ctr" hangingPunct="0">
                <a:spcBef>
                  <a:spcPts val="0"/>
                </a:spcBef>
                <a:spcAft>
                  <a:spcPts val="0"/>
                </a:spcAft>
                <a:buClr>
                  <a:srgbClr val="FF0000"/>
                </a:buClr>
                <a:buSzPct val="70000"/>
                <a:buFont typeface="Wingdings" panose="05000000000000000000" pitchFamily="2" charset="2"/>
                <a:buChar char="u"/>
                <a:defRPr/>
              </a:pPr>
              <a:endParaRPr lang="zh-CN" altLang="en-US" sz="1600" b="1">
                <a:solidFill>
                  <a:schemeClr val="bg1"/>
                </a:solidFill>
                <a:effectLst/>
                <a:latin typeface="微软雅黑" panose="020B0503020204020204" pitchFamily="34" charset="-122"/>
                <a:ea typeface="微软雅黑" panose="020B0503020204020204" pitchFamily="34" charset="-122"/>
              </a:endParaRPr>
            </a:p>
          </p:txBody>
        </p:sp>
        <p:sp>
          <p:nvSpPr>
            <p:cNvPr id="13" name="矩形 12"/>
            <p:cNvSpPr>
              <a:spLocks noChangeArrowheads="1"/>
            </p:cNvSpPr>
            <p:nvPr/>
          </p:nvSpPr>
          <p:spPr bwMode="auto">
            <a:xfrm>
              <a:off x="930021" y="3706380"/>
              <a:ext cx="1250910" cy="601843"/>
            </a:xfrm>
            <a:prstGeom prst="rect">
              <a:avLst/>
            </a:prstGeom>
            <a:noFill/>
            <a:ln w="9525">
              <a:noFill/>
              <a:miter lim="800000"/>
            </a:ln>
            <a:effectLst>
              <a:outerShdw blurRad="44450" dist="27940" dir="5400000" algn="ctr">
                <a:srgbClr val="000000">
                  <a:alpha val="32000"/>
                </a:srgbClr>
              </a:outerShdw>
            </a:effectLst>
            <a:sp3d>
              <a:bevelT w="190500" h="38100"/>
            </a:sp3d>
          </p:spPr>
          <p:txBody>
            <a:bodyPr anchor="ctr">
              <a:spAutoFit/>
            </a:bodyPr>
            <a:lstStyle/>
            <a:p>
              <a:pPr algn="ctr" fontAlgn="ctr">
                <a:spcBef>
                  <a:spcPts val="0"/>
                </a:spcBef>
                <a:spcAft>
                  <a:spcPts val="0"/>
                </a:spcAft>
                <a:buClr>
                  <a:srgbClr val="FF0000"/>
                </a:buClr>
                <a:buSzPct val="70000"/>
                <a:defRPr/>
              </a:pPr>
              <a:r>
                <a:rPr kumimoji="1" lang="zh-CN" altLang="en-US" sz="1600" dirty="0">
                  <a:solidFill>
                    <a:schemeClr val="bg1"/>
                  </a:solidFill>
                  <a:effectLst/>
                  <a:latin typeface="微软雅黑" panose="020B0503020204020204" pitchFamily="34" charset="-122"/>
                  <a:ea typeface="微软雅黑" panose="020B0503020204020204" pitchFamily="34" charset="-122"/>
                </a:rPr>
                <a:t>添加标题</a:t>
              </a:r>
              <a:endParaRPr kumimoji="1" lang="zh-CN" altLang="en-US" sz="1600" dirty="0">
                <a:solidFill>
                  <a:schemeClr val="bg1"/>
                </a:solidFill>
                <a:effectLst/>
                <a:latin typeface="微软雅黑" panose="020B0503020204020204" pitchFamily="34" charset="-122"/>
                <a:ea typeface="微软雅黑" panose="020B0503020204020204" pitchFamily="34" charset="-122"/>
              </a:endParaRPr>
            </a:p>
          </p:txBody>
        </p:sp>
      </p:grpSp>
      <p:grpSp>
        <p:nvGrpSpPr>
          <p:cNvPr id="14" name="组合 13"/>
          <p:cNvGrpSpPr/>
          <p:nvPr/>
        </p:nvGrpSpPr>
        <p:grpSpPr>
          <a:xfrm>
            <a:off x="6556158" y="1824136"/>
            <a:ext cx="1979612" cy="1981200"/>
            <a:chOff x="6556158" y="1824136"/>
            <a:chExt cx="1979612" cy="1981200"/>
          </a:xfrm>
        </p:grpSpPr>
        <p:grpSp>
          <p:nvGrpSpPr>
            <p:cNvPr id="15" name="组合 43"/>
            <p:cNvGrpSpPr/>
            <p:nvPr/>
          </p:nvGrpSpPr>
          <p:grpSpPr bwMode="auto">
            <a:xfrm>
              <a:off x="6556158" y="1824136"/>
              <a:ext cx="1979612" cy="1981200"/>
              <a:chOff x="5217600" y="3058600"/>
              <a:chExt cx="1116000" cy="1116000"/>
            </a:xfrm>
          </p:grpSpPr>
          <p:sp>
            <p:nvSpPr>
              <p:cNvPr id="17" name="Oval 2"/>
              <p:cNvSpPr>
                <a:spLocks noChangeAspect="1" noChangeArrowheads="1"/>
              </p:cNvSpPr>
              <p:nvPr/>
            </p:nvSpPr>
            <p:spPr bwMode="auto">
              <a:xfrm>
                <a:off x="5217600" y="3058600"/>
                <a:ext cx="1116000" cy="1116000"/>
              </a:xfrm>
              <a:prstGeom prst="ellipse">
                <a:avLst/>
              </a:prstGeom>
              <a:solidFill>
                <a:srgbClr val="F20000"/>
              </a:solidFill>
              <a:ln w="25400">
                <a:noFill/>
              </a:ln>
              <a:effectLst>
                <a:outerShdw blurRad="225425" dist="38100" dir="5220000" algn="ctr">
                  <a:srgbClr val="000000">
                    <a:alpha val="33000"/>
                  </a:srgbClr>
                </a:outerShdw>
              </a:effectLst>
              <a:scene3d>
                <a:camera prst="orthographicFront"/>
                <a:lightRig rig="flat" dir="t"/>
              </a:scene3d>
              <a:sp3d extrusionH="304800" contourW="19050">
                <a:bevelT prst="convex"/>
                <a:bevelB w="0" h="0"/>
                <a:contourClr>
                  <a:srgbClr val="FF0000"/>
                </a:contourClr>
              </a:sp3d>
            </p:spPr>
            <p:style>
              <a:lnRef idx="1">
                <a:schemeClr val="accent2"/>
              </a:lnRef>
              <a:fillRef idx="3">
                <a:schemeClr val="accent2"/>
              </a:fillRef>
              <a:effectRef idx="2">
                <a:schemeClr val="accent2"/>
              </a:effectRef>
              <a:fontRef idx="minor">
                <a:schemeClr val="lt1"/>
              </a:fontRef>
            </p:style>
            <p:txBody>
              <a:bodyPr anchor="ctr"/>
              <a:lstStyle/>
              <a:p>
                <a:pPr algn="ctr" eaLnBrk="0" fontAlgn="ctr" hangingPunct="0">
                  <a:spcBef>
                    <a:spcPts val="0"/>
                  </a:spcBef>
                  <a:spcAft>
                    <a:spcPts val="0"/>
                  </a:spcAft>
                  <a:buClr>
                    <a:srgbClr val="FF0000"/>
                  </a:buClr>
                  <a:buSzPct val="70000"/>
                  <a:defRPr/>
                </a:pPr>
                <a:endParaRPr lang="fr-FR" altLang="zh-CN" sz="1600" b="1" dirty="0">
                  <a:solidFill>
                    <a:schemeClr val="bg1"/>
                  </a:solidFill>
                  <a:effectLst/>
                  <a:latin typeface="微软雅黑" panose="020B0503020204020204" pitchFamily="34" charset="-122"/>
                  <a:ea typeface="微软雅黑" panose="020B0503020204020204" pitchFamily="34" charset="-122"/>
                </a:endParaRPr>
              </a:p>
            </p:txBody>
          </p:sp>
          <p:sp>
            <p:nvSpPr>
              <p:cNvPr id="18" name="椭圆 17"/>
              <p:cNvSpPr/>
              <p:nvPr/>
            </p:nvSpPr>
            <p:spPr>
              <a:xfrm rot="19388639">
                <a:off x="5222074" y="3126562"/>
                <a:ext cx="756231" cy="540115"/>
              </a:xfrm>
              <a:prstGeom prst="ellipse">
                <a:avLst/>
              </a:prstGeom>
              <a:gradFill flip="none" rotWithShape="1">
                <a:gsLst>
                  <a:gs pos="0">
                    <a:schemeClr val="bg1"/>
                  </a:gs>
                  <a:gs pos="45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solidFill>
                    <a:srgbClr val="FFFFFF"/>
                  </a:solidFill>
                  <a:effectLst/>
                  <a:ea typeface="微软雅黑" panose="020B0503020204020204" pitchFamily="34" charset="-122"/>
                </a:endParaRPr>
              </a:p>
            </p:txBody>
          </p:sp>
        </p:grpSp>
        <p:sp>
          <p:nvSpPr>
            <p:cNvPr id="16" name="Text Box 29"/>
            <p:cNvSpPr txBox="1">
              <a:spLocks noChangeArrowheads="1"/>
            </p:cNvSpPr>
            <p:nvPr/>
          </p:nvSpPr>
          <p:spPr bwMode="gray">
            <a:xfrm>
              <a:off x="6780134" y="2431876"/>
              <a:ext cx="1531794" cy="830997"/>
            </a:xfrm>
            <a:prstGeom prst="rect">
              <a:avLst/>
            </a:prstGeom>
            <a:noFill/>
            <a:ln>
              <a:noFill/>
            </a:ln>
            <a:effectLst/>
          </p:spPr>
          <p:txBody>
            <a:bodyPr>
              <a:spAutoFit/>
            </a:bodyPr>
            <a:lstStyle/>
            <a:p>
              <a:pPr algn="ctr" fontAlgn="auto">
                <a:spcBef>
                  <a:spcPts val="0"/>
                </a:spcBef>
                <a:spcAft>
                  <a:spcPts val="0"/>
                </a:spcAft>
                <a:buClr>
                  <a:schemeClr val="tx1"/>
                </a:buClr>
                <a:buSzPct val="120000"/>
                <a:defRPr/>
              </a:pPr>
              <a:r>
                <a:rPr lang="zh-CN" altLang="en-US" sz="2400" spc="300" dirty="0">
                  <a:ln w="12700" cmpd="sng">
                    <a:noFill/>
                    <a:prstDash val="solid"/>
                    <a:miter lim="800000"/>
                  </a:ln>
                  <a:solidFill>
                    <a:schemeClr val="bg1"/>
                  </a:solidFill>
                  <a:effectLst/>
                  <a:latin typeface="微软雅黑" panose="020B0503020204020204" pitchFamily="34" charset="-122"/>
                  <a:ea typeface="微软雅黑" panose="020B0503020204020204" pitchFamily="34" charset="-122"/>
                </a:rPr>
                <a:t>点击添加文本</a:t>
              </a:r>
              <a:endParaRPr lang="zh-CN" altLang="en-US" sz="2400" spc="300" dirty="0">
                <a:ln w="12700" cmpd="sng">
                  <a:noFill/>
                  <a:prstDash val="solid"/>
                  <a:miter lim="800000"/>
                </a:ln>
                <a:solidFill>
                  <a:schemeClr val="bg1"/>
                </a:solidFill>
                <a:effectLst/>
                <a:latin typeface="微软雅黑" panose="020B0503020204020204" pitchFamily="34" charset="-122"/>
                <a:ea typeface="微软雅黑" panose="020B0503020204020204" pitchFamily="34" charset="-122"/>
              </a:endParaRPr>
            </a:p>
          </p:txBody>
        </p:sp>
      </p:grpSp>
      <p:pic>
        <p:nvPicPr>
          <p:cNvPr id="19" name="图片 18" descr="未标题-3.png"/>
          <p:cNvPicPr>
            <a:picLocks noChangeAspect="1"/>
          </p:cNvPicPr>
          <p:nvPr/>
        </p:nvPicPr>
        <p:blipFill>
          <a:blip r:embed="rId1" cstate="email"/>
          <a:stretch>
            <a:fillRect/>
          </a:stretch>
        </p:blipFill>
        <p:spPr>
          <a:xfrm>
            <a:off x="26715" y="2030926"/>
            <a:ext cx="2139078" cy="2939874"/>
          </a:xfrm>
          <a:prstGeom prst="rect">
            <a:avLst/>
          </a:prstGeom>
        </p:spPr>
      </p:pic>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32" fill="hold" nodeType="after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strVal val="4*#ppt_w"/>
                                          </p:val>
                                        </p:tav>
                                        <p:tav tm="100000">
                                          <p:val>
                                            <p:strVal val="#ppt_w"/>
                                          </p:val>
                                        </p:tav>
                                      </p:tavLst>
                                    </p:anim>
                                    <p:anim calcmode="lin" valueType="num">
                                      <p:cBhvr>
                                        <p:cTn id="13" dur="500" fill="hold"/>
                                        <p:tgtEl>
                                          <p:spTgt spid="14"/>
                                        </p:tgtEl>
                                        <p:attrNameLst>
                                          <p:attrName>ppt_h</p:attrName>
                                        </p:attrNameLst>
                                      </p:cBhvr>
                                      <p:tavLst>
                                        <p:tav tm="0">
                                          <p:val>
                                            <p:strVal val="4*#ppt_h"/>
                                          </p:val>
                                        </p:tav>
                                        <p:tav tm="100000">
                                          <p:val>
                                            <p:strVal val="#ppt_h"/>
                                          </p:val>
                                        </p:tav>
                                      </p:tavLst>
                                    </p:anim>
                                  </p:childTnLst>
                                </p:cTn>
                              </p:par>
                              <p:par>
                                <p:cTn id="14" presetID="8" presetClass="emph" presetSubtype="0" fill="hold" nodeType="withEffect">
                                  <p:stCondLst>
                                    <p:cond delay="0"/>
                                  </p:stCondLst>
                                  <p:childTnLst>
                                    <p:animRot by="21600000">
                                      <p:cBhvr>
                                        <p:cTn id="15" dur="500" fill="hold"/>
                                        <p:tgtEl>
                                          <p:spTgt spid="14"/>
                                        </p:tgtEl>
                                        <p:attrNameLst>
                                          <p:attrName>r</p:attrName>
                                        </p:attrNameLst>
                                      </p:cBhvr>
                                    </p:animRot>
                                  </p:childTnLst>
                                </p:cTn>
                              </p:par>
                            </p:childTnLst>
                          </p:cTn>
                        </p:par>
                        <p:par>
                          <p:cTn id="16" fill="hold">
                            <p:stCondLst>
                              <p:cond delay="1000"/>
                            </p:stCondLst>
                            <p:childTnLst>
                              <p:par>
                                <p:cTn id="17" presetID="12" presetClass="entr" presetSubtype="4"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750"/>
                                        <p:tgtEl>
                                          <p:spTgt spid="6"/>
                                        </p:tgtEl>
                                        <p:attrNameLst>
                                          <p:attrName>ppt_y</p:attrName>
                                        </p:attrNameLst>
                                      </p:cBhvr>
                                      <p:tavLst>
                                        <p:tav tm="0">
                                          <p:val>
                                            <p:strVal val="#ppt_y+#ppt_h*1.125000"/>
                                          </p:val>
                                        </p:tav>
                                        <p:tav tm="100000">
                                          <p:val>
                                            <p:strVal val="#ppt_y"/>
                                          </p:val>
                                        </p:tav>
                                      </p:tavLst>
                                    </p:anim>
                                    <p:animEffect transition="in" filter="wipe(up)">
                                      <p:cBhvr>
                                        <p:cTn id="20" dur="750"/>
                                        <p:tgtEl>
                                          <p:spTgt spid="6"/>
                                        </p:tgtEl>
                                      </p:cBhvr>
                                    </p:animEffect>
                                  </p:childTnLst>
                                </p:cTn>
                              </p:par>
                              <p:par>
                                <p:cTn id="21" presetID="12" presetClass="entr" presetSubtype="1"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750"/>
                                        <p:tgtEl>
                                          <p:spTgt spid="4"/>
                                        </p:tgtEl>
                                        <p:attrNameLst>
                                          <p:attrName>ppt_y</p:attrName>
                                        </p:attrNameLst>
                                      </p:cBhvr>
                                      <p:tavLst>
                                        <p:tav tm="0">
                                          <p:val>
                                            <p:strVal val="#ppt_y-#ppt_h*1.125000"/>
                                          </p:val>
                                        </p:tav>
                                        <p:tav tm="100000">
                                          <p:val>
                                            <p:strVal val="#ppt_y"/>
                                          </p:val>
                                        </p:tav>
                                      </p:tavLst>
                                    </p:anim>
                                    <p:animEffect transition="in" filter="wipe(down)">
                                      <p:cBhvr>
                                        <p:cTn id="24" dur="750"/>
                                        <p:tgtEl>
                                          <p:spTgt spid="4"/>
                                        </p:tgtEl>
                                      </p:cBhvr>
                                    </p:animEffect>
                                  </p:childTnLst>
                                </p:cTn>
                              </p:par>
                            </p:childTnLst>
                          </p:cTn>
                        </p:par>
                        <p:par>
                          <p:cTn id="25" fill="hold">
                            <p:stCondLst>
                              <p:cond delay="2000"/>
                            </p:stCondLst>
                            <p:childTnLst>
                              <p:par>
                                <p:cTn id="26" presetID="10" presetClass="entr" presetSubtype="0"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childTnLst>
                                </p:cTn>
                              </p:par>
                              <p:par>
                                <p:cTn id="29" presetID="10"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childTnLst>
                                </p:cTn>
                              </p:par>
                            </p:childTnLst>
                          </p:cTn>
                        </p:par>
                        <p:par>
                          <p:cTn id="32" fill="hold">
                            <p:stCondLst>
                              <p:cond delay="3000"/>
                            </p:stCondLst>
                            <p:childTnLst>
                              <p:par>
                                <p:cTn id="33" presetID="12" presetClass="entr" presetSubtype="4" fill="hold" grpId="0" nodeType="afterEffect">
                                  <p:stCondLst>
                                    <p:cond delay="0"/>
                                  </p:stCondLst>
                                  <p:iterate type="lt">
                                    <p:tmPct val="10000"/>
                                  </p:iterate>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p:tgtEl>
                                          <p:spTgt spid="7"/>
                                        </p:tgtEl>
                                        <p:attrNameLst>
                                          <p:attrName>ppt_y</p:attrName>
                                        </p:attrNameLst>
                                      </p:cBhvr>
                                      <p:tavLst>
                                        <p:tav tm="0">
                                          <p:val>
                                            <p:strVal val="#ppt_y+#ppt_h*1.125000"/>
                                          </p:val>
                                        </p:tav>
                                        <p:tav tm="100000">
                                          <p:val>
                                            <p:strVal val="#ppt_y"/>
                                          </p:val>
                                        </p:tav>
                                      </p:tavLst>
                                    </p:anim>
                                    <p:animEffect transition="in" filter="wipe(up)">
                                      <p:cBhvr>
                                        <p:cTn id="36" dur="500"/>
                                        <p:tgtEl>
                                          <p:spTgt spid="7"/>
                                        </p:tgtEl>
                                      </p:cBhvr>
                                    </p:animEffect>
                                  </p:childTnLst>
                                </p:cTn>
                              </p:par>
                              <p:par>
                                <p:cTn id="37" presetID="12" presetClass="entr" presetSubtype="4" fill="hold" grpId="0" nodeType="withEffect">
                                  <p:stCondLst>
                                    <p:cond delay="0"/>
                                  </p:stCondLst>
                                  <p:iterate type="lt">
                                    <p:tmPct val="10000"/>
                                  </p:iterate>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p:tgtEl>
                                          <p:spTgt spid="5"/>
                                        </p:tgtEl>
                                        <p:attrNameLst>
                                          <p:attrName>ppt_y</p:attrName>
                                        </p:attrNameLst>
                                      </p:cBhvr>
                                      <p:tavLst>
                                        <p:tav tm="0">
                                          <p:val>
                                            <p:strVal val="#ppt_y+#ppt_h*1.125000"/>
                                          </p:val>
                                        </p:tav>
                                        <p:tav tm="100000">
                                          <p:val>
                                            <p:strVal val="#ppt_y"/>
                                          </p:val>
                                        </p:tav>
                                      </p:tavLst>
                                    </p:anim>
                                    <p:animEffect transition="in" filter="wipe(up)">
                                      <p:cBhvr>
                                        <p:cTn id="40" dur="500"/>
                                        <p:tgtEl>
                                          <p:spTgt spid="5"/>
                                        </p:tgtEl>
                                      </p:cBhvr>
                                    </p:animEffect>
                                  </p:childTnLst>
                                </p:cTn>
                              </p:par>
                            </p:childTnLst>
                          </p:cTn>
                        </p:par>
                        <p:par>
                          <p:cTn id="41" fill="hold">
                            <p:stCondLst>
                              <p:cond delay="4500"/>
                            </p:stCondLst>
                            <p:childTnLst>
                              <p:par>
                                <p:cTn id="42" presetID="42" presetClass="entr" presetSubtype="0" fill="hold" nodeType="after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fade">
                                      <p:cBhvr>
                                        <p:cTn id="44" dur="1000"/>
                                        <p:tgtEl>
                                          <p:spTgt spid="19"/>
                                        </p:tgtEl>
                                      </p:cBhvr>
                                    </p:animEffect>
                                    <p:anim calcmode="lin" valueType="num">
                                      <p:cBhvr>
                                        <p:cTn id="45" dur="1000" fill="hold"/>
                                        <p:tgtEl>
                                          <p:spTgt spid="19"/>
                                        </p:tgtEl>
                                        <p:attrNameLst>
                                          <p:attrName>ppt_x</p:attrName>
                                        </p:attrNameLst>
                                      </p:cBhvr>
                                      <p:tavLst>
                                        <p:tav tm="0">
                                          <p:val>
                                            <p:strVal val="#ppt_x"/>
                                          </p:val>
                                        </p:tav>
                                        <p:tav tm="100000">
                                          <p:val>
                                            <p:strVal val="#ppt_x"/>
                                          </p:val>
                                        </p:tav>
                                      </p:tavLst>
                                    </p:anim>
                                    <p:anim calcmode="lin" valueType="num">
                                      <p:cBhvr>
                                        <p:cTn id="46"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P spid="6" grpId="0" animBg="1"/>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4755916" y="1699121"/>
            <a:ext cx="3294347" cy="1872851"/>
            <a:chOff x="4734037" y="2628379"/>
            <a:chExt cx="3294347" cy="1872851"/>
          </a:xfrm>
          <a:solidFill>
            <a:schemeClr val="accent3"/>
          </a:solidFill>
        </p:grpSpPr>
        <p:sp>
          <p:nvSpPr>
            <p:cNvPr id="4" name="AutoShape 3"/>
            <p:cNvSpPr>
              <a:spLocks noChangeArrowheads="1"/>
            </p:cNvSpPr>
            <p:nvPr/>
          </p:nvSpPr>
          <p:spPr bwMode="gray">
            <a:xfrm>
              <a:off x="4734037" y="2628379"/>
              <a:ext cx="3294347" cy="1872851"/>
            </a:xfrm>
            <a:prstGeom prst="rightArrow">
              <a:avLst>
                <a:gd name="adj1" fmla="val 64000"/>
                <a:gd name="adj2" fmla="val 37599"/>
              </a:avLst>
            </a:prstGeom>
            <a:solidFill>
              <a:srgbClr val="FF9900"/>
            </a:solidFill>
            <a:ln w="25400" algn="ctr">
              <a:noFill/>
              <a:miter lim="800000"/>
            </a:ln>
          </p:spPr>
          <p:txBody>
            <a:bodyPr lIns="45720" tIns="44450" rIns="45720" bIns="44450" anchor="ctr" anchorCtr="1"/>
            <a:lstStyle/>
            <a:p>
              <a:pPr marL="0" marR="0" lvl="0" indent="0" defTabSz="914400" eaLnBrk="1" fontAlgn="auto" latinLnBrk="0" hangingPunct="1">
                <a:lnSpc>
                  <a:spcPct val="100000"/>
                </a:lnSpc>
                <a:spcBef>
                  <a:spcPts val="0"/>
                </a:spcBef>
                <a:spcAft>
                  <a:spcPts val="0"/>
                </a:spcAft>
                <a:buClrTx/>
                <a:buSzTx/>
                <a:buFontTx/>
                <a:buNone/>
                <a:defRPr/>
              </a:pPr>
              <a:endParaRPr kumimoji="0" lang="zh-TW" altLang="en-US" sz="1800" b="0" i="0" u="none" strike="noStrike" kern="0" cap="none" spc="0" normalizeH="0" baseline="0" noProof="0" smtClean="0">
                <a:ln>
                  <a:noFill/>
                </a:ln>
                <a:solidFill>
                  <a:sysClr val="windowText" lastClr="000000"/>
                </a:solidFill>
                <a:effectLst/>
                <a:uLnTx/>
                <a:uFillTx/>
                <a:ea typeface="微软雅黑" panose="020B0503020204020204" pitchFamily="34" charset="-122"/>
              </a:endParaRPr>
            </a:p>
          </p:txBody>
        </p:sp>
        <p:sp>
          <p:nvSpPr>
            <p:cNvPr id="5" name="TextBox 11"/>
            <p:cNvSpPr txBox="1">
              <a:spLocks noChangeArrowheads="1"/>
            </p:cNvSpPr>
            <p:nvPr/>
          </p:nvSpPr>
          <p:spPr bwMode="auto">
            <a:xfrm flipH="1">
              <a:off x="5699417" y="3356992"/>
              <a:ext cx="1752902" cy="400110"/>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r>
                <a:rPr lang="zh-CN" altLang="en-US" sz="2000" b="1" kern="0" dirty="0" smtClean="0">
                  <a:solidFill>
                    <a:schemeClr val="bg1"/>
                  </a:solidFill>
                  <a:latin typeface="微软雅黑" panose="020B0503020204020204" pitchFamily="34" charset="-122"/>
                  <a:ea typeface="微软雅黑" panose="020B0503020204020204" pitchFamily="34" charset="-122"/>
                </a:rPr>
                <a:t>点击添加标题    </a:t>
              </a:r>
              <a:endParaRPr lang="en-US" altLang="zh-CN" sz="2000" b="1" kern="0" dirty="0" smtClean="0">
                <a:solidFill>
                  <a:schemeClr val="bg1"/>
                </a:solidFill>
                <a:latin typeface="微软雅黑" panose="020B0503020204020204" pitchFamily="34" charset="-122"/>
                <a:ea typeface="微软雅黑" panose="020B0503020204020204" pitchFamily="34" charset="-122"/>
              </a:endParaRPr>
            </a:p>
          </p:txBody>
        </p:sp>
      </p:grpSp>
      <p:sp>
        <p:nvSpPr>
          <p:cNvPr id="6" name="AutoShape 5"/>
          <p:cNvSpPr>
            <a:spLocks noChangeArrowheads="1"/>
          </p:cNvSpPr>
          <p:nvPr/>
        </p:nvSpPr>
        <p:spPr bwMode="auto">
          <a:xfrm>
            <a:off x="4757405" y="2043144"/>
            <a:ext cx="963892" cy="662685"/>
          </a:xfrm>
          <a:custGeom>
            <a:avLst/>
            <a:gdLst>
              <a:gd name="connsiteX0" fmla="*/ 0 w 959131"/>
              <a:gd name="connsiteY0" fmla="*/ 641255 h 641255"/>
              <a:gd name="connsiteX1" fmla="*/ 0 w 959131"/>
              <a:gd name="connsiteY1" fmla="*/ 0 h 641255"/>
              <a:gd name="connsiteX2" fmla="*/ 959131 w 959131"/>
              <a:gd name="connsiteY2" fmla="*/ 641255 h 641255"/>
              <a:gd name="connsiteX3" fmla="*/ 0 w 959131"/>
              <a:gd name="connsiteY3" fmla="*/ 641255 h 641255"/>
              <a:gd name="connsiteX0-1" fmla="*/ 0 w 963893"/>
              <a:gd name="connsiteY0-2" fmla="*/ 641255 h 655542"/>
              <a:gd name="connsiteX1-3" fmla="*/ 0 w 963893"/>
              <a:gd name="connsiteY1-4" fmla="*/ 0 h 655542"/>
              <a:gd name="connsiteX2-5" fmla="*/ 963893 w 963893"/>
              <a:gd name="connsiteY2-6" fmla="*/ 655542 h 655542"/>
              <a:gd name="connsiteX3-7" fmla="*/ 0 w 963893"/>
              <a:gd name="connsiteY3-8" fmla="*/ 641255 h 655542"/>
              <a:gd name="connsiteX0-9" fmla="*/ 0 w 963893"/>
              <a:gd name="connsiteY0-10" fmla="*/ 660305 h 660305"/>
              <a:gd name="connsiteX1-11" fmla="*/ 0 w 963893"/>
              <a:gd name="connsiteY1-12" fmla="*/ 0 h 660305"/>
              <a:gd name="connsiteX2-13" fmla="*/ 963893 w 963893"/>
              <a:gd name="connsiteY2-14" fmla="*/ 655542 h 660305"/>
              <a:gd name="connsiteX3-15" fmla="*/ 0 w 963893"/>
              <a:gd name="connsiteY3-16" fmla="*/ 660305 h 660305"/>
              <a:gd name="connsiteX0-17" fmla="*/ 0 w 966274"/>
              <a:gd name="connsiteY0-18" fmla="*/ 660305 h 660305"/>
              <a:gd name="connsiteX1-19" fmla="*/ 0 w 966274"/>
              <a:gd name="connsiteY1-20" fmla="*/ 0 h 660305"/>
              <a:gd name="connsiteX2-21" fmla="*/ 966274 w 966274"/>
              <a:gd name="connsiteY2-22" fmla="*/ 657923 h 660305"/>
              <a:gd name="connsiteX3-23" fmla="*/ 0 w 966274"/>
              <a:gd name="connsiteY3-24" fmla="*/ 660305 h 660305"/>
              <a:gd name="connsiteX0-25" fmla="*/ 0 w 959130"/>
              <a:gd name="connsiteY0-26" fmla="*/ 660305 h 660305"/>
              <a:gd name="connsiteX1-27" fmla="*/ 0 w 959130"/>
              <a:gd name="connsiteY1-28" fmla="*/ 0 h 660305"/>
              <a:gd name="connsiteX2-29" fmla="*/ 959130 w 959130"/>
              <a:gd name="connsiteY2-30" fmla="*/ 657923 h 660305"/>
              <a:gd name="connsiteX3-31" fmla="*/ 0 w 959130"/>
              <a:gd name="connsiteY3-32" fmla="*/ 660305 h 660305"/>
              <a:gd name="connsiteX0-33" fmla="*/ 0 w 963892"/>
              <a:gd name="connsiteY0-34" fmla="*/ 660305 h 662685"/>
              <a:gd name="connsiteX1-35" fmla="*/ 0 w 963892"/>
              <a:gd name="connsiteY1-36" fmla="*/ 0 h 662685"/>
              <a:gd name="connsiteX2-37" fmla="*/ 963892 w 963892"/>
              <a:gd name="connsiteY2-38" fmla="*/ 662685 h 662685"/>
              <a:gd name="connsiteX3-39" fmla="*/ 0 w 963892"/>
              <a:gd name="connsiteY3-40" fmla="*/ 660305 h 662685"/>
            </a:gdLst>
            <a:ahLst/>
            <a:cxnLst>
              <a:cxn ang="0">
                <a:pos x="connsiteX0-1" y="connsiteY0-2"/>
              </a:cxn>
              <a:cxn ang="0">
                <a:pos x="connsiteX1-3" y="connsiteY1-4"/>
              </a:cxn>
              <a:cxn ang="0">
                <a:pos x="connsiteX2-5" y="connsiteY2-6"/>
              </a:cxn>
              <a:cxn ang="0">
                <a:pos x="connsiteX3-7" y="connsiteY3-8"/>
              </a:cxn>
            </a:cxnLst>
            <a:rect l="l" t="t" r="r" b="b"/>
            <a:pathLst>
              <a:path w="963892" h="662685">
                <a:moveTo>
                  <a:pt x="0" y="660305"/>
                </a:moveTo>
                <a:lnTo>
                  <a:pt x="0" y="0"/>
                </a:lnTo>
                <a:lnTo>
                  <a:pt x="963892" y="662685"/>
                </a:lnTo>
                <a:lnTo>
                  <a:pt x="0" y="660305"/>
                </a:lnTo>
                <a:close/>
              </a:path>
            </a:pathLst>
          </a:custGeom>
          <a:solidFill>
            <a:srgbClr val="FF9900"/>
          </a:solidFill>
          <a:ln>
            <a:noFill/>
          </a:ln>
        </p:spPr>
        <p:txBody>
          <a:bodyPr wrap="none" lIns="0" tIns="0" rIns="0" bIns="0"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TW" altLang="en-US" sz="1800" b="0" i="0" u="none" strike="noStrike" kern="0" cap="none" spc="0" normalizeH="0" baseline="0" noProof="0" smtClean="0">
              <a:ln>
                <a:noFill/>
              </a:ln>
              <a:solidFill>
                <a:sysClr val="windowText" lastClr="000000"/>
              </a:solidFill>
              <a:effectLst/>
              <a:uLnTx/>
              <a:uFillTx/>
              <a:ea typeface="微软雅黑" panose="020B0503020204020204" pitchFamily="34" charset="-122"/>
            </a:endParaRPr>
          </a:p>
        </p:txBody>
      </p:sp>
      <p:grpSp>
        <p:nvGrpSpPr>
          <p:cNvPr id="7" name="组合 6"/>
          <p:cNvGrpSpPr/>
          <p:nvPr/>
        </p:nvGrpSpPr>
        <p:grpSpPr>
          <a:xfrm>
            <a:off x="2851415" y="2705039"/>
            <a:ext cx="2865008" cy="1133894"/>
            <a:chOff x="2829536" y="3634297"/>
            <a:chExt cx="2865008" cy="1133894"/>
          </a:xfrm>
          <a:solidFill>
            <a:srgbClr val="FF6E00"/>
          </a:solidFill>
        </p:grpSpPr>
        <p:sp>
          <p:nvSpPr>
            <p:cNvPr id="8" name="Rectangle 4"/>
            <p:cNvSpPr>
              <a:spLocks noChangeArrowheads="1"/>
            </p:cNvSpPr>
            <p:nvPr/>
          </p:nvSpPr>
          <p:spPr bwMode="gray">
            <a:xfrm>
              <a:off x="2829536" y="3634297"/>
              <a:ext cx="2865008" cy="1133894"/>
            </a:xfrm>
            <a:prstGeom prst="rect">
              <a:avLst/>
            </a:prstGeom>
            <a:grpFill/>
            <a:ln w="25400" algn="ctr">
              <a:noFill/>
              <a:miter lim="800000"/>
            </a:ln>
          </p:spPr>
          <p:txBody>
            <a:bodyPr lIns="45720" tIns="44450" rIns="45720" bIns="44450" anchor="ctr" anchorCtr="1"/>
            <a:lstStyle/>
            <a:p>
              <a:pPr marL="0" marR="0" lvl="0" indent="0" defTabSz="914400" eaLnBrk="1" fontAlgn="auto" latinLnBrk="0" hangingPunct="1">
                <a:lnSpc>
                  <a:spcPct val="100000"/>
                </a:lnSpc>
                <a:spcBef>
                  <a:spcPts val="0"/>
                </a:spcBef>
                <a:spcAft>
                  <a:spcPts val="0"/>
                </a:spcAft>
                <a:buClrTx/>
                <a:buSzTx/>
                <a:buFontTx/>
                <a:buNone/>
                <a:defRPr/>
              </a:pPr>
              <a:endParaRPr kumimoji="0" lang="zh-TW" altLang="en-US" sz="1800" b="0" i="0" u="none" strike="noStrike" kern="0" cap="none" spc="0" normalizeH="0" baseline="0" noProof="0" smtClean="0">
                <a:ln>
                  <a:noFill/>
                </a:ln>
                <a:solidFill>
                  <a:sysClr val="windowText" lastClr="000000"/>
                </a:solidFill>
                <a:effectLst/>
                <a:uLnTx/>
                <a:uFillTx/>
                <a:ea typeface="微软雅黑" panose="020B0503020204020204" pitchFamily="34" charset="-122"/>
              </a:endParaRPr>
            </a:p>
          </p:txBody>
        </p:sp>
        <p:sp>
          <p:nvSpPr>
            <p:cNvPr id="9" name="TextBox 11"/>
            <p:cNvSpPr txBox="1">
              <a:spLocks noChangeArrowheads="1"/>
            </p:cNvSpPr>
            <p:nvPr/>
          </p:nvSpPr>
          <p:spPr bwMode="auto">
            <a:xfrm flipH="1">
              <a:off x="3695549" y="3974399"/>
              <a:ext cx="1752902" cy="400110"/>
            </a:xfrm>
            <a:prstGeom prst="rect">
              <a:avLst/>
            </a:prstGeom>
            <a:grp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r>
                <a:rPr lang="zh-CN" altLang="en-US" sz="2000" b="1" kern="0" dirty="0" smtClean="0">
                  <a:solidFill>
                    <a:schemeClr val="bg1"/>
                  </a:solidFill>
                  <a:latin typeface="微软雅黑" panose="020B0503020204020204" pitchFamily="34" charset="-122"/>
                  <a:ea typeface="微软雅黑" panose="020B0503020204020204" pitchFamily="34" charset="-122"/>
                </a:rPr>
                <a:t>点击添加标题    </a:t>
              </a:r>
              <a:endParaRPr lang="en-US" altLang="zh-CN" sz="2000" b="1" kern="0" dirty="0" smtClean="0">
                <a:solidFill>
                  <a:schemeClr val="bg1"/>
                </a:solidFill>
                <a:latin typeface="微软雅黑" panose="020B0503020204020204" pitchFamily="34" charset="-122"/>
                <a:ea typeface="微软雅黑" panose="020B0503020204020204" pitchFamily="34" charset="-122"/>
              </a:endParaRPr>
            </a:p>
          </p:txBody>
        </p:sp>
      </p:grpSp>
      <p:sp>
        <p:nvSpPr>
          <p:cNvPr id="10" name="AutoShape 8"/>
          <p:cNvSpPr>
            <a:spLocks noChangeArrowheads="1"/>
          </p:cNvSpPr>
          <p:nvPr/>
        </p:nvSpPr>
        <p:spPr bwMode="auto">
          <a:xfrm>
            <a:off x="2851414" y="2705829"/>
            <a:ext cx="778871" cy="695135"/>
          </a:xfrm>
          <a:custGeom>
            <a:avLst/>
            <a:gdLst>
              <a:gd name="connsiteX0" fmla="*/ 0 w 820146"/>
              <a:gd name="connsiteY0" fmla="*/ 697675 h 697675"/>
              <a:gd name="connsiteX1" fmla="*/ 0 w 820146"/>
              <a:gd name="connsiteY1" fmla="*/ 0 h 697675"/>
              <a:gd name="connsiteX2" fmla="*/ 820146 w 820146"/>
              <a:gd name="connsiteY2" fmla="*/ 697675 h 697675"/>
              <a:gd name="connsiteX3" fmla="*/ 0 w 820146"/>
              <a:gd name="connsiteY3" fmla="*/ 697675 h 697675"/>
              <a:gd name="connsiteX0-1" fmla="*/ 0 w 778871"/>
              <a:gd name="connsiteY0-2" fmla="*/ 697675 h 697675"/>
              <a:gd name="connsiteX1-3" fmla="*/ 0 w 778871"/>
              <a:gd name="connsiteY1-4" fmla="*/ 0 h 697675"/>
              <a:gd name="connsiteX2-5" fmla="*/ 778871 w 778871"/>
              <a:gd name="connsiteY2-6" fmla="*/ 678625 h 697675"/>
              <a:gd name="connsiteX3-7" fmla="*/ 0 w 778871"/>
              <a:gd name="connsiteY3-8" fmla="*/ 697675 h 697675"/>
              <a:gd name="connsiteX0-9" fmla="*/ 0 w 778871"/>
              <a:gd name="connsiteY0-10" fmla="*/ 672275 h 678625"/>
              <a:gd name="connsiteX1-11" fmla="*/ 0 w 778871"/>
              <a:gd name="connsiteY1-12" fmla="*/ 0 h 678625"/>
              <a:gd name="connsiteX2-13" fmla="*/ 778871 w 778871"/>
              <a:gd name="connsiteY2-14" fmla="*/ 678625 h 678625"/>
              <a:gd name="connsiteX3-15" fmla="*/ 0 w 778871"/>
              <a:gd name="connsiteY3-16" fmla="*/ 672275 h 678625"/>
              <a:gd name="connsiteX0-17" fmla="*/ 0 w 778871"/>
              <a:gd name="connsiteY0-18" fmla="*/ 672275 h 678625"/>
              <a:gd name="connsiteX1-19" fmla="*/ 0 w 778871"/>
              <a:gd name="connsiteY1-20" fmla="*/ 0 h 678625"/>
              <a:gd name="connsiteX2-21" fmla="*/ 778871 w 778871"/>
              <a:gd name="connsiteY2-22" fmla="*/ 678625 h 678625"/>
              <a:gd name="connsiteX3-23" fmla="*/ 0 w 778871"/>
              <a:gd name="connsiteY3-24" fmla="*/ 672275 h 678625"/>
              <a:gd name="connsiteX0-25" fmla="*/ 0 w 778871"/>
              <a:gd name="connsiteY0-26" fmla="*/ 695135 h 695135"/>
              <a:gd name="connsiteX1-27" fmla="*/ 0 w 778871"/>
              <a:gd name="connsiteY1-28" fmla="*/ 0 h 695135"/>
              <a:gd name="connsiteX2-29" fmla="*/ 778871 w 778871"/>
              <a:gd name="connsiteY2-30" fmla="*/ 678625 h 695135"/>
              <a:gd name="connsiteX3-31" fmla="*/ 0 w 778871"/>
              <a:gd name="connsiteY3-32" fmla="*/ 695135 h 695135"/>
            </a:gdLst>
            <a:ahLst/>
            <a:cxnLst>
              <a:cxn ang="0">
                <a:pos x="connsiteX0-1" y="connsiteY0-2"/>
              </a:cxn>
              <a:cxn ang="0">
                <a:pos x="connsiteX1-3" y="connsiteY1-4"/>
              </a:cxn>
              <a:cxn ang="0">
                <a:pos x="connsiteX2-5" y="connsiteY2-6"/>
              </a:cxn>
              <a:cxn ang="0">
                <a:pos x="connsiteX3-7" y="connsiteY3-8"/>
              </a:cxn>
            </a:cxnLst>
            <a:rect l="l" t="t" r="r" b="b"/>
            <a:pathLst>
              <a:path w="778871" h="695135">
                <a:moveTo>
                  <a:pt x="0" y="695135"/>
                </a:moveTo>
                <a:lnTo>
                  <a:pt x="0" y="0"/>
                </a:lnTo>
                <a:lnTo>
                  <a:pt x="778871" y="678625"/>
                </a:lnTo>
                <a:lnTo>
                  <a:pt x="0" y="695135"/>
                </a:lnTo>
                <a:close/>
              </a:path>
            </a:pathLst>
          </a:custGeom>
          <a:solidFill>
            <a:srgbClr val="DE0000"/>
          </a:solidFill>
          <a:ln>
            <a:noFill/>
          </a:ln>
        </p:spPr>
        <p:txBody>
          <a:bodyPr wrap="none" lIns="0" tIns="0" rIns="0" bIns="0"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TW" altLang="en-US" sz="1800" b="0" i="0" u="none" strike="noStrike" kern="0" cap="none" spc="0" normalizeH="0" baseline="0" noProof="0" smtClean="0">
              <a:ln>
                <a:noFill/>
              </a:ln>
              <a:solidFill>
                <a:sysClr val="windowText" lastClr="000000"/>
              </a:solidFill>
              <a:effectLst/>
              <a:uLnTx/>
              <a:uFillTx/>
              <a:ea typeface="微软雅黑" panose="020B0503020204020204" pitchFamily="34" charset="-122"/>
            </a:endParaRPr>
          </a:p>
        </p:txBody>
      </p:sp>
      <p:grpSp>
        <p:nvGrpSpPr>
          <p:cNvPr id="11" name="组合 10"/>
          <p:cNvGrpSpPr/>
          <p:nvPr/>
        </p:nvGrpSpPr>
        <p:grpSpPr>
          <a:xfrm>
            <a:off x="1142318" y="3380696"/>
            <a:ext cx="2479705" cy="1135270"/>
            <a:chOff x="1120439" y="4309954"/>
            <a:chExt cx="2479705" cy="1135270"/>
          </a:xfrm>
          <a:solidFill>
            <a:schemeClr val="accent1"/>
          </a:solidFill>
        </p:grpSpPr>
        <p:sp>
          <p:nvSpPr>
            <p:cNvPr id="12" name="Rectangle 6"/>
            <p:cNvSpPr>
              <a:spLocks noChangeArrowheads="1"/>
            </p:cNvSpPr>
            <p:nvPr/>
          </p:nvSpPr>
          <p:spPr bwMode="gray">
            <a:xfrm>
              <a:off x="1120439" y="4309954"/>
              <a:ext cx="2479705" cy="1135270"/>
            </a:xfrm>
            <a:prstGeom prst="rect">
              <a:avLst/>
            </a:prstGeom>
            <a:solidFill>
              <a:srgbClr val="C80000"/>
            </a:solidFill>
            <a:ln w="25400" algn="ctr">
              <a:noFill/>
              <a:miter lim="800000"/>
            </a:ln>
          </p:spPr>
          <p:txBody>
            <a:bodyPr lIns="45720" tIns="44450" rIns="45720" bIns="44450" anchor="ctr" anchorCtr="1"/>
            <a:lstStyle/>
            <a:p>
              <a:pPr marL="0" marR="0" lvl="0" indent="0" defTabSz="914400" eaLnBrk="1" fontAlgn="auto" latinLnBrk="0" hangingPunct="1">
                <a:lnSpc>
                  <a:spcPct val="100000"/>
                </a:lnSpc>
                <a:spcBef>
                  <a:spcPts val="0"/>
                </a:spcBef>
                <a:spcAft>
                  <a:spcPts val="0"/>
                </a:spcAft>
                <a:buClrTx/>
                <a:buSzTx/>
                <a:buFontTx/>
                <a:buNone/>
                <a:defRPr/>
              </a:pPr>
              <a:endParaRPr kumimoji="0" lang="zh-TW" altLang="en-US" sz="1800" b="0" i="0" u="none" strike="noStrike" kern="0" cap="none" spc="0" normalizeH="0" baseline="0" noProof="0" smtClean="0">
                <a:ln>
                  <a:noFill/>
                </a:ln>
                <a:solidFill>
                  <a:sysClr val="windowText" lastClr="000000"/>
                </a:solidFill>
                <a:effectLst/>
                <a:uLnTx/>
                <a:uFillTx/>
                <a:ea typeface="微软雅黑" panose="020B0503020204020204" pitchFamily="34" charset="-122"/>
              </a:endParaRPr>
            </a:p>
          </p:txBody>
        </p:sp>
        <p:sp>
          <p:nvSpPr>
            <p:cNvPr id="13" name="TextBox 11"/>
            <p:cNvSpPr txBox="1">
              <a:spLocks noChangeArrowheads="1"/>
            </p:cNvSpPr>
            <p:nvPr/>
          </p:nvSpPr>
          <p:spPr bwMode="auto">
            <a:xfrm flipH="1">
              <a:off x="1490153" y="4677534"/>
              <a:ext cx="1752902" cy="400110"/>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r>
                <a:rPr lang="zh-CN" altLang="en-US" sz="2000" b="1" kern="0" dirty="0" smtClean="0">
                  <a:solidFill>
                    <a:schemeClr val="bg1"/>
                  </a:solidFill>
                  <a:latin typeface="微软雅黑" panose="020B0503020204020204" pitchFamily="34" charset="-122"/>
                  <a:ea typeface="微软雅黑" panose="020B0503020204020204" pitchFamily="34" charset="-122"/>
                </a:rPr>
                <a:t>点击添加标题    </a:t>
              </a:r>
              <a:endParaRPr lang="en-US" altLang="zh-CN" sz="2000" b="1" kern="0" dirty="0" smtClean="0">
                <a:solidFill>
                  <a:schemeClr val="bg1"/>
                </a:solidFill>
                <a:latin typeface="微软雅黑" panose="020B0503020204020204" pitchFamily="34" charset="-122"/>
                <a:ea typeface="微软雅黑" panose="020B0503020204020204" pitchFamily="34" charset="-122"/>
              </a:endParaRPr>
            </a:p>
          </p:txBody>
        </p:sp>
      </p:grpSp>
      <p:sp>
        <p:nvSpPr>
          <p:cNvPr id="14" name="Text Box 40"/>
          <p:cNvSpPr txBox="1">
            <a:spLocks noChangeArrowheads="1"/>
          </p:cNvSpPr>
          <p:nvPr/>
        </p:nvSpPr>
        <p:spPr bwMode="gray">
          <a:xfrm>
            <a:off x="956624" y="1601292"/>
            <a:ext cx="3255336" cy="867930"/>
          </a:xfrm>
          <a:prstGeom prst="rect">
            <a:avLst/>
          </a:prstGeom>
          <a:noFill/>
          <a:ln w="9525">
            <a:noFill/>
            <a:miter lim="800000"/>
          </a:ln>
        </p:spPr>
        <p:txBody>
          <a:bodyPr wrap="square">
            <a:spAutoFit/>
          </a:bodyPr>
          <a:lstStyle/>
          <a:p>
            <a:pPr lvl="0">
              <a:lnSpc>
                <a:spcPct val="120000"/>
              </a:lnSpc>
              <a:defRPr/>
            </a:pPr>
            <a:r>
              <a:rPr lang="zh-CN" altLang="en-US" sz="1400" kern="0" dirty="0" smtClean="0">
                <a:solidFill>
                  <a:schemeClr val="tx1">
                    <a:lumMod val="75000"/>
                    <a:lumOff val="2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400" kern="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lvl="0">
              <a:lnSpc>
                <a:spcPct val="120000"/>
              </a:lnSpc>
              <a:defRPr/>
            </a:pPr>
            <a:r>
              <a:rPr lang="zh-CN" altLang="en-US" sz="1400" kern="0" dirty="0" smtClean="0">
                <a:solidFill>
                  <a:schemeClr val="tx1">
                    <a:lumMod val="75000"/>
                    <a:lumOff val="2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400" kern="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lvl="0">
              <a:lnSpc>
                <a:spcPct val="120000"/>
              </a:lnSpc>
              <a:defRPr/>
            </a:pPr>
            <a:endParaRPr lang="zh-CN" altLang="en-US" sz="1400" kern="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 name="Rectangle 11"/>
          <p:cNvSpPr>
            <a:spLocks noChangeArrowheads="1"/>
          </p:cNvSpPr>
          <p:nvPr/>
        </p:nvSpPr>
        <p:spPr bwMode="gray">
          <a:xfrm>
            <a:off x="1030644" y="1224422"/>
            <a:ext cx="2500330" cy="358775"/>
          </a:xfrm>
          <a:prstGeom prst="rect">
            <a:avLst/>
          </a:prstGeom>
          <a:noFill/>
          <a:ln>
            <a:noFill/>
          </a:ln>
        </p:spPr>
        <p:txBody>
          <a:bodyPr lIns="0" tIns="0" rIns="0" bIns="0" anchor="ctr"/>
          <a:lstStyle/>
          <a:p>
            <a:pPr lvl="0">
              <a:lnSpc>
                <a:spcPct val="120000"/>
              </a:lnSpc>
              <a:defRPr/>
            </a:pPr>
            <a:r>
              <a:rPr lang="zh-CN" altLang="en-US" sz="2000" b="1" kern="0" dirty="0">
                <a:solidFill>
                  <a:schemeClr val="tx1">
                    <a:lumMod val="75000"/>
                    <a:lumOff val="25000"/>
                  </a:schemeClr>
                </a:solidFill>
                <a:latin typeface="微软雅黑" panose="020B0503020204020204" pitchFamily="34" charset="-122"/>
                <a:ea typeface="微软雅黑" panose="020B0503020204020204" pitchFamily="34" charset="-122"/>
              </a:rPr>
              <a:t>单击此处</a:t>
            </a:r>
            <a:r>
              <a:rPr lang="zh-CN" altLang="en-US" sz="2000" b="1" kern="0" dirty="0" smtClean="0">
                <a:solidFill>
                  <a:schemeClr val="tx1">
                    <a:lumMod val="75000"/>
                    <a:lumOff val="25000"/>
                  </a:schemeClr>
                </a:solidFill>
                <a:latin typeface="微软雅黑" panose="020B0503020204020204" pitchFamily="34" charset="-122"/>
                <a:ea typeface="微软雅黑" panose="020B0503020204020204" pitchFamily="34" charset="-122"/>
              </a:rPr>
              <a:t>输入小标题</a:t>
            </a:r>
            <a:endParaRPr lang="zh-CN" altLang="en-US" sz="2000" b="1" kern="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300"/>
                                        <p:tgtEl>
                                          <p:spTgt spid="11"/>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down)">
                                      <p:cBhvr>
                                        <p:cTn id="11" dur="300"/>
                                        <p:tgtEl>
                                          <p:spTgt spid="10"/>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300"/>
                                        <p:tgtEl>
                                          <p:spTgt spid="7"/>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300"/>
                                        <p:tgtEl>
                                          <p:spTgt spid="6"/>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left)">
                                      <p:cBhvr>
                                        <p:cTn id="23" dur="300"/>
                                        <p:tgtEl>
                                          <p:spTgt spid="3"/>
                                        </p:tgtEl>
                                      </p:cBhvr>
                                    </p:animEffect>
                                  </p:childTnLst>
                                </p:cTn>
                              </p:par>
                            </p:childTnLst>
                          </p:cTn>
                        </p:par>
                        <p:par>
                          <p:cTn id="24" fill="hold">
                            <p:stCondLst>
                              <p:cond delay="2500"/>
                            </p:stCondLst>
                            <p:childTnLst>
                              <p:par>
                                <p:cTn id="25" presetID="41" presetClass="entr" presetSubtype="0" fill="hold" grpId="0" nodeType="afterEffect">
                                  <p:stCondLst>
                                    <p:cond delay="0"/>
                                  </p:stCondLst>
                                  <p:iterate type="lt">
                                    <p:tmPct val="10000"/>
                                  </p:iterate>
                                  <p:childTnLst>
                                    <p:set>
                                      <p:cBhvr>
                                        <p:cTn id="26" dur="1" fill="hold">
                                          <p:stCondLst>
                                            <p:cond delay="0"/>
                                          </p:stCondLst>
                                        </p:cTn>
                                        <p:tgtEl>
                                          <p:spTgt spid="15"/>
                                        </p:tgtEl>
                                        <p:attrNameLst>
                                          <p:attrName>style.visibility</p:attrName>
                                        </p:attrNameLst>
                                      </p:cBhvr>
                                      <p:to>
                                        <p:strVal val="visible"/>
                                      </p:to>
                                    </p:set>
                                    <p:anim calcmode="lin" valueType="num">
                                      <p:cBhvr>
                                        <p:cTn id="27"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28" dur="500" fill="hold"/>
                                        <p:tgtEl>
                                          <p:spTgt spid="15"/>
                                        </p:tgtEl>
                                        <p:attrNameLst>
                                          <p:attrName>ppt_y</p:attrName>
                                        </p:attrNameLst>
                                      </p:cBhvr>
                                      <p:tavLst>
                                        <p:tav tm="0">
                                          <p:val>
                                            <p:strVal val="#ppt_y"/>
                                          </p:val>
                                        </p:tav>
                                        <p:tav tm="100000">
                                          <p:val>
                                            <p:strVal val="#ppt_y"/>
                                          </p:val>
                                        </p:tav>
                                      </p:tavLst>
                                    </p:anim>
                                    <p:anim calcmode="lin" valueType="num">
                                      <p:cBhvr>
                                        <p:cTn id="29"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30"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31" dur="500" tmFilter="0,0; .5, 1; 1, 1"/>
                                        <p:tgtEl>
                                          <p:spTgt spid="15"/>
                                        </p:tgtEl>
                                      </p:cBhvr>
                                    </p:animEffect>
                                  </p:childTnLst>
                                </p:cTn>
                              </p:par>
                            </p:childTnLst>
                          </p:cTn>
                        </p:par>
                        <p:par>
                          <p:cTn id="32" fill="hold">
                            <p:stCondLst>
                              <p:cond delay="2399"/>
                            </p:stCondLst>
                            <p:childTnLst>
                              <p:par>
                                <p:cTn id="33" presetID="42"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750"/>
                                        <p:tgtEl>
                                          <p:spTgt spid="14"/>
                                        </p:tgtEl>
                                      </p:cBhvr>
                                    </p:animEffect>
                                    <p:anim calcmode="lin" valueType="num">
                                      <p:cBhvr>
                                        <p:cTn id="36" dur="750" fill="hold"/>
                                        <p:tgtEl>
                                          <p:spTgt spid="14"/>
                                        </p:tgtEl>
                                        <p:attrNameLst>
                                          <p:attrName>ppt_x</p:attrName>
                                        </p:attrNameLst>
                                      </p:cBhvr>
                                      <p:tavLst>
                                        <p:tav tm="0">
                                          <p:val>
                                            <p:strVal val="#ppt_x"/>
                                          </p:val>
                                        </p:tav>
                                        <p:tav tm="100000">
                                          <p:val>
                                            <p:strVal val="#ppt_x"/>
                                          </p:val>
                                        </p:tav>
                                      </p:tavLst>
                                    </p:anim>
                                    <p:anim calcmode="lin" valueType="num">
                                      <p:cBhvr>
                                        <p:cTn id="37" dur="75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4" grpId="0"/>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cstate="email"/>
          <a:stretch>
            <a:fillRect/>
          </a:stretch>
        </p:blipFill>
        <p:spPr>
          <a:xfrm>
            <a:off x="0" y="0"/>
            <a:ext cx="9144000" cy="5143500"/>
          </a:xfrm>
          <a:prstGeom prst="rect">
            <a:avLst/>
          </a:prstGeom>
        </p:spPr>
      </p:pic>
      <p:pic>
        <p:nvPicPr>
          <p:cNvPr id="7" name="图片 6"/>
          <p:cNvPicPr>
            <a:picLocks noChangeAspect="1"/>
          </p:cNvPicPr>
          <p:nvPr/>
        </p:nvPicPr>
        <p:blipFill>
          <a:blip r:embed="rId2" cstate="email"/>
          <a:stretch>
            <a:fillRect/>
          </a:stretch>
        </p:blipFill>
        <p:spPr>
          <a:xfrm>
            <a:off x="0" y="4091940"/>
            <a:ext cx="9144000" cy="1051560"/>
          </a:xfrm>
          <a:prstGeom prst="rect">
            <a:avLst/>
          </a:prstGeom>
        </p:spPr>
      </p:pic>
      <p:pic>
        <p:nvPicPr>
          <p:cNvPr id="9" name="图片 8"/>
          <p:cNvPicPr>
            <a:picLocks noChangeAspect="1"/>
          </p:cNvPicPr>
          <p:nvPr/>
        </p:nvPicPr>
        <p:blipFill>
          <a:blip r:embed="rId3" cstate="email"/>
          <a:stretch>
            <a:fillRect/>
          </a:stretch>
        </p:blipFill>
        <p:spPr>
          <a:xfrm>
            <a:off x="0" y="-549"/>
            <a:ext cx="3213100" cy="3117076"/>
          </a:xfrm>
          <a:prstGeom prst="rect">
            <a:avLst/>
          </a:prstGeom>
        </p:spPr>
      </p:pic>
      <p:sp>
        <p:nvSpPr>
          <p:cNvPr id="10" name="文本框 9"/>
          <p:cNvSpPr txBox="1"/>
          <p:nvPr/>
        </p:nvSpPr>
        <p:spPr>
          <a:xfrm>
            <a:off x="1904250" y="2531752"/>
            <a:ext cx="5335500" cy="584775"/>
          </a:xfrm>
          <a:prstGeom prst="rect">
            <a:avLst/>
          </a:prstGeom>
          <a:noFill/>
        </p:spPr>
        <p:txBody>
          <a:bodyPr wrap="none" rtlCol="0">
            <a:spAutoFit/>
          </a:bodyPr>
          <a:lstStyle/>
          <a:p>
            <a:r>
              <a:rPr lang="zh-CN" altLang="en-US" sz="3200" b="1" dirty="0" smtClean="0">
                <a:solidFill>
                  <a:srgbClr val="C00000"/>
                </a:solidFill>
                <a:latin typeface="微软雅黑" panose="020B0503020204020204" pitchFamily="34" charset="-122"/>
                <a:ea typeface="微软雅黑" panose="020B0503020204020204" pitchFamily="34" charset="-122"/>
              </a:rPr>
              <a:t>感谢您的观看 </a:t>
            </a:r>
            <a:r>
              <a:rPr lang="en-US" altLang="zh-CN" sz="3200" b="1" dirty="0" smtClean="0">
                <a:solidFill>
                  <a:srgbClr val="C00000"/>
                </a:solidFill>
                <a:latin typeface="微软雅黑" panose="020B0503020204020204" pitchFamily="34" charset="-122"/>
                <a:ea typeface="微软雅黑" panose="020B0503020204020204" pitchFamily="34" charset="-122"/>
              </a:rPr>
              <a:t>THANK YOU</a:t>
            </a:r>
            <a:endParaRPr lang="zh-CN" altLang="en-US" sz="3200" b="1" dirty="0">
              <a:solidFill>
                <a:srgbClr val="C00000"/>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2762851" y="3203740"/>
            <a:ext cx="3618298" cy="461665"/>
          </a:xfrm>
          <a:prstGeom prst="rect">
            <a:avLst/>
          </a:prstGeom>
          <a:noFill/>
        </p:spPr>
        <p:txBody>
          <a:bodyPr wrap="none" rtlCol="0">
            <a:spAutoFit/>
          </a:bodyPr>
          <a:lstStyle/>
          <a:p>
            <a:r>
              <a:rPr lang="en-US" altLang="zh-CN" sz="2400" dirty="0" smtClean="0">
                <a:solidFill>
                  <a:srgbClr val="C00000"/>
                </a:solidFill>
                <a:latin typeface="微软雅黑" panose="020B0503020204020204" pitchFamily="34" charset="-122"/>
                <a:ea typeface="微软雅黑" panose="020B0503020204020204" pitchFamily="34" charset="-122"/>
              </a:rPr>
              <a:t>—</a:t>
            </a:r>
            <a:r>
              <a:rPr lang="zh-CN" altLang="en-US" sz="2400" dirty="0" smtClean="0">
                <a:solidFill>
                  <a:srgbClr val="C00000"/>
                </a:solidFill>
                <a:latin typeface="微软雅黑" panose="020B0503020204020204" pitchFamily="34" charset="-122"/>
                <a:ea typeface="微软雅黑" panose="020B0503020204020204" pitchFamily="34" charset="-122"/>
              </a:rPr>
              <a:t>单击添加副标题文字</a:t>
            </a:r>
            <a:r>
              <a:rPr lang="en-US" altLang="zh-CN" sz="2400" dirty="0" smtClean="0">
                <a:solidFill>
                  <a:srgbClr val="C00000"/>
                </a:solidFill>
                <a:latin typeface="微软雅黑" panose="020B0503020204020204" pitchFamily="34" charset="-122"/>
                <a:ea typeface="微软雅黑" panose="020B0503020204020204" pitchFamily="34" charset="-122"/>
              </a:rPr>
              <a:t>—</a:t>
            </a:r>
            <a:endParaRPr lang="zh-CN" altLang="en-US" sz="2400" dirty="0">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0" presetClass="entr" presetSubtype="0" decel="10000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3"/>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2" presetClass="entr" presetSubtype="4" fill="hold" grpId="0" nodeType="afterEffect" p14:presetBounceEnd="28000">
                                      <p:stCondLst>
                                        <p:cond delay="0"/>
                                      </p:stCondLst>
                                      <p:iterate type="lt">
                                        <p:tmPct val="15000"/>
                                      </p:iterate>
                                      <p:childTnLst>
                                        <p:set>
                                          <p:cBhvr>
                                            <p:cTn id="24" dur="1" fill="hold">
                                              <p:stCondLst>
                                                <p:cond delay="0"/>
                                              </p:stCondLst>
                                            </p:cTn>
                                            <p:tgtEl>
                                              <p:spTgt spid="10"/>
                                            </p:tgtEl>
                                            <p:attrNameLst>
                                              <p:attrName>style.visibility</p:attrName>
                                            </p:attrNameLst>
                                          </p:cBhvr>
                                          <p:to>
                                            <p:strVal val="visible"/>
                                          </p:to>
                                        </p:set>
                                        <p:anim calcmode="lin" valueType="num" p14:bounceEnd="28000">
                                          <p:cBhvr additive="base">
                                            <p:cTn id="25" dur="500" fill="hold"/>
                                            <p:tgtEl>
                                              <p:spTgt spid="10"/>
                                            </p:tgtEl>
                                            <p:attrNameLst>
                                              <p:attrName>ppt_x</p:attrName>
                                            </p:attrNameLst>
                                          </p:cBhvr>
                                          <p:tavLst>
                                            <p:tav tm="0">
                                              <p:val>
                                                <p:strVal val="#ppt_x"/>
                                              </p:val>
                                            </p:tav>
                                            <p:tav tm="100000">
                                              <p:val>
                                                <p:strVal val="#ppt_x"/>
                                              </p:val>
                                            </p:tav>
                                          </p:tavLst>
                                        </p:anim>
                                        <p:anim calcmode="lin" valueType="num" p14:bounceEnd="28000">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par>
                              <p:cTn id="27" fill="hold">
                                <p:stCondLst>
                                  <p:cond delay="3625"/>
                                </p:stCondLst>
                                <p:childTnLst>
                                  <p:par>
                                    <p:cTn id="28" presetID="42" presetClass="entr" presetSubtype="0"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1000"/>
                                            <p:tgtEl>
                                              <p:spTgt spid="11"/>
                                            </p:tgtEl>
                                          </p:cBhvr>
                                        </p:animEffect>
                                        <p:anim calcmode="lin" valueType="num">
                                          <p:cBhvr>
                                            <p:cTn id="31" dur="1000" fill="hold"/>
                                            <p:tgtEl>
                                              <p:spTgt spid="11"/>
                                            </p:tgtEl>
                                            <p:attrNameLst>
                                              <p:attrName>ppt_x</p:attrName>
                                            </p:attrNameLst>
                                          </p:cBhvr>
                                          <p:tavLst>
                                            <p:tav tm="0">
                                              <p:val>
                                                <p:strVal val="#ppt_x"/>
                                              </p:val>
                                            </p:tav>
                                            <p:tav tm="100000">
                                              <p:val>
                                                <p:strVal val="#ppt_x"/>
                                              </p:val>
                                            </p:tav>
                                          </p:tavLst>
                                        </p:anim>
                                        <p:anim calcmode="lin" valueType="num">
                                          <p:cBhvr>
                                            <p:cTn id="3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0" presetClass="entr" presetSubtype="0" decel="10000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3"/>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2" presetClass="entr" presetSubtype="4" fill="hold" grpId="0" nodeType="afterEffect">
                                      <p:stCondLst>
                                        <p:cond delay="0"/>
                                      </p:stCondLst>
                                      <p:iterate type="lt">
                                        <p:tmPct val="15000"/>
                                      </p:iterate>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par>
                              <p:cTn id="27" fill="hold">
                                <p:stCondLst>
                                  <p:cond delay="3625"/>
                                </p:stCondLst>
                                <p:childTnLst>
                                  <p:par>
                                    <p:cTn id="28" presetID="42" presetClass="entr" presetSubtype="0"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1000"/>
                                            <p:tgtEl>
                                              <p:spTgt spid="11"/>
                                            </p:tgtEl>
                                          </p:cBhvr>
                                        </p:animEffect>
                                        <p:anim calcmode="lin" valueType="num">
                                          <p:cBhvr>
                                            <p:cTn id="31" dur="1000" fill="hold"/>
                                            <p:tgtEl>
                                              <p:spTgt spid="11"/>
                                            </p:tgtEl>
                                            <p:attrNameLst>
                                              <p:attrName>ppt_x</p:attrName>
                                            </p:attrNameLst>
                                          </p:cBhvr>
                                          <p:tavLst>
                                            <p:tav tm="0">
                                              <p:val>
                                                <p:strVal val="#ppt_x"/>
                                              </p:val>
                                            </p:tav>
                                            <p:tav tm="100000">
                                              <p:val>
                                                <p:strVal val="#ppt_x"/>
                                              </p:val>
                                            </p:tav>
                                          </p:tavLst>
                                        </p:anim>
                                        <p:anim calcmode="lin" valueType="num">
                                          <p:cBhvr>
                                            <p:cTn id="3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7144" y="-27146"/>
            <a:ext cx="9136856" cy="51706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50"/>
          </a:p>
        </p:txBody>
      </p:sp>
      <p:sp>
        <p:nvSpPr>
          <p:cNvPr id="7" name="矩形 6"/>
          <p:cNvSpPr/>
          <p:nvPr/>
        </p:nvSpPr>
        <p:spPr>
          <a:xfrm>
            <a:off x="476" y="1940243"/>
            <a:ext cx="9143524" cy="92821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1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085"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3632359" y="1050131"/>
            <a:ext cx="1878806" cy="571500"/>
          </a:xfrm>
          <a:prstGeom prst="rect">
            <a:avLst/>
          </a:prstGeom>
        </p:spPr>
      </p:pic>
      <p:sp>
        <p:nvSpPr>
          <p:cNvPr id="5" name="文本框 4"/>
          <p:cNvSpPr txBox="1"/>
          <p:nvPr/>
        </p:nvSpPr>
        <p:spPr>
          <a:xfrm>
            <a:off x="3150394" y="3100864"/>
            <a:ext cx="2850356" cy="829945"/>
          </a:xfrm>
          <a:prstGeom prst="rect">
            <a:avLst/>
          </a:prstGeom>
          <a:noFill/>
        </p:spPr>
        <p:txBody>
          <a:bodyPr wrap="square" rtlCol="0">
            <a:spAutoFit/>
          </a:bodyPr>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0" y="-549"/>
            <a:ext cx="9144000" cy="5144049"/>
            <a:chOff x="0" y="-549"/>
            <a:chExt cx="9144000" cy="5144049"/>
          </a:xfrm>
        </p:grpSpPr>
        <p:pic>
          <p:nvPicPr>
            <p:cNvPr id="20" name="图片 19"/>
            <p:cNvPicPr>
              <a:picLocks noChangeAspect="1"/>
            </p:cNvPicPr>
            <p:nvPr/>
          </p:nvPicPr>
          <p:blipFill>
            <a:blip r:embed="rId1" cstate="email"/>
            <a:stretch>
              <a:fillRect/>
            </a:stretch>
          </p:blipFill>
          <p:spPr>
            <a:xfrm>
              <a:off x="0" y="0"/>
              <a:ext cx="9144000" cy="5143500"/>
            </a:xfrm>
            <a:prstGeom prst="rect">
              <a:avLst/>
            </a:prstGeom>
          </p:spPr>
        </p:pic>
        <p:pic>
          <p:nvPicPr>
            <p:cNvPr id="21" name="图片 20"/>
            <p:cNvPicPr>
              <a:picLocks noChangeAspect="1"/>
            </p:cNvPicPr>
            <p:nvPr/>
          </p:nvPicPr>
          <p:blipFill>
            <a:blip r:embed="rId2" cstate="email"/>
            <a:stretch>
              <a:fillRect/>
            </a:stretch>
          </p:blipFill>
          <p:spPr>
            <a:xfrm>
              <a:off x="0" y="4091940"/>
              <a:ext cx="9144000" cy="1051560"/>
            </a:xfrm>
            <a:prstGeom prst="rect">
              <a:avLst/>
            </a:prstGeom>
          </p:spPr>
        </p:pic>
        <p:pic>
          <p:nvPicPr>
            <p:cNvPr id="22" name="图片 21"/>
            <p:cNvPicPr>
              <a:picLocks noChangeAspect="1"/>
            </p:cNvPicPr>
            <p:nvPr/>
          </p:nvPicPr>
          <p:blipFill>
            <a:blip r:embed="rId3" cstate="email"/>
            <a:stretch>
              <a:fillRect/>
            </a:stretch>
          </p:blipFill>
          <p:spPr>
            <a:xfrm>
              <a:off x="0" y="-549"/>
              <a:ext cx="3213100" cy="3117076"/>
            </a:xfrm>
            <a:prstGeom prst="rect">
              <a:avLst/>
            </a:prstGeom>
          </p:spPr>
        </p:pic>
      </p:grpSp>
      <p:sp>
        <p:nvSpPr>
          <p:cNvPr id="104" name="TextBox 11"/>
          <p:cNvSpPr txBox="1"/>
          <p:nvPr/>
        </p:nvSpPr>
        <p:spPr>
          <a:xfrm>
            <a:off x="3851922" y="1707654"/>
            <a:ext cx="2954655" cy="1077218"/>
          </a:xfrm>
          <a:prstGeom prst="rect">
            <a:avLst/>
          </a:prstGeom>
          <a:noFill/>
        </p:spPr>
        <p:txBody>
          <a:bodyPr wrap="none" rtlCol="0">
            <a:spAutoFit/>
          </a:bodyPr>
          <a:lstStyle/>
          <a:p>
            <a:pPr marL="0" lvl="1" defTabSz="914400" fontAlgn="base">
              <a:spcBef>
                <a:spcPct val="0"/>
              </a:spcBef>
              <a:spcAft>
                <a:spcPct val="0"/>
              </a:spcAft>
            </a:pPr>
            <a:r>
              <a:rPr lang="zh-CN" altLang="en-US" sz="1400" b="1" dirty="0" smtClean="0">
                <a:solidFill>
                  <a:srgbClr val="080808"/>
                </a:solidFill>
                <a:latin typeface="微软雅黑" panose="020B0503020204020204" pitchFamily="34" charset="-122"/>
                <a:ea typeface="微软雅黑" panose="020B0503020204020204" pitchFamily="34" charset="-122"/>
              </a:rPr>
              <a:t> </a:t>
            </a:r>
            <a:r>
              <a:rPr lang="zh-CN" altLang="en-US" sz="2800" b="1" dirty="0" smtClean="0">
                <a:solidFill>
                  <a:srgbClr val="080808"/>
                </a:solidFill>
                <a:latin typeface="微软雅黑" panose="020B0503020204020204" pitchFamily="34" charset="-122"/>
                <a:ea typeface="微软雅黑" panose="020B0503020204020204" pitchFamily="34" charset="-122"/>
              </a:rPr>
              <a:t>第一部分</a:t>
            </a:r>
            <a:endParaRPr lang="en-US" altLang="zh-CN" sz="2800" b="1" dirty="0">
              <a:solidFill>
                <a:srgbClr val="080808"/>
              </a:solidFill>
              <a:latin typeface="微软雅黑" panose="020B0503020204020204" pitchFamily="34" charset="-122"/>
              <a:ea typeface="微软雅黑" panose="020B0503020204020204" pitchFamily="34" charset="-122"/>
            </a:endParaRPr>
          </a:p>
          <a:p>
            <a:pPr marL="0" lvl="1" algn="ctr" defTabSz="914400" fontAlgn="base">
              <a:spcBef>
                <a:spcPct val="0"/>
              </a:spcBef>
              <a:spcAft>
                <a:spcPct val="0"/>
              </a:spcAft>
            </a:pPr>
            <a:r>
              <a:rPr lang="zh-CN" altLang="en-US" sz="3600" b="1" dirty="0" smtClean="0">
                <a:solidFill>
                  <a:srgbClr val="C00002"/>
                </a:solidFill>
                <a:latin typeface="微软雅黑" panose="020B0503020204020204" pitchFamily="34" charset="-122"/>
                <a:ea typeface="微软雅黑" panose="020B0503020204020204" pitchFamily="34" charset="-122"/>
              </a:rPr>
              <a:t>标题文字内容</a:t>
            </a:r>
            <a:endParaRPr lang="en-US" altLang="zh-CN" sz="3600" b="1" dirty="0" smtClean="0">
              <a:solidFill>
                <a:srgbClr val="C00002"/>
              </a:solidFill>
              <a:latin typeface="微软雅黑" panose="020B0503020204020204" pitchFamily="34" charset="-122"/>
              <a:ea typeface="微软雅黑" panose="020B0503020204020204" pitchFamily="34" charset="-122"/>
            </a:endParaRPr>
          </a:p>
        </p:txBody>
      </p:sp>
      <p:cxnSp>
        <p:nvCxnSpPr>
          <p:cNvPr id="105" name="直接连接符 104"/>
          <p:cNvCxnSpPr/>
          <p:nvPr/>
        </p:nvCxnSpPr>
        <p:spPr>
          <a:xfrm flipV="1">
            <a:off x="3635896" y="1635646"/>
            <a:ext cx="0" cy="1924424"/>
          </a:xfrm>
          <a:prstGeom prst="line">
            <a:avLst/>
          </a:prstGeom>
          <a:noFill/>
          <a:ln w="12700" cap="flat" cmpd="sng" algn="ctr">
            <a:solidFill>
              <a:srgbClr val="080808"/>
            </a:solidFill>
            <a:prstDash val="dash"/>
          </a:ln>
          <a:effectLst/>
        </p:spPr>
      </p:cxnSp>
      <p:sp>
        <p:nvSpPr>
          <p:cNvPr id="106" name="TextBox 13"/>
          <p:cNvSpPr txBox="1"/>
          <p:nvPr/>
        </p:nvSpPr>
        <p:spPr>
          <a:xfrm>
            <a:off x="2317896" y="3229730"/>
            <a:ext cx="902846" cy="246221"/>
          </a:xfrm>
          <a:prstGeom prst="rect">
            <a:avLst/>
          </a:prstGeom>
          <a:noFill/>
        </p:spPr>
        <p:txBody>
          <a:bodyPr wrap="square" lIns="0" tIns="0" rIns="0" bIns="0" rtlCol="0">
            <a:spAutoFit/>
          </a:bodyPr>
          <a:lstStyle/>
          <a:p>
            <a:pPr defTabSz="914400" fontAlgn="base">
              <a:spcBef>
                <a:spcPct val="0"/>
              </a:spcBef>
              <a:spcAft>
                <a:spcPct val="0"/>
              </a:spcAft>
            </a:pPr>
            <a:r>
              <a:rPr lang="en-US" altLang="zh-CN" sz="1600" dirty="0" smtClean="0">
                <a:solidFill>
                  <a:srgbClr val="080808"/>
                </a:solidFill>
                <a:latin typeface="微软雅黑" panose="020B0503020204020204" pitchFamily="34" charset="-122"/>
                <a:ea typeface="微软雅黑" panose="020B0503020204020204" pitchFamily="34" charset="-122"/>
              </a:rPr>
              <a:t>PART 01</a:t>
            </a:r>
            <a:endParaRPr lang="zh-CN" altLang="en-US" sz="1600" dirty="0" smtClean="0">
              <a:solidFill>
                <a:srgbClr val="080808"/>
              </a:solidFill>
              <a:latin typeface="微软雅黑" panose="020B0503020204020204" pitchFamily="34" charset="-122"/>
              <a:ea typeface="微软雅黑" panose="020B0503020204020204" pitchFamily="34" charset="-122"/>
            </a:endParaRPr>
          </a:p>
        </p:txBody>
      </p:sp>
      <p:grpSp>
        <p:nvGrpSpPr>
          <p:cNvPr id="107" name="组合 106"/>
          <p:cNvGrpSpPr/>
          <p:nvPr/>
        </p:nvGrpSpPr>
        <p:grpSpPr>
          <a:xfrm>
            <a:off x="2123728" y="1707656"/>
            <a:ext cx="1197175" cy="1197175"/>
            <a:chOff x="304800" y="673100"/>
            <a:chExt cx="4000500" cy="4000500"/>
          </a:xfrm>
          <a:effectLst>
            <a:outerShdw blurRad="444500" dist="254000" dir="8100000" algn="tr" rotWithShape="0">
              <a:prstClr val="black">
                <a:alpha val="50000"/>
              </a:prstClr>
            </a:outerShdw>
          </a:effectLst>
        </p:grpSpPr>
        <p:sp>
          <p:nvSpPr>
            <p:cNvPr id="108" name="同心圆 10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080808"/>
                </a:solidFill>
                <a:effectLst/>
                <a:uLnTx/>
                <a:uFillTx/>
                <a:latin typeface="微软雅黑" panose="020B0503020204020204" pitchFamily="34" charset="-122"/>
                <a:ea typeface="微软雅黑" panose="020B0503020204020204" pitchFamily="34" charset="-122"/>
              </a:endParaRPr>
            </a:p>
          </p:txBody>
        </p:sp>
        <p:sp>
          <p:nvSpPr>
            <p:cNvPr id="109" name="椭圆 10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080808"/>
                </a:solidFill>
                <a:effectLst/>
                <a:uLnTx/>
                <a:uFillTx/>
                <a:latin typeface="微软雅黑" panose="020B0503020204020204" pitchFamily="34" charset="-122"/>
                <a:ea typeface="微软雅黑" panose="020B0503020204020204" pitchFamily="34" charset="-122"/>
              </a:endParaRPr>
            </a:p>
          </p:txBody>
        </p:sp>
      </p:grpSp>
      <p:sp>
        <p:nvSpPr>
          <p:cNvPr id="110" name="TextBox 24"/>
          <p:cNvSpPr txBox="1"/>
          <p:nvPr/>
        </p:nvSpPr>
        <p:spPr>
          <a:xfrm>
            <a:off x="3948592" y="2787774"/>
            <a:ext cx="1027882"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1" name="TextBox 25"/>
          <p:cNvSpPr txBox="1"/>
          <p:nvPr/>
        </p:nvSpPr>
        <p:spPr>
          <a:xfrm>
            <a:off x="5001263" y="2787774"/>
            <a:ext cx="985236"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2" name="TextBox 26"/>
          <p:cNvSpPr txBox="1"/>
          <p:nvPr/>
        </p:nvSpPr>
        <p:spPr>
          <a:xfrm>
            <a:off x="6011289" y="2787774"/>
            <a:ext cx="1027882"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3" name="TextBox 27"/>
          <p:cNvSpPr txBox="1"/>
          <p:nvPr/>
        </p:nvSpPr>
        <p:spPr>
          <a:xfrm>
            <a:off x="3948592" y="3134845"/>
            <a:ext cx="985236"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4" name="TextBox 28"/>
          <p:cNvSpPr txBox="1"/>
          <p:nvPr/>
        </p:nvSpPr>
        <p:spPr>
          <a:xfrm>
            <a:off x="5001264" y="3134845"/>
            <a:ext cx="985236"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5" name="TextBox 29"/>
          <p:cNvSpPr txBox="1"/>
          <p:nvPr/>
        </p:nvSpPr>
        <p:spPr>
          <a:xfrm>
            <a:off x="6010903" y="3134845"/>
            <a:ext cx="985236"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6" name="TextBox 13"/>
          <p:cNvSpPr txBox="1"/>
          <p:nvPr/>
        </p:nvSpPr>
        <p:spPr>
          <a:xfrm>
            <a:off x="2344338" y="1921522"/>
            <a:ext cx="902846" cy="769441"/>
          </a:xfrm>
          <a:prstGeom prst="rect">
            <a:avLst/>
          </a:prstGeom>
          <a:noFill/>
        </p:spPr>
        <p:txBody>
          <a:bodyPr wrap="square" lIns="0" tIns="0" rIns="0" bIns="0" rtlCol="0">
            <a:spAutoFit/>
          </a:bodyPr>
          <a:lstStyle/>
          <a:p>
            <a:pPr defTabSz="914400" fontAlgn="base">
              <a:spcBef>
                <a:spcPct val="0"/>
              </a:spcBef>
              <a:spcAft>
                <a:spcPct val="0"/>
              </a:spcAft>
            </a:pPr>
            <a:r>
              <a:rPr lang="en-US" altLang="zh-CN" sz="5000" b="1" dirty="0" smtClean="0">
                <a:solidFill>
                  <a:srgbClr val="C00002"/>
                </a:solidFill>
                <a:latin typeface="微软雅黑" panose="020B0503020204020204" pitchFamily="34" charset="-122"/>
                <a:ea typeface="微软雅黑" panose="020B0503020204020204" pitchFamily="34" charset="-122"/>
              </a:rPr>
              <a:t>01</a:t>
            </a:r>
            <a:endParaRPr lang="zh-CN" altLang="en-US" sz="5000" b="1" dirty="0" smtClean="0">
              <a:solidFill>
                <a:srgbClr val="C00002"/>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16"/>
                                        </p:tgtEl>
                                        <p:attrNameLst>
                                          <p:attrName>style.visibility</p:attrName>
                                        </p:attrNameLst>
                                      </p:cBhvr>
                                      <p:to>
                                        <p:strVal val="visible"/>
                                      </p:to>
                                    </p:set>
                                    <p:animEffect transition="in" filter="fade">
                                      <p:cBhvr>
                                        <p:cTn id="7" dur="500"/>
                                        <p:tgtEl>
                                          <p:spTgt spid="116"/>
                                        </p:tgtEl>
                                      </p:cBhvr>
                                    </p:animEffect>
                                    <p:anim calcmode="lin" valueType="num">
                                      <p:cBhvr>
                                        <p:cTn id="8" dur="500" fill="hold"/>
                                        <p:tgtEl>
                                          <p:spTgt spid="116"/>
                                        </p:tgtEl>
                                        <p:attrNameLst>
                                          <p:attrName>ppt_x</p:attrName>
                                        </p:attrNameLst>
                                      </p:cBhvr>
                                      <p:tavLst>
                                        <p:tav tm="0">
                                          <p:val>
                                            <p:strVal val="#ppt_x"/>
                                          </p:val>
                                        </p:tav>
                                        <p:tav tm="100000">
                                          <p:val>
                                            <p:strVal val="#ppt_x"/>
                                          </p:val>
                                        </p:tav>
                                      </p:tavLst>
                                    </p:anim>
                                    <p:anim calcmode="lin" valueType="num">
                                      <p:cBhvr>
                                        <p:cTn id="9" dur="500" fill="hold"/>
                                        <p:tgtEl>
                                          <p:spTgt spid="1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4" fill="hold" nodeType="afterEffect">
                                  <p:stCondLst>
                                    <p:cond delay="0"/>
                                  </p:stCondLst>
                                  <p:childTnLst>
                                    <p:set>
                                      <p:cBhvr>
                                        <p:cTn id="12" dur="1" fill="hold">
                                          <p:stCondLst>
                                            <p:cond delay="0"/>
                                          </p:stCondLst>
                                        </p:cTn>
                                        <p:tgtEl>
                                          <p:spTgt spid="105"/>
                                        </p:tgtEl>
                                        <p:attrNameLst>
                                          <p:attrName>style.visibility</p:attrName>
                                        </p:attrNameLst>
                                      </p:cBhvr>
                                      <p:to>
                                        <p:strVal val="visible"/>
                                      </p:to>
                                    </p:set>
                                    <p:animEffect transition="in" filter="wipe(down)">
                                      <p:cBhvr>
                                        <p:cTn id="13" dur="500"/>
                                        <p:tgtEl>
                                          <p:spTgt spid="105"/>
                                        </p:tgtEl>
                                      </p:cBhvr>
                                    </p:animEffect>
                                  </p:childTnLst>
                                </p:cTn>
                              </p:par>
                            </p:childTnLst>
                          </p:cTn>
                        </p:par>
                        <p:par>
                          <p:cTn id="14" fill="hold">
                            <p:stCondLst>
                              <p:cond delay="1000"/>
                            </p:stCondLst>
                            <p:childTnLst>
                              <p:par>
                                <p:cTn id="15" presetID="12" presetClass="entr" presetSubtype="8" fill="hold" grpId="0" nodeType="afterEffect">
                                  <p:stCondLst>
                                    <p:cond delay="0"/>
                                  </p:stCondLst>
                                  <p:childTnLst>
                                    <p:set>
                                      <p:cBhvr>
                                        <p:cTn id="16" dur="1" fill="hold">
                                          <p:stCondLst>
                                            <p:cond delay="0"/>
                                          </p:stCondLst>
                                        </p:cTn>
                                        <p:tgtEl>
                                          <p:spTgt spid="104"/>
                                        </p:tgtEl>
                                        <p:attrNameLst>
                                          <p:attrName>style.visibility</p:attrName>
                                        </p:attrNameLst>
                                      </p:cBhvr>
                                      <p:to>
                                        <p:strVal val="visible"/>
                                      </p:to>
                                    </p:set>
                                    <p:anim calcmode="lin" valueType="num">
                                      <p:cBhvr additive="base">
                                        <p:cTn id="17" dur="500"/>
                                        <p:tgtEl>
                                          <p:spTgt spid="104"/>
                                        </p:tgtEl>
                                        <p:attrNameLst>
                                          <p:attrName>ppt_x</p:attrName>
                                        </p:attrNameLst>
                                      </p:cBhvr>
                                      <p:tavLst>
                                        <p:tav tm="0">
                                          <p:val>
                                            <p:strVal val="#ppt_x-#ppt_w*1.125000"/>
                                          </p:val>
                                        </p:tav>
                                        <p:tav tm="100000">
                                          <p:val>
                                            <p:strVal val="#ppt_x"/>
                                          </p:val>
                                        </p:tav>
                                      </p:tavLst>
                                    </p:anim>
                                    <p:animEffect transition="in" filter="wipe(right)">
                                      <p:cBhvr>
                                        <p:cTn id="18" dur="500"/>
                                        <p:tgtEl>
                                          <p:spTgt spid="104"/>
                                        </p:tgtEl>
                                      </p:cBhvr>
                                    </p:animEffect>
                                  </p:childTnLst>
                                </p:cTn>
                              </p:par>
                            </p:childTnLst>
                          </p:cTn>
                        </p:par>
                        <p:par>
                          <p:cTn id="19" fill="hold">
                            <p:stCondLst>
                              <p:cond delay="1500"/>
                            </p:stCondLst>
                            <p:childTnLst>
                              <p:par>
                                <p:cTn id="20" presetID="47" presetClass="entr" presetSubtype="0" fill="hold" grpId="0" nodeType="afterEffect">
                                  <p:stCondLst>
                                    <p:cond delay="0"/>
                                  </p:stCondLst>
                                  <p:childTnLst>
                                    <p:set>
                                      <p:cBhvr>
                                        <p:cTn id="21" dur="1" fill="hold">
                                          <p:stCondLst>
                                            <p:cond delay="0"/>
                                          </p:stCondLst>
                                        </p:cTn>
                                        <p:tgtEl>
                                          <p:spTgt spid="106"/>
                                        </p:tgtEl>
                                        <p:attrNameLst>
                                          <p:attrName>style.visibility</p:attrName>
                                        </p:attrNameLst>
                                      </p:cBhvr>
                                      <p:to>
                                        <p:strVal val="visible"/>
                                      </p:to>
                                    </p:set>
                                    <p:animEffect transition="in" filter="fade">
                                      <p:cBhvr>
                                        <p:cTn id="22" dur="500"/>
                                        <p:tgtEl>
                                          <p:spTgt spid="106"/>
                                        </p:tgtEl>
                                      </p:cBhvr>
                                    </p:animEffect>
                                    <p:anim calcmode="lin" valueType="num">
                                      <p:cBhvr>
                                        <p:cTn id="23" dur="500" fill="hold"/>
                                        <p:tgtEl>
                                          <p:spTgt spid="106"/>
                                        </p:tgtEl>
                                        <p:attrNameLst>
                                          <p:attrName>ppt_x</p:attrName>
                                        </p:attrNameLst>
                                      </p:cBhvr>
                                      <p:tavLst>
                                        <p:tav tm="0">
                                          <p:val>
                                            <p:strVal val="#ppt_x"/>
                                          </p:val>
                                        </p:tav>
                                        <p:tav tm="100000">
                                          <p:val>
                                            <p:strVal val="#ppt_x"/>
                                          </p:val>
                                        </p:tav>
                                      </p:tavLst>
                                    </p:anim>
                                    <p:anim calcmode="lin" valueType="num">
                                      <p:cBhvr>
                                        <p:cTn id="24" dur="500" fill="hold"/>
                                        <p:tgtEl>
                                          <p:spTgt spid="106"/>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 presetClass="entr" presetSubtype="4" fill="hold" grpId="0" nodeType="afterEffect">
                                  <p:stCondLst>
                                    <p:cond delay="0"/>
                                  </p:stCondLst>
                                  <p:childTnLst>
                                    <p:set>
                                      <p:cBhvr>
                                        <p:cTn id="27" dur="1" fill="hold">
                                          <p:stCondLst>
                                            <p:cond delay="0"/>
                                          </p:stCondLst>
                                        </p:cTn>
                                        <p:tgtEl>
                                          <p:spTgt spid="110"/>
                                        </p:tgtEl>
                                        <p:attrNameLst>
                                          <p:attrName>style.visibility</p:attrName>
                                        </p:attrNameLst>
                                      </p:cBhvr>
                                      <p:to>
                                        <p:strVal val="visible"/>
                                      </p:to>
                                    </p:set>
                                    <p:anim calcmode="lin" valueType="num">
                                      <p:cBhvr additive="base">
                                        <p:cTn id="28" dur="500" fill="hold"/>
                                        <p:tgtEl>
                                          <p:spTgt spid="110"/>
                                        </p:tgtEl>
                                        <p:attrNameLst>
                                          <p:attrName>ppt_x</p:attrName>
                                        </p:attrNameLst>
                                      </p:cBhvr>
                                      <p:tavLst>
                                        <p:tav tm="0">
                                          <p:val>
                                            <p:strVal val="#ppt_x"/>
                                          </p:val>
                                        </p:tav>
                                        <p:tav tm="100000">
                                          <p:val>
                                            <p:strVal val="#ppt_x"/>
                                          </p:val>
                                        </p:tav>
                                      </p:tavLst>
                                    </p:anim>
                                    <p:anim calcmode="lin" valueType="num">
                                      <p:cBhvr additive="base">
                                        <p:cTn id="29" dur="500" fill="hold"/>
                                        <p:tgtEl>
                                          <p:spTgt spid="110"/>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200"/>
                                  </p:stCondLst>
                                  <p:childTnLst>
                                    <p:set>
                                      <p:cBhvr>
                                        <p:cTn id="31" dur="1" fill="hold">
                                          <p:stCondLst>
                                            <p:cond delay="0"/>
                                          </p:stCondLst>
                                        </p:cTn>
                                        <p:tgtEl>
                                          <p:spTgt spid="111"/>
                                        </p:tgtEl>
                                        <p:attrNameLst>
                                          <p:attrName>style.visibility</p:attrName>
                                        </p:attrNameLst>
                                      </p:cBhvr>
                                      <p:to>
                                        <p:strVal val="visible"/>
                                      </p:to>
                                    </p:set>
                                    <p:anim calcmode="lin" valueType="num">
                                      <p:cBhvr additive="base">
                                        <p:cTn id="32" dur="500" fill="hold"/>
                                        <p:tgtEl>
                                          <p:spTgt spid="111"/>
                                        </p:tgtEl>
                                        <p:attrNameLst>
                                          <p:attrName>ppt_x</p:attrName>
                                        </p:attrNameLst>
                                      </p:cBhvr>
                                      <p:tavLst>
                                        <p:tav tm="0">
                                          <p:val>
                                            <p:strVal val="#ppt_x"/>
                                          </p:val>
                                        </p:tav>
                                        <p:tav tm="100000">
                                          <p:val>
                                            <p:strVal val="#ppt_x"/>
                                          </p:val>
                                        </p:tav>
                                      </p:tavLst>
                                    </p:anim>
                                    <p:anim calcmode="lin" valueType="num">
                                      <p:cBhvr additive="base">
                                        <p:cTn id="33" dur="500" fill="hold"/>
                                        <p:tgtEl>
                                          <p:spTgt spid="111"/>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400"/>
                                  </p:stCondLst>
                                  <p:childTnLst>
                                    <p:set>
                                      <p:cBhvr>
                                        <p:cTn id="35" dur="1" fill="hold">
                                          <p:stCondLst>
                                            <p:cond delay="0"/>
                                          </p:stCondLst>
                                        </p:cTn>
                                        <p:tgtEl>
                                          <p:spTgt spid="112"/>
                                        </p:tgtEl>
                                        <p:attrNameLst>
                                          <p:attrName>style.visibility</p:attrName>
                                        </p:attrNameLst>
                                      </p:cBhvr>
                                      <p:to>
                                        <p:strVal val="visible"/>
                                      </p:to>
                                    </p:set>
                                    <p:anim calcmode="lin" valueType="num">
                                      <p:cBhvr additive="base">
                                        <p:cTn id="36" dur="500" fill="hold"/>
                                        <p:tgtEl>
                                          <p:spTgt spid="112"/>
                                        </p:tgtEl>
                                        <p:attrNameLst>
                                          <p:attrName>ppt_x</p:attrName>
                                        </p:attrNameLst>
                                      </p:cBhvr>
                                      <p:tavLst>
                                        <p:tav tm="0">
                                          <p:val>
                                            <p:strVal val="#ppt_x"/>
                                          </p:val>
                                        </p:tav>
                                        <p:tav tm="100000">
                                          <p:val>
                                            <p:strVal val="#ppt_x"/>
                                          </p:val>
                                        </p:tav>
                                      </p:tavLst>
                                    </p:anim>
                                    <p:anim calcmode="lin" valueType="num">
                                      <p:cBhvr additive="base">
                                        <p:cTn id="37" dur="500" fill="hold"/>
                                        <p:tgtEl>
                                          <p:spTgt spid="112"/>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600"/>
                                  </p:stCondLst>
                                  <p:childTnLst>
                                    <p:set>
                                      <p:cBhvr>
                                        <p:cTn id="39" dur="1" fill="hold">
                                          <p:stCondLst>
                                            <p:cond delay="0"/>
                                          </p:stCondLst>
                                        </p:cTn>
                                        <p:tgtEl>
                                          <p:spTgt spid="113"/>
                                        </p:tgtEl>
                                        <p:attrNameLst>
                                          <p:attrName>style.visibility</p:attrName>
                                        </p:attrNameLst>
                                      </p:cBhvr>
                                      <p:to>
                                        <p:strVal val="visible"/>
                                      </p:to>
                                    </p:set>
                                    <p:anim calcmode="lin" valueType="num">
                                      <p:cBhvr additive="base">
                                        <p:cTn id="40" dur="500" fill="hold"/>
                                        <p:tgtEl>
                                          <p:spTgt spid="113"/>
                                        </p:tgtEl>
                                        <p:attrNameLst>
                                          <p:attrName>ppt_x</p:attrName>
                                        </p:attrNameLst>
                                      </p:cBhvr>
                                      <p:tavLst>
                                        <p:tav tm="0">
                                          <p:val>
                                            <p:strVal val="#ppt_x"/>
                                          </p:val>
                                        </p:tav>
                                        <p:tav tm="100000">
                                          <p:val>
                                            <p:strVal val="#ppt_x"/>
                                          </p:val>
                                        </p:tav>
                                      </p:tavLst>
                                    </p:anim>
                                    <p:anim calcmode="lin" valueType="num">
                                      <p:cBhvr additive="base">
                                        <p:cTn id="41" dur="500" fill="hold"/>
                                        <p:tgtEl>
                                          <p:spTgt spid="113"/>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800"/>
                                  </p:stCondLst>
                                  <p:childTnLst>
                                    <p:set>
                                      <p:cBhvr>
                                        <p:cTn id="43" dur="1" fill="hold">
                                          <p:stCondLst>
                                            <p:cond delay="0"/>
                                          </p:stCondLst>
                                        </p:cTn>
                                        <p:tgtEl>
                                          <p:spTgt spid="114"/>
                                        </p:tgtEl>
                                        <p:attrNameLst>
                                          <p:attrName>style.visibility</p:attrName>
                                        </p:attrNameLst>
                                      </p:cBhvr>
                                      <p:to>
                                        <p:strVal val="visible"/>
                                      </p:to>
                                    </p:set>
                                    <p:anim calcmode="lin" valueType="num">
                                      <p:cBhvr additive="base">
                                        <p:cTn id="44" dur="500" fill="hold"/>
                                        <p:tgtEl>
                                          <p:spTgt spid="114"/>
                                        </p:tgtEl>
                                        <p:attrNameLst>
                                          <p:attrName>ppt_x</p:attrName>
                                        </p:attrNameLst>
                                      </p:cBhvr>
                                      <p:tavLst>
                                        <p:tav tm="0">
                                          <p:val>
                                            <p:strVal val="#ppt_x"/>
                                          </p:val>
                                        </p:tav>
                                        <p:tav tm="100000">
                                          <p:val>
                                            <p:strVal val="#ppt_x"/>
                                          </p:val>
                                        </p:tav>
                                      </p:tavLst>
                                    </p:anim>
                                    <p:anim calcmode="lin" valueType="num">
                                      <p:cBhvr additive="base">
                                        <p:cTn id="45" dur="500" fill="hold"/>
                                        <p:tgtEl>
                                          <p:spTgt spid="114"/>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1000"/>
                                  </p:stCondLst>
                                  <p:childTnLst>
                                    <p:set>
                                      <p:cBhvr>
                                        <p:cTn id="47" dur="1" fill="hold">
                                          <p:stCondLst>
                                            <p:cond delay="0"/>
                                          </p:stCondLst>
                                        </p:cTn>
                                        <p:tgtEl>
                                          <p:spTgt spid="115"/>
                                        </p:tgtEl>
                                        <p:attrNameLst>
                                          <p:attrName>style.visibility</p:attrName>
                                        </p:attrNameLst>
                                      </p:cBhvr>
                                      <p:to>
                                        <p:strVal val="visible"/>
                                      </p:to>
                                    </p:set>
                                    <p:anim calcmode="lin" valueType="num">
                                      <p:cBhvr additive="base">
                                        <p:cTn id="48" dur="500" fill="hold"/>
                                        <p:tgtEl>
                                          <p:spTgt spid="115"/>
                                        </p:tgtEl>
                                        <p:attrNameLst>
                                          <p:attrName>ppt_x</p:attrName>
                                        </p:attrNameLst>
                                      </p:cBhvr>
                                      <p:tavLst>
                                        <p:tav tm="0">
                                          <p:val>
                                            <p:strVal val="#ppt_x"/>
                                          </p:val>
                                        </p:tav>
                                        <p:tav tm="100000">
                                          <p:val>
                                            <p:strVal val="#ppt_x"/>
                                          </p:val>
                                        </p:tav>
                                      </p:tavLst>
                                    </p:anim>
                                    <p:anim calcmode="lin" valueType="num">
                                      <p:cBhvr additive="base">
                                        <p:cTn id="49" dur="500" fill="hold"/>
                                        <p:tgtEl>
                                          <p:spTgt spid="1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P spid="106" grpId="0"/>
      <p:bldP spid="110" grpId="0"/>
      <p:bldP spid="111" grpId="0"/>
      <p:bldP spid="112" grpId="0"/>
      <p:bldP spid="113" grpId="0"/>
      <p:bldP spid="114" grpId="0"/>
      <p:bldP spid="115" grpId="0"/>
      <p:bldP spid="1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p:cNvGrpSpPr/>
          <p:nvPr/>
        </p:nvGrpSpPr>
        <p:grpSpPr>
          <a:xfrm>
            <a:off x="607664" y="872282"/>
            <a:ext cx="1804768" cy="3329814"/>
            <a:chOff x="1466173" y="1296754"/>
            <a:chExt cx="2406357" cy="4439752"/>
          </a:xfrm>
        </p:grpSpPr>
        <p:sp>
          <p:nvSpPr>
            <p:cNvPr id="35" name="圆角矩形 34"/>
            <p:cNvSpPr/>
            <p:nvPr/>
          </p:nvSpPr>
          <p:spPr>
            <a:xfrm>
              <a:off x="1517303" y="1296754"/>
              <a:ext cx="2303205" cy="4439752"/>
            </a:xfrm>
            <a:prstGeom prst="roundRect">
              <a:avLst>
                <a:gd name="adj" fmla="val 5531"/>
              </a:avLst>
            </a:prstGeom>
            <a:pattFill prst="dkDnDiag">
              <a:fgClr>
                <a:schemeClr val="bg1"/>
              </a:fgClr>
              <a:bgClr>
                <a:srgbClr val="F9F9F9"/>
              </a:bgClr>
            </a:pattFill>
            <a:ln>
              <a:noFill/>
            </a:ln>
            <a:effectLst>
              <a:outerShdw dist="1778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grpSp>
          <p:nvGrpSpPr>
            <p:cNvPr id="36" name="组合 35"/>
            <p:cNvGrpSpPr/>
            <p:nvPr/>
          </p:nvGrpSpPr>
          <p:grpSpPr>
            <a:xfrm>
              <a:off x="2002721" y="1605930"/>
              <a:ext cx="1332368" cy="1332368"/>
              <a:chOff x="2002721" y="1605930"/>
              <a:chExt cx="1332368" cy="1332368"/>
            </a:xfrm>
          </p:grpSpPr>
          <p:grpSp>
            <p:nvGrpSpPr>
              <p:cNvPr id="48" name="组合 47"/>
              <p:cNvGrpSpPr/>
              <p:nvPr/>
            </p:nvGrpSpPr>
            <p:grpSpPr>
              <a:xfrm>
                <a:off x="2002721" y="1605930"/>
                <a:ext cx="1332368" cy="1332368"/>
                <a:chOff x="1236675" y="2423160"/>
                <a:chExt cx="1950720" cy="1950720"/>
              </a:xfrm>
            </p:grpSpPr>
            <p:sp>
              <p:nvSpPr>
                <p:cNvPr id="50" name="椭圆 49"/>
                <p:cNvSpPr/>
                <p:nvPr/>
              </p:nvSpPr>
              <p:spPr>
                <a:xfrm>
                  <a:off x="1236675" y="2423160"/>
                  <a:ext cx="1950720" cy="1950720"/>
                </a:xfrm>
                <a:prstGeom prst="ellipse">
                  <a:avLst/>
                </a:prstGeom>
                <a:solidFill>
                  <a:schemeClr val="bg1"/>
                </a:solidFill>
                <a:ln>
                  <a:noFill/>
                </a:ln>
                <a:effectLst>
                  <a:outerShdw dist="101600" dir="2700000" algn="tl"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51" name="椭圆 50"/>
                <p:cNvSpPr/>
                <p:nvPr/>
              </p:nvSpPr>
              <p:spPr>
                <a:xfrm>
                  <a:off x="1414428" y="2592937"/>
                  <a:ext cx="1595213" cy="1611166"/>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grpSp>
          <p:sp>
            <p:nvSpPr>
              <p:cNvPr id="49" name="椭圆 48"/>
              <p:cNvSpPr/>
              <p:nvPr/>
            </p:nvSpPr>
            <p:spPr>
              <a:xfrm>
                <a:off x="2251694" y="1854903"/>
                <a:ext cx="834422" cy="834422"/>
              </a:xfrm>
              <a:prstGeom prst="ellipse">
                <a:avLst/>
              </a:prstGeom>
              <a:solidFill>
                <a:srgbClr val="C00000"/>
              </a:solidFill>
              <a:ln>
                <a:noFill/>
              </a:ln>
              <a:effectLst>
                <a:innerShdw dist="101600" dir="13500000">
                  <a:schemeClr val="accent1">
                    <a:lumMod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grpSp>
        <p:sp>
          <p:nvSpPr>
            <p:cNvPr id="37" name="文本框 36"/>
            <p:cNvSpPr txBox="1"/>
            <p:nvPr/>
          </p:nvSpPr>
          <p:spPr bwMode="auto">
            <a:xfrm>
              <a:off x="1611365" y="3101869"/>
              <a:ext cx="2115077" cy="615553"/>
            </a:xfrm>
            <a:prstGeom prst="rect">
              <a:avLst/>
            </a:prstGeom>
            <a:noFill/>
          </p:spPr>
          <p:txBody>
            <a:bodyPr>
              <a:spAutoFit/>
            </a:bodyPr>
            <a:lstStyle/>
            <a:p>
              <a:pPr algn="ctr">
                <a:defRPr/>
              </a:pPr>
              <a:r>
                <a:rPr lang="en-US" altLang="zh-CN" sz="2400" dirty="0">
                  <a:solidFill>
                    <a:schemeClr val="tx1">
                      <a:lumMod val="75000"/>
                      <a:lumOff val="25000"/>
                    </a:schemeClr>
                  </a:solidFill>
                  <a:latin typeface="Impact" panose="020B0806030902050204" pitchFamily="34" charset="0"/>
                  <a:ea typeface="微软雅黑" panose="020B0503020204020204" pitchFamily="34" charset="-122"/>
                </a:rPr>
                <a:t>¥ 20015</a:t>
              </a:r>
              <a:endParaRPr lang="zh-CN" altLang="en-US" sz="2400" dirty="0">
                <a:solidFill>
                  <a:schemeClr val="tx1">
                    <a:lumMod val="75000"/>
                    <a:lumOff val="25000"/>
                  </a:schemeClr>
                </a:solidFill>
                <a:latin typeface="Impact" panose="020B0806030902050204" pitchFamily="34" charset="0"/>
                <a:ea typeface="微软雅黑" panose="020B0503020204020204" pitchFamily="34" charset="-122"/>
              </a:endParaRPr>
            </a:p>
          </p:txBody>
        </p:sp>
        <p:grpSp>
          <p:nvGrpSpPr>
            <p:cNvPr id="38" name="组合 37"/>
            <p:cNvGrpSpPr/>
            <p:nvPr/>
          </p:nvGrpSpPr>
          <p:grpSpPr>
            <a:xfrm>
              <a:off x="1466173" y="4020030"/>
              <a:ext cx="2406357" cy="632084"/>
              <a:chOff x="1599523" y="3924780"/>
              <a:chExt cx="2406357" cy="632084"/>
            </a:xfrm>
          </p:grpSpPr>
          <p:sp>
            <p:nvSpPr>
              <p:cNvPr id="46" name="文本框 45"/>
              <p:cNvSpPr txBox="1"/>
              <p:nvPr/>
            </p:nvSpPr>
            <p:spPr bwMode="auto">
              <a:xfrm>
                <a:off x="1599523" y="4244814"/>
                <a:ext cx="2406357" cy="312050"/>
              </a:xfrm>
              <a:prstGeom prst="rect">
                <a:avLst/>
              </a:prstGeom>
              <a:noFill/>
            </p:spPr>
            <p:txBody>
              <a:bodyPr wrap="square">
                <a:spAutoFit/>
              </a:bodyPr>
              <a:lstStyle/>
              <a:p>
                <a:pPr algn="ctr">
                  <a:lnSpc>
                    <a:spcPct val="110000"/>
                  </a:lnSpc>
                  <a:defRPr/>
                </a:pPr>
                <a:r>
                  <a:rPr lang="zh-CN" altLang="en-US" sz="900" dirty="0">
                    <a:solidFill>
                      <a:srgbClr val="FFFFFF">
                        <a:lumMod val="50000"/>
                      </a:srgbClr>
                    </a:solidFill>
                    <a:latin typeface="微软雅黑" panose="020B0503020204020204" pitchFamily="34" charset="-122"/>
                    <a:ea typeface="微软雅黑" panose="020B0503020204020204" pitchFamily="34" charset="-122"/>
                  </a:rPr>
                  <a:t>单击此处添加文本以及描述语句</a:t>
                </a:r>
                <a:endParaRPr lang="zh-CN" altLang="en-US" sz="900" dirty="0">
                  <a:solidFill>
                    <a:srgbClr val="FFFFFF">
                      <a:lumMod val="50000"/>
                    </a:srgbClr>
                  </a:solidFill>
                  <a:latin typeface="微软雅黑" panose="020B0503020204020204" pitchFamily="34" charset="-122"/>
                  <a:ea typeface="微软雅黑" panose="020B0503020204020204" pitchFamily="34" charset="-122"/>
                </a:endParaRPr>
              </a:p>
            </p:txBody>
          </p:sp>
          <p:sp>
            <p:nvSpPr>
              <p:cNvPr id="47" name="文本框 46"/>
              <p:cNvSpPr txBox="1"/>
              <p:nvPr/>
            </p:nvSpPr>
            <p:spPr bwMode="auto">
              <a:xfrm>
                <a:off x="1841303" y="3924780"/>
                <a:ext cx="1922797" cy="430886"/>
              </a:xfrm>
              <a:prstGeom prst="rect">
                <a:avLst/>
              </a:prstGeom>
              <a:noFill/>
            </p:spPr>
            <p:txBody>
              <a:bodyPr>
                <a:spAutoFit/>
              </a:bodyPr>
              <a:lstStyle/>
              <a:p>
                <a:pPr algn="ctr">
                  <a:defRPr/>
                </a:pPr>
                <a:r>
                  <a:rPr lang="zh-CN" altLang="en-US" sz="1500" dirty="0">
                    <a:solidFill>
                      <a:schemeClr val="bg1">
                        <a:lumMod val="50000"/>
                      </a:schemeClr>
                    </a:solidFill>
                    <a:latin typeface="微软雅黑" panose="020B0503020204020204" pitchFamily="34" charset="-122"/>
                    <a:ea typeface="微软雅黑" panose="020B0503020204020204" pitchFamily="34" charset="-122"/>
                  </a:rPr>
                  <a:t>在此添加标题</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grpSp>
        <p:cxnSp>
          <p:nvCxnSpPr>
            <p:cNvPr id="39" name="直接连接符 38"/>
            <p:cNvCxnSpPr/>
            <p:nvPr/>
          </p:nvCxnSpPr>
          <p:spPr>
            <a:xfrm>
              <a:off x="1710281" y="3812113"/>
              <a:ext cx="1937303"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1710281" y="5082113"/>
              <a:ext cx="1937303"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41" name="组合 40"/>
            <p:cNvGrpSpPr/>
            <p:nvPr/>
          </p:nvGrpSpPr>
          <p:grpSpPr>
            <a:xfrm>
              <a:off x="2454177" y="5366612"/>
              <a:ext cx="429452" cy="83127"/>
              <a:chOff x="4600573" y="2237622"/>
              <a:chExt cx="390411" cy="75570"/>
            </a:xfrm>
          </p:grpSpPr>
          <p:sp>
            <p:nvSpPr>
              <p:cNvPr id="42" name="椭圆 41"/>
              <p:cNvSpPr/>
              <p:nvPr/>
            </p:nvSpPr>
            <p:spPr>
              <a:xfrm>
                <a:off x="4600573" y="2237622"/>
                <a:ext cx="75570" cy="7557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43" name="椭圆 42"/>
              <p:cNvSpPr/>
              <p:nvPr/>
            </p:nvSpPr>
            <p:spPr>
              <a:xfrm>
                <a:off x="4705520" y="2237622"/>
                <a:ext cx="75570" cy="75570"/>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44" name="椭圆 43"/>
              <p:cNvSpPr/>
              <p:nvPr/>
            </p:nvSpPr>
            <p:spPr>
              <a:xfrm>
                <a:off x="4810467" y="2237622"/>
                <a:ext cx="75570" cy="7557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45" name="椭圆 44"/>
              <p:cNvSpPr/>
              <p:nvPr/>
            </p:nvSpPr>
            <p:spPr>
              <a:xfrm>
                <a:off x="4915414" y="2237622"/>
                <a:ext cx="75570" cy="7557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grpSp>
      </p:grpSp>
      <p:grpSp>
        <p:nvGrpSpPr>
          <p:cNvPr id="52" name="组合 51"/>
          <p:cNvGrpSpPr/>
          <p:nvPr/>
        </p:nvGrpSpPr>
        <p:grpSpPr>
          <a:xfrm>
            <a:off x="2649189" y="872282"/>
            <a:ext cx="1804768" cy="3329814"/>
            <a:chOff x="1466173" y="1296754"/>
            <a:chExt cx="2406357" cy="4439752"/>
          </a:xfrm>
        </p:grpSpPr>
        <p:sp>
          <p:nvSpPr>
            <p:cNvPr id="53" name="圆角矩形 52"/>
            <p:cNvSpPr/>
            <p:nvPr/>
          </p:nvSpPr>
          <p:spPr>
            <a:xfrm>
              <a:off x="1517303" y="1296754"/>
              <a:ext cx="2303205" cy="4439752"/>
            </a:xfrm>
            <a:prstGeom prst="roundRect">
              <a:avLst>
                <a:gd name="adj" fmla="val 5531"/>
              </a:avLst>
            </a:prstGeom>
            <a:pattFill prst="dkDnDiag">
              <a:fgClr>
                <a:schemeClr val="bg1"/>
              </a:fgClr>
              <a:bgClr>
                <a:srgbClr val="F9F9F9"/>
              </a:bgClr>
            </a:pattFill>
            <a:ln>
              <a:noFill/>
            </a:ln>
            <a:effectLst>
              <a:outerShdw dist="1778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grpSp>
          <p:nvGrpSpPr>
            <p:cNvPr id="54" name="组合 53"/>
            <p:cNvGrpSpPr/>
            <p:nvPr/>
          </p:nvGrpSpPr>
          <p:grpSpPr>
            <a:xfrm>
              <a:off x="2002721" y="1605930"/>
              <a:ext cx="1332368" cy="1332368"/>
              <a:chOff x="2002721" y="1605930"/>
              <a:chExt cx="1332368" cy="1332368"/>
            </a:xfrm>
          </p:grpSpPr>
          <p:grpSp>
            <p:nvGrpSpPr>
              <p:cNvPr id="66" name="组合 65"/>
              <p:cNvGrpSpPr/>
              <p:nvPr/>
            </p:nvGrpSpPr>
            <p:grpSpPr>
              <a:xfrm>
                <a:off x="2002721" y="1605930"/>
                <a:ext cx="1332368" cy="1332368"/>
                <a:chOff x="1236675" y="2423160"/>
                <a:chExt cx="1950720" cy="1950720"/>
              </a:xfrm>
            </p:grpSpPr>
            <p:sp>
              <p:nvSpPr>
                <p:cNvPr id="68" name="椭圆 67"/>
                <p:cNvSpPr/>
                <p:nvPr/>
              </p:nvSpPr>
              <p:spPr>
                <a:xfrm>
                  <a:off x="1236675" y="2423160"/>
                  <a:ext cx="1950720" cy="1950720"/>
                </a:xfrm>
                <a:prstGeom prst="ellipse">
                  <a:avLst/>
                </a:prstGeom>
                <a:solidFill>
                  <a:schemeClr val="bg1"/>
                </a:solidFill>
                <a:ln>
                  <a:noFill/>
                </a:ln>
                <a:effectLst>
                  <a:outerShdw dist="101600" dir="2700000" algn="tl"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69" name="椭圆 68"/>
                <p:cNvSpPr/>
                <p:nvPr/>
              </p:nvSpPr>
              <p:spPr>
                <a:xfrm>
                  <a:off x="1414428" y="2592937"/>
                  <a:ext cx="1595213" cy="1611166"/>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grpSp>
          <p:sp>
            <p:nvSpPr>
              <p:cNvPr id="67" name="椭圆 66"/>
              <p:cNvSpPr/>
              <p:nvPr/>
            </p:nvSpPr>
            <p:spPr>
              <a:xfrm>
                <a:off x="2251694" y="1854903"/>
                <a:ext cx="834422" cy="834422"/>
              </a:xfrm>
              <a:prstGeom prst="ellipse">
                <a:avLst/>
              </a:prstGeom>
              <a:solidFill>
                <a:srgbClr val="B6302E"/>
              </a:solidFill>
              <a:ln>
                <a:noFill/>
              </a:ln>
              <a:effectLst>
                <a:innerShdw dist="101600" dir="13500000">
                  <a:schemeClr val="accent2">
                    <a:lumMod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grpSp>
        <p:sp>
          <p:nvSpPr>
            <p:cNvPr id="55" name="文本框 54"/>
            <p:cNvSpPr txBox="1"/>
            <p:nvPr/>
          </p:nvSpPr>
          <p:spPr bwMode="auto">
            <a:xfrm>
              <a:off x="1611365" y="3101869"/>
              <a:ext cx="2115077" cy="615553"/>
            </a:xfrm>
            <a:prstGeom prst="rect">
              <a:avLst/>
            </a:prstGeom>
            <a:noFill/>
          </p:spPr>
          <p:txBody>
            <a:bodyPr>
              <a:spAutoFit/>
            </a:bodyPr>
            <a:lstStyle/>
            <a:p>
              <a:pPr algn="ctr">
                <a:defRPr/>
              </a:pPr>
              <a:r>
                <a:rPr lang="en-US" altLang="zh-CN" sz="2400" dirty="0">
                  <a:solidFill>
                    <a:srgbClr val="B6302E"/>
                  </a:solidFill>
                  <a:latin typeface="Impact" panose="020B0806030902050204" pitchFamily="34" charset="0"/>
                  <a:ea typeface="微软雅黑" panose="020B0503020204020204" pitchFamily="34" charset="-122"/>
                </a:rPr>
                <a:t>¥ 28015</a:t>
              </a:r>
              <a:endParaRPr lang="zh-CN" altLang="en-US" sz="2400" dirty="0">
                <a:solidFill>
                  <a:srgbClr val="B6302E"/>
                </a:solidFill>
                <a:latin typeface="Impact" panose="020B0806030902050204" pitchFamily="34" charset="0"/>
                <a:ea typeface="微软雅黑" panose="020B0503020204020204" pitchFamily="34" charset="-122"/>
              </a:endParaRPr>
            </a:p>
          </p:txBody>
        </p:sp>
        <p:grpSp>
          <p:nvGrpSpPr>
            <p:cNvPr id="56" name="组合 55"/>
            <p:cNvGrpSpPr/>
            <p:nvPr/>
          </p:nvGrpSpPr>
          <p:grpSpPr>
            <a:xfrm>
              <a:off x="1466173" y="4020030"/>
              <a:ext cx="2406357" cy="632084"/>
              <a:chOff x="1599523" y="3924780"/>
              <a:chExt cx="2406357" cy="632084"/>
            </a:xfrm>
          </p:grpSpPr>
          <p:sp>
            <p:nvSpPr>
              <p:cNvPr id="64" name="文本框 63"/>
              <p:cNvSpPr txBox="1"/>
              <p:nvPr/>
            </p:nvSpPr>
            <p:spPr bwMode="auto">
              <a:xfrm>
                <a:off x="1599523" y="4244814"/>
                <a:ext cx="2406357" cy="312050"/>
              </a:xfrm>
              <a:prstGeom prst="rect">
                <a:avLst/>
              </a:prstGeom>
              <a:noFill/>
            </p:spPr>
            <p:txBody>
              <a:bodyPr wrap="square">
                <a:spAutoFit/>
              </a:bodyPr>
              <a:lstStyle/>
              <a:p>
                <a:pPr algn="ctr">
                  <a:lnSpc>
                    <a:spcPct val="110000"/>
                  </a:lnSpc>
                  <a:defRPr/>
                </a:pPr>
                <a:r>
                  <a:rPr lang="zh-CN" altLang="en-US" sz="900" dirty="0">
                    <a:solidFill>
                      <a:srgbClr val="FFFFFF">
                        <a:lumMod val="50000"/>
                      </a:srgbClr>
                    </a:solidFill>
                    <a:latin typeface="微软雅黑" panose="020B0503020204020204" pitchFamily="34" charset="-122"/>
                    <a:ea typeface="微软雅黑" panose="020B0503020204020204" pitchFamily="34" charset="-122"/>
                  </a:rPr>
                  <a:t>单击此处添加文本以及描述语句</a:t>
                </a:r>
                <a:endParaRPr lang="zh-CN" altLang="en-US" sz="900" dirty="0">
                  <a:solidFill>
                    <a:srgbClr val="FFFFFF">
                      <a:lumMod val="50000"/>
                    </a:srgbClr>
                  </a:solidFill>
                  <a:latin typeface="微软雅黑" panose="020B0503020204020204" pitchFamily="34" charset="-122"/>
                  <a:ea typeface="微软雅黑" panose="020B0503020204020204" pitchFamily="34" charset="-122"/>
                </a:endParaRPr>
              </a:p>
            </p:txBody>
          </p:sp>
          <p:sp>
            <p:nvSpPr>
              <p:cNvPr id="65" name="文本框 64"/>
              <p:cNvSpPr txBox="1"/>
              <p:nvPr/>
            </p:nvSpPr>
            <p:spPr bwMode="auto">
              <a:xfrm>
                <a:off x="1841303" y="3924780"/>
                <a:ext cx="1922797" cy="430886"/>
              </a:xfrm>
              <a:prstGeom prst="rect">
                <a:avLst/>
              </a:prstGeom>
              <a:noFill/>
            </p:spPr>
            <p:txBody>
              <a:bodyPr>
                <a:spAutoFit/>
              </a:bodyPr>
              <a:lstStyle/>
              <a:p>
                <a:pPr algn="ctr">
                  <a:defRPr/>
                </a:pPr>
                <a:r>
                  <a:rPr lang="zh-CN" altLang="en-US" sz="1500" dirty="0">
                    <a:solidFill>
                      <a:schemeClr val="bg1">
                        <a:lumMod val="50000"/>
                      </a:schemeClr>
                    </a:solidFill>
                    <a:latin typeface="微软雅黑" panose="020B0503020204020204" pitchFamily="34" charset="-122"/>
                    <a:ea typeface="微软雅黑" panose="020B0503020204020204" pitchFamily="34" charset="-122"/>
                  </a:rPr>
                  <a:t>在此添加标题</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grpSp>
        <p:cxnSp>
          <p:nvCxnSpPr>
            <p:cNvPr id="57" name="直接连接符 56"/>
            <p:cNvCxnSpPr/>
            <p:nvPr/>
          </p:nvCxnSpPr>
          <p:spPr>
            <a:xfrm>
              <a:off x="1710281" y="3812113"/>
              <a:ext cx="1937303"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a:off x="1710281" y="5082113"/>
              <a:ext cx="1937303"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59" name="组合 58"/>
            <p:cNvGrpSpPr/>
            <p:nvPr/>
          </p:nvGrpSpPr>
          <p:grpSpPr>
            <a:xfrm>
              <a:off x="2454177" y="5366612"/>
              <a:ext cx="429452" cy="83127"/>
              <a:chOff x="4600573" y="2237622"/>
              <a:chExt cx="390411" cy="75570"/>
            </a:xfrm>
          </p:grpSpPr>
          <p:sp>
            <p:nvSpPr>
              <p:cNvPr id="60" name="椭圆 59"/>
              <p:cNvSpPr/>
              <p:nvPr/>
            </p:nvSpPr>
            <p:spPr>
              <a:xfrm>
                <a:off x="4600573" y="2237622"/>
                <a:ext cx="75570" cy="75570"/>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61" name="椭圆 60"/>
              <p:cNvSpPr/>
              <p:nvPr/>
            </p:nvSpPr>
            <p:spPr>
              <a:xfrm>
                <a:off x="4705520" y="2237622"/>
                <a:ext cx="75570" cy="75570"/>
              </a:xfrm>
              <a:prstGeom prst="ellipse">
                <a:avLst/>
              </a:prstGeom>
              <a:solidFill>
                <a:srgbClr val="B63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62" name="椭圆 61"/>
              <p:cNvSpPr/>
              <p:nvPr/>
            </p:nvSpPr>
            <p:spPr>
              <a:xfrm>
                <a:off x="4810467" y="2237622"/>
                <a:ext cx="75570" cy="7557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63" name="椭圆 62"/>
              <p:cNvSpPr/>
              <p:nvPr/>
            </p:nvSpPr>
            <p:spPr>
              <a:xfrm>
                <a:off x="4915414" y="2237622"/>
                <a:ext cx="75570" cy="7557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grpSp>
      </p:grpSp>
      <p:grpSp>
        <p:nvGrpSpPr>
          <p:cNvPr id="70" name="组合 69"/>
          <p:cNvGrpSpPr/>
          <p:nvPr/>
        </p:nvGrpSpPr>
        <p:grpSpPr>
          <a:xfrm>
            <a:off x="4690714" y="872282"/>
            <a:ext cx="1804768" cy="3329814"/>
            <a:chOff x="1466173" y="1296754"/>
            <a:chExt cx="2406357" cy="4439752"/>
          </a:xfrm>
        </p:grpSpPr>
        <p:sp>
          <p:nvSpPr>
            <p:cNvPr id="71" name="圆角矩形 70"/>
            <p:cNvSpPr/>
            <p:nvPr/>
          </p:nvSpPr>
          <p:spPr>
            <a:xfrm>
              <a:off x="1505787" y="1296754"/>
              <a:ext cx="2304000" cy="4439752"/>
            </a:xfrm>
            <a:prstGeom prst="roundRect">
              <a:avLst>
                <a:gd name="adj" fmla="val 5531"/>
              </a:avLst>
            </a:prstGeom>
            <a:pattFill prst="dkDnDiag">
              <a:fgClr>
                <a:schemeClr val="bg1"/>
              </a:fgClr>
              <a:bgClr>
                <a:srgbClr val="F9F9F9"/>
              </a:bgClr>
            </a:pattFill>
            <a:ln>
              <a:noFill/>
            </a:ln>
            <a:effectLst>
              <a:outerShdw dist="1778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grpSp>
          <p:nvGrpSpPr>
            <p:cNvPr id="72" name="组合 71"/>
            <p:cNvGrpSpPr/>
            <p:nvPr/>
          </p:nvGrpSpPr>
          <p:grpSpPr>
            <a:xfrm>
              <a:off x="2002721" y="1605930"/>
              <a:ext cx="1332368" cy="1332368"/>
              <a:chOff x="2002721" y="1605930"/>
              <a:chExt cx="1332368" cy="1332368"/>
            </a:xfrm>
          </p:grpSpPr>
          <p:grpSp>
            <p:nvGrpSpPr>
              <p:cNvPr id="84" name="组合 83"/>
              <p:cNvGrpSpPr/>
              <p:nvPr/>
            </p:nvGrpSpPr>
            <p:grpSpPr>
              <a:xfrm>
                <a:off x="2002721" y="1605930"/>
                <a:ext cx="1332368" cy="1332368"/>
                <a:chOff x="1236675" y="2423160"/>
                <a:chExt cx="1950720" cy="1950720"/>
              </a:xfrm>
            </p:grpSpPr>
            <p:sp>
              <p:nvSpPr>
                <p:cNvPr id="86" name="椭圆 85"/>
                <p:cNvSpPr/>
                <p:nvPr/>
              </p:nvSpPr>
              <p:spPr>
                <a:xfrm>
                  <a:off x="1236675" y="2423160"/>
                  <a:ext cx="1950720" cy="1950720"/>
                </a:xfrm>
                <a:prstGeom prst="ellipse">
                  <a:avLst/>
                </a:prstGeom>
                <a:solidFill>
                  <a:schemeClr val="bg1"/>
                </a:solidFill>
                <a:ln>
                  <a:noFill/>
                </a:ln>
                <a:effectLst>
                  <a:outerShdw dist="101600" dir="2700000" algn="tl"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87" name="椭圆 86"/>
                <p:cNvSpPr/>
                <p:nvPr/>
              </p:nvSpPr>
              <p:spPr>
                <a:xfrm>
                  <a:off x="1414428" y="2592937"/>
                  <a:ext cx="1595213" cy="1611166"/>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grpSp>
          <p:sp>
            <p:nvSpPr>
              <p:cNvPr id="85" name="椭圆 84"/>
              <p:cNvSpPr/>
              <p:nvPr/>
            </p:nvSpPr>
            <p:spPr>
              <a:xfrm>
                <a:off x="2251694" y="1854903"/>
                <a:ext cx="834422" cy="834422"/>
              </a:xfrm>
              <a:prstGeom prst="ellipse">
                <a:avLst/>
              </a:prstGeom>
              <a:solidFill>
                <a:srgbClr val="C00000"/>
              </a:solidFill>
              <a:ln>
                <a:noFill/>
              </a:ln>
              <a:effectLst>
                <a:innerShdw dist="101600" dir="13500000">
                  <a:schemeClr val="accent3">
                    <a:lumMod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grpSp>
        <p:sp>
          <p:nvSpPr>
            <p:cNvPr id="73" name="文本框 72"/>
            <p:cNvSpPr txBox="1"/>
            <p:nvPr/>
          </p:nvSpPr>
          <p:spPr bwMode="auto">
            <a:xfrm>
              <a:off x="1611365" y="3101869"/>
              <a:ext cx="2115077" cy="615553"/>
            </a:xfrm>
            <a:prstGeom prst="rect">
              <a:avLst/>
            </a:prstGeom>
            <a:noFill/>
          </p:spPr>
          <p:txBody>
            <a:bodyPr>
              <a:spAutoFit/>
            </a:bodyPr>
            <a:lstStyle/>
            <a:p>
              <a:pPr algn="ctr">
                <a:defRPr/>
              </a:pPr>
              <a:r>
                <a:rPr lang="en-US" altLang="zh-CN" sz="2400" dirty="0">
                  <a:solidFill>
                    <a:schemeClr val="tx1">
                      <a:lumMod val="75000"/>
                      <a:lumOff val="25000"/>
                    </a:schemeClr>
                  </a:solidFill>
                  <a:latin typeface="Impact" panose="020B0806030902050204" pitchFamily="34" charset="0"/>
                  <a:ea typeface="微软雅黑" panose="020B0503020204020204" pitchFamily="34" charset="-122"/>
                </a:rPr>
                <a:t>¥ 40515</a:t>
              </a:r>
              <a:endParaRPr lang="zh-CN" altLang="en-US" sz="2400" dirty="0">
                <a:solidFill>
                  <a:schemeClr val="tx1">
                    <a:lumMod val="75000"/>
                    <a:lumOff val="25000"/>
                  </a:schemeClr>
                </a:solidFill>
                <a:latin typeface="Impact" panose="020B0806030902050204" pitchFamily="34" charset="0"/>
                <a:ea typeface="微软雅黑" panose="020B0503020204020204" pitchFamily="34" charset="-122"/>
              </a:endParaRPr>
            </a:p>
          </p:txBody>
        </p:sp>
        <p:grpSp>
          <p:nvGrpSpPr>
            <p:cNvPr id="74" name="组合 73"/>
            <p:cNvGrpSpPr/>
            <p:nvPr/>
          </p:nvGrpSpPr>
          <p:grpSpPr>
            <a:xfrm>
              <a:off x="1466173" y="4020030"/>
              <a:ext cx="2406357" cy="632084"/>
              <a:chOff x="1599523" y="3924780"/>
              <a:chExt cx="2406357" cy="632084"/>
            </a:xfrm>
          </p:grpSpPr>
          <p:sp>
            <p:nvSpPr>
              <p:cNvPr id="82" name="文本框 81"/>
              <p:cNvSpPr txBox="1"/>
              <p:nvPr/>
            </p:nvSpPr>
            <p:spPr bwMode="auto">
              <a:xfrm>
                <a:off x="1599523" y="4244814"/>
                <a:ext cx="2406357" cy="312050"/>
              </a:xfrm>
              <a:prstGeom prst="rect">
                <a:avLst/>
              </a:prstGeom>
              <a:noFill/>
            </p:spPr>
            <p:txBody>
              <a:bodyPr wrap="square">
                <a:spAutoFit/>
              </a:bodyPr>
              <a:lstStyle/>
              <a:p>
                <a:pPr algn="ctr">
                  <a:lnSpc>
                    <a:spcPct val="110000"/>
                  </a:lnSpc>
                  <a:defRPr/>
                </a:pPr>
                <a:r>
                  <a:rPr lang="zh-CN" altLang="en-US" sz="900" dirty="0">
                    <a:solidFill>
                      <a:srgbClr val="FFFFFF">
                        <a:lumMod val="50000"/>
                      </a:srgbClr>
                    </a:solidFill>
                    <a:latin typeface="微软雅黑" panose="020B0503020204020204" pitchFamily="34" charset="-122"/>
                    <a:ea typeface="微软雅黑" panose="020B0503020204020204" pitchFamily="34" charset="-122"/>
                  </a:rPr>
                  <a:t>单击此处添加文本以及描述语句</a:t>
                </a:r>
                <a:endParaRPr lang="zh-CN" altLang="en-US" sz="900" dirty="0">
                  <a:solidFill>
                    <a:srgbClr val="FFFFFF">
                      <a:lumMod val="50000"/>
                    </a:srgbClr>
                  </a:solidFill>
                  <a:latin typeface="微软雅黑" panose="020B0503020204020204" pitchFamily="34" charset="-122"/>
                  <a:ea typeface="微软雅黑" panose="020B0503020204020204" pitchFamily="34" charset="-122"/>
                </a:endParaRPr>
              </a:p>
            </p:txBody>
          </p:sp>
          <p:sp>
            <p:nvSpPr>
              <p:cNvPr id="83" name="文本框 82"/>
              <p:cNvSpPr txBox="1"/>
              <p:nvPr/>
            </p:nvSpPr>
            <p:spPr bwMode="auto">
              <a:xfrm>
                <a:off x="1841303" y="3924780"/>
                <a:ext cx="1922797" cy="430886"/>
              </a:xfrm>
              <a:prstGeom prst="rect">
                <a:avLst/>
              </a:prstGeom>
              <a:noFill/>
            </p:spPr>
            <p:txBody>
              <a:bodyPr>
                <a:spAutoFit/>
              </a:bodyPr>
              <a:lstStyle/>
              <a:p>
                <a:pPr algn="ctr">
                  <a:defRPr/>
                </a:pPr>
                <a:r>
                  <a:rPr lang="zh-CN" altLang="en-US" sz="1500" dirty="0">
                    <a:solidFill>
                      <a:schemeClr val="bg1">
                        <a:lumMod val="50000"/>
                      </a:schemeClr>
                    </a:solidFill>
                    <a:latin typeface="微软雅黑" panose="020B0503020204020204" pitchFamily="34" charset="-122"/>
                    <a:ea typeface="微软雅黑" panose="020B0503020204020204" pitchFamily="34" charset="-122"/>
                  </a:rPr>
                  <a:t>在此添加标题</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grpSp>
        <p:cxnSp>
          <p:nvCxnSpPr>
            <p:cNvPr id="75" name="直接连接符 74"/>
            <p:cNvCxnSpPr/>
            <p:nvPr/>
          </p:nvCxnSpPr>
          <p:spPr>
            <a:xfrm>
              <a:off x="1710281" y="3812113"/>
              <a:ext cx="1937303"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1710281" y="5082113"/>
              <a:ext cx="1937303"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77" name="组合 76"/>
            <p:cNvGrpSpPr/>
            <p:nvPr/>
          </p:nvGrpSpPr>
          <p:grpSpPr>
            <a:xfrm>
              <a:off x="2454177" y="5366612"/>
              <a:ext cx="429452" cy="83127"/>
              <a:chOff x="4600573" y="2237622"/>
              <a:chExt cx="390411" cy="75570"/>
            </a:xfrm>
          </p:grpSpPr>
          <p:sp>
            <p:nvSpPr>
              <p:cNvPr id="78" name="椭圆 77"/>
              <p:cNvSpPr/>
              <p:nvPr/>
            </p:nvSpPr>
            <p:spPr>
              <a:xfrm>
                <a:off x="4600573" y="2237622"/>
                <a:ext cx="75570" cy="75570"/>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79" name="椭圆 78"/>
              <p:cNvSpPr/>
              <p:nvPr/>
            </p:nvSpPr>
            <p:spPr>
              <a:xfrm>
                <a:off x="4705520" y="2237622"/>
                <a:ext cx="75570" cy="75570"/>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80" name="椭圆 79"/>
              <p:cNvSpPr/>
              <p:nvPr/>
            </p:nvSpPr>
            <p:spPr>
              <a:xfrm>
                <a:off x="4810467" y="2237622"/>
                <a:ext cx="75570" cy="7557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81" name="椭圆 80"/>
              <p:cNvSpPr/>
              <p:nvPr/>
            </p:nvSpPr>
            <p:spPr>
              <a:xfrm>
                <a:off x="4915414" y="2237622"/>
                <a:ext cx="75570" cy="7557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grpSp>
      </p:grpSp>
      <p:grpSp>
        <p:nvGrpSpPr>
          <p:cNvPr id="88" name="组合 87"/>
          <p:cNvGrpSpPr/>
          <p:nvPr/>
        </p:nvGrpSpPr>
        <p:grpSpPr>
          <a:xfrm>
            <a:off x="6732239" y="872282"/>
            <a:ext cx="1804768" cy="3329814"/>
            <a:chOff x="1466173" y="1296754"/>
            <a:chExt cx="2406357" cy="4439752"/>
          </a:xfrm>
        </p:grpSpPr>
        <p:sp>
          <p:nvSpPr>
            <p:cNvPr id="89" name="圆角矩形 88"/>
            <p:cNvSpPr/>
            <p:nvPr/>
          </p:nvSpPr>
          <p:spPr>
            <a:xfrm>
              <a:off x="1494156" y="1296754"/>
              <a:ext cx="2304000" cy="4439752"/>
            </a:xfrm>
            <a:prstGeom prst="roundRect">
              <a:avLst>
                <a:gd name="adj" fmla="val 5531"/>
              </a:avLst>
            </a:prstGeom>
            <a:pattFill prst="dkDnDiag">
              <a:fgClr>
                <a:schemeClr val="bg1"/>
              </a:fgClr>
              <a:bgClr>
                <a:srgbClr val="F9F9F9"/>
              </a:bgClr>
            </a:pattFill>
            <a:ln>
              <a:noFill/>
            </a:ln>
            <a:effectLst>
              <a:outerShdw dist="1778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grpSp>
          <p:nvGrpSpPr>
            <p:cNvPr id="90" name="组合 89"/>
            <p:cNvGrpSpPr/>
            <p:nvPr/>
          </p:nvGrpSpPr>
          <p:grpSpPr>
            <a:xfrm>
              <a:off x="2002721" y="1605930"/>
              <a:ext cx="1332368" cy="1332368"/>
              <a:chOff x="2002721" y="1605930"/>
              <a:chExt cx="1332368" cy="1332368"/>
            </a:xfrm>
          </p:grpSpPr>
          <p:grpSp>
            <p:nvGrpSpPr>
              <p:cNvPr id="102" name="组合 101"/>
              <p:cNvGrpSpPr/>
              <p:nvPr/>
            </p:nvGrpSpPr>
            <p:grpSpPr>
              <a:xfrm>
                <a:off x="2002721" y="1605930"/>
                <a:ext cx="1332368" cy="1332368"/>
                <a:chOff x="1236675" y="2423160"/>
                <a:chExt cx="1950720" cy="1950720"/>
              </a:xfrm>
            </p:grpSpPr>
            <p:sp>
              <p:nvSpPr>
                <p:cNvPr id="104" name="椭圆 103"/>
                <p:cNvSpPr/>
                <p:nvPr/>
              </p:nvSpPr>
              <p:spPr>
                <a:xfrm>
                  <a:off x="1236675" y="2423160"/>
                  <a:ext cx="1950720" cy="1950720"/>
                </a:xfrm>
                <a:prstGeom prst="ellipse">
                  <a:avLst/>
                </a:prstGeom>
                <a:solidFill>
                  <a:schemeClr val="bg1"/>
                </a:solidFill>
                <a:ln>
                  <a:noFill/>
                </a:ln>
                <a:effectLst>
                  <a:outerShdw dist="101600" dir="2700000" algn="tl"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105" name="椭圆 104"/>
                <p:cNvSpPr/>
                <p:nvPr/>
              </p:nvSpPr>
              <p:spPr>
                <a:xfrm>
                  <a:off x="1414428" y="2592937"/>
                  <a:ext cx="1595213" cy="1611166"/>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grpSp>
          <p:sp>
            <p:nvSpPr>
              <p:cNvPr id="103" name="椭圆 102"/>
              <p:cNvSpPr/>
              <p:nvPr/>
            </p:nvSpPr>
            <p:spPr>
              <a:xfrm>
                <a:off x="2251694" y="1854903"/>
                <a:ext cx="834422" cy="834422"/>
              </a:xfrm>
              <a:prstGeom prst="ellipse">
                <a:avLst/>
              </a:prstGeom>
              <a:solidFill>
                <a:srgbClr val="B6302E"/>
              </a:solidFill>
              <a:ln>
                <a:noFill/>
              </a:ln>
              <a:effectLst>
                <a:innerShdw dist="101600" dir="13500000">
                  <a:schemeClr val="accent4">
                    <a:lumMod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grpSp>
        <p:sp>
          <p:nvSpPr>
            <p:cNvPr id="91" name="文本框 90"/>
            <p:cNvSpPr txBox="1"/>
            <p:nvPr/>
          </p:nvSpPr>
          <p:spPr bwMode="auto">
            <a:xfrm>
              <a:off x="1611365" y="3101869"/>
              <a:ext cx="2115077" cy="615553"/>
            </a:xfrm>
            <a:prstGeom prst="rect">
              <a:avLst/>
            </a:prstGeom>
            <a:noFill/>
          </p:spPr>
          <p:txBody>
            <a:bodyPr>
              <a:spAutoFit/>
            </a:bodyPr>
            <a:lstStyle/>
            <a:p>
              <a:pPr algn="ctr">
                <a:defRPr/>
              </a:pPr>
              <a:r>
                <a:rPr lang="en-US" altLang="zh-CN" sz="2400" dirty="0">
                  <a:solidFill>
                    <a:srgbClr val="B6302E"/>
                  </a:solidFill>
                  <a:latin typeface="Impact" panose="020B0806030902050204" pitchFamily="34" charset="0"/>
                  <a:ea typeface="微软雅黑" panose="020B0503020204020204" pitchFamily="34" charset="-122"/>
                </a:rPr>
                <a:t>¥ 50715</a:t>
              </a:r>
              <a:endParaRPr lang="zh-CN" altLang="en-US" sz="2400" dirty="0">
                <a:solidFill>
                  <a:srgbClr val="B6302E"/>
                </a:solidFill>
                <a:latin typeface="Impact" panose="020B0806030902050204" pitchFamily="34" charset="0"/>
                <a:ea typeface="微软雅黑" panose="020B0503020204020204" pitchFamily="34" charset="-122"/>
              </a:endParaRPr>
            </a:p>
          </p:txBody>
        </p:sp>
        <p:grpSp>
          <p:nvGrpSpPr>
            <p:cNvPr id="92" name="组合 91"/>
            <p:cNvGrpSpPr/>
            <p:nvPr/>
          </p:nvGrpSpPr>
          <p:grpSpPr>
            <a:xfrm>
              <a:off x="1466173" y="4020030"/>
              <a:ext cx="2406357" cy="632084"/>
              <a:chOff x="1599523" y="3924780"/>
              <a:chExt cx="2406357" cy="632084"/>
            </a:xfrm>
          </p:grpSpPr>
          <p:sp>
            <p:nvSpPr>
              <p:cNvPr id="100" name="文本框 99"/>
              <p:cNvSpPr txBox="1"/>
              <p:nvPr/>
            </p:nvSpPr>
            <p:spPr bwMode="auto">
              <a:xfrm>
                <a:off x="1599523" y="4244814"/>
                <a:ext cx="2406357" cy="312050"/>
              </a:xfrm>
              <a:prstGeom prst="rect">
                <a:avLst/>
              </a:prstGeom>
              <a:noFill/>
            </p:spPr>
            <p:txBody>
              <a:bodyPr wrap="square">
                <a:spAutoFit/>
              </a:bodyPr>
              <a:lstStyle/>
              <a:p>
                <a:pPr algn="ctr">
                  <a:lnSpc>
                    <a:spcPct val="110000"/>
                  </a:lnSpc>
                  <a:defRPr/>
                </a:pPr>
                <a:r>
                  <a:rPr lang="zh-CN" altLang="en-US" sz="900" dirty="0">
                    <a:solidFill>
                      <a:srgbClr val="FFFFFF">
                        <a:lumMod val="50000"/>
                      </a:srgbClr>
                    </a:solidFill>
                    <a:latin typeface="微软雅黑" panose="020B0503020204020204" pitchFamily="34" charset="-122"/>
                    <a:ea typeface="微软雅黑" panose="020B0503020204020204" pitchFamily="34" charset="-122"/>
                  </a:rPr>
                  <a:t>单击此处添加文本以及描述语句</a:t>
                </a:r>
                <a:endParaRPr lang="zh-CN" altLang="en-US" sz="900" dirty="0">
                  <a:solidFill>
                    <a:srgbClr val="FFFFFF">
                      <a:lumMod val="50000"/>
                    </a:srgbClr>
                  </a:solidFill>
                  <a:latin typeface="微软雅黑" panose="020B0503020204020204" pitchFamily="34" charset="-122"/>
                  <a:ea typeface="微软雅黑" panose="020B0503020204020204" pitchFamily="34" charset="-122"/>
                </a:endParaRPr>
              </a:p>
            </p:txBody>
          </p:sp>
          <p:sp>
            <p:nvSpPr>
              <p:cNvPr id="101" name="文本框 100"/>
              <p:cNvSpPr txBox="1"/>
              <p:nvPr/>
            </p:nvSpPr>
            <p:spPr bwMode="auto">
              <a:xfrm>
                <a:off x="1841303" y="3924780"/>
                <a:ext cx="1922797" cy="430886"/>
              </a:xfrm>
              <a:prstGeom prst="rect">
                <a:avLst/>
              </a:prstGeom>
              <a:noFill/>
            </p:spPr>
            <p:txBody>
              <a:bodyPr>
                <a:spAutoFit/>
              </a:bodyPr>
              <a:lstStyle/>
              <a:p>
                <a:pPr algn="ctr">
                  <a:defRPr/>
                </a:pPr>
                <a:r>
                  <a:rPr lang="zh-CN" altLang="en-US" sz="1500" dirty="0">
                    <a:solidFill>
                      <a:schemeClr val="bg1">
                        <a:lumMod val="50000"/>
                      </a:schemeClr>
                    </a:solidFill>
                    <a:latin typeface="微软雅黑" panose="020B0503020204020204" pitchFamily="34" charset="-122"/>
                    <a:ea typeface="微软雅黑" panose="020B0503020204020204" pitchFamily="34" charset="-122"/>
                  </a:rPr>
                  <a:t>在此添加标题</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grpSp>
        <p:cxnSp>
          <p:nvCxnSpPr>
            <p:cNvPr id="93" name="直接连接符 92"/>
            <p:cNvCxnSpPr/>
            <p:nvPr/>
          </p:nvCxnSpPr>
          <p:spPr>
            <a:xfrm>
              <a:off x="1710281" y="3812113"/>
              <a:ext cx="1937303"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4" name="直接连接符 93"/>
            <p:cNvCxnSpPr/>
            <p:nvPr/>
          </p:nvCxnSpPr>
          <p:spPr>
            <a:xfrm>
              <a:off x="1710281" y="5082113"/>
              <a:ext cx="1937303"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95" name="组合 94"/>
            <p:cNvGrpSpPr/>
            <p:nvPr/>
          </p:nvGrpSpPr>
          <p:grpSpPr>
            <a:xfrm>
              <a:off x="2454177" y="5366612"/>
              <a:ext cx="429452" cy="83127"/>
              <a:chOff x="4600573" y="2237622"/>
              <a:chExt cx="390411" cy="75570"/>
            </a:xfrm>
          </p:grpSpPr>
          <p:sp>
            <p:nvSpPr>
              <p:cNvPr id="96" name="椭圆 95"/>
              <p:cNvSpPr/>
              <p:nvPr/>
            </p:nvSpPr>
            <p:spPr>
              <a:xfrm>
                <a:off x="4600573" y="2237622"/>
                <a:ext cx="75570" cy="75570"/>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97" name="椭圆 96"/>
              <p:cNvSpPr/>
              <p:nvPr/>
            </p:nvSpPr>
            <p:spPr>
              <a:xfrm>
                <a:off x="4705520" y="2237622"/>
                <a:ext cx="75570" cy="75570"/>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98" name="椭圆 97"/>
              <p:cNvSpPr/>
              <p:nvPr/>
            </p:nvSpPr>
            <p:spPr>
              <a:xfrm>
                <a:off x="4810467" y="2237622"/>
                <a:ext cx="75570" cy="7557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99" name="椭圆 98"/>
              <p:cNvSpPr/>
              <p:nvPr/>
            </p:nvSpPr>
            <p:spPr>
              <a:xfrm>
                <a:off x="4915414" y="2237622"/>
                <a:ext cx="75570" cy="75570"/>
              </a:xfrm>
              <a:prstGeom prst="ellipse">
                <a:avLst/>
              </a:prstGeom>
              <a:solidFill>
                <a:srgbClr val="B63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grpSp>
      </p:grpSp>
      <p:grpSp>
        <p:nvGrpSpPr>
          <p:cNvPr id="106" name="组合 105"/>
          <p:cNvGrpSpPr/>
          <p:nvPr/>
        </p:nvGrpSpPr>
        <p:grpSpPr>
          <a:xfrm>
            <a:off x="1399000" y="1502481"/>
            <a:ext cx="230951" cy="229729"/>
            <a:chOff x="3856417" y="4248125"/>
            <a:chExt cx="409860" cy="407692"/>
          </a:xfrm>
          <a:solidFill>
            <a:schemeClr val="bg1"/>
          </a:solidFill>
        </p:grpSpPr>
        <p:sp>
          <p:nvSpPr>
            <p:cNvPr id="107" name="Freeform 187"/>
            <p:cNvSpPr/>
            <p:nvPr/>
          </p:nvSpPr>
          <p:spPr bwMode="auto">
            <a:xfrm>
              <a:off x="3969183" y="4489921"/>
              <a:ext cx="279745" cy="165896"/>
            </a:xfrm>
            <a:custGeom>
              <a:avLst/>
              <a:gdLst>
                <a:gd name="T0" fmla="*/ 76 w 109"/>
                <a:gd name="T1" fmla="*/ 0 h 65"/>
                <a:gd name="T2" fmla="*/ 54 w 109"/>
                <a:gd name="T3" fmla="*/ 0 h 65"/>
                <a:gd name="T4" fmla="*/ 69 w 109"/>
                <a:gd name="T5" fmla="*/ 17 h 65"/>
                <a:gd name="T6" fmla="*/ 76 w 109"/>
                <a:gd name="T7" fmla="*/ 17 h 65"/>
                <a:gd name="T8" fmla="*/ 91 w 109"/>
                <a:gd name="T9" fmla="*/ 32 h 65"/>
                <a:gd name="T10" fmla="*/ 76 w 109"/>
                <a:gd name="T11" fmla="*/ 48 h 65"/>
                <a:gd name="T12" fmla="*/ 32 w 109"/>
                <a:gd name="T13" fmla="*/ 48 h 65"/>
                <a:gd name="T14" fmla="*/ 17 w 109"/>
                <a:gd name="T15" fmla="*/ 32 h 65"/>
                <a:gd name="T16" fmla="*/ 20 w 109"/>
                <a:gd name="T17" fmla="*/ 24 h 65"/>
                <a:gd name="T18" fmla="*/ 1 w 109"/>
                <a:gd name="T19" fmla="*/ 24 h 65"/>
                <a:gd name="T20" fmla="*/ 0 w 109"/>
                <a:gd name="T21" fmla="*/ 32 h 65"/>
                <a:gd name="T22" fmla="*/ 32 w 109"/>
                <a:gd name="T23" fmla="*/ 65 h 65"/>
                <a:gd name="T24" fmla="*/ 76 w 109"/>
                <a:gd name="T25" fmla="*/ 65 h 65"/>
                <a:gd name="T26" fmla="*/ 109 w 109"/>
                <a:gd name="T27" fmla="*/ 32 h 65"/>
                <a:gd name="T28" fmla="*/ 76 w 109"/>
                <a:gd name="T29"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9" h="65">
                  <a:moveTo>
                    <a:pt x="76" y="0"/>
                  </a:moveTo>
                  <a:cubicBezTo>
                    <a:pt x="54" y="0"/>
                    <a:pt x="54" y="0"/>
                    <a:pt x="54" y="0"/>
                  </a:cubicBezTo>
                  <a:cubicBezTo>
                    <a:pt x="61" y="4"/>
                    <a:pt x="66" y="10"/>
                    <a:pt x="69" y="17"/>
                  </a:cubicBezTo>
                  <a:cubicBezTo>
                    <a:pt x="76" y="17"/>
                    <a:pt x="76" y="17"/>
                    <a:pt x="76" y="17"/>
                  </a:cubicBezTo>
                  <a:cubicBezTo>
                    <a:pt x="85" y="17"/>
                    <a:pt x="91" y="24"/>
                    <a:pt x="91" y="32"/>
                  </a:cubicBezTo>
                  <a:cubicBezTo>
                    <a:pt x="91" y="41"/>
                    <a:pt x="85" y="48"/>
                    <a:pt x="76" y="48"/>
                  </a:cubicBezTo>
                  <a:cubicBezTo>
                    <a:pt x="32" y="48"/>
                    <a:pt x="32" y="48"/>
                    <a:pt x="32" y="48"/>
                  </a:cubicBezTo>
                  <a:cubicBezTo>
                    <a:pt x="24" y="48"/>
                    <a:pt x="17" y="41"/>
                    <a:pt x="17" y="32"/>
                  </a:cubicBezTo>
                  <a:cubicBezTo>
                    <a:pt x="17" y="29"/>
                    <a:pt x="18" y="26"/>
                    <a:pt x="20" y="24"/>
                  </a:cubicBezTo>
                  <a:cubicBezTo>
                    <a:pt x="1" y="24"/>
                    <a:pt x="1" y="24"/>
                    <a:pt x="1" y="24"/>
                  </a:cubicBezTo>
                  <a:cubicBezTo>
                    <a:pt x="0" y="27"/>
                    <a:pt x="0" y="30"/>
                    <a:pt x="0" y="32"/>
                  </a:cubicBezTo>
                  <a:cubicBezTo>
                    <a:pt x="0" y="50"/>
                    <a:pt x="14" y="65"/>
                    <a:pt x="32" y="65"/>
                  </a:cubicBezTo>
                  <a:cubicBezTo>
                    <a:pt x="76" y="65"/>
                    <a:pt x="76" y="65"/>
                    <a:pt x="76" y="65"/>
                  </a:cubicBezTo>
                  <a:cubicBezTo>
                    <a:pt x="94" y="65"/>
                    <a:pt x="109" y="50"/>
                    <a:pt x="109" y="32"/>
                  </a:cubicBezTo>
                  <a:cubicBezTo>
                    <a:pt x="109" y="15"/>
                    <a:pt x="94" y="0"/>
                    <a:pt x="7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08" name="Freeform 188"/>
            <p:cNvSpPr/>
            <p:nvPr/>
          </p:nvSpPr>
          <p:spPr bwMode="auto">
            <a:xfrm>
              <a:off x="3856417" y="4489921"/>
              <a:ext cx="279745" cy="165896"/>
            </a:xfrm>
            <a:custGeom>
              <a:avLst/>
              <a:gdLst>
                <a:gd name="T0" fmla="*/ 41 w 109"/>
                <a:gd name="T1" fmla="*/ 48 h 65"/>
                <a:gd name="T2" fmla="*/ 33 w 109"/>
                <a:gd name="T3" fmla="*/ 48 h 65"/>
                <a:gd name="T4" fmla="*/ 18 w 109"/>
                <a:gd name="T5" fmla="*/ 32 h 65"/>
                <a:gd name="T6" fmla="*/ 33 w 109"/>
                <a:gd name="T7" fmla="*/ 17 h 65"/>
                <a:gd name="T8" fmla="*/ 37 w 109"/>
                <a:gd name="T9" fmla="*/ 17 h 65"/>
                <a:gd name="T10" fmla="*/ 77 w 109"/>
                <a:gd name="T11" fmla="*/ 17 h 65"/>
                <a:gd name="T12" fmla="*/ 92 w 109"/>
                <a:gd name="T13" fmla="*/ 32 h 65"/>
                <a:gd name="T14" fmla="*/ 92 w 109"/>
                <a:gd name="T15" fmla="*/ 35 h 65"/>
                <a:gd name="T16" fmla="*/ 89 w 109"/>
                <a:gd name="T17" fmla="*/ 42 h 65"/>
                <a:gd name="T18" fmla="*/ 108 w 109"/>
                <a:gd name="T19" fmla="*/ 42 h 65"/>
                <a:gd name="T20" fmla="*/ 109 w 109"/>
                <a:gd name="T21" fmla="*/ 35 h 65"/>
                <a:gd name="T22" fmla="*/ 109 w 109"/>
                <a:gd name="T23" fmla="*/ 35 h 65"/>
                <a:gd name="T24" fmla="*/ 109 w 109"/>
                <a:gd name="T25" fmla="*/ 32 h 65"/>
                <a:gd name="T26" fmla="*/ 77 w 109"/>
                <a:gd name="T27" fmla="*/ 0 h 65"/>
                <a:gd name="T28" fmla="*/ 37 w 109"/>
                <a:gd name="T29" fmla="*/ 0 h 65"/>
                <a:gd name="T30" fmla="*/ 33 w 109"/>
                <a:gd name="T31" fmla="*/ 0 h 65"/>
                <a:gd name="T32" fmla="*/ 0 w 109"/>
                <a:gd name="T33" fmla="*/ 32 h 65"/>
                <a:gd name="T34" fmla="*/ 33 w 109"/>
                <a:gd name="T35" fmla="*/ 65 h 65"/>
                <a:gd name="T36" fmla="*/ 56 w 109"/>
                <a:gd name="T37" fmla="*/ 65 h 65"/>
                <a:gd name="T38" fmla="*/ 41 w 109"/>
                <a:gd name="T39" fmla="*/ 48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9" h="65">
                  <a:moveTo>
                    <a:pt x="41" y="48"/>
                  </a:moveTo>
                  <a:cubicBezTo>
                    <a:pt x="33" y="48"/>
                    <a:pt x="33" y="48"/>
                    <a:pt x="33" y="48"/>
                  </a:cubicBezTo>
                  <a:cubicBezTo>
                    <a:pt x="24" y="48"/>
                    <a:pt x="18" y="41"/>
                    <a:pt x="18" y="32"/>
                  </a:cubicBezTo>
                  <a:cubicBezTo>
                    <a:pt x="18" y="24"/>
                    <a:pt x="24" y="17"/>
                    <a:pt x="33" y="17"/>
                  </a:cubicBezTo>
                  <a:cubicBezTo>
                    <a:pt x="37" y="17"/>
                    <a:pt x="37" y="17"/>
                    <a:pt x="37" y="17"/>
                  </a:cubicBezTo>
                  <a:cubicBezTo>
                    <a:pt x="77" y="17"/>
                    <a:pt x="77" y="17"/>
                    <a:pt x="77" y="17"/>
                  </a:cubicBezTo>
                  <a:cubicBezTo>
                    <a:pt x="85" y="17"/>
                    <a:pt x="92" y="24"/>
                    <a:pt x="92" y="32"/>
                  </a:cubicBezTo>
                  <a:cubicBezTo>
                    <a:pt x="92" y="33"/>
                    <a:pt x="92" y="34"/>
                    <a:pt x="92" y="35"/>
                  </a:cubicBezTo>
                  <a:cubicBezTo>
                    <a:pt x="91" y="38"/>
                    <a:pt x="90" y="40"/>
                    <a:pt x="89" y="42"/>
                  </a:cubicBezTo>
                  <a:cubicBezTo>
                    <a:pt x="108" y="42"/>
                    <a:pt x="108" y="42"/>
                    <a:pt x="108" y="42"/>
                  </a:cubicBezTo>
                  <a:cubicBezTo>
                    <a:pt x="108" y="40"/>
                    <a:pt x="109" y="38"/>
                    <a:pt x="109" y="35"/>
                  </a:cubicBezTo>
                  <a:cubicBezTo>
                    <a:pt x="109" y="35"/>
                    <a:pt x="109" y="35"/>
                    <a:pt x="109" y="35"/>
                  </a:cubicBezTo>
                  <a:cubicBezTo>
                    <a:pt x="109" y="34"/>
                    <a:pt x="109" y="33"/>
                    <a:pt x="109" y="32"/>
                  </a:cubicBezTo>
                  <a:cubicBezTo>
                    <a:pt x="109" y="15"/>
                    <a:pt x="95" y="0"/>
                    <a:pt x="77" y="0"/>
                  </a:cubicBezTo>
                  <a:cubicBezTo>
                    <a:pt x="37" y="0"/>
                    <a:pt x="37" y="0"/>
                    <a:pt x="37" y="0"/>
                  </a:cubicBezTo>
                  <a:cubicBezTo>
                    <a:pt x="33" y="0"/>
                    <a:pt x="33" y="0"/>
                    <a:pt x="33" y="0"/>
                  </a:cubicBezTo>
                  <a:cubicBezTo>
                    <a:pt x="15" y="0"/>
                    <a:pt x="0" y="15"/>
                    <a:pt x="0" y="32"/>
                  </a:cubicBezTo>
                  <a:cubicBezTo>
                    <a:pt x="0" y="50"/>
                    <a:pt x="15" y="65"/>
                    <a:pt x="33" y="65"/>
                  </a:cubicBezTo>
                  <a:cubicBezTo>
                    <a:pt x="56" y="65"/>
                    <a:pt x="56" y="65"/>
                    <a:pt x="56" y="65"/>
                  </a:cubicBezTo>
                  <a:cubicBezTo>
                    <a:pt x="50" y="61"/>
                    <a:pt x="44" y="55"/>
                    <a:pt x="41"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09" name="Freeform 189"/>
            <p:cNvSpPr>
              <a:spLocks noEditPoints="1"/>
            </p:cNvSpPr>
            <p:nvPr/>
          </p:nvSpPr>
          <p:spPr bwMode="auto">
            <a:xfrm>
              <a:off x="3950749" y="4248125"/>
              <a:ext cx="202761" cy="204930"/>
            </a:xfrm>
            <a:custGeom>
              <a:avLst/>
              <a:gdLst>
                <a:gd name="T0" fmla="*/ 40 w 79"/>
                <a:gd name="T1" fmla="*/ 0 h 80"/>
                <a:gd name="T2" fmla="*/ 0 w 79"/>
                <a:gd name="T3" fmla="*/ 40 h 80"/>
                <a:gd name="T4" fmla="*/ 40 w 79"/>
                <a:gd name="T5" fmla="*/ 80 h 80"/>
                <a:gd name="T6" fmla="*/ 79 w 79"/>
                <a:gd name="T7" fmla="*/ 40 h 80"/>
                <a:gd name="T8" fmla="*/ 40 w 79"/>
                <a:gd name="T9" fmla="*/ 0 h 80"/>
                <a:gd name="T10" fmla="*/ 63 w 79"/>
                <a:gd name="T11" fmla="*/ 46 h 80"/>
                <a:gd name="T12" fmla="*/ 46 w 79"/>
                <a:gd name="T13" fmla="*/ 46 h 80"/>
                <a:gd name="T14" fmla="*/ 46 w 79"/>
                <a:gd name="T15" fmla="*/ 63 h 80"/>
                <a:gd name="T16" fmla="*/ 33 w 79"/>
                <a:gd name="T17" fmla="*/ 63 h 80"/>
                <a:gd name="T18" fmla="*/ 33 w 79"/>
                <a:gd name="T19" fmla="*/ 46 h 80"/>
                <a:gd name="T20" fmla="*/ 17 w 79"/>
                <a:gd name="T21" fmla="*/ 46 h 80"/>
                <a:gd name="T22" fmla="*/ 17 w 79"/>
                <a:gd name="T23" fmla="*/ 34 h 80"/>
                <a:gd name="T24" fmla="*/ 33 w 79"/>
                <a:gd name="T25" fmla="*/ 34 h 80"/>
                <a:gd name="T26" fmla="*/ 33 w 79"/>
                <a:gd name="T27" fmla="*/ 17 h 80"/>
                <a:gd name="T28" fmla="*/ 46 w 79"/>
                <a:gd name="T29" fmla="*/ 17 h 80"/>
                <a:gd name="T30" fmla="*/ 46 w 79"/>
                <a:gd name="T31" fmla="*/ 34 h 80"/>
                <a:gd name="T32" fmla="*/ 63 w 79"/>
                <a:gd name="T33" fmla="*/ 34 h 80"/>
                <a:gd name="T34" fmla="*/ 63 w 79"/>
                <a:gd name="T35" fmla="*/ 4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9" h="80">
                  <a:moveTo>
                    <a:pt x="40" y="0"/>
                  </a:moveTo>
                  <a:cubicBezTo>
                    <a:pt x="18" y="0"/>
                    <a:pt x="0" y="18"/>
                    <a:pt x="0" y="40"/>
                  </a:cubicBezTo>
                  <a:cubicBezTo>
                    <a:pt x="0" y="62"/>
                    <a:pt x="18" y="80"/>
                    <a:pt x="40" y="80"/>
                  </a:cubicBezTo>
                  <a:cubicBezTo>
                    <a:pt x="62" y="80"/>
                    <a:pt x="79" y="62"/>
                    <a:pt x="79" y="40"/>
                  </a:cubicBezTo>
                  <a:cubicBezTo>
                    <a:pt x="79" y="18"/>
                    <a:pt x="62" y="0"/>
                    <a:pt x="40" y="0"/>
                  </a:cubicBezTo>
                  <a:close/>
                  <a:moveTo>
                    <a:pt x="63" y="46"/>
                  </a:moveTo>
                  <a:cubicBezTo>
                    <a:pt x="46" y="46"/>
                    <a:pt x="46" y="46"/>
                    <a:pt x="46" y="46"/>
                  </a:cubicBezTo>
                  <a:cubicBezTo>
                    <a:pt x="46" y="63"/>
                    <a:pt x="46" y="63"/>
                    <a:pt x="46" y="63"/>
                  </a:cubicBezTo>
                  <a:cubicBezTo>
                    <a:pt x="33" y="63"/>
                    <a:pt x="33" y="63"/>
                    <a:pt x="33" y="63"/>
                  </a:cubicBezTo>
                  <a:cubicBezTo>
                    <a:pt x="33" y="46"/>
                    <a:pt x="33" y="46"/>
                    <a:pt x="33" y="46"/>
                  </a:cubicBezTo>
                  <a:cubicBezTo>
                    <a:pt x="17" y="46"/>
                    <a:pt x="17" y="46"/>
                    <a:pt x="17" y="46"/>
                  </a:cubicBezTo>
                  <a:cubicBezTo>
                    <a:pt x="17" y="34"/>
                    <a:pt x="17" y="34"/>
                    <a:pt x="17" y="34"/>
                  </a:cubicBezTo>
                  <a:cubicBezTo>
                    <a:pt x="33" y="34"/>
                    <a:pt x="33" y="34"/>
                    <a:pt x="33" y="34"/>
                  </a:cubicBezTo>
                  <a:cubicBezTo>
                    <a:pt x="33" y="17"/>
                    <a:pt x="33" y="17"/>
                    <a:pt x="33" y="17"/>
                  </a:cubicBezTo>
                  <a:cubicBezTo>
                    <a:pt x="46" y="17"/>
                    <a:pt x="46" y="17"/>
                    <a:pt x="46" y="17"/>
                  </a:cubicBezTo>
                  <a:cubicBezTo>
                    <a:pt x="46" y="34"/>
                    <a:pt x="46" y="34"/>
                    <a:pt x="46" y="34"/>
                  </a:cubicBezTo>
                  <a:cubicBezTo>
                    <a:pt x="63" y="34"/>
                    <a:pt x="63" y="34"/>
                    <a:pt x="63" y="34"/>
                  </a:cubicBezTo>
                  <a:lnTo>
                    <a:pt x="63" y="4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10" name="Rectangle 190"/>
            <p:cNvSpPr>
              <a:spLocks noChangeArrowheads="1"/>
            </p:cNvSpPr>
            <p:nvPr/>
          </p:nvSpPr>
          <p:spPr bwMode="auto">
            <a:xfrm>
              <a:off x="4200135" y="4356553"/>
              <a:ext cx="30360" cy="10192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11" name="Rectangle 191"/>
            <p:cNvSpPr>
              <a:spLocks noChangeArrowheads="1"/>
            </p:cNvSpPr>
            <p:nvPr/>
          </p:nvSpPr>
          <p:spPr bwMode="auto">
            <a:xfrm>
              <a:off x="4164354" y="4392335"/>
              <a:ext cx="101923" cy="30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12" name="Rectangle 192"/>
            <p:cNvSpPr>
              <a:spLocks noChangeArrowheads="1"/>
            </p:cNvSpPr>
            <p:nvPr/>
          </p:nvSpPr>
          <p:spPr bwMode="auto">
            <a:xfrm>
              <a:off x="3879187" y="4386913"/>
              <a:ext cx="18433" cy="6180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13" name="Rectangle 193"/>
            <p:cNvSpPr>
              <a:spLocks noChangeArrowheads="1"/>
            </p:cNvSpPr>
            <p:nvPr/>
          </p:nvSpPr>
          <p:spPr bwMode="auto">
            <a:xfrm>
              <a:off x="3858586" y="4407515"/>
              <a:ext cx="61805" cy="173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grpSp>
      <p:grpSp>
        <p:nvGrpSpPr>
          <p:cNvPr id="114" name="组合 113"/>
          <p:cNvGrpSpPr/>
          <p:nvPr/>
        </p:nvGrpSpPr>
        <p:grpSpPr>
          <a:xfrm>
            <a:off x="3425798" y="1460629"/>
            <a:ext cx="273108" cy="313433"/>
            <a:chOff x="2733098" y="4187405"/>
            <a:chExt cx="484675" cy="556238"/>
          </a:xfrm>
          <a:solidFill>
            <a:schemeClr val="bg1"/>
          </a:solidFill>
        </p:grpSpPr>
        <p:sp>
          <p:nvSpPr>
            <p:cNvPr id="115" name="Oval 302"/>
            <p:cNvSpPr>
              <a:spLocks noChangeArrowheads="1"/>
            </p:cNvSpPr>
            <p:nvPr/>
          </p:nvSpPr>
          <p:spPr bwMode="auto">
            <a:xfrm>
              <a:off x="2849117" y="4187405"/>
              <a:ext cx="84574" cy="107344"/>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16" name="Freeform 303"/>
            <p:cNvSpPr>
              <a:spLocks noEditPoints="1"/>
            </p:cNvSpPr>
            <p:nvPr/>
          </p:nvSpPr>
          <p:spPr bwMode="auto">
            <a:xfrm>
              <a:off x="2733098" y="4304508"/>
              <a:ext cx="310105" cy="439135"/>
            </a:xfrm>
            <a:custGeom>
              <a:avLst/>
              <a:gdLst>
                <a:gd name="T0" fmla="*/ 121 w 121"/>
                <a:gd name="T1" fmla="*/ 26 h 171"/>
                <a:gd name="T2" fmla="*/ 120 w 121"/>
                <a:gd name="T3" fmla="*/ 26 h 171"/>
                <a:gd name="T4" fmla="*/ 114 w 121"/>
                <a:gd name="T5" fmla="*/ 21 h 171"/>
                <a:gd name="T6" fmla="*/ 90 w 121"/>
                <a:gd name="T7" fmla="*/ 3 h 171"/>
                <a:gd name="T8" fmla="*/ 84 w 121"/>
                <a:gd name="T9" fmla="*/ 1 h 171"/>
                <a:gd name="T10" fmla="*/ 76 w 121"/>
                <a:gd name="T11" fmla="*/ 1 h 171"/>
                <a:gd name="T12" fmla="*/ 74 w 121"/>
                <a:gd name="T13" fmla="*/ 11 h 171"/>
                <a:gd name="T14" fmla="*/ 67 w 121"/>
                <a:gd name="T15" fmla="*/ 42 h 171"/>
                <a:gd name="T16" fmla="*/ 67 w 121"/>
                <a:gd name="T17" fmla="*/ 7 h 171"/>
                <a:gd name="T18" fmla="*/ 58 w 121"/>
                <a:gd name="T19" fmla="*/ 0 h 171"/>
                <a:gd name="T20" fmla="*/ 58 w 121"/>
                <a:gd name="T21" fmla="*/ 9 h 171"/>
                <a:gd name="T22" fmla="*/ 45 w 121"/>
                <a:gd name="T23" fmla="*/ 18 h 171"/>
                <a:gd name="T24" fmla="*/ 40 w 121"/>
                <a:gd name="T25" fmla="*/ 7 h 171"/>
                <a:gd name="T26" fmla="*/ 47 w 121"/>
                <a:gd name="T27" fmla="*/ 0 h 171"/>
                <a:gd name="T28" fmla="*/ 38 w 121"/>
                <a:gd name="T29" fmla="*/ 1 h 171"/>
                <a:gd name="T30" fmla="*/ 3 w 121"/>
                <a:gd name="T31" fmla="*/ 35 h 171"/>
                <a:gd name="T32" fmla="*/ 3 w 121"/>
                <a:gd name="T33" fmla="*/ 36 h 171"/>
                <a:gd name="T34" fmla="*/ 1 w 121"/>
                <a:gd name="T35" fmla="*/ 48 h 171"/>
                <a:gd name="T36" fmla="*/ 2 w 121"/>
                <a:gd name="T37" fmla="*/ 48 h 171"/>
                <a:gd name="T38" fmla="*/ 2 w 121"/>
                <a:gd name="T39" fmla="*/ 50 h 171"/>
                <a:gd name="T40" fmla="*/ 6 w 121"/>
                <a:gd name="T41" fmla="*/ 57 h 171"/>
                <a:gd name="T42" fmla="*/ 20 w 121"/>
                <a:gd name="T43" fmla="*/ 85 h 171"/>
                <a:gd name="T44" fmla="*/ 33 w 121"/>
                <a:gd name="T45" fmla="*/ 90 h 171"/>
                <a:gd name="T46" fmla="*/ 35 w 121"/>
                <a:gd name="T47" fmla="*/ 90 h 171"/>
                <a:gd name="T48" fmla="*/ 60 w 121"/>
                <a:gd name="T49" fmla="*/ 171 h 171"/>
                <a:gd name="T50" fmla="*/ 56 w 121"/>
                <a:gd name="T51" fmla="*/ 110 h 171"/>
                <a:gd name="T52" fmla="*/ 89 w 121"/>
                <a:gd name="T53" fmla="*/ 33 h 171"/>
                <a:gd name="T54" fmla="*/ 93 w 121"/>
                <a:gd name="T55" fmla="*/ 31 h 171"/>
                <a:gd name="T56" fmla="*/ 75 w 121"/>
                <a:gd name="T57" fmla="*/ 45 h 171"/>
                <a:gd name="T58" fmla="*/ 89 w 121"/>
                <a:gd name="T59" fmla="*/ 33 h 171"/>
                <a:gd name="T60" fmla="*/ 30 w 121"/>
                <a:gd name="T61" fmla="*/ 55 h 171"/>
                <a:gd name="T62" fmla="*/ 24 w 121"/>
                <a:gd name="T63" fmla="*/ 44 h 171"/>
                <a:gd name="T64" fmla="*/ 33 w 121"/>
                <a:gd name="T65" fmla="*/ 6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1" h="171">
                  <a:moveTo>
                    <a:pt x="120" y="42"/>
                  </a:moveTo>
                  <a:cubicBezTo>
                    <a:pt x="120" y="35"/>
                    <a:pt x="121" y="24"/>
                    <a:pt x="121" y="26"/>
                  </a:cubicBezTo>
                  <a:cubicBezTo>
                    <a:pt x="121" y="26"/>
                    <a:pt x="121" y="26"/>
                    <a:pt x="121" y="26"/>
                  </a:cubicBezTo>
                  <a:cubicBezTo>
                    <a:pt x="120" y="26"/>
                    <a:pt x="120" y="26"/>
                    <a:pt x="120" y="26"/>
                  </a:cubicBezTo>
                  <a:cubicBezTo>
                    <a:pt x="118" y="24"/>
                    <a:pt x="118" y="24"/>
                    <a:pt x="118" y="24"/>
                  </a:cubicBezTo>
                  <a:cubicBezTo>
                    <a:pt x="114" y="21"/>
                    <a:pt x="114" y="21"/>
                    <a:pt x="114" y="21"/>
                  </a:cubicBezTo>
                  <a:cubicBezTo>
                    <a:pt x="106" y="15"/>
                    <a:pt x="106" y="15"/>
                    <a:pt x="106" y="15"/>
                  </a:cubicBezTo>
                  <a:cubicBezTo>
                    <a:pt x="90" y="3"/>
                    <a:pt x="90" y="3"/>
                    <a:pt x="90" y="3"/>
                  </a:cubicBezTo>
                  <a:cubicBezTo>
                    <a:pt x="88" y="2"/>
                    <a:pt x="86" y="1"/>
                    <a:pt x="84" y="1"/>
                  </a:cubicBezTo>
                  <a:cubicBezTo>
                    <a:pt x="84" y="1"/>
                    <a:pt x="84" y="1"/>
                    <a:pt x="84" y="1"/>
                  </a:cubicBezTo>
                  <a:cubicBezTo>
                    <a:pt x="81" y="1"/>
                    <a:pt x="78" y="1"/>
                    <a:pt x="76" y="0"/>
                  </a:cubicBezTo>
                  <a:cubicBezTo>
                    <a:pt x="76" y="1"/>
                    <a:pt x="76" y="1"/>
                    <a:pt x="76" y="1"/>
                  </a:cubicBezTo>
                  <a:cubicBezTo>
                    <a:pt x="83" y="7"/>
                    <a:pt x="83" y="7"/>
                    <a:pt x="83" y="7"/>
                  </a:cubicBezTo>
                  <a:cubicBezTo>
                    <a:pt x="74" y="11"/>
                    <a:pt x="74" y="11"/>
                    <a:pt x="74" y="11"/>
                  </a:cubicBezTo>
                  <a:cubicBezTo>
                    <a:pt x="78" y="18"/>
                    <a:pt x="78" y="18"/>
                    <a:pt x="78" y="18"/>
                  </a:cubicBezTo>
                  <a:cubicBezTo>
                    <a:pt x="67" y="42"/>
                    <a:pt x="67" y="42"/>
                    <a:pt x="67" y="42"/>
                  </a:cubicBezTo>
                  <a:cubicBezTo>
                    <a:pt x="65" y="9"/>
                    <a:pt x="65" y="9"/>
                    <a:pt x="65" y="9"/>
                  </a:cubicBezTo>
                  <a:cubicBezTo>
                    <a:pt x="67" y="7"/>
                    <a:pt x="67" y="7"/>
                    <a:pt x="67" y="7"/>
                  </a:cubicBezTo>
                  <a:cubicBezTo>
                    <a:pt x="65" y="0"/>
                    <a:pt x="65" y="0"/>
                    <a:pt x="65" y="0"/>
                  </a:cubicBezTo>
                  <a:cubicBezTo>
                    <a:pt x="58" y="0"/>
                    <a:pt x="58" y="0"/>
                    <a:pt x="58" y="0"/>
                  </a:cubicBezTo>
                  <a:cubicBezTo>
                    <a:pt x="56" y="7"/>
                    <a:pt x="56" y="7"/>
                    <a:pt x="56" y="7"/>
                  </a:cubicBezTo>
                  <a:cubicBezTo>
                    <a:pt x="58" y="9"/>
                    <a:pt x="58" y="9"/>
                    <a:pt x="58" y="9"/>
                  </a:cubicBezTo>
                  <a:cubicBezTo>
                    <a:pt x="56" y="42"/>
                    <a:pt x="56" y="42"/>
                    <a:pt x="56" y="42"/>
                  </a:cubicBezTo>
                  <a:cubicBezTo>
                    <a:pt x="45" y="18"/>
                    <a:pt x="45" y="18"/>
                    <a:pt x="45" y="18"/>
                  </a:cubicBezTo>
                  <a:cubicBezTo>
                    <a:pt x="49" y="11"/>
                    <a:pt x="49" y="11"/>
                    <a:pt x="49" y="11"/>
                  </a:cubicBezTo>
                  <a:cubicBezTo>
                    <a:pt x="40" y="7"/>
                    <a:pt x="40" y="7"/>
                    <a:pt x="40" y="7"/>
                  </a:cubicBezTo>
                  <a:cubicBezTo>
                    <a:pt x="47" y="1"/>
                    <a:pt x="47" y="1"/>
                    <a:pt x="47" y="1"/>
                  </a:cubicBezTo>
                  <a:cubicBezTo>
                    <a:pt x="47" y="0"/>
                    <a:pt x="47" y="0"/>
                    <a:pt x="47" y="0"/>
                  </a:cubicBezTo>
                  <a:cubicBezTo>
                    <a:pt x="45" y="1"/>
                    <a:pt x="42" y="1"/>
                    <a:pt x="39" y="1"/>
                  </a:cubicBezTo>
                  <a:cubicBezTo>
                    <a:pt x="39" y="1"/>
                    <a:pt x="39" y="1"/>
                    <a:pt x="38" y="1"/>
                  </a:cubicBezTo>
                  <a:cubicBezTo>
                    <a:pt x="36" y="2"/>
                    <a:pt x="33" y="3"/>
                    <a:pt x="31" y="5"/>
                  </a:cubicBezTo>
                  <a:cubicBezTo>
                    <a:pt x="3" y="35"/>
                    <a:pt x="3" y="35"/>
                    <a:pt x="3" y="35"/>
                  </a:cubicBezTo>
                  <a:cubicBezTo>
                    <a:pt x="3" y="36"/>
                    <a:pt x="3" y="36"/>
                    <a:pt x="3" y="36"/>
                  </a:cubicBezTo>
                  <a:cubicBezTo>
                    <a:pt x="3" y="36"/>
                    <a:pt x="3" y="36"/>
                    <a:pt x="3" y="36"/>
                  </a:cubicBezTo>
                  <a:cubicBezTo>
                    <a:pt x="0" y="60"/>
                    <a:pt x="2" y="42"/>
                    <a:pt x="1" y="48"/>
                  </a:cubicBezTo>
                  <a:cubicBezTo>
                    <a:pt x="1" y="48"/>
                    <a:pt x="1" y="48"/>
                    <a:pt x="1" y="48"/>
                  </a:cubicBezTo>
                  <a:cubicBezTo>
                    <a:pt x="1" y="48"/>
                    <a:pt x="1" y="48"/>
                    <a:pt x="1" y="48"/>
                  </a:cubicBezTo>
                  <a:cubicBezTo>
                    <a:pt x="2" y="48"/>
                    <a:pt x="2" y="48"/>
                    <a:pt x="2" y="48"/>
                  </a:cubicBezTo>
                  <a:cubicBezTo>
                    <a:pt x="2" y="49"/>
                    <a:pt x="2" y="49"/>
                    <a:pt x="2" y="49"/>
                  </a:cubicBezTo>
                  <a:cubicBezTo>
                    <a:pt x="2" y="50"/>
                    <a:pt x="2" y="50"/>
                    <a:pt x="2" y="50"/>
                  </a:cubicBezTo>
                  <a:cubicBezTo>
                    <a:pt x="4" y="52"/>
                    <a:pt x="4" y="52"/>
                    <a:pt x="4" y="52"/>
                  </a:cubicBezTo>
                  <a:cubicBezTo>
                    <a:pt x="6" y="57"/>
                    <a:pt x="6" y="57"/>
                    <a:pt x="6" y="57"/>
                  </a:cubicBezTo>
                  <a:cubicBezTo>
                    <a:pt x="11" y="66"/>
                    <a:pt x="11" y="66"/>
                    <a:pt x="11" y="66"/>
                  </a:cubicBezTo>
                  <a:cubicBezTo>
                    <a:pt x="20" y="85"/>
                    <a:pt x="20" y="85"/>
                    <a:pt x="20" y="85"/>
                  </a:cubicBezTo>
                  <a:cubicBezTo>
                    <a:pt x="24" y="82"/>
                    <a:pt x="29" y="80"/>
                    <a:pt x="33" y="78"/>
                  </a:cubicBezTo>
                  <a:cubicBezTo>
                    <a:pt x="33" y="82"/>
                    <a:pt x="33" y="86"/>
                    <a:pt x="33" y="90"/>
                  </a:cubicBezTo>
                  <a:cubicBezTo>
                    <a:pt x="33" y="90"/>
                    <a:pt x="33" y="90"/>
                    <a:pt x="33" y="90"/>
                  </a:cubicBezTo>
                  <a:cubicBezTo>
                    <a:pt x="33" y="90"/>
                    <a:pt x="34" y="90"/>
                    <a:pt x="35" y="90"/>
                  </a:cubicBezTo>
                  <a:cubicBezTo>
                    <a:pt x="37" y="171"/>
                    <a:pt x="37" y="171"/>
                    <a:pt x="37" y="171"/>
                  </a:cubicBezTo>
                  <a:cubicBezTo>
                    <a:pt x="60" y="171"/>
                    <a:pt x="60" y="171"/>
                    <a:pt x="60" y="171"/>
                  </a:cubicBezTo>
                  <a:cubicBezTo>
                    <a:pt x="61" y="161"/>
                    <a:pt x="61" y="148"/>
                    <a:pt x="61" y="134"/>
                  </a:cubicBezTo>
                  <a:cubicBezTo>
                    <a:pt x="58" y="127"/>
                    <a:pt x="56" y="118"/>
                    <a:pt x="56" y="110"/>
                  </a:cubicBezTo>
                  <a:cubicBezTo>
                    <a:pt x="56" y="74"/>
                    <a:pt x="84" y="44"/>
                    <a:pt x="120" y="42"/>
                  </a:cubicBezTo>
                  <a:close/>
                  <a:moveTo>
                    <a:pt x="89" y="33"/>
                  </a:moveTo>
                  <a:cubicBezTo>
                    <a:pt x="89" y="31"/>
                    <a:pt x="89" y="29"/>
                    <a:pt x="89" y="27"/>
                  </a:cubicBezTo>
                  <a:cubicBezTo>
                    <a:pt x="93" y="31"/>
                    <a:pt x="93" y="31"/>
                    <a:pt x="93" y="31"/>
                  </a:cubicBezTo>
                  <a:cubicBezTo>
                    <a:pt x="96" y="33"/>
                    <a:pt x="96" y="33"/>
                    <a:pt x="96" y="33"/>
                  </a:cubicBezTo>
                  <a:cubicBezTo>
                    <a:pt x="75" y="45"/>
                    <a:pt x="75" y="45"/>
                    <a:pt x="75" y="45"/>
                  </a:cubicBezTo>
                  <a:cubicBezTo>
                    <a:pt x="74" y="42"/>
                    <a:pt x="74" y="42"/>
                    <a:pt x="74" y="42"/>
                  </a:cubicBezTo>
                  <a:lnTo>
                    <a:pt x="89" y="33"/>
                  </a:lnTo>
                  <a:close/>
                  <a:moveTo>
                    <a:pt x="33" y="60"/>
                  </a:moveTo>
                  <a:cubicBezTo>
                    <a:pt x="30" y="55"/>
                    <a:pt x="30" y="55"/>
                    <a:pt x="30" y="55"/>
                  </a:cubicBezTo>
                  <a:cubicBezTo>
                    <a:pt x="25" y="46"/>
                    <a:pt x="25" y="46"/>
                    <a:pt x="25" y="46"/>
                  </a:cubicBezTo>
                  <a:cubicBezTo>
                    <a:pt x="24" y="44"/>
                    <a:pt x="24" y="44"/>
                    <a:pt x="24" y="44"/>
                  </a:cubicBezTo>
                  <a:cubicBezTo>
                    <a:pt x="34" y="31"/>
                    <a:pt x="34" y="31"/>
                    <a:pt x="34" y="31"/>
                  </a:cubicBezTo>
                  <a:cubicBezTo>
                    <a:pt x="34" y="41"/>
                    <a:pt x="33" y="50"/>
                    <a:pt x="33" y="6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17" name="Freeform 304"/>
            <p:cNvSpPr/>
            <p:nvPr/>
          </p:nvSpPr>
          <p:spPr bwMode="auto">
            <a:xfrm>
              <a:off x="2897909" y="4668827"/>
              <a:ext cx="60720" cy="74816"/>
            </a:xfrm>
            <a:custGeom>
              <a:avLst/>
              <a:gdLst>
                <a:gd name="T0" fmla="*/ 0 w 24"/>
                <a:gd name="T1" fmla="*/ 0 h 29"/>
                <a:gd name="T2" fmla="*/ 1 w 24"/>
                <a:gd name="T3" fmla="*/ 29 h 29"/>
                <a:gd name="T4" fmla="*/ 24 w 24"/>
                <a:gd name="T5" fmla="*/ 29 h 29"/>
                <a:gd name="T6" fmla="*/ 24 w 24"/>
                <a:gd name="T7" fmla="*/ 26 h 29"/>
                <a:gd name="T8" fmla="*/ 0 w 24"/>
                <a:gd name="T9" fmla="*/ 0 h 29"/>
              </a:gdLst>
              <a:ahLst/>
              <a:cxnLst>
                <a:cxn ang="0">
                  <a:pos x="T0" y="T1"/>
                </a:cxn>
                <a:cxn ang="0">
                  <a:pos x="T2" y="T3"/>
                </a:cxn>
                <a:cxn ang="0">
                  <a:pos x="T4" y="T5"/>
                </a:cxn>
                <a:cxn ang="0">
                  <a:pos x="T6" y="T7"/>
                </a:cxn>
                <a:cxn ang="0">
                  <a:pos x="T8" y="T9"/>
                </a:cxn>
              </a:cxnLst>
              <a:rect l="0" t="0" r="r" b="b"/>
              <a:pathLst>
                <a:path w="24" h="29">
                  <a:moveTo>
                    <a:pt x="0" y="0"/>
                  </a:moveTo>
                  <a:cubicBezTo>
                    <a:pt x="1" y="29"/>
                    <a:pt x="1" y="29"/>
                    <a:pt x="1" y="29"/>
                  </a:cubicBezTo>
                  <a:cubicBezTo>
                    <a:pt x="24" y="29"/>
                    <a:pt x="24" y="29"/>
                    <a:pt x="24" y="29"/>
                  </a:cubicBezTo>
                  <a:cubicBezTo>
                    <a:pt x="24" y="28"/>
                    <a:pt x="24" y="27"/>
                    <a:pt x="24" y="26"/>
                  </a:cubicBezTo>
                  <a:cubicBezTo>
                    <a:pt x="14" y="19"/>
                    <a:pt x="6" y="11"/>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18" name="Freeform 305"/>
            <p:cNvSpPr/>
            <p:nvPr/>
          </p:nvSpPr>
          <p:spPr bwMode="auto">
            <a:xfrm>
              <a:off x="3035614" y="4422694"/>
              <a:ext cx="54214" cy="41203"/>
            </a:xfrm>
            <a:custGeom>
              <a:avLst/>
              <a:gdLst>
                <a:gd name="T0" fmla="*/ 43 w 50"/>
                <a:gd name="T1" fmla="*/ 0 h 38"/>
                <a:gd name="T2" fmla="*/ 36 w 50"/>
                <a:gd name="T3" fmla="*/ 0 h 38"/>
                <a:gd name="T4" fmla="*/ 14 w 50"/>
                <a:gd name="T5" fmla="*/ 0 h 38"/>
                <a:gd name="T6" fmla="*/ 7 w 50"/>
                <a:gd name="T7" fmla="*/ 0 h 38"/>
                <a:gd name="T8" fmla="*/ 0 w 50"/>
                <a:gd name="T9" fmla="*/ 38 h 38"/>
                <a:gd name="T10" fmla="*/ 14 w 50"/>
                <a:gd name="T11" fmla="*/ 38 h 38"/>
                <a:gd name="T12" fmla="*/ 36 w 50"/>
                <a:gd name="T13" fmla="*/ 38 h 38"/>
                <a:gd name="T14" fmla="*/ 50 w 50"/>
                <a:gd name="T15" fmla="*/ 38 h 38"/>
                <a:gd name="T16" fmla="*/ 43 w 50"/>
                <a:gd name="T17" fmla="*/ 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38">
                  <a:moveTo>
                    <a:pt x="43" y="0"/>
                  </a:moveTo>
                  <a:lnTo>
                    <a:pt x="36" y="0"/>
                  </a:lnTo>
                  <a:lnTo>
                    <a:pt x="14" y="0"/>
                  </a:lnTo>
                  <a:lnTo>
                    <a:pt x="7" y="0"/>
                  </a:lnTo>
                  <a:lnTo>
                    <a:pt x="0" y="38"/>
                  </a:lnTo>
                  <a:lnTo>
                    <a:pt x="14" y="38"/>
                  </a:lnTo>
                  <a:lnTo>
                    <a:pt x="36" y="38"/>
                  </a:lnTo>
                  <a:lnTo>
                    <a:pt x="50" y="38"/>
                  </a:lnTo>
                  <a:lnTo>
                    <a:pt x="4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19" name="Freeform 306"/>
            <p:cNvSpPr/>
            <p:nvPr/>
          </p:nvSpPr>
          <p:spPr bwMode="auto">
            <a:xfrm>
              <a:off x="2964051" y="4430285"/>
              <a:ext cx="61805" cy="59636"/>
            </a:xfrm>
            <a:custGeom>
              <a:avLst/>
              <a:gdLst>
                <a:gd name="T0" fmla="*/ 33 w 57"/>
                <a:gd name="T1" fmla="*/ 0 h 55"/>
                <a:gd name="T2" fmla="*/ 26 w 57"/>
                <a:gd name="T3" fmla="*/ 5 h 55"/>
                <a:gd name="T4" fmla="*/ 7 w 57"/>
                <a:gd name="T5" fmla="*/ 14 h 55"/>
                <a:gd name="T6" fmla="*/ 0 w 57"/>
                <a:gd name="T7" fmla="*/ 19 h 55"/>
                <a:gd name="T8" fmla="*/ 14 w 57"/>
                <a:gd name="T9" fmla="*/ 55 h 55"/>
                <a:gd name="T10" fmla="*/ 28 w 57"/>
                <a:gd name="T11" fmla="*/ 47 h 55"/>
                <a:gd name="T12" fmla="*/ 45 w 57"/>
                <a:gd name="T13" fmla="*/ 38 h 55"/>
                <a:gd name="T14" fmla="*/ 57 w 57"/>
                <a:gd name="T15" fmla="*/ 31 h 55"/>
                <a:gd name="T16" fmla="*/ 33 w 57"/>
                <a:gd name="T1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55">
                  <a:moveTo>
                    <a:pt x="33" y="0"/>
                  </a:moveTo>
                  <a:lnTo>
                    <a:pt x="26" y="5"/>
                  </a:lnTo>
                  <a:lnTo>
                    <a:pt x="7" y="14"/>
                  </a:lnTo>
                  <a:lnTo>
                    <a:pt x="0" y="19"/>
                  </a:lnTo>
                  <a:lnTo>
                    <a:pt x="14" y="55"/>
                  </a:lnTo>
                  <a:lnTo>
                    <a:pt x="28" y="47"/>
                  </a:lnTo>
                  <a:lnTo>
                    <a:pt x="45" y="38"/>
                  </a:lnTo>
                  <a:lnTo>
                    <a:pt x="57" y="31"/>
                  </a:lnTo>
                  <a:lnTo>
                    <a:pt x="3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20" name="Freeform 307"/>
            <p:cNvSpPr/>
            <p:nvPr/>
          </p:nvSpPr>
          <p:spPr bwMode="auto">
            <a:xfrm>
              <a:off x="2909837" y="4479077"/>
              <a:ext cx="61805" cy="61805"/>
            </a:xfrm>
            <a:custGeom>
              <a:avLst/>
              <a:gdLst>
                <a:gd name="T0" fmla="*/ 19 w 57"/>
                <a:gd name="T1" fmla="*/ 0 h 57"/>
                <a:gd name="T2" fmla="*/ 15 w 57"/>
                <a:gd name="T3" fmla="*/ 7 h 57"/>
                <a:gd name="T4" fmla="*/ 5 w 57"/>
                <a:gd name="T5" fmla="*/ 26 h 57"/>
                <a:gd name="T6" fmla="*/ 0 w 57"/>
                <a:gd name="T7" fmla="*/ 33 h 57"/>
                <a:gd name="T8" fmla="*/ 31 w 57"/>
                <a:gd name="T9" fmla="*/ 57 h 57"/>
                <a:gd name="T10" fmla="*/ 38 w 57"/>
                <a:gd name="T11" fmla="*/ 45 h 57"/>
                <a:gd name="T12" fmla="*/ 50 w 57"/>
                <a:gd name="T13" fmla="*/ 26 h 57"/>
                <a:gd name="T14" fmla="*/ 57 w 57"/>
                <a:gd name="T15" fmla="*/ 14 h 57"/>
                <a:gd name="T16" fmla="*/ 19 w 57"/>
                <a:gd name="T1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57">
                  <a:moveTo>
                    <a:pt x="19" y="0"/>
                  </a:moveTo>
                  <a:lnTo>
                    <a:pt x="15" y="7"/>
                  </a:lnTo>
                  <a:lnTo>
                    <a:pt x="5" y="26"/>
                  </a:lnTo>
                  <a:lnTo>
                    <a:pt x="0" y="33"/>
                  </a:lnTo>
                  <a:lnTo>
                    <a:pt x="31" y="57"/>
                  </a:lnTo>
                  <a:lnTo>
                    <a:pt x="38" y="45"/>
                  </a:lnTo>
                  <a:lnTo>
                    <a:pt x="50" y="26"/>
                  </a:lnTo>
                  <a:lnTo>
                    <a:pt x="57" y="14"/>
                  </a:lnTo>
                  <a:lnTo>
                    <a:pt x="19"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21" name="Freeform 308"/>
            <p:cNvSpPr/>
            <p:nvPr/>
          </p:nvSpPr>
          <p:spPr bwMode="auto">
            <a:xfrm>
              <a:off x="2897909" y="4550640"/>
              <a:ext cx="40119" cy="52046"/>
            </a:xfrm>
            <a:custGeom>
              <a:avLst/>
              <a:gdLst>
                <a:gd name="T0" fmla="*/ 0 w 37"/>
                <a:gd name="T1" fmla="*/ 5 h 48"/>
                <a:gd name="T2" fmla="*/ 0 w 37"/>
                <a:gd name="T3" fmla="*/ 14 h 48"/>
                <a:gd name="T4" fmla="*/ 0 w 37"/>
                <a:gd name="T5" fmla="*/ 33 h 48"/>
                <a:gd name="T6" fmla="*/ 0 w 37"/>
                <a:gd name="T7" fmla="*/ 43 h 48"/>
                <a:gd name="T8" fmla="*/ 37 w 37"/>
                <a:gd name="T9" fmla="*/ 48 h 48"/>
                <a:gd name="T10" fmla="*/ 37 w 37"/>
                <a:gd name="T11" fmla="*/ 33 h 48"/>
                <a:gd name="T12" fmla="*/ 37 w 37"/>
                <a:gd name="T13" fmla="*/ 14 h 48"/>
                <a:gd name="T14" fmla="*/ 37 w 37"/>
                <a:gd name="T15" fmla="*/ 0 h 48"/>
                <a:gd name="T16" fmla="*/ 0 w 37"/>
                <a:gd name="T17" fmla="*/ 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48">
                  <a:moveTo>
                    <a:pt x="0" y="5"/>
                  </a:moveTo>
                  <a:lnTo>
                    <a:pt x="0" y="14"/>
                  </a:lnTo>
                  <a:lnTo>
                    <a:pt x="0" y="33"/>
                  </a:lnTo>
                  <a:lnTo>
                    <a:pt x="0" y="43"/>
                  </a:lnTo>
                  <a:lnTo>
                    <a:pt x="37" y="48"/>
                  </a:lnTo>
                  <a:lnTo>
                    <a:pt x="37" y="33"/>
                  </a:lnTo>
                  <a:lnTo>
                    <a:pt x="37" y="14"/>
                  </a:lnTo>
                  <a:lnTo>
                    <a:pt x="37" y="0"/>
                  </a:lnTo>
                  <a:lnTo>
                    <a:pt x="0" y="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22" name="Freeform 309"/>
            <p:cNvSpPr/>
            <p:nvPr/>
          </p:nvSpPr>
          <p:spPr bwMode="auto">
            <a:xfrm>
              <a:off x="2905500" y="4612444"/>
              <a:ext cx="58551" cy="61805"/>
            </a:xfrm>
            <a:custGeom>
              <a:avLst/>
              <a:gdLst>
                <a:gd name="T0" fmla="*/ 0 w 54"/>
                <a:gd name="T1" fmla="*/ 26 h 57"/>
                <a:gd name="T2" fmla="*/ 4 w 54"/>
                <a:gd name="T3" fmla="*/ 33 h 57"/>
                <a:gd name="T4" fmla="*/ 14 w 54"/>
                <a:gd name="T5" fmla="*/ 50 h 57"/>
                <a:gd name="T6" fmla="*/ 19 w 54"/>
                <a:gd name="T7" fmla="*/ 57 h 57"/>
                <a:gd name="T8" fmla="*/ 54 w 54"/>
                <a:gd name="T9" fmla="*/ 43 h 57"/>
                <a:gd name="T10" fmla="*/ 47 w 54"/>
                <a:gd name="T11" fmla="*/ 31 h 57"/>
                <a:gd name="T12" fmla="*/ 37 w 54"/>
                <a:gd name="T13" fmla="*/ 14 h 57"/>
                <a:gd name="T14" fmla="*/ 30 w 54"/>
                <a:gd name="T15" fmla="*/ 0 h 57"/>
                <a:gd name="T16" fmla="*/ 0 w 54"/>
                <a:gd name="T17" fmla="*/ 26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 h="57">
                  <a:moveTo>
                    <a:pt x="0" y="26"/>
                  </a:moveTo>
                  <a:lnTo>
                    <a:pt x="4" y="33"/>
                  </a:lnTo>
                  <a:lnTo>
                    <a:pt x="14" y="50"/>
                  </a:lnTo>
                  <a:lnTo>
                    <a:pt x="19" y="57"/>
                  </a:lnTo>
                  <a:lnTo>
                    <a:pt x="54" y="43"/>
                  </a:lnTo>
                  <a:lnTo>
                    <a:pt x="47" y="31"/>
                  </a:lnTo>
                  <a:lnTo>
                    <a:pt x="37" y="14"/>
                  </a:lnTo>
                  <a:lnTo>
                    <a:pt x="30" y="0"/>
                  </a:lnTo>
                  <a:lnTo>
                    <a:pt x="0" y="2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23" name="Freeform 310"/>
            <p:cNvSpPr/>
            <p:nvPr/>
          </p:nvSpPr>
          <p:spPr bwMode="auto">
            <a:xfrm>
              <a:off x="2954292" y="4668827"/>
              <a:ext cx="60720" cy="58551"/>
            </a:xfrm>
            <a:custGeom>
              <a:avLst/>
              <a:gdLst>
                <a:gd name="T0" fmla="*/ 0 w 56"/>
                <a:gd name="T1" fmla="*/ 35 h 54"/>
                <a:gd name="T2" fmla="*/ 7 w 56"/>
                <a:gd name="T3" fmla="*/ 40 h 54"/>
                <a:gd name="T4" fmla="*/ 26 w 56"/>
                <a:gd name="T5" fmla="*/ 50 h 54"/>
                <a:gd name="T6" fmla="*/ 30 w 56"/>
                <a:gd name="T7" fmla="*/ 54 h 54"/>
                <a:gd name="T8" fmla="*/ 56 w 56"/>
                <a:gd name="T9" fmla="*/ 24 h 54"/>
                <a:gd name="T10" fmla="*/ 45 w 56"/>
                <a:gd name="T11" fmla="*/ 17 h 54"/>
                <a:gd name="T12" fmla="*/ 26 w 56"/>
                <a:gd name="T13" fmla="*/ 7 h 54"/>
                <a:gd name="T14" fmla="*/ 14 w 56"/>
                <a:gd name="T15" fmla="*/ 0 h 54"/>
                <a:gd name="T16" fmla="*/ 0 w 56"/>
                <a:gd name="T17" fmla="*/ 3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54">
                  <a:moveTo>
                    <a:pt x="0" y="35"/>
                  </a:moveTo>
                  <a:lnTo>
                    <a:pt x="7" y="40"/>
                  </a:lnTo>
                  <a:lnTo>
                    <a:pt x="26" y="50"/>
                  </a:lnTo>
                  <a:lnTo>
                    <a:pt x="30" y="54"/>
                  </a:lnTo>
                  <a:lnTo>
                    <a:pt x="56" y="24"/>
                  </a:lnTo>
                  <a:lnTo>
                    <a:pt x="45" y="17"/>
                  </a:lnTo>
                  <a:lnTo>
                    <a:pt x="26" y="7"/>
                  </a:lnTo>
                  <a:lnTo>
                    <a:pt x="14" y="0"/>
                  </a:lnTo>
                  <a:lnTo>
                    <a:pt x="0"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24" name="Freeform 311"/>
            <p:cNvSpPr/>
            <p:nvPr/>
          </p:nvSpPr>
          <p:spPr bwMode="auto">
            <a:xfrm>
              <a:off x="3022602" y="4699187"/>
              <a:ext cx="54214" cy="44456"/>
            </a:xfrm>
            <a:custGeom>
              <a:avLst/>
              <a:gdLst>
                <a:gd name="T0" fmla="*/ 8 w 50"/>
                <a:gd name="T1" fmla="*/ 41 h 41"/>
                <a:gd name="T2" fmla="*/ 15 w 50"/>
                <a:gd name="T3" fmla="*/ 41 h 41"/>
                <a:gd name="T4" fmla="*/ 36 w 50"/>
                <a:gd name="T5" fmla="*/ 41 h 41"/>
                <a:gd name="T6" fmla="*/ 43 w 50"/>
                <a:gd name="T7" fmla="*/ 41 h 41"/>
                <a:gd name="T8" fmla="*/ 50 w 50"/>
                <a:gd name="T9" fmla="*/ 0 h 41"/>
                <a:gd name="T10" fmla="*/ 36 w 50"/>
                <a:gd name="T11" fmla="*/ 0 h 41"/>
                <a:gd name="T12" fmla="*/ 15 w 50"/>
                <a:gd name="T13" fmla="*/ 0 h 41"/>
                <a:gd name="T14" fmla="*/ 0 w 50"/>
                <a:gd name="T15" fmla="*/ 0 h 41"/>
                <a:gd name="T16" fmla="*/ 8 w 50"/>
                <a:gd name="T17" fmla="*/ 41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41">
                  <a:moveTo>
                    <a:pt x="8" y="41"/>
                  </a:moveTo>
                  <a:lnTo>
                    <a:pt x="15" y="41"/>
                  </a:lnTo>
                  <a:lnTo>
                    <a:pt x="36" y="41"/>
                  </a:lnTo>
                  <a:lnTo>
                    <a:pt x="43" y="41"/>
                  </a:lnTo>
                  <a:lnTo>
                    <a:pt x="50" y="0"/>
                  </a:lnTo>
                  <a:lnTo>
                    <a:pt x="36" y="0"/>
                  </a:lnTo>
                  <a:lnTo>
                    <a:pt x="15" y="0"/>
                  </a:lnTo>
                  <a:lnTo>
                    <a:pt x="0" y="0"/>
                  </a:lnTo>
                  <a:lnTo>
                    <a:pt x="8" y="4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25" name="Freeform 312"/>
            <p:cNvSpPr/>
            <p:nvPr/>
          </p:nvSpPr>
          <p:spPr bwMode="auto">
            <a:xfrm>
              <a:off x="3087659" y="4674248"/>
              <a:ext cx="60720" cy="58551"/>
            </a:xfrm>
            <a:custGeom>
              <a:avLst/>
              <a:gdLst>
                <a:gd name="T0" fmla="*/ 26 w 56"/>
                <a:gd name="T1" fmla="*/ 54 h 54"/>
                <a:gd name="T2" fmla="*/ 30 w 56"/>
                <a:gd name="T3" fmla="*/ 52 h 54"/>
                <a:gd name="T4" fmla="*/ 49 w 56"/>
                <a:gd name="T5" fmla="*/ 40 h 54"/>
                <a:gd name="T6" fmla="*/ 56 w 56"/>
                <a:gd name="T7" fmla="*/ 38 h 54"/>
                <a:gd name="T8" fmla="*/ 42 w 56"/>
                <a:gd name="T9" fmla="*/ 0 h 54"/>
                <a:gd name="T10" fmla="*/ 30 w 56"/>
                <a:gd name="T11" fmla="*/ 7 h 54"/>
                <a:gd name="T12" fmla="*/ 11 w 56"/>
                <a:gd name="T13" fmla="*/ 19 h 54"/>
                <a:gd name="T14" fmla="*/ 0 w 56"/>
                <a:gd name="T15" fmla="*/ 26 h 54"/>
                <a:gd name="T16" fmla="*/ 26 w 56"/>
                <a:gd name="T17"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54">
                  <a:moveTo>
                    <a:pt x="26" y="54"/>
                  </a:moveTo>
                  <a:lnTo>
                    <a:pt x="30" y="52"/>
                  </a:lnTo>
                  <a:lnTo>
                    <a:pt x="49" y="40"/>
                  </a:lnTo>
                  <a:lnTo>
                    <a:pt x="56" y="38"/>
                  </a:lnTo>
                  <a:lnTo>
                    <a:pt x="42" y="0"/>
                  </a:lnTo>
                  <a:lnTo>
                    <a:pt x="30" y="7"/>
                  </a:lnTo>
                  <a:lnTo>
                    <a:pt x="11" y="19"/>
                  </a:lnTo>
                  <a:lnTo>
                    <a:pt x="0" y="26"/>
                  </a:lnTo>
                  <a:lnTo>
                    <a:pt x="26" y="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26" name="Freeform 313"/>
            <p:cNvSpPr/>
            <p:nvPr/>
          </p:nvSpPr>
          <p:spPr bwMode="auto">
            <a:xfrm>
              <a:off x="3144042" y="4625456"/>
              <a:ext cx="58551" cy="58551"/>
            </a:xfrm>
            <a:custGeom>
              <a:avLst/>
              <a:gdLst>
                <a:gd name="T0" fmla="*/ 35 w 54"/>
                <a:gd name="T1" fmla="*/ 54 h 54"/>
                <a:gd name="T2" fmla="*/ 40 w 54"/>
                <a:gd name="T3" fmla="*/ 47 h 54"/>
                <a:gd name="T4" fmla="*/ 49 w 54"/>
                <a:gd name="T5" fmla="*/ 31 h 54"/>
                <a:gd name="T6" fmla="*/ 54 w 54"/>
                <a:gd name="T7" fmla="*/ 23 h 54"/>
                <a:gd name="T8" fmla="*/ 23 w 54"/>
                <a:gd name="T9" fmla="*/ 0 h 54"/>
                <a:gd name="T10" fmla="*/ 16 w 54"/>
                <a:gd name="T11" fmla="*/ 12 h 54"/>
                <a:gd name="T12" fmla="*/ 7 w 54"/>
                <a:gd name="T13" fmla="*/ 28 h 54"/>
                <a:gd name="T14" fmla="*/ 0 w 54"/>
                <a:gd name="T15" fmla="*/ 40 h 54"/>
                <a:gd name="T16" fmla="*/ 35 w 54"/>
                <a:gd name="T17"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 h="54">
                  <a:moveTo>
                    <a:pt x="35" y="54"/>
                  </a:moveTo>
                  <a:lnTo>
                    <a:pt x="40" y="47"/>
                  </a:lnTo>
                  <a:lnTo>
                    <a:pt x="49" y="31"/>
                  </a:lnTo>
                  <a:lnTo>
                    <a:pt x="54" y="23"/>
                  </a:lnTo>
                  <a:lnTo>
                    <a:pt x="23" y="0"/>
                  </a:lnTo>
                  <a:lnTo>
                    <a:pt x="16" y="12"/>
                  </a:lnTo>
                  <a:lnTo>
                    <a:pt x="7" y="28"/>
                  </a:lnTo>
                  <a:lnTo>
                    <a:pt x="0" y="40"/>
                  </a:lnTo>
                  <a:lnTo>
                    <a:pt x="35" y="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27" name="Freeform 314"/>
            <p:cNvSpPr/>
            <p:nvPr/>
          </p:nvSpPr>
          <p:spPr bwMode="auto">
            <a:xfrm>
              <a:off x="3174402" y="4563651"/>
              <a:ext cx="43371" cy="50962"/>
            </a:xfrm>
            <a:custGeom>
              <a:avLst/>
              <a:gdLst>
                <a:gd name="T0" fmla="*/ 40 w 40"/>
                <a:gd name="T1" fmla="*/ 43 h 47"/>
                <a:gd name="T2" fmla="*/ 40 w 40"/>
                <a:gd name="T3" fmla="*/ 33 h 47"/>
                <a:gd name="T4" fmla="*/ 40 w 40"/>
                <a:gd name="T5" fmla="*/ 14 h 47"/>
                <a:gd name="T6" fmla="*/ 40 w 40"/>
                <a:gd name="T7" fmla="*/ 5 h 47"/>
                <a:gd name="T8" fmla="*/ 0 w 40"/>
                <a:gd name="T9" fmla="*/ 0 h 47"/>
                <a:gd name="T10" fmla="*/ 0 w 40"/>
                <a:gd name="T11" fmla="*/ 14 h 47"/>
                <a:gd name="T12" fmla="*/ 0 w 40"/>
                <a:gd name="T13" fmla="*/ 33 h 47"/>
                <a:gd name="T14" fmla="*/ 0 w 40"/>
                <a:gd name="T15" fmla="*/ 47 h 47"/>
                <a:gd name="T16" fmla="*/ 40 w 40"/>
                <a:gd name="T17" fmla="*/ 43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47">
                  <a:moveTo>
                    <a:pt x="40" y="43"/>
                  </a:moveTo>
                  <a:lnTo>
                    <a:pt x="40" y="33"/>
                  </a:lnTo>
                  <a:lnTo>
                    <a:pt x="40" y="14"/>
                  </a:lnTo>
                  <a:lnTo>
                    <a:pt x="40" y="5"/>
                  </a:lnTo>
                  <a:lnTo>
                    <a:pt x="0" y="0"/>
                  </a:lnTo>
                  <a:lnTo>
                    <a:pt x="0" y="14"/>
                  </a:lnTo>
                  <a:lnTo>
                    <a:pt x="0" y="33"/>
                  </a:lnTo>
                  <a:lnTo>
                    <a:pt x="0" y="47"/>
                  </a:lnTo>
                  <a:lnTo>
                    <a:pt x="40"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28" name="Freeform 315"/>
            <p:cNvSpPr/>
            <p:nvPr/>
          </p:nvSpPr>
          <p:spPr bwMode="auto">
            <a:xfrm>
              <a:off x="3148379" y="4492088"/>
              <a:ext cx="59636" cy="58551"/>
            </a:xfrm>
            <a:custGeom>
              <a:avLst/>
              <a:gdLst>
                <a:gd name="T0" fmla="*/ 55 w 55"/>
                <a:gd name="T1" fmla="*/ 31 h 54"/>
                <a:gd name="T2" fmla="*/ 52 w 55"/>
                <a:gd name="T3" fmla="*/ 24 h 54"/>
                <a:gd name="T4" fmla="*/ 40 w 55"/>
                <a:gd name="T5" fmla="*/ 7 h 54"/>
                <a:gd name="T6" fmla="*/ 38 w 55"/>
                <a:gd name="T7" fmla="*/ 0 h 54"/>
                <a:gd name="T8" fmla="*/ 0 w 55"/>
                <a:gd name="T9" fmla="*/ 14 h 54"/>
                <a:gd name="T10" fmla="*/ 7 w 55"/>
                <a:gd name="T11" fmla="*/ 26 h 54"/>
                <a:gd name="T12" fmla="*/ 17 w 55"/>
                <a:gd name="T13" fmla="*/ 42 h 54"/>
                <a:gd name="T14" fmla="*/ 24 w 55"/>
                <a:gd name="T15" fmla="*/ 54 h 54"/>
                <a:gd name="T16" fmla="*/ 55 w 55"/>
                <a:gd name="T1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 h="54">
                  <a:moveTo>
                    <a:pt x="55" y="31"/>
                  </a:moveTo>
                  <a:lnTo>
                    <a:pt x="52" y="24"/>
                  </a:lnTo>
                  <a:lnTo>
                    <a:pt x="40" y="7"/>
                  </a:lnTo>
                  <a:lnTo>
                    <a:pt x="38" y="0"/>
                  </a:lnTo>
                  <a:lnTo>
                    <a:pt x="0" y="14"/>
                  </a:lnTo>
                  <a:lnTo>
                    <a:pt x="7" y="26"/>
                  </a:lnTo>
                  <a:lnTo>
                    <a:pt x="17" y="42"/>
                  </a:lnTo>
                  <a:lnTo>
                    <a:pt x="24" y="54"/>
                  </a:lnTo>
                  <a:lnTo>
                    <a:pt x="55" y="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29" name="Freeform 316"/>
            <p:cNvSpPr/>
            <p:nvPr/>
          </p:nvSpPr>
          <p:spPr bwMode="auto">
            <a:xfrm>
              <a:off x="3097418" y="4437874"/>
              <a:ext cx="61805" cy="59636"/>
            </a:xfrm>
            <a:custGeom>
              <a:avLst/>
              <a:gdLst>
                <a:gd name="T0" fmla="*/ 57 w 57"/>
                <a:gd name="T1" fmla="*/ 17 h 55"/>
                <a:gd name="T2" fmla="*/ 50 w 57"/>
                <a:gd name="T3" fmla="*/ 14 h 55"/>
                <a:gd name="T4" fmla="*/ 33 w 57"/>
                <a:gd name="T5" fmla="*/ 3 h 55"/>
                <a:gd name="T6" fmla="*/ 26 w 57"/>
                <a:gd name="T7" fmla="*/ 0 h 55"/>
                <a:gd name="T8" fmla="*/ 0 w 57"/>
                <a:gd name="T9" fmla="*/ 31 h 55"/>
                <a:gd name="T10" fmla="*/ 14 w 57"/>
                <a:gd name="T11" fmla="*/ 38 h 55"/>
                <a:gd name="T12" fmla="*/ 31 w 57"/>
                <a:gd name="T13" fmla="*/ 48 h 55"/>
                <a:gd name="T14" fmla="*/ 43 w 57"/>
                <a:gd name="T15" fmla="*/ 55 h 55"/>
                <a:gd name="T16" fmla="*/ 57 w 57"/>
                <a:gd name="T17" fmla="*/ 1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55">
                  <a:moveTo>
                    <a:pt x="57" y="17"/>
                  </a:moveTo>
                  <a:lnTo>
                    <a:pt x="50" y="14"/>
                  </a:lnTo>
                  <a:lnTo>
                    <a:pt x="33" y="3"/>
                  </a:lnTo>
                  <a:lnTo>
                    <a:pt x="26" y="0"/>
                  </a:lnTo>
                  <a:lnTo>
                    <a:pt x="0" y="31"/>
                  </a:lnTo>
                  <a:lnTo>
                    <a:pt x="14" y="38"/>
                  </a:lnTo>
                  <a:lnTo>
                    <a:pt x="31" y="48"/>
                  </a:lnTo>
                  <a:lnTo>
                    <a:pt x="43" y="55"/>
                  </a:lnTo>
                  <a:lnTo>
                    <a:pt x="57" y="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30" name="Freeform 317"/>
            <p:cNvSpPr>
              <a:spLocks noEditPoints="1"/>
            </p:cNvSpPr>
            <p:nvPr/>
          </p:nvSpPr>
          <p:spPr bwMode="auto">
            <a:xfrm>
              <a:off x="2926101" y="4448717"/>
              <a:ext cx="263481" cy="266734"/>
            </a:xfrm>
            <a:custGeom>
              <a:avLst/>
              <a:gdLst>
                <a:gd name="T0" fmla="*/ 51 w 103"/>
                <a:gd name="T1" fmla="*/ 104 h 104"/>
                <a:gd name="T2" fmla="*/ 0 w 103"/>
                <a:gd name="T3" fmla="*/ 52 h 104"/>
                <a:gd name="T4" fmla="*/ 51 w 103"/>
                <a:gd name="T5" fmla="*/ 0 h 104"/>
                <a:gd name="T6" fmla="*/ 103 w 103"/>
                <a:gd name="T7" fmla="*/ 52 h 104"/>
                <a:gd name="T8" fmla="*/ 51 w 103"/>
                <a:gd name="T9" fmla="*/ 104 h 104"/>
                <a:gd name="T10" fmla="*/ 51 w 103"/>
                <a:gd name="T11" fmla="*/ 16 h 104"/>
                <a:gd name="T12" fmla="*/ 15 w 103"/>
                <a:gd name="T13" fmla="*/ 52 h 104"/>
                <a:gd name="T14" fmla="*/ 51 w 103"/>
                <a:gd name="T15" fmla="*/ 89 h 104"/>
                <a:gd name="T16" fmla="*/ 87 w 103"/>
                <a:gd name="T17" fmla="*/ 52 h 104"/>
                <a:gd name="T18" fmla="*/ 51 w 103"/>
                <a:gd name="T19" fmla="*/ 16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 h="104">
                  <a:moveTo>
                    <a:pt x="51" y="104"/>
                  </a:moveTo>
                  <a:cubicBezTo>
                    <a:pt x="23" y="104"/>
                    <a:pt x="0" y="81"/>
                    <a:pt x="0" y="52"/>
                  </a:cubicBezTo>
                  <a:cubicBezTo>
                    <a:pt x="0" y="24"/>
                    <a:pt x="23" y="0"/>
                    <a:pt x="51" y="0"/>
                  </a:cubicBezTo>
                  <a:cubicBezTo>
                    <a:pt x="80" y="0"/>
                    <a:pt x="103" y="24"/>
                    <a:pt x="103" y="52"/>
                  </a:cubicBezTo>
                  <a:cubicBezTo>
                    <a:pt x="103" y="81"/>
                    <a:pt x="80" y="104"/>
                    <a:pt x="51" y="104"/>
                  </a:cubicBezTo>
                  <a:close/>
                  <a:moveTo>
                    <a:pt x="51" y="16"/>
                  </a:moveTo>
                  <a:cubicBezTo>
                    <a:pt x="31" y="16"/>
                    <a:pt x="15" y="32"/>
                    <a:pt x="15" y="52"/>
                  </a:cubicBezTo>
                  <a:cubicBezTo>
                    <a:pt x="15" y="73"/>
                    <a:pt x="31" y="89"/>
                    <a:pt x="51" y="89"/>
                  </a:cubicBezTo>
                  <a:cubicBezTo>
                    <a:pt x="71" y="89"/>
                    <a:pt x="87" y="73"/>
                    <a:pt x="87" y="52"/>
                  </a:cubicBezTo>
                  <a:cubicBezTo>
                    <a:pt x="87" y="32"/>
                    <a:pt x="71" y="16"/>
                    <a:pt x="51"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31" name="Oval 318"/>
            <p:cNvSpPr>
              <a:spLocks noChangeArrowheads="1"/>
            </p:cNvSpPr>
            <p:nvPr/>
          </p:nvSpPr>
          <p:spPr bwMode="auto">
            <a:xfrm>
              <a:off x="2999832" y="4525702"/>
              <a:ext cx="112766" cy="112766"/>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grpSp>
      <p:grpSp>
        <p:nvGrpSpPr>
          <p:cNvPr id="132" name="组合 131"/>
          <p:cNvGrpSpPr/>
          <p:nvPr/>
        </p:nvGrpSpPr>
        <p:grpSpPr>
          <a:xfrm>
            <a:off x="5434954" y="1507675"/>
            <a:ext cx="321986" cy="219341"/>
            <a:chOff x="4895160" y="4287159"/>
            <a:chExt cx="571418" cy="389258"/>
          </a:xfrm>
          <a:solidFill>
            <a:schemeClr val="bg1"/>
          </a:solidFill>
        </p:grpSpPr>
        <p:sp>
          <p:nvSpPr>
            <p:cNvPr id="133" name="Freeform 327"/>
            <p:cNvSpPr>
              <a:spLocks noEditPoints="1"/>
            </p:cNvSpPr>
            <p:nvPr/>
          </p:nvSpPr>
          <p:spPr bwMode="auto">
            <a:xfrm>
              <a:off x="4895160" y="4287159"/>
              <a:ext cx="438051" cy="389258"/>
            </a:xfrm>
            <a:custGeom>
              <a:avLst/>
              <a:gdLst>
                <a:gd name="T0" fmla="*/ 166 w 171"/>
                <a:gd name="T1" fmla="*/ 0 h 152"/>
                <a:gd name="T2" fmla="*/ 5 w 171"/>
                <a:gd name="T3" fmla="*/ 0 h 152"/>
                <a:gd name="T4" fmla="*/ 0 w 171"/>
                <a:gd name="T5" fmla="*/ 5 h 152"/>
                <a:gd name="T6" fmla="*/ 0 w 171"/>
                <a:gd name="T7" fmla="*/ 146 h 152"/>
                <a:gd name="T8" fmla="*/ 5 w 171"/>
                <a:gd name="T9" fmla="*/ 152 h 152"/>
                <a:gd name="T10" fmla="*/ 166 w 171"/>
                <a:gd name="T11" fmla="*/ 152 h 152"/>
                <a:gd name="T12" fmla="*/ 171 w 171"/>
                <a:gd name="T13" fmla="*/ 146 h 152"/>
                <a:gd name="T14" fmla="*/ 171 w 171"/>
                <a:gd name="T15" fmla="*/ 5 h 152"/>
                <a:gd name="T16" fmla="*/ 166 w 171"/>
                <a:gd name="T17" fmla="*/ 0 h 152"/>
                <a:gd name="T18" fmla="*/ 132 w 171"/>
                <a:gd name="T19" fmla="*/ 12 h 152"/>
                <a:gd name="T20" fmla="*/ 139 w 171"/>
                <a:gd name="T21" fmla="*/ 19 h 152"/>
                <a:gd name="T22" fmla="*/ 132 w 171"/>
                <a:gd name="T23" fmla="*/ 26 h 152"/>
                <a:gd name="T24" fmla="*/ 124 w 171"/>
                <a:gd name="T25" fmla="*/ 19 h 152"/>
                <a:gd name="T26" fmla="*/ 132 w 171"/>
                <a:gd name="T27" fmla="*/ 12 h 152"/>
                <a:gd name="T28" fmla="*/ 110 w 171"/>
                <a:gd name="T29" fmla="*/ 12 h 152"/>
                <a:gd name="T30" fmla="*/ 118 w 171"/>
                <a:gd name="T31" fmla="*/ 19 h 152"/>
                <a:gd name="T32" fmla="*/ 110 w 171"/>
                <a:gd name="T33" fmla="*/ 26 h 152"/>
                <a:gd name="T34" fmla="*/ 103 w 171"/>
                <a:gd name="T35" fmla="*/ 19 h 152"/>
                <a:gd name="T36" fmla="*/ 110 w 171"/>
                <a:gd name="T37" fmla="*/ 12 h 152"/>
                <a:gd name="T38" fmla="*/ 160 w 171"/>
                <a:gd name="T39" fmla="*/ 141 h 152"/>
                <a:gd name="T40" fmla="*/ 11 w 171"/>
                <a:gd name="T41" fmla="*/ 141 h 152"/>
                <a:gd name="T42" fmla="*/ 11 w 171"/>
                <a:gd name="T43" fmla="*/ 38 h 152"/>
                <a:gd name="T44" fmla="*/ 160 w 171"/>
                <a:gd name="T45" fmla="*/ 38 h 152"/>
                <a:gd name="T46" fmla="*/ 160 w 171"/>
                <a:gd name="T47" fmla="*/ 141 h 152"/>
                <a:gd name="T48" fmla="*/ 153 w 171"/>
                <a:gd name="T49" fmla="*/ 26 h 152"/>
                <a:gd name="T50" fmla="*/ 146 w 171"/>
                <a:gd name="T51" fmla="*/ 19 h 152"/>
                <a:gd name="T52" fmla="*/ 153 w 171"/>
                <a:gd name="T53" fmla="*/ 12 h 152"/>
                <a:gd name="T54" fmla="*/ 160 w 171"/>
                <a:gd name="T55" fmla="*/ 19 h 152"/>
                <a:gd name="T56" fmla="*/ 153 w 171"/>
                <a:gd name="T57" fmla="*/ 2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1" h="152">
                  <a:moveTo>
                    <a:pt x="166" y="0"/>
                  </a:moveTo>
                  <a:cubicBezTo>
                    <a:pt x="5" y="0"/>
                    <a:pt x="5" y="0"/>
                    <a:pt x="5" y="0"/>
                  </a:cubicBezTo>
                  <a:cubicBezTo>
                    <a:pt x="2" y="0"/>
                    <a:pt x="0" y="2"/>
                    <a:pt x="0" y="5"/>
                  </a:cubicBezTo>
                  <a:cubicBezTo>
                    <a:pt x="0" y="146"/>
                    <a:pt x="0" y="146"/>
                    <a:pt x="0" y="146"/>
                  </a:cubicBezTo>
                  <a:cubicBezTo>
                    <a:pt x="0" y="149"/>
                    <a:pt x="2" y="152"/>
                    <a:pt x="5" y="152"/>
                  </a:cubicBezTo>
                  <a:cubicBezTo>
                    <a:pt x="166" y="152"/>
                    <a:pt x="166" y="152"/>
                    <a:pt x="166" y="152"/>
                  </a:cubicBezTo>
                  <a:cubicBezTo>
                    <a:pt x="169" y="152"/>
                    <a:pt x="171" y="149"/>
                    <a:pt x="171" y="146"/>
                  </a:cubicBezTo>
                  <a:cubicBezTo>
                    <a:pt x="171" y="5"/>
                    <a:pt x="171" y="5"/>
                    <a:pt x="171" y="5"/>
                  </a:cubicBezTo>
                  <a:cubicBezTo>
                    <a:pt x="171" y="2"/>
                    <a:pt x="169" y="0"/>
                    <a:pt x="166" y="0"/>
                  </a:cubicBezTo>
                  <a:close/>
                  <a:moveTo>
                    <a:pt x="132" y="12"/>
                  </a:moveTo>
                  <a:cubicBezTo>
                    <a:pt x="136" y="12"/>
                    <a:pt x="139" y="15"/>
                    <a:pt x="139" y="19"/>
                  </a:cubicBezTo>
                  <a:cubicBezTo>
                    <a:pt x="139" y="23"/>
                    <a:pt x="136" y="26"/>
                    <a:pt x="132" y="26"/>
                  </a:cubicBezTo>
                  <a:cubicBezTo>
                    <a:pt x="128" y="26"/>
                    <a:pt x="124" y="23"/>
                    <a:pt x="124" y="19"/>
                  </a:cubicBezTo>
                  <a:cubicBezTo>
                    <a:pt x="124" y="15"/>
                    <a:pt x="128" y="12"/>
                    <a:pt x="132" y="12"/>
                  </a:cubicBezTo>
                  <a:close/>
                  <a:moveTo>
                    <a:pt x="110" y="12"/>
                  </a:moveTo>
                  <a:cubicBezTo>
                    <a:pt x="114" y="12"/>
                    <a:pt x="118" y="15"/>
                    <a:pt x="118" y="19"/>
                  </a:cubicBezTo>
                  <a:cubicBezTo>
                    <a:pt x="118" y="23"/>
                    <a:pt x="114" y="26"/>
                    <a:pt x="110" y="26"/>
                  </a:cubicBezTo>
                  <a:cubicBezTo>
                    <a:pt x="106" y="26"/>
                    <a:pt x="103" y="23"/>
                    <a:pt x="103" y="19"/>
                  </a:cubicBezTo>
                  <a:cubicBezTo>
                    <a:pt x="103" y="15"/>
                    <a:pt x="106" y="12"/>
                    <a:pt x="110" y="12"/>
                  </a:cubicBezTo>
                  <a:close/>
                  <a:moveTo>
                    <a:pt x="160" y="141"/>
                  </a:moveTo>
                  <a:cubicBezTo>
                    <a:pt x="11" y="141"/>
                    <a:pt x="11" y="141"/>
                    <a:pt x="11" y="141"/>
                  </a:cubicBezTo>
                  <a:cubicBezTo>
                    <a:pt x="11" y="38"/>
                    <a:pt x="11" y="38"/>
                    <a:pt x="11" y="38"/>
                  </a:cubicBezTo>
                  <a:cubicBezTo>
                    <a:pt x="160" y="38"/>
                    <a:pt x="160" y="38"/>
                    <a:pt x="160" y="38"/>
                  </a:cubicBezTo>
                  <a:lnTo>
                    <a:pt x="160" y="141"/>
                  </a:lnTo>
                  <a:close/>
                  <a:moveTo>
                    <a:pt x="153" y="26"/>
                  </a:moveTo>
                  <a:cubicBezTo>
                    <a:pt x="149" y="26"/>
                    <a:pt x="146" y="23"/>
                    <a:pt x="146" y="19"/>
                  </a:cubicBezTo>
                  <a:cubicBezTo>
                    <a:pt x="146" y="15"/>
                    <a:pt x="149" y="12"/>
                    <a:pt x="153" y="12"/>
                  </a:cubicBezTo>
                  <a:cubicBezTo>
                    <a:pt x="157" y="12"/>
                    <a:pt x="160" y="15"/>
                    <a:pt x="160" y="19"/>
                  </a:cubicBezTo>
                  <a:cubicBezTo>
                    <a:pt x="160" y="23"/>
                    <a:pt x="157" y="26"/>
                    <a:pt x="153"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34" name="Rectangle 328"/>
            <p:cNvSpPr>
              <a:spLocks noChangeArrowheads="1"/>
            </p:cNvSpPr>
            <p:nvPr/>
          </p:nvSpPr>
          <p:spPr bwMode="auto">
            <a:xfrm>
              <a:off x="4953712" y="4417273"/>
              <a:ext cx="315527" cy="5963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35" name="Rectangle 329"/>
            <p:cNvSpPr>
              <a:spLocks noChangeArrowheads="1"/>
            </p:cNvSpPr>
            <p:nvPr/>
          </p:nvSpPr>
          <p:spPr bwMode="auto">
            <a:xfrm>
              <a:off x="4953712" y="4501847"/>
              <a:ext cx="99754" cy="1051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36" name="Rectangle 330"/>
            <p:cNvSpPr>
              <a:spLocks noChangeArrowheads="1"/>
            </p:cNvSpPr>
            <p:nvPr/>
          </p:nvSpPr>
          <p:spPr bwMode="auto">
            <a:xfrm>
              <a:off x="5071899" y="4505100"/>
              <a:ext cx="107344" cy="130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37" name="Rectangle 331"/>
            <p:cNvSpPr>
              <a:spLocks noChangeArrowheads="1"/>
            </p:cNvSpPr>
            <p:nvPr/>
          </p:nvSpPr>
          <p:spPr bwMode="auto">
            <a:xfrm>
              <a:off x="5071899" y="4548471"/>
              <a:ext cx="107344" cy="130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38" name="Rectangle 332"/>
            <p:cNvSpPr>
              <a:spLocks noChangeArrowheads="1"/>
            </p:cNvSpPr>
            <p:nvPr/>
          </p:nvSpPr>
          <p:spPr bwMode="auto">
            <a:xfrm>
              <a:off x="5071899" y="4589674"/>
              <a:ext cx="107344" cy="151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39" name="Freeform 333"/>
            <p:cNvSpPr/>
            <p:nvPr/>
          </p:nvSpPr>
          <p:spPr bwMode="auto">
            <a:xfrm>
              <a:off x="5225867" y="4569073"/>
              <a:ext cx="40119" cy="41203"/>
            </a:xfrm>
            <a:custGeom>
              <a:avLst/>
              <a:gdLst>
                <a:gd name="T0" fmla="*/ 11 w 37"/>
                <a:gd name="T1" fmla="*/ 0 h 38"/>
                <a:gd name="T2" fmla="*/ 11 w 37"/>
                <a:gd name="T3" fmla="*/ 2 h 38"/>
                <a:gd name="T4" fmla="*/ 0 w 37"/>
                <a:gd name="T5" fmla="*/ 38 h 38"/>
                <a:gd name="T6" fmla="*/ 35 w 37"/>
                <a:gd name="T7" fmla="*/ 26 h 38"/>
                <a:gd name="T8" fmla="*/ 37 w 37"/>
                <a:gd name="T9" fmla="*/ 26 h 38"/>
                <a:gd name="T10" fmla="*/ 11 w 37"/>
                <a:gd name="T11" fmla="*/ 0 h 38"/>
              </a:gdLst>
              <a:ahLst/>
              <a:cxnLst>
                <a:cxn ang="0">
                  <a:pos x="T0" y="T1"/>
                </a:cxn>
                <a:cxn ang="0">
                  <a:pos x="T2" y="T3"/>
                </a:cxn>
                <a:cxn ang="0">
                  <a:pos x="T4" y="T5"/>
                </a:cxn>
                <a:cxn ang="0">
                  <a:pos x="T6" y="T7"/>
                </a:cxn>
                <a:cxn ang="0">
                  <a:pos x="T8" y="T9"/>
                </a:cxn>
                <a:cxn ang="0">
                  <a:pos x="T10" y="T11"/>
                </a:cxn>
              </a:cxnLst>
              <a:rect l="0" t="0" r="r" b="b"/>
              <a:pathLst>
                <a:path w="37" h="38">
                  <a:moveTo>
                    <a:pt x="11" y="0"/>
                  </a:moveTo>
                  <a:lnTo>
                    <a:pt x="11" y="2"/>
                  </a:lnTo>
                  <a:lnTo>
                    <a:pt x="0" y="38"/>
                  </a:lnTo>
                  <a:lnTo>
                    <a:pt x="35" y="26"/>
                  </a:lnTo>
                  <a:lnTo>
                    <a:pt x="37" y="26"/>
                  </a:lnTo>
                  <a:lnTo>
                    <a:pt x="1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40" name="Freeform 334"/>
            <p:cNvSpPr/>
            <p:nvPr/>
          </p:nvSpPr>
          <p:spPr bwMode="auto">
            <a:xfrm>
              <a:off x="5389594" y="4366311"/>
              <a:ext cx="76984" cy="79153"/>
            </a:xfrm>
            <a:custGeom>
              <a:avLst/>
              <a:gdLst>
                <a:gd name="T0" fmla="*/ 23 w 30"/>
                <a:gd name="T1" fmla="*/ 31 h 31"/>
                <a:gd name="T2" fmla="*/ 28 w 30"/>
                <a:gd name="T3" fmla="*/ 25 h 31"/>
                <a:gd name="T4" fmla="*/ 28 w 30"/>
                <a:gd name="T5" fmla="*/ 18 h 31"/>
                <a:gd name="T6" fmla="*/ 13 w 30"/>
                <a:gd name="T7" fmla="*/ 2 h 31"/>
                <a:gd name="T8" fmla="*/ 6 w 30"/>
                <a:gd name="T9" fmla="*/ 2 h 31"/>
                <a:gd name="T10" fmla="*/ 0 w 30"/>
                <a:gd name="T11" fmla="*/ 8 h 31"/>
                <a:gd name="T12" fmla="*/ 23 w 30"/>
                <a:gd name="T13" fmla="*/ 31 h 31"/>
              </a:gdLst>
              <a:ahLst/>
              <a:cxnLst>
                <a:cxn ang="0">
                  <a:pos x="T0" y="T1"/>
                </a:cxn>
                <a:cxn ang="0">
                  <a:pos x="T2" y="T3"/>
                </a:cxn>
                <a:cxn ang="0">
                  <a:pos x="T4" y="T5"/>
                </a:cxn>
                <a:cxn ang="0">
                  <a:pos x="T6" y="T7"/>
                </a:cxn>
                <a:cxn ang="0">
                  <a:pos x="T8" y="T9"/>
                </a:cxn>
                <a:cxn ang="0">
                  <a:pos x="T10" y="T11"/>
                </a:cxn>
                <a:cxn ang="0">
                  <a:pos x="T12" y="T13"/>
                </a:cxn>
              </a:cxnLst>
              <a:rect l="0" t="0" r="r" b="b"/>
              <a:pathLst>
                <a:path w="30" h="31">
                  <a:moveTo>
                    <a:pt x="23" y="31"/>
                  </a:moveTo>
                  <a:cubicBezTo>
                    <a:pt x="28" y="25"/>
                    <a:pt x="28" y="25"/>
                    <a:pt x="28" y="25"/>
                  </a:cubicBezTo>
                  <a:cubicBezTo>
                    <a:pt x="30" y="23"/>
                    <a:pt x="30" y="20"/>
                    <a:pt x="28" y="18"/>
                  </a:cubicBezTo>
                  <a:cubicBezTo>
                    <a:pt x="13" y="2"/>
                    <a:pt x="13" y="2"/>
                    <a:pt x="13" y="2"/>
                  </a:cubicBezTo>
                  <a:cubicBezTo>
                    <a:pt x="11" y="0"/>
                    <a:pt x="8" y="0"/>
                    <a:pt x="6" y="2"/>
                  </a:cubicBezTo>
                  <a:cubicBezTo>
                    <a:pt x="0" y="8"/>
                    <a:pt x="0" y="8"/>
                    <a:pt x="0" y="8"/>
                  </a:cubicBezTo>
                  <a:lnTo>
                    <a:pt x="23" y="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41" name="Freeform 335"/>
            <p:cNvSpPr/>
            <p:nvPr/>
          </p:nvSpPr>
          <p:spPr bwMode="auto">
            <a:xfrm>
              <a:off x="5258396" y="4394503"/>
              <a:ext cx="182160" cy="182160"/>
            </a:xfrm>
            <a:custGeom>
              <a:avLst/>
              <a:gdLst>
                <a:gd name="T0" fmla="*/ 49 w 71"/>
                <a:gd name="T1" fmla="*/ 0 h 71"/>
                <a:gd name="T2" fmla="*/ 48 w 71"/>
                <a:gd name="T3" fmla="*/ 0 h 71"/>
                <a:gd name="T4" fmla="*/ 2 w 71"/>
                <a:gd name="T5" fmla="*/ 47 h 71"/>
                <a:gd name="T6" fmla="*/ 2 w 71"/>
                <a:gd name="T7" fmla="*/ 54 h 71"/>
                <a:gd name="T8" fmla="*/ 2 w 71"/>
                <a:gd name="T9" fmla="*/ 55 h 71"/>
                <a:gd name="T10" fmla="*/ 8 w 71"/>
                <a:gd name="T11" fmla="*/ 56 h 71"/>
                <a:gd name="T12" fmla="*/ 9 w 71"/>
                <a:gd name="T13" fmla="*/ 62 h 71"/>
                <a:gd name="T14" fmla="*/ 9 w 71"/>
                <a:gd name="T15" fmla="*/ 62 h 71"/>
                <a:gd name="T16" fmla="*/ 15 w 71"/>
                <a:gd name="T17" fmla="*/ 63 h 71"/>
                <a:gd name="T18" fmla="*/ 16 w 71"/>
                <a:gd name="T19" fmla="*/ 69 h 71"/>
                <a:gd name="T20" fmla="*/ 17 w 71"/>
                <a:gd name="T21" fmla="*/ 69 h 71"/>
                <a:gd name="T22" fmla="*/ 24 w 71"/>
                <a:gd name="T23" fmla="*/ 69 h 71"/>
                <a:gd name="T24" fmla="*/ 71 w 71"/>
                <a:gd name="T25" fmla="*/ 23 h 71"/>
                <a:gd name="T26" fmla="*/ 71 w 71"/>
                <a:gd name="T27" fmla="*/ 22 h 71"/>
                <a:gd name="T28" fmla="*/ 49 w 71"/>
                <a:gd name="T29" fmla="*/ 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1" h="71">
                  <a:moveTo>
                    <a:pt x="49" y="0"/>
                  </a:moveTo>
                  <a:cubicBezTo>
                    <a:pt x="49" y="0"/>
                    <a:pt x="48" y="0"/>
                    <a:pt x="48" y="0"/>
                  </a:cubicBezTo>
                  <a:cubicBezTo>
                    <a:pt x="2" y="47"/>
                    <a:pt x="2" y="47"/>
                    <a:pt x="2" y="47"/>
                  </a:cubicBezTo>
                  <a:cubicBezTo>
                    <a:pt x="0" y="49"/>
                    <a:pt x="0" y="52"/>
                    <a:pt x="2" y="54"/>
                  </a:cubicBezTo>
                  <a:cubicBezTo>
                    <a:pt x="2" y="55"/>
                    <a:pt x="2" y="55"/>
                    <a:pt x="2" y="55"/>
                  </a:cubicBezTo>
                  <a:cubicBezTo>
                    <a:pt x="4" y="56"/>
                    <a:pt x="6" y="57"/>
                    <a:pt x="8" y="56"/>
                  </a:cubicBezTo>
                  <a:cubicBezTo>
                    <a:pt x="7" y="58"/>
                    <a:pt x="7" y="60"/>
                    <a:pt x="9" y="62"/>
                  </a:cubicBezTo>
                  <a:cubicBezTo>
                    <a:pt x="9" y="62"/>
                    <a:pt x="9" y="62"/>
                    <a:pt x="9" y="62"/>
                  </a:cubicBezTo>
                  <a:cubicBezTo>
                    <a:pt x="11" y="64"/>
                    <a:pt x="13" y="64"/>
                    <a:pt x="15" y="63"/>
                  </a:cubicBezTo>
                  <a:cubicBezTo>
                    <a:pt x="14" y="65"/>
                    <a:pt x="15" y="67"/>
                    <a:pt x="16" y="69"/>
                  </a:cubicBezTo>
                  <a:cubicBezTo>
                    <a:pt x="17" y="69"/>
                    <a:pt x="17" y="69"/>
                    <a:pt x="17" y="69"/>
                  </a:cubicBezTo>
                  <a:cubicBezTo>
                    <a:pt x="19" y="71"/>
                    <a:pt x="22" y="71"/>
                    <a:pt x="24" y="69"/>
                  </a:cubicBezTo>
                  <a:cubicBezTo>
                    <a:pt x="71" y="23"/>
                    <a:pt x="71" y="23"/>
                    <a:pt x="71" y="23"/>
                  </a:cubicBezTo>
                  <a:cubicBezTo>
                    <a:pt x="71" y="23"/>
                    <a:pt x="71" y="22"/>
                    <a:pt x="71" y="22"/>
                  </a:cubicBezTo>
                  <a:lnTo>
                    <a:pt x="49"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grpSp>
      <p:grpSp>
        <p:nvGrpSpPr>
          <p:cNvPr id="142" name="组合 141"/>
          <p:cNvGrpSpPr/>
          <p:nvPr/>
        </p:nvGrpSpPr>
        <p:grpSpPr>
          <a:xfrm>
            <a:off x="7511822" y="1507675"/>
            <a:ext cx="246836" cy="219341"/>
            <a:chOff x="6007636" y="4287159"/>
            <a:chExt cx="438051" cy="389258"/>
          </a:xfrm>
          <a:solidFill>
            <a:schemeClr val="bg1"/>
          </a:solidFill>
        </p:grpSpPr>
        <p:sp>
          <p:nvSpPr>
            <p:cNvPr id="143" name="Freeform 824"/>
            <p:cNvSpPr>
              <a:spLocks noEditPoints="1"/>
            </p:cNvSpPr>
            <p:nvPr/>
          </p:nvSpPr>
          <p:spPr bwMode="auto">
            <a:xfrm>
              <a:off x="6007636" y="4287159"/>
              <a:ext cx="438051" cy="389258"/>
            </a:xfrm>
            <a:custGeom>
              <a:avLst/>
              <a:gdLst>
                <a:gd name="T0" fmla="*/ 166 w 171"/>
                <a:gd name="T1" fmla="*/ 0 h 152"/>
                <a:gd name="T2" fmla="*/ 6 w 171"/>
                <a:gd name="T3" fmla="*/ 0 h 152"/>
                <a:gd name="T4" fmla="*/ 0 w 171"/>
                <a:gd name="T5" fmla="*/ 5 h 152"/>
                <a:gd name="T6" fmla="*/ 0 w 171"/>
                <a:gd name="T7" fmla="*/ 146 h 152"/>
                <a:gd name="T8" fmla="*/ 6 w 171"/>
                <a:gd name="T9" fmla="*/ 152 h 152"/>
                <a:gd name="T10" fmla="*/ 166 w 171"/>
                <a:gd name="T11" fmla="*/ 152 h 152"/>
                <a:gd name="T12" fmla="*/ 171 w 171"/>
                <a:gd name="T13" fmla="*/ 146 h 152"/>
                <a:gd name="T14" fmla="*/ 171 w 171"/>
                <a:gd name="T15" fmla="*/ 5 h 152"/>
                <a:gd name="T16" fmla="*/ 166 w 171"/>
                <a:gd name="T17" fmla="*/ 0 h 152"/>
                <a:gd name="T18" fmla="*/ 132 w 171"/>
                <a:gd name="T19" fmla="*/ 12 h 152"/>
                <a:gd name="T20" fmla="*/ 139 w 171"/>
                <a:gd name="T21" fmla="*/ 19 h 152"/>
                <a:gd name="T22" fmla="*/ 132 w 171"/>
                <a:gd name="T23" fmla="*/ 26 h 152"/>
                <a:gd name="T24" fmla="*/ 125 w 171"/>
                <a:gd name="T25" fmla="*/ 19 h 152"/>
                <a:gd name="T26" fmla="*/ 132 w 171"/>
                <a:gd name="T27" fmla="*/ 12 h 152"/>
                <a:gd name="T28" fmla="*/ 111 w 171"/>
                <a:gd name="T29" fmla="*/ 12 h 152"/>
                <a:gd name="T30" fmla="*/ 118 w 171"/>
                <a:gd name="T31" fmla="*/ 19 h 152"/>
                <a:gd name="T32" fmla="*/ 111 w 171"/>
                <a:gd name="T33" fmla="*/ 26 h 152"/>
                <a:gd name="T34" fmla="*/ 103 w 171"/>
                <a:gd name="T35" fmla="*/ 19 h 152"/>
                <a:gd name="T36" fmla="*/ 111 w 171"/>
                <a:gd name="T37" fmla="*/ 12 h 152"/>
                <a:gd name="T38" fmla="*/ 160 w 171"/>
                <a:gd name="T39" fmla="*/ 141 h 152"/>
                <a:gd name="T40" fmla="*/ 11 w 171"/>
                <a:gd name="T41" fmla="*/ 141 h 152"/>
                <a:gd name="T42" fmla="*/ 11 w 171"/>
                <a:gd name="T43" fmla="*/ 38 h 152"/>
                <a:gd name="T44" fmla="*/ 160 w 171"/>
                <a:gd name="T45" fmla="*/ 38 h 152"/>
                <a:gd name="T46" fmla="*/ 160 w 171"/>
                <a:gd name="T47" fmla="*/ 141 h 152"/>
                <a:gd name="T48" fmla="*/ 153 w 171"/>
                <a:gd name="T49" fmla="*/ 26 h 152"/>
                <a:gd name="T50" fmla="*/ 146 w 171"/>
                <a:gd name="T51" fmla="*/ 19 h 152"/>
                <a:gd name="T52" fmla="*/ 153 w 171"/>
                <a:gd name="T53" fmla="*/ 12 h 152"/>
                <a:gd name="T54" fmla="*/ 160 w 171"/>
                <a:gd name="T55" fmla="*/ 19 h 152"/>
                <a:gd name="T56" fmla="*/ 153 w 171"/>
                <a:gd name="T57" fmla="*/ 2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1" h="152">
                  <a:moveTo>
                    <a:pt x="166" y="0"/>
                  </a:moveTo>
                  <a:cubicBezTo>
                    <a:pt x="6" y="0"/>
                    <a:pt x="6" y="0"/>
                    <a:pt x="6" y="0"/>
                  </a:cubicBezTo>
                  <a:cubicBezTo>
                    <a:pt x="3" y="0"/>
                    <a:pt x="0" y="2"/>
                    <a:pt x="0" y="5"/>
                  </a:cubicBezTo>
                  <a:cubicBezTo>
                    <a:pt x="0" y="146"/>
                    <a:pt x="0" y="146"/>
                    <a:pt x="0" y="146"/>
                  </a:cubicBezTo>
                  <a:cubicBezTo>
                    <a:pt x="0" y="149"/>
                    <a:pt x="3" y="152"/>
                    <a:pt x="6" y="152"/>
                  </a:cubicBezTo>
                  <a:cubicBezTo>
                    <a:pt x="166" y="152"/>
                    <a:pt x="166" y="152"/>
                    <a:pt x="166" y="152"/>
                  </a:cubicBezTo>
                  <a:cubicBezTo>
                    <a:pt x="169" y="152"/>
                    <a:pt x="171" y="149"/>
                    <a:pt x="171" y="146"/>
                  </a:cubicBezTo>
                  <a:cubicBezTo>
                    <a:pt x="171" y="5"/>
                    <a:pt x="171" y="5"/>
                    <a:pt x="171" y="5"/>
                  </a:cubicBezTo>
                  <a:cubicBezTo>
                    <a:pt x="171" y="2"/>
                    <a:pt x="169" y="0"/>
                    <a:pt x="166" y="0"/>
                  </a:cubicBezTo>
                  <a:close/>
                  <a:moveTo>
                    <a:pt x="132" y="12"/>
                  </a:moveTo>
                  <a:cubicBezTo>
                    <a:pt x="136" y="12"/>
                    <a:pt x="139" y="15"/>
                    <a:pt x="139" y="19"/>
                  </a:cubicBezTo>
                  <a:cubicBezTo>
                    <a:pt x="139" y="23"/>
                    <a:pt x="136" y="26"/>
                    <a:pt x="132" y="26"/>
                  </a:cubicBezTo>
                  <a:cubicBezTo>
                    <a:pt x="128" y="26"/>
                    <a:pt x="125" y="23"/>
                    <a:pt x="125" y="19"/>
                  </a:cubicBezTo>
                  <a:cubicBezTo>
                    <a:pt x="125" y="15"/>
                    <a:pt x="128" y="12"/>
                    <a:pt x="132" y="12"/>
                  </a:cubicBezTo>
                  <a:close/>
                  <a:moveTo>
                    <a:pt x="111" y="12"/>
                  </a:moveTo>
                  <a:cubicBezTo>
                    <a:pt x="115" y="12"/>
                    <a:pt x="118" y="15"/>
                    <a:pt x="118" y="19"/>
                  </a:cubicBezTo>
                  <a:cubicBezTo>
                    <a:pt x="118" y="23"/>
                    <a:pt x="115" y="26"/>
                    <a:pt x="111" y="26"/>
                  </a:cubicBezTo>
                  <a:cubicBezTo>
                    <a:pt x="107" y="26"/>
                    <a:pt x="103" y="23"/>
                    <a:pt x="103" y="19"/>
                  </a:cubicBezTo>
                  <a:cubicBezTo>
                    <a:pt x="103" y="15"/>
                    <a:pt x="107" y="12"/>
                    <a:pt x="111" y="12"/>
                  </a:cubicBezTo>
                  <a:close/>
                  <a:moveTo>
                    <a:pt x="160" y="141"/>
                  </a:moveTo>
                  <a:cubicBezTo>
                    <a:pt x="11" y="141"/>
                    <a:pt x="11" y="141"/>
                    <a:pt x="11" y="141"/>
                  </a:cubicBezTo>
                  <a:cubicBezTo>
                    <a:pt x="11" y="38"/>
                    <a:pt x="11" y="38"/>
                    <a:pt x="11" y="38"/>
                  </a:cubicBezTo>
                  <a:cubicBezTo>
                    <a:pt x="160" y="38"/>
                    <a:pt x="160" y="38"/>
                    <a:pt x="160" y="38"/>
                  </a:cubicBezTo>
                  <a:lnTo>
                    <a:pt x="160" y="141"/>
                  </a:lnTo>
                  <a:close/>
                  <a:moveTo>
                    <a:pt x="153" y="26"/>
                  </a:moveTo>
                  <a:cubicBezTo>
                    <a:pt x="149" y="26"/>
                    <a:pt x="146" y="23"/>
                    <a:pt x="146" y="19"/>
                  </a:cubicBezTo>
                  <a:cubicBezTo>
                    <a:pt x="146" y="15"/>
                    <a:pt x="149" y="12"/>
                    <a:pt x="153" y="12"/>
                  </a:cubicBezTo>
                  <a:cubicBezTo>
                    <a:pt x="157" y="12"/>
                    <a:pt x="160" y="15"/>
                    <a:pt x="160" y="19"/>
                  </a:cubicBezTo>
                  <a:cubicBezTo>
                    <a:pt x="160" y="23"/>
                    <a:pt x="157" y="26"/>
                    <a:pt x="153"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44" name="Freeform 825"/>
            <p:cNvSpPr/>
            <p:nvPr/>
          </p:nvSpPr>
          <p:spPr bwMode="auto">
            <a:xfrm>
              <a:off x="6287381" y="4404262"/>
              <a:ext cx="40119" cy="33613"/>
            </a:xfrm>
            <a:custGeom>
              <a:avLst/>
              <a:gdLst>
                <a:gd name="T0" fmla="*/ 16 w 16"/>
                <a:gd name="T1" fmla="*/ 11 h 13"/>
                <a:gd name="T2" fmla="*/ 13 w 16"/>
                <a:gd name="T3" fmla="*/ 13 h 13"/>
                <a:gd name="T4" fmla="*/ 2 w 16"/>
                <a:gd name="T5" fmla="*/ 13 h 13"/>
                <a:gd name="T6" fmla="*/ 0 w 16"/>
                <a:gd name="T7" fmla="*/ 11 h 13"/>
                <a:gd name="T8" fmla="*/ 0 w 16"/>
                <a:gd name="T9" fmla="*/ 2 h 13"/>
                <a:gd name="T10" fmla="*/ 2 w 16"/>
                <a:gd name="T11" fmla="*/ 0 h 13"/>
                <a:gd name="T12" fmla="*/ 13 w 16"/>
                <a:gd name="T13" fmla="*/ 0 h 13"/>
                <a:gd name="T14" fmla="*/ 16 w 16"/>
                <a:gd name="T15" fmla="*/ 2 h 13"/>
                <a:gd name="T16" fmla="*/ 16 w 16"/>
                <a:gd name="T17"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3">
                  <a:moveTo>
                    <a:pt x="16" y="11"/>
                  </a:moveTo>
                  <a:cubicBezTo>
                    <a:pt x="16" y="12"/>
                    <a:pt x="15" y="13"/>
                    <a:pt x="13" y="13"/>
                  </a:cubicBezTo>
                  <a:cubicBezTo>
                    <a:pt x="2" y="13"/>
                    <a:pt x="2" y="13"/>
                    <a:pt x="2" y="13"/>
                  </a:cubicBezTo>
                  <a:cubicBezTo>
                    <a:pt x="1" y="13"/>
                    <a:pt x="0" y="12"/>
                    <a:pt x="0" y="11"/>
                  </a:cubicBezTo>
                  <a:cubicBezTo>
                    <a:pt x="0" y="2"/>
                    <a:pt x="0" y="2"/>
                    <a:pt x="0" y="2"/>
                  </a:cubicBezTo>
                  <a:cubicBezTo>
                    <a:pt x="0" y="1"/>
                    <a:pt x="1" y="0"/>
                    <a:pt x="2" y="0"/>
                  </a:cubicBezTo>
                  <a:cubicBezTo>
                    <a:pt x="13" y="0"/>
                    <a:pt x="13" y="0"/>
                    <a:pt x="13" y="0"/>
                  </a:cubicBezTo>
                  <a:cubicBezTo>
                    <a:pt x="15" y="0"/>
                    <a:pt x="16" y="1"/>
                    <a:pt x="16" y="2"/>
                  </a:cubicBezTo>
                  <a:lnTo>
                    <a:pt x="16"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45" name="Freeform 826"/>
            <p:cNvSpPr/>
            <p:nvPr/>
          </p:nvSpPr>
          <p:spPr bwMode="auto">
            <a:xfrm>
              <a:off x="6222324" y="4435706"/>
              <a:ext cx="46625" cy="48793"/>
            </a:xfrm>
            <a:custGeom>
              <a:avLst/>
              <a:gdLst>
                <a:gd name="T0" fmla="*/ 17 w 18"/>
                <a:gd name="T1" fmla="*/ 4 h 19"/>
                <a:gd name="T2" fmla="*/ 18 w 18"/>
                <a:gd name="T3" fmla="*/ 8 h 19"/>
                <a:gd name="T4" fmla="*/ 12 w 18"/>
                <a:gd name="T5" fmla="*/ 17 h 19"/>
                <a:gd name="T6" fmla="*/ 9 w 18"/>
                <a:gd name="T7" fmla="*/ 18 h 19"/>
                <a:gd name="T8" fmla="*/ 1 w 18"/>
                <a:gd name="T9" fmla="*/ 14 h 19"/>
                <a:gd name="T10" fmla="*/ 0 w 18"/>
                <a:gd name="T11" fmla="*/ 11 h 19"/>
                <a:gd name="T12" fmla="*/ 6 w 18"/>
                <a:gd name="T13" fmla="*/ 1 h 19"/>
                <a:gd name="T14" fmla="*/ 9 w 18"/>
                <a:gd name="T15" fmla="*/ 0 h 19"/>
                <a:gd name="T16" fmla="*/ 17 w 18"/>
                <a:gd name="T17" fmla="*/ 4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19">
                  <a:moveTo>
                    <a:pt x="17" y="4"/>
                  </a:moveTo>
                  <a:cubicBezTo>
                    <a:pt x="18" y="5"/>
                    <a:pt x="18" y="7"/>
                    <a:pt x="18" y="8"/>
                  </a:cubicBezTo>
                  <a:cubicBezTo>
                    <a:pt x="12" y="17"/>
                    <a:pt x="12" y="17"/>
                    <a:pt x="12" y="17"/>
                  </a:cubicBezTo>
                  <a:cubicBezTo>
                    <a:pt x="11" y="19"/>
                    <a:pt x="10" y="19"/>
                    <a:pt x="9" y="18"/>
                  </a:cubicBezTo>
                  <a:cubicBezTo>
                    <a:pt x="1" y="14"/>
                    <a:pt x="1" y="14"/>
                    <a:pt x="1" y="14"/>
                  </a:cubicBezTo>
                  <a:cubicBezTo>
                    <a:pt x="0" y="14"/>
                    <a:pt x="0" y="12"/>
                    <a:pt x="0" y="11"/>
                  </a:cubicBezTo>
                  <a:cubicBezTo>
                    <a:pt x="6" y="1"/>
                    <a:pt x="6" y="1"/>
                    <a:pt x="6" y="1"/>
                  </a:cubicBezTo>
                  <a:cubicBezTo>
                    <a:pt x="7" y="0"/>
                    <a:pt x="8" y="0"/>
                    <a:pt x="9" y="0"/>
                  </a:cubicBezTo>
                  <a:lnTo>
                    <a:pt x="17" y="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46" name="Freeform 827"/>
            <p:cNvSpPr/>
            <p:nvPr/>
          </p:nvSpPr>
          <p:spPr bwMode="auto">
            <a:xfrm>
              <a:off x="6225577" y="4505100"/>
              <a:ext cx="45540" cy="50962"/>
            </a:xfrm>
            <a:custGeom>
              <a:avLst/>
              <a:gdLst>
                <a:gd name="T0" fmla="*/ 9 w 18"/>
                <a:gd name="T1" fmla="*/ 1 h 20"/>
                <a:gd name="T2" fmla="*/ 12 w 18"/>
                <a:gd name="T3" fmla="*/ 2 h 20"/>
                <a:gd name="T4" fmla="*/ 18 w 18"/>
                <a:gd name="T5" fmla="*/ 12 h 20"/>
                <a:gd name="T6" fmla="*/ 17 w 18"/>
                <a:gd name="T7" fmla="*/ 15 h 20"/>
                <a:gd name="T8" fmla="*/ 9 w 18"/>
                <a:gd name="T9" fmla="*/ 19 h 20"/>
                <a:gd name="T10" fmla="*/ 6 w 18"/>
                <a:gd name="T11" fmla="*/ 18 h 20"/>
                <a:gd name="T12" fmla="*/ 0 w 18"/>
                <a:gd name="T13" fmla="*/ 9 h 20"/>
                <a:gd name="T14" fmla="*/ 1 w 18"/>
                <a:gd name="T15" fmla="*/ 5 h 20"/>
                <a:gd name="T16" fmla="*/ 9 w 18"/>
                <a:gd name="T17" fmla="*/ 1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20">
                  <a:moveTo>
                    <a:pt x="9" y="1"/>
                  </a:moveTo>
                  <a:cubicBezTo>
                    <a:pt x="10" y="0"/>
                    <a:pt x="11" y="1"/>
                    <a:pt x="12" y="2"/>
                  </a:cubicBezTo>
                  <a:cubicBezTo>
                    <a:pt x="18" y="12"/>
                    <a:pt x="18" y="12"/>
                    <a:pt x="18" y="12"/>
                  </a:cubicBezTo>
                  <a:cubicBezTo>
                    <a:pt x="18" y="13"/>
                    <a:pt x="18" y="14"/>
                    <a:pt x="17" y="15"/>
                  </a:cubicBezTo>
                  <a:cubicBezTo>
                    <a:pt x="9" y="19"/>
                    <a:pt x="9" y="19"/>
                    <a:pt x="9" y="19"/>
                  </a:cubicBezTo>
                  <a:cubicBezTo>
                    <a:pt x="8" y="20"/>
                    <a:pt x="7" y="20"/>
                    <a:pt x="6" y="18"/>
                  </a:cubicBezTo>
                  <a:cubicBezTo>
                    <a:pt x="0" y="9"/>
                    <a:pt x="0" y="9"/>
                    <a:pt x="0" y="9"/>
                  </a:cubicBezTo>
                  <a:cubicBezTo>
                    <a:pt x="0" y="8"/>
                    <a:pt x="0" y="6"/>
                    <a:pt x="1" y="5"/>
                  </a:cubicBezTo>
                  <a:lnTo>
                    <a:pt x="9" y="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47" name="Freeform 828"/>
            <p:cNvSpPr/>
            <p:nvPr/>
          </p:nvSpPr>
          <p:spPr bwMode="auto">
            <a:xfrm>
              <a:off x="6291718" y="4548471"/>
              <a:ext cx="41203" cy="33613"/>
            </a:xfrm>
            <a:custGeom>
              <a:avLst/>
              <a:gdLst>
                <a:gd name="T0" fmla="*/ 0 w 16"/>
                <a:gd name="T1" fmla="*/ 2 h 13"/>
                <a:gd name="T2" fmla="*/ 2 w 16"/>
                <a:gd name="T3" fmla="*/ 0 h 13"/>
                <a:gd name="T4" fmla="*/ 13 w 16"/>
                <a:gd name="T5" fmla="*/ 0 h 13"/>
                <a:gd name="T6" fmla="*/ 16 w 16"/>
                <a:gd name="T7" fmla="*/ 2 h 13"/>
                <a:gd name="T8" fmla="*/ 16 w 16"/>
                <a:gd name="T9" fmla="*/ 10 h 13"/>
                <a:gd name="T10" fmla="*/ 13 w 16"/>
                <a:gd name="T11" fmla="*/ 13 h 13"/>
                <a:gd name="T12" fmla="*/ 2 w 16"/>
                <a:gd name="T13" fmla="*/ 13 h 13"/>
                <a:gd name="T14" fmla="*/ 0 w 16"/>
                <a:gd name="T15" fmla="*/ 10 h 13"/>
                <a:gd name="T16" fmla="*/ 0 w 16"/>
                <a:gd name="T17" fmla="*/ 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3">
                  <a:moveTo>
                    <a:pt x="0" y="2"/>
                  </a:moveTo>
                  <a:cubicBezTo>
                    <a:pt x="0" y="1"/>
                    <a:pt x="1" y="0"/>
                    <a:pt x="2" y="0"/>
                  </a:cubicBezTo>
                  <a:cubicBezTo>
                    <a:pt x="13" y="0"/>
                    <a:pt x="13" y="0"/>
                    <a:pt x="13" y="0"/>
                  </a:cubicBezTo>
                  <a:cubicBezTo>
                    <a:pt x="15" y="0"/>
                    <a:pt x="16" y="1"/>
                    <a:pt x="16" y="2"/>
                  </a:cubicBezTo>
                  <a:cubicBezTo>
                    <a:pt x="16" y="10"/>
                    <a:pt x="16" y="10"/>
                    <a:pt x="16" y="10"/>
                  </a:cubicBezTo>
                  <a:cubicBezTo>
                    <a:pt x="16" y="12"/>
                    <a:pt x="15" y="13"/>
                    <a:pt x="13" y="13"/>
                  </a:cubicBezTo>
                  <a:cubicBezTo>
                    <a:pt x="2" y="13"/>
                    <a:pt x="2" y="13"/>
                    <a:pt x="2" y="13"/>
                  </a:cubicBezTo>
                  <a:cubicBezTo>
                    <a:pt x="1" y="13"/>
                    <a:pt x="0" y="12"/>
                    <a:pt x="0" y="10"/>
                  </a:cubicBezTo>
                  <a:lnTo>
                    <a:pt x="0"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48" name="Freeform 829"/>
            <p:cNvSpPr/>
            <p:nvPr/>
          </p:nvSpPr>
          <p:spPr bwMode="auto">
            <a:xfrm>
              <a:off x="6348101" y="4501847"/>
              <a:ext cx="48793" cy="48793"/>
            </a:xfrm>
            <a:custGeom>
              <a:avLst/>
              <a:gdLst>
                <a:gd name="T0" fmla="*/ 2 w 19"/>
                <a:gd name="T1" fmla="*/ 14 h 19"/>
                <a:gd name="T2" fmla="*/ 1 w 19"/>
                <a:gd name="T3" fmla="*/ 11 h 19"/>
                <a:gd name="T4" fmla="*/ 6 w 19"/>
                <a:gd name="T5" fmla="*/ 1 h 19"/>
                <a:gd name="T6" fmla="*/ 10 w 19"/>
                <a:gd name="T7" fmla="*/ 0 h 19"/>
                <a:gd name="T8" fmla="*/ 17 w 19"/>
                <a:gd name="T9" fmla="*/ 5 h 19"/>
                <a:gd name="T10" fmla="*/ 18 w 19"/>
                <a:gd name="T11" fmla="*/ 8 h 19"/>
                <a:gd name="T12" fmla="*/ 12 w 19"/>
                <a:gd name="T13" fmla="*/ 18 h 19"/>
                <a:gd name="T14" fmla="*/ 9 w 19"/>
                <a:gd name="T15" fmla="*/ 19 h 19"/>
                <a:gd name="T16" fmla="*/ 2 w 19"/>
                <a:gd name="T17" fmla="*/ 14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19">
                  <a:moveTo>
                    <a:pt x="2" y="14"/>
                  </a:moveTo>
                  <a:cubicBezTo>
                    <a:pt x="1" y="14"/>
                    <a:pt x="0" y="12"/>
                    <a:pt x="1" y="11"/>
                  </a:cubicBezTo>
                  <a:cubicBezTo>
                    <a:pt x="6" y="1"/>
                    <a:pt x="6" y="1"/>
                    <a:pt x="6" y="1"/>
                  </a:cubicBezTo>
                  <a:cubicBezTo>
                    <a:pt x="7" y="0"/>
                    <a:pt x="9" y="0"/>
                    <a:pt x="10" y="0"/>
                  </a:cubicBezTo>
                  <a:cubicBezTo>
                    <a:pt x="17" y="5"/>
                    <a:pt x="17" y="5"/>
                    <a:pt x="17" y="5"/>
                  </a:cubicBezTo>
                  <a:cubicBezTo>
                    <a:pt x="18" y="5"/>
                    <a:pt x="19" y="7"/>
                    <a:pt x="18" y="8"/>
                  </a:cubicBezTo>
                  <a:cubicBezTo>
                    <a:pt x="12" y="18"/>
                    <a:pt x="12" y="18"/>
                    <a:pt x="12" y="18"/>
                  </a:cubicBezTo>
                  <a:cubicBezTo>
                    <a:pt x="12" y="19"/>
                    <a:pt x="10" y="19"/>
                    <a:pt x="9" y="19"/>
                  </a:cubicBezTo>
                  <a:lnTo>
                    <a:pt x="2"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49" name="Freeform 830"/>
            <p:cNvSpPr/>
            <p:nvPr/>
          </p:nvSpPr>
          <p:spPr bwMode="auto">
            <a:xfrm>
              <a:off x="6345932" y="4430285"/>
              <a:ext cx="48793" cy="48793"/>
            </a:xfrm>
            <a:custGeom>
              <a:avLst/>
              <a:gdLst>
                <a:gd name="T0" fmla="*/ 10 w 19"/>
                <a:gd name="T1" fmla="*/ 19 h 19"/>
                <a:gd name="T2" fmla="*/ 6 w 19"/>
                <a:gd name="T3" fmla="*/ 18 h 19"/>
                <a:gd name="T4" fmla="*/ 1 w 19"/>
                <a:gd name="T5" fmla="*/ 8 h 19"/>
                <a:gd name="T6" fmla="*/ 2 w 19"/>
                <a:gd name="T7" fmla="*/ 5 h 19"/>
                <a:gd name="T8" fmla="*/ 9 w 19"/>
                <a:gd name="T9" fmla="*/ 1 h 19"/>
                <a:gd name="T10" fmla="*/ 12 w 19"/>
                <a:gd name="T11" fmla="*/ 2 h 19"/>
                <a:gd name="T12" fmla="*/ 18 w 19"/>
                <a:gd name="T13" fmla="*/ 11 h 19"/>
                <a:gd name="T14" fmla="*/ 17 w 19"/>
                <a:gd name="T15" fmla="*/ 14 h 19"/>
                <a:gd name="T16" fmla="*/ 10 w 19"/>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19">
                  <a:moveTo>
                    <a:pt x="10" y="19"/>
                  </a:moveTo>
                  <a:cubicBezTo>
                    <a:pt x="9" y="19"/>
                    <a:pt x="7" y="19"/>
                    <a:pt x="6" y="18"/>
                  </a:cubicBezTo>
                  <a:cubicBezTo>
                    <a:pt x="1" y="8"/>
                    <a:pt x="1" y="8"/>
                    <a:pt x="1" y="8"/>
                  </a:cubicBezTo>
                  <a:cubicBezTo>
                    <a:pt x="0" y="7"/>
                    <a:pt x="0" y="5"/>
                    <a:pt x="2" y="5"/>
                  </a:cubicBezTo>
                  <a:cubicBezTo>
                    <a:pt x="9" y="1"/>
                    <a:pt x="9" y="1"/>
                    <a:pt x="9" y="1"/>
                  </a:cubicBezTo>
                  <a:cubicBezTo>
                    <a:pt x="10" y="0"/>
                    <a:pt x="12" y="0"/>
                    <a:pt x="12" y="2"/>
                  </a:cubicBezTo>
                  <a:cubicBezTo>
                    <a:pt x="18" y="11"/>
                    <a:pt x="18" y="11"/>
                    <a:pt x="18" y="11"/>
                  </a:cubicBezTo>
                  <a:cubicBezTo>
                    <a:pt x="19" y="12"/>
                    <a:pt x="18" y="14"/>
                    <a:pt x="17" y="14"/>
                  </a:cubicBezTo>
                  <a:lnTo>
                    <a:pt x="10" y="1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50" name="Freeform 831"/>
            <p:cNvSpPr>
              <a:spLocks noEditPoints="1"/>
            </p:cNvSpPr>
            <p:nvPr/>
          </p:nvSpPr>
          <p:spPr bwMode="auto">
            <a:xfrm>
              <a:off x="6246178" y="4428116"/>
              <a:ext cx="127945" cy="127945"/>
            </a:xfrm>
            <a:custGeom>
              <a:avLst/>
              <a:gdLst>
                <a:gd name="T0" fmla="*/ 25 w 50"/>
                <a:gd name="T1" fmla="*/ 0 h 50"/>
                <a:gd name="T2" fmla="*/ 0 w 50"/>
                <a:gd name="T3" fmla="*/ 25 h 50"/>
                <a:gd name="T4" fmla="*/ 25 w 50"/>
                <a:gd name="T5" fmla="*/ 50 h 50"/>
                <a:gd name="T6" fmla="*/ 50 w 50"/>
                <a:gd name="T7" fmla="*/ 25 h 50"/>
                <a:gd name="T8" fmla="*/ 25 w 50"/>
                <a:gd name="T9" fmla="*/ 0 h 50"/>
                <a:gd name="T10" fmla="*/ 25 w 50"/>
                <a:gd name="T11" fmla="*/ 37 h 50"/>
                <a:gd name="T12" fmla="*/ 13 w 50"/>
                <a:gd name="T13" fmla="*/ 25 h 50"/>
                <a:gd name="T14" fmla="*/ 25 w 50"/>
                <a:gd name="T15" fmla="*/ 13 h 50"/>
                <a:gd name="T16" fmla="*/ 37 w 50"/>
                <a:gd name="T17" fmla="*/ 25 h 50"/>
                <a:gd name="T18" fmla="*/ 25 w 50"/>
                <a:gd name="T19" fmla="*/ 37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 h="50">
                  <a:moveTo>
                    <a:pt x="25" y="0"/>
                  </a:moveTo>
                  <a:cubicBezTo>
                    <a:pt x="11" y="0"/>
                    <a:pt x="0" y="12"/>
                    <a:pt x="0" y="25"/>
                  </a:cubicBezTo>
                  <a:cubicBezTo>
                    <a:pt x="0" y="39"/>
                    <a:pt x="11" y="50"/>
                    <a:pt x="25" y="50"/>
                  </a:cubicBezTo>
                  <a:cubicBezTo>
                    <a:pt x="39" y="50"/>
                    <a:pt x="50" y="39"/>
                    <a:pt x="50" y="25"/>
                  </a:cubicBezTo>
                  <a:cubicBezTo>
                    <a:pt x="50" y="12"/>
                    <a:pt x="39" y="0"/>
                    <a:pt x="25" y="0"/>
                  </a:cubicBezTo>
                  <a:close/>
                  <a:moveTo>
                    <a:pt x="25" y="37"/>
                  </a:moveTo>
                  <a:cubicBezTo>
                    <a:pt x="18" y="37"/>
                    <a:pt x="13" y="32"/>
                    <a:pt x="13" y="25"/>
                  </a:cubicBezTo>
                  <a:cubicBezTo>
                    <a:pt x="13" y="19"/>
                    <a:pt x="18" y="13"/>
                    <a:pt x="25" y="13"/>
                  </a:cubicBezTo>
                  <a:cubicBezTo>
                    <a:pt x="31" y="13"/>
                    <a:pt x="37" y="19"/>
                    <a:pt x="37" y="25"/>
                  </a:cubicBezTo>
                  <a:cubicBezTo>
                    <a:pt x="37" y="32"/>
                    <a:pt x="31" y="37"/>
                    <a:pt x="25"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sp>
          <p:nvSpPr>
            <p:cNvPr id="151" name="Freeform 832"/>
            <p:cNvSpPr/>
            <p:nvPr/>
          </p:nvSpPr>
          <p:spPr bwMode="auto">
            <a:xfrm>
              <a:off x="6058597" y="4412936"/>
              <a:ext cx="161559" cy="201677"/>
            </a:xfrm>
            <a:custGeom>
              <a:avLst/>
              <a:gdLst>
                <a:gd name="T0" fmla="*/ 27 w 63"/>
                <a:gd name="T1" fmla="*/ 78 h 79"/>
                <a:gd name="T2" fmla="*/ 28 w 63"/>
                <a:gd name="T3" fmla="*/ 78 h 79"/>
                <a:gd name="T4" fmla="*/ 29 w 63"/>
                <a:gd name="T5" fmla="*/ 78 h 79"/>
                <a:gd name="T6" fmla="*/ 30 w 63"/>
                <a:gd name="T7" fmla="*/ 78 h 79"/>
                <a:gd name="T8" fmla="*/ 30 w 63"/>
                <a:gd name="T9" fmla="*/ 79 h 79"/>
                <a:gd name="T10" fmla="*/ 31 w 63"/>
                <a:gd name="T11" fmla="*/ 79 h 79"/>
                <a:gd name="T12" fmla="*/ 31 w 63"/>
                <a:gd name="T13" fmla="*/ 79 h 79"/>
                <a:gd name="T14" fmla="*/ 31 w 63"/>
                <a:gd name="T15" fmla="*/ 79 h 79"/>
                <a:gd name="T16" fmla="*/ 33 w 63"/>
                <a:gd name="T17" fmla="*/ 79 h 79"/>
                <a:gd name="T18" fmla="*/ 33 w 63"/>
                <a:gd name="T19" fmla="*/ 78 h 79"/>
                <a:gd name="T20" fmla="*/ 34 w 63"/>
                <a:gd name="T21" fmla="*/ 78 h 79"/>
                <a:gd name="T22" fmla="*/ 35 w 63"/>
                <a:gd name="T23" fmla="*/ 78 h 79"/>
                <a:gd name="T24" fmla="*/ 35 w 63"/>
                <a:gd name="T25" fmla="*/ 78 h 79"/>
                <a:gd name="T26" fmla="*/ 36 w 63"/>
                <a:gd name="T27" fmla="*/ 77 h 79"/>
                <a:gd name="T28" fmla="*/ 36 w 63"/>
                <a:gd name="T29" fmla="*/ 77 h 79"/>
                <a:gd name="T30" fmla="*/ 59 w 63"/>
                <a:gd name="T31" fmla="*/ 60 h 79"/>
                <a:gd name="T32" fmla="*/ 61 w 63"/>
                <a:gd name="T33" fmla="*/ 50 h 79"/>
                <a:gd name="T34" fmla="*/ 50 w 63"/>
                <a:gd name="T35" fmla="*/ 48 h 79"/>
                <a:gd name="T36" fmla="*/ 39 w 63"/>
                <a:gd name="T37" fmla="*/ 56 h 79"/>
                <a:gd name="T38" fmla="*/ 39 w 63"/>
                <a:gd name="T39" fmla="*/ 7 h 79"/>
                <a:gd name="T40" fmla="*/ 31 w 63"/>
                <a:gd name="T41" fmla="*/ 0 h 79"/>
                <a:gd name="T42" fmla="*/ 24 w 63"/>
                <a:gd name="T43" fmla="*/ 7 h 79"/>
                <a:gd name="T44" fmla="*/ 24 w 63"/>
                <a:gd name="T45" fmla="*/ 56 h 79"/>
                <a:gd name="T46" fmla="*/ 13 w 63"/>
                <a:gd name="T47" fmla="*/ 48 h 79"/>
                <a:gd name="T48" fmla="*/ 2 w 63"/>
                <a:gd name="T49" fmla="*/ 50 h 79"/>
                <a:gd name="T50" fmla="*/ 0 w 63"/>
                <a:gd name="T51" fmla="*/ 54 h 79"/>
                <a:gd name="T52" fmla="*/ 4 w 63"/>
                <a:gd name="T53" fmla="*/ 60 h 79"/>
                <a:gd name="T54" fmla="*/ 27 w 63"/>
                <a:gd name="T55" fmla="*/ 77 h 79"/>
                <a:gd name="T56" fmla="*/ 27 w 63"/>
                <a:gd name="T57" fmla="*/ 77 h 79"/>
                <a:gd name="T58" fmla="*/ 27 w 63"/>
                <a:gd name="T59" fmla="*/ 78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 h="79">
                  <a:moveTo>
                    <a:pt x="27" y="78"/>
                  </a:moveTo>
                  <a:cubicBezTo>
                    <a:pt x="28" y="78"/>
                    <a:pt x="28" y="78"/>
                    <a:pt x="28" y="78"/>
                  </a:cubicBezTo>
                  <a:cubicBezTo>
                    <a:pt x="28" y="78"/>
                    <a:pt x="29" y="78"/>
                    <a:pt x="29" y="78"/>
                  </a:cubicBezTo>
                  <a:cubicBezTo>
                    <a:pt x="29" y="78"/>
                    <a:pt x="29" y="78"/>
                    <a:pt x="30" y="78"/>
                  </a:cubicBezTo>
                  <a:cubicBezTo>
                    <a:pt x="30" y="79"/>
                    <a:pt x="30" y="79"/>
                    <a:pt x="30" y="79"/>
                  </a:cubicBezTo>
                  <a:cubicBezTo>
                    <a:pt x="30" y="79"/>
                    <a:pt x="31" y="79"/>
                    <a:pt x="31" y="79"/>
                  </a:cubicBezTo>
                  <a:cubicBezTo>
                    <a:pt x="31" y="79"/>
                    <a:pt x="31" y="79"/>
                    <a:pt x="31" y="79"/>
                  </a:cubicBezTo>
                  <a:cubicBezTo>
                    <a:pt x="31" y="79"/>
                    <a:pt x="31" y="79"/>
                    <a:pt x="31" y="79"/>
                  </a:cubicBezTo>
                  <a:cubicBezTo>
                    <a:pt x="32" y="79"/>
                    <a:pt x="32" y="79"/>
                    <a:pt x="33" y="79"/>
                  </a:cubicBezTo>
                  <a:cubicBezTo>
                    <a:pt x="33" y="79"/>
                    <a:pt x="33" y="79"/>
                    <a:pt x="33" y="78"/>
                  </a:cubicBezTo>
                  <a:cubicBezTo>
                    <a:pt x="34" y="78"/>
                    <a:pt x="34" y="78"/>
                    <a:pt x="34" y="78"/>
                  </a:cubicBezTo>
                  <a:cubicBezTo>
                    <a:pt x="34" y="78"/>
                    <a:pt x="34" y="78"/>
                    <a:pt x="35" y="78"/>
                  </a:cubicBezTo>
                  <a:cubicBezTo>
                    <a:pt x="35" y="78"/>
                    <a:pt x="35" y="78"/>
                    <a:pt x="35" y="78"/>
                  </a:cubicBezTo>
                  <a:cubicBezTo>
                    <a:pt x="36" y="78"/>
                    <a:pt x="36" y="77"/>
                    <a:pt x="36" y="77"/>
                  </a:cubicBezTo>
                  <a:cubicBezTo>
                    <a:pt x="36" y="77"/>
                    <a:pt x="36" y="77"/>
                    <a:pt x="36" y="77"/>
                  </a:cubicBezTo>
                  <a:cubicBezTo>
                    <a:pt x="59" y="60"/>
                    <a:pt x="59" y="60"/>
                    <a:pt x="59" y="60"/>
                  </a:cubicBezTo>
                  <a:cubicBezTo>
                    <a:pt x="63" y="58"/>
                    <a:pt x="63" y="53"/>
                    <a:pt x="61" y="50"/>
                  </a:cubicBezTo>
                  <a:cubicBezTo>
                    <a:pt x="59" y="46"/>
                    <a:pt x="54" y="45"/>
                    <a:pt x="50" y="48"/>
                  </a:cubicBezTo>
                  <a:cubicBezTo>
                    <a:pt x="39" y="56"/>
                    <a:pt x="39" y="56"/>
                    <a:pt x="39" y="56"/>
                  </a:cubicBezTo>
                  <a:cubicBezTo>
                    <a:pt x="39" y="7"/>
                    <a:pt x="39" y="7"/>
                    <a:pt x="39" y="7"/>
                  </a:cubicBezTo>
                  <a:cubicBezTo>
                    <a:pt x="39" y="3"/>
                    <a:pt x="36" y="0"/>
                    <a:pt x="31" y="0"/>
                  </a:cubicBezTo>
                  <a:cubicBezTo>
                    <a:pt x="27" y="0"/>
                    <a:pt x="24" y="3"/>
                    <a:pt x="24" y="7"/>
                  </a:cubicBezTo>
                  <a:cubicBezTo>
                    <a:pt x="24" y="56"/>
                    <a:pt x="24" y="56"/>
                    <a:pt x="24" y="56"/>
                  </a:cubicBezTo>
                  <a:cubicBezTo>
                    <a:pt x="13" y="48"/>
                    <a:pt x="13" y="48"/>
                    <a:pt x="13" y="48"/>
                  </a:cubicBezTo>
                  <a:cubicBezTo>
                    <a:pt x="9" y="45"/>
                    <a:pt x="4" y="46"/>
                    <a:pt x="2" y="50"/>
                  </a:cubicBezTo>
                  <a:cubicBezTo>
                    <a:pt x="1" y="51"/>
                    <a:pt x="0" y="53"/>
                    <a:pt x="0" y="54"/>
                  </a:cubicBezTo>
                  <a:cubicBezTo>
                    <a:pt x="0" y="56"/>
                    <a:pt x="1" y="59"/>
                    <a:pt x="4" y="60"/>
                  </a:cubicBezTo>
                  <a:cubicBezTo>
                    <a:pt x="27" y="77"/>
                    <a:pt x="27" y="77"/>
                    <a:pt x="27" y="77"/>
                  </a:cubicBezTo>
                  <a:cubicBezTo>
                    <a:pt x="27" y="77"/>
                    <a:pt x="27" y="77"/>
                    <a:pt x="27" y="77"/>
                  </a:cubicBezTo>
                  <a:cubicBezTo>
                    <a:pt x="27" y="77"/>
                    <a:pt x="27" y="78"/>
                    <a:pt x="27" y="7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15">
                <a:solidFill>
                  <a:srgbClr val="000000"/>
                </a:solidFill>
                <a:ea typeface="微软雅黑" panose="020B0503020204020204" pitchFamily="34" charset="-122"/>
              </a:endParaRPr>
            </a:p>
          </p:txBody>
        </p:sp>
      </p:grpSp>
    </p:spTree>
  </p:cSld>
  <p:clrMapOvr>
    <a:masterClrMapping/>
  </p:clrMapOvr>
  <p:transition spd="slow" advClick="0" advTm="0">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3"/>
          <p:cNvSpPr/>
          <p:nvPr/>
        </p:nvSpPr>
        <p:spPr>
          <a:xfrm>
            <a:off x="3089083" y="1634010"/>
            <a:ext cx="1957685" cy="1622637"/>
          </a:xfrm>
          <a:custGeom>
            <a:avLst/>
            <a:gdLst/>
            <a:ahLst/>
            <a:cxnLst/>
            <a:rect l="l" t="t" r="r" b="b"/>
            <a:pathLst>
              <a:path w="2316425" h="1919981">
                <a:moveTo>
                  <a:pt x="961654" y="1"/>
                </a:moveTo>
                <a:cubicBezTo>
                  <a:pt x="1241767" y="-484"/>
                  <a:pt x="1493101" y="118983"/>
                  <a:pt x="1668542" y="309758"/>
                </a:cubicBezTo>
                <a:lnTo>
                  <a:pt x="2316425" y="957641"/>
                </a:lnTo>
                <a:lnTo>
                  <a:pt x="1666038" y="1608027"/>
                </a:lnTo>
                <a:cubicBezTo>
                  <a:pt x="1490444" y="1799411"/>
                  <a:pt x="1238185" y="1919750"/>
                  <a:pt x="958327" y="1919980"/>
                </a:cubicBezTo>
                <a:cubicBezTo>
                  <a:pt x="428203" y="1920898"/>
                  <a:pt x="-918" y="1491778"/>
                  <a:pt x="1" y="961654"/>
                </a:cubicBezTo>
                <a:cubicBezTo>
                  <a:pt x="919" y="431529"/>
                  <a:pt x="431529" y="920"/>
                  <a:pt x="961654" y="1"/>
                </a:cubicBez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10" name="椭圆 5"/>
          <p:cNvSpPr/>
          <p:nvPr/>
        </p:nvSpPr>
        <p:spPr>
          <a:xfrm>
            <a:off x="4592776" y="2410192"/>
            <a:ext cx="1495835" cy="1239830"/>
          </a:xfrm>
          <a:custGeom>
            <a:avLst/>
            <a:gdLst/>
            <a:ahLst/>
            <a:cxnLst/>
            <a:rect l="l" t="t" r="r" b="b"/>
            <a:pathLst>
              <a:path w="2316425" h="1919981">
                <a:moveTo>
                  <a:pt x="1358098" y="1"/>
                </a:moveTo>
                <a:cubicBezTo>
                  <a:pt x="1888222" y="-917"/>
                  <a:pt x="2317343" y="428203"/>
                  <a:pt x="2316424" y="958327"/>
                </a:cubicBezTo>
                <a:cubicBezTo>
                  <a:pt x="2315506" y="1488452"/>
                  <a:pt x="1884896" y="1919061"/>
                  <a:pt x="1354771" y="1919980"/>
                </a:cubicBezTo>
                <a:cubicBezTo>
                  <a:pt x="1074658" y="1920465"/>
                  <a:pt x="823324" y="1800998"/>
                  <a:pt x="647883" y="1610223"/>
                </a:cubicBezTo>
                <a:lnTo>
                  <a:pt x="0" y="962340"/>
                </a:lnTo>
                <a:lnTo>
                  <a:pt x="650387" y="311954"/>
                </a:lnTo>
                <a:cubicBezTo>
                  <a:pt x="825981" y="120570"/>
                  <a:pt x="1078240" y="231"/>
                  <a:pt x="1358098" y="1"/>
                </a:cubicBezTo>
                <a:close/>
              </a:path>
            </a:pathLst>
          </a:custGeom>
          <a:solidFill>
            <a:srgbClr val="B63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ea typeface="微软雅黑" panose="020B0503020204020204" pitchFamily="34" charset="-122"/>
            </a:endParaRPr>
          </a:p>
        </p:txBody>
      </p:sp>
      <p:sp>
        <p:nvSpPr>
          <p:cNvPr id="11" name="TextBox 15"/>
          <p:cNvSpPr txBox="1"/>
          <p:nvPr/>
        </p:nvSpPr>
        <p:spPr>
          <a:xfrm>
            <a:off x="537224" y="2064957"/>
            <a:ext cx="2443134" cy="391004"/>
          </a:xfrm>
          <a:prstGeom prst="rect">
            <a:avLst/>
          </a:prstGeom>
          <a:noFill/>
        </p:spPr>
        <p:txBody>
          <a:bodyPr wrap="square" lIns="0" tIns="0" rIns="0" bIns="0" rtlCol="0">
            <a:spAutoFit/>
          </a:bodyPr>
          <a:lstStyle>
            <a:defPPr>
              <a:defRPr lang="zh-CN"/>
            </a:defPPr>
            <a:lvl1pPr algn="just">
              <a:lnSpc>
                <a:spcPct val="1500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altLang="en-US" sz="900" dirty="0"/>
              <a:t>点击输入简要文字内容，文字内容需概括精炼，不用多余的文字修饰，言简意赅的说明分项内容。</a:t>
            </a:r>
            <a:endParaRPr lang="en-US" altLang="zh-CN" sz="900" dirty="0"/>
          </a:p>
        </p:txBody>
      </p:sp>
      <p:sp>
        <p:nvSpPr>
          <p:cNvPr id="12" name="TextBox 16"/>
          <p:cNvSpPr txBox="1"/>
          <p:nvPr/>
        </p:nvSpPr>
        <p:spPr>
          <a:xfrm>
            <a:off x="6277608" y="2715709"/>
            <a:ext cx="1773684" cy="391004"/>
          </a:xfrm>
          <a:prstGeom prst="rect">
            <a:avLst/>
          </a:prstGeom>
          <a:noFill/>
        </p:spPr>
        <p:txBody>
          <a:bodyPr wrap="square" lIns="0" tIns="0" rIns="0" bIns="0" rtlCol="0">
            <a:spAutoFit/>
          </a:bodyPr>
          <a:lstStyle>
            <a:defPPr>
              <a:defRPr lang="zh-CN"/>
            </a:defPPr>
            <a:lvl1pPr algn="just">
              <a:lnSpc>
                <a:spcPct val="1500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altLang="en-US" sz="900" dirty="0"/>
              <a:t>点击输入简要文字内容，文字内容需概括精炼，不用多余的文字修饰。</a:t>
            </a:r>
            <a:endParaRPr lang="en-US" altLang="zh-CN" sz="900" dirty="0"/>
          </a:p>
        </p:txBody>
      </p:sp>
      <p:sp>
        <p:nvSpPr>
          <p:cNvPr id="13" name="TextBox 18"/>
          <p:cNvSpPr txBox="1"/>
          <p:nvPr/>
        </p:nvSpPr>
        <p:spPr>
          <a:xfrm>
            <a:off x="3643654" y="1972624"/>
            <a:ext cx="569388" cy="323165"/>
          </a:xfrm>
          <a:prstGeom prst="rect">
            <a:avLst/>
          </a:prstGeom>
          <a:noFill/>
        </p:spPr>
        <p:txBody>
          <a:bodyPr wrap="none">
            <a:spAutoFit/>
          </a:bodyPr>
          <a:lstStyle/>
          <a:p>
            <a:pPr algn="ctr">
              <a:defRPr/>
            </a:pPr>
            <a:r>
              <a:rPr lang="zh-CN" altLang="en-US" sz="1500" b="1" dirty="0">
                <a:solidFill>
                  <a:schemeClr val="bg1"/>
                </a:solidFill>
                <a:latin typeface="微软雅黑" panose="020B0503020204020204" pitchFamily="34" charset="-122"/>
                <a:ea typeface="微软雅黑" panose="020B0503020204020204" pitchFamily="34" charset="-122"/>
              </a:rPr>
              <a:t>目标</a:t>
            </a:r>
            <a:endParaRPr lang="zh-CN" altLang="en-US" sz="1500" b="1" dirty="0">
              <a:solidFill>
                <a:schemeClr val="bg1"/>
              </a:solidFill>
              <a:latin typeface="微软雅黑" panose="020B0503020204020204" pitchFamily="34" charset="-122"/>
              <a:ea typeface="微软雅黑" panose="020B0503020204020204" pitchFamily="34" charset="-122"/>
            </a:endParaRPr>
          </a:p>
        </p:txBody>
      </p:sp>
      <p:sp>
        <p:nvSpPr>
          <p:cNvPr id="14" name="TextBox 19"/>
          <p:cNvSpPr txBox="1"/>
          <p:nvPr/>
        </p:nvSpPr>
        <p:spPr>
          <a:xfrm>
            <a:off x="3361284" y="2395802"/>
            <a:ext cx="1231493" cy="423193"/>
          </a:xfrm>
          <a:prstGeom prst="rect">
            <a:avLst/>
          </a:prstGeom>
          <a:noFill/>
        </p:spPr>
        <p:txBody>
          <a:bodyPr wrap="square" lIns="0" tIns="0" rIns="0" bIns="0" rtlCol="0">
            <a:spAutoFit/>
          </a:bodyPr>
          <a:lstStyle/>
          <a:p>
            <a:pPr algn="just">
              <a:lnSpc>
                <a:spcPts val="1050"/>
              </a:lnSpc>
            </a:pPr>
            <a:r>
              <a:rPr lang="zh-CN" altLang="en-US" sz="750" dirty="0">
                <a:solidFill>
                  <a:schemeClr val="bg1"/>
                </a:solidFill>
                <a:latin typeface="微软雅黑" panose="020B0503020204020204" pitchFamily="34" charset="-122"/>
                <a:ea typeface="微软雅黑" panose="020B0503020204020204" pitchFamily="34" charset="-122"/>
              </a:rPr>
              <a:t>点击输入简要文字内容，文字内容需概括精炼，不用多余的文字修饰</a:t>
            </a:r>
            <a:r>
              <a:rPr lang="en-US" altLang="zh-CN" sz="750" dirty="0">
                <a:solidFill>
                  <a:schemeClr val="bg1"/>
                </a:solidFill>
                <a:latin typeface="微软雅黑" panose="020B0503020204020204" pitchFamily="34" charset="-122"/>
                <a:ea typeface="微软雅黑" panose="020B0503020204020204" pitchFamily="34" charset="-122"/>
              </a:rPr>
              <a:t>……</a:t>
            </a:r>
            <a:endParaRPr lang="en-US" altLang="zh-CN" sz="750" dirty="0">
              <a:solidFill>
                <a:schemeClr val="bg1"/>
              </a:solidFill>
              <a:latin typeface="微软雅黑" panose="020B0503020204020204" pitchFamily="34" charset="-122"/>
              <a:ea typeface="微软雅黑" panose="020B0503020204020204" pitchFamily="34" charset="-122"/>
            </a:endParaRPr>
          </a:p>
        </p:txBody>
      </p:sp>
      <p:sp>
        <p:nvSpPr>
          <p:cNvPr id="15" name="TextBox 20"/>
          <p:cNvSpPr txBox="1"/>
          <p:nvPr/>
        </p:nvSpPr>
        <p:spPr>
          <a:xfrm>
            <a:off x="5202822" y="2676038"/>
            <a:ext cx="492444" cy="276999"/>
          </a:xfrm>
          <a:prstGeom prst="rect">
            <a:avLst/>
          </a:prstGeom>
          <a:noFill/>
        </p:spPr>
        <p:txBody>
          <a:bodyPr wrap="none">
            <a:spAutoFit/>
          </a:bodyPr>
          <a:lstStyle/>
          <a:p>
            <a:pPr algn="ctr">
              <a:defRPr/>
            </a:pPr>
            <a:r>
              <a:rPr lang="zh-CN" altLang="en-US" sz="1200" b="1" dirty="0">
                <a:solidFill>
                  <a:schemeClr val="bg1"/>
                </a:solidFill>
                <a:latin typeface="微软雅黑" panose="020B0503020204020204" pitchFamily="34" charset="-122"/>
                <a:ea typeface="微软雅黑" panose="020B0503020204020204" pitchFamily="34" charset="-122"/>
              </a:rPr>
              <a:t>实际</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sp>
        <p:nvSpPr>
          <p:cNvPr id="16" name="TextBox 21"/>
          <p:cNvSpPr txBox="1"/>
          <p:nvPr/>
        </p:nvSpPr>
        <p:spPr>
          <a:xfrm>
            <a:off x="5043997" y="2984114"/>
            <a:ext cx="909575" cy="346249"/>
          </a:xfrm>
          <a:prstGeom prst="rect">
            <a:avLst/>
          </a:prstGeom>
          <a:noFill/>
        </p:spPr>
        <p:txBody>
          <a:bodyPr wrap="square" lIns="0" tIns="0" rIns="0" bIns="0" rtlCol="0">
            <a:spAutoFit/>
          </a:bodyPr>
          <a:lstStyle>
            <a:defPPr>
              <a:defRPr lang="zh-CN"/>
            </a:defPPr>
            <a:lvl1pPr algn="just">
              <a:lnSpc>
                <a:spcPct val="150000"/>
              </a:lnSpc>
              <a:defRPr sz="1000">
                <a:solidFill>
                  <a:schemeClr val="bg1"/>
                </a:solidFill>
                <a:latin typeface="微软雅黑" panose="020B0503020204020204" pitchFamily="34" charset="-122"/>
                <a:ea typeface="微软雅黑" panose="020B0503020204020204" pitchFamily="34" charset="-122"/>
              </a:defRPr>
            </a:lvl1pPr>
          </a:lstStyle>
          <a:p>
            <a:pPr>
              <a:lnSpc>
                <a:spcPct val="100000"/>
              </a:lnSpc>
            </a:pPr>
            <a:r>
              <a:rPr lang="zh-CN" altLang="en-US" sz="750" dirty="0"/>
              <a:t>点击输入简要文字内容，文字内容需概括精炼</a:t>
            </a:r>
            <a:r>
              <a:rPr lang="en-US" altLang="zh-CN" sz="750" dirty="0"/>
              <a:t>……</a:t>
            </a:r>
            <a:endParaRPr lang="en-US" altLang="zh-CN" sz="750" dirty="0"/>
          </a:p>
        </p:txBody>
      </p:sp>
      <p:sp>
        <p:nvSpPr>
          <p:cNvPr id="17" name="椭圆 16"/>
          <p:cNvSpPr/>
          <p:nvPr/>
        </p:nvSpPr>
        <p:spPr>
          <a:xfrm>
            <a:off x="3152336" y="1694915"/>
            <a:ext cx="432048" cy="432048"/>
          </a:xfrm>
          <a:prstGeom prst="ellipse">
            <a:avLst/>
          </a:prstGeom>
          <a:solidFill>
            <a:srgbClr val="B6302E"/>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zh-CN" sz="900" dirty="0">
                <a:latin typeface="微软雅黑" panose="020B0503020204020204" pitchFamily="34" charset="-122"/>
                <a:ea typeface="微软雅黑" panose="020B0503020204020204" pitchFamily="34" charset="-122"/>
              </a:rPr>
              <a:t>100%</a:t>
            </a:r>
            <a:endParaRPr lang="zh-CN" altLang="en-US" sz="900" dirty="0">
              <a:latin typeface="微软雅黑" panose="020B0503020204020204" pitchFamily="34" charset="-122"/>
              <a:ea typeface="微软雅黑" panose="020B0503020204020204" pitchFamily="34" charset="-122"/>
            </a:endParaRPr>
          </a:p>
        </p:txBody>
      </p:sp>
      <p:sp>
        <p:nvSpPr>
          <p:cNvPr id="18" name="椭圆 17"/>
          <p:cNvSpPr/>
          <p:nvPr/>
        </p:nvSpPr>
        <p:spPr>
          <a:xfrm>
            <a:off x="5763544" y="2435047"/>
            <a:ext cx="349001" cy="349001"/>
          </a:xfrm>
          <a:prstGeom prst="ellipse">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zh-CN" sz="750" dirty="0">
                <a:latin typeface="微软雅黑" panose="020B0503020204020204" pitchFamily="34" charset="-122"/>
                <a:ea typeface="微软雅黑" panose="020B0503020204020204" pitchFamily="34" charset="-122"/>
              </a:rPr>
              <a:t>50%</a:t>
            </a:r>
            <a:endParaRPr lang="zh-CN" altLang="en-US" sz="750" dirty="0">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1+#ppt_w/2"/>
                                          </p:val>
                                        </p:tav>
                                        <p:tav tm="100000">
                                          <p:val>
                                            <p:strVal val="#ppt_x"/>
                                          </p:val>
                                        </p:tav>
                                      </p:tavLst>
                                    </p:anim>
                                    <p:anim calcmode="lin" valueType="num">
                                      <p:cBhvr additive="base">
                                        <p:cTn id="12" dur="500" fill="hold"/>
                                        <p:tgtEl>
                                          <p:spTgt spid="10"/>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3" presetClass="entr" presetSubtype="32"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p:cTn id="16" dur="500" fill="hold"/>
                                        <p:tgtEl>
                                          <p:spTgt spid="17"/>
                                        </p:tgtEl>
                                        <p:attrNameLst>
                                          <p:attrName>ppt_w</p:attrName>
                                        </p:attrNameLst>
                                      </p:cBhvr>
                                      <p:tavLst>
                                        <p:tav tm="0">
                                          <p:val>
                                            <p:strVal val="4*#ppt_w"/>
                                          </p:val>
                                        </p:tav>
                                        <p:tav tm="100000">
                                          <p:val>
                                            <p:strVal val="#ppt_w"/>
                                          </p:val>
                                        </p:tav>
                                      </p:tavLst>
                                    </p:anim>
                                    <p:anim calcmode="lin" valueType="num">
                                      <p:cBhvr>
                                        <p:cTn id="17" dur="500" fill="hold"/>
                                        <p:tgtEl>
                                          <p:spTgt spid="17"/>
                                        </p:tgtEl>
                                        <p:attrNameLst>
                                          <p:attrName>ppt_h</p:attrName>
                                        </p:attrNameLst>
                                      </p:cBhvr>
                                      <p:tavLst>
                                        <p:tav tm="0">
                                          <p:val>
                                            <p:strVal val="4*#ppt_h"/>
                                          </p:val>
                                        </p:tav>
                                        <p:tav tm="100000">
                                          <p:val>
                                            <p:strVal val="#ppt_h"/>
                                          </p:val>
                                        </p:tav>
                                      </p:tavLst>
                                    </p:anim>
                                  </p:childTnLst>
                                </p:cTn>
                              </p:par>
                            </p:childTnLst>
                          </p:cTn>
                        </p:par>
                        <p:par>
                          <p:cTn id="18" fill="hold">
                            <p:stCondLst>
                              <p:cond delay="1000"/>
                            </p:stCondLst>
                            <p:childTnLst>
                              <p:par>
                                <p:cTn id="19" presetID="53" presetClass="entr" presetSubtype="16"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500" fill="hold"/>
                                        <p:tgtEl>
                                          <p:spTgt spid="13"/>
                                        </p:tgtEl>
                                        <p:attrNameLst>
                                          <p:attrName>ppt_w</p:attrName>
                                        </p:attrNameLst>
                                      </p:cBhvr>
                                      <p:tavLst>
                                        <p:tav tm="0">
                                          <p:val>
                                            <p:fltVal val="0"/>
                                          </p:val>
                                        </p:tav>
                                        <p:tav tm="100000">
                                          <p:val>
                                            <p:strVal val="#ppt_w"/>
                                          </p:val>
                                        </p:tav>
                                      </p:tavLst>
                                    </p:anim>
                                    <p:anim calcmode="lin" valueType="num">
                                      <p:cBhvr>
                                        <p:cTn id="22" dur="500" fill="hold"/>
                                        <p:tgtEl>
                                          <p:spTgt spid="13"/>
                                        </p:tgtEl>
                                        <p:attrNameLst>
                                          <p:attrName>ppt_h</p:attrName>
                                        </p:attrNameLst>
                                      </p:cBhvr>
                                      <p:tavLst>
                                        <p:tav tm="0">
                                          <p:val>
                                            <p:fltVal val="0"/>
                                          </p:val>
                                        </p:tav>
                                        <p:tav tm="100000">
                                          <p:val>
                                            <p:strVal val="#ppt_h"/>
                                          </p:val>
                                        </p:tav>
                                      </p:tavLst>
                                    </p:anim>
                                    <p:animEffect transition="in" filter="fade">
                                      <p:cBhvr>
                                        <p:cTn id="23" dur="500"/>
                                        <p:tgtEl>
                                          <p:spTgt spid="13"/>
                                        </p:tgtEl>
                                      </p:cBhvr>
                                    </p:animEffect>
                                  </p:childTnLst>
                                </p:cTn>
                              </p:par>
                            </p:childTnLst>
                          </p:cTn>
                        </p:par>
                        <p:par>
                          <p:cTn id="24" fill="hold">
                            <p:stCondLst>
                              <p:cond delay="1500"/>
                            </p:stCondLst>
                            <p:childTnLst>
                              <p:par>
                                <p:cTn id="25" presetID="53" presetClass="entr" presetSubtype="16"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animEffect transition="in" filter="fade">
                                      <p:cBhvr>
                                        <p:cTn id="29" dur="500"/>
                                        <p:tgtEl>
                                          <p:spTgt spid="14"/>
                                        </p:tgtEl>
                                      </p:cBhvr>
                                    </p:animEffect>
                                  </p:childTnLst>
                                </p:cTn>
                              </p:par>
                            </p:childTnLst>
                          </p:cTn>
                        </p:par>
                        <p:par>
                          <p:cTn id="30" fill="hold">
                            <p:stCondLst>
                              <p:cond delay="2000"/>
                            </p:stCondLst>
                            <p:childTnLst>
                              <p:par>
                                <p:cTn id="31" presetID="23" presetClass="entr" presetSubtype="32"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p:cTn id="33" dur="500" fill="hold"/>
                                        <p:tgtEl>
                                          <p:spTgt spid="18"/>
                                        </p:tgtEl>
                                        <p:attrNameLst>
                                          <p:attrName>ppt_w</p:attrName>
                                        </p:attrNameLst>
                                      </p:cBhvr>
                                      <p:tavLst>
                                        <p:tav tm="0">
                                          <p:val>
                                            <p:strVal val="4*#ppt_w"/>
                                          </p:val>
                                        </p:tav>
                                        <p:tav tm="100000">
                                          <p:val>
                                            <p:strVal val="#ppt_w"/>
                                          </p:val>
                                        </p:tav>
                                      </p:tavLst>
                                    </p:anim>
                                    <p:anim calcmode="lin" valueType="num">
                                      <p:cBhvr>
                                        <p:cTn id="34" dur="500" fill="hold"/>
                                        <p:tgtEl>
                                          <p:spTgt spid="18"/>
                                        </p:tgtEl>
                                        <p:attrNameLst>
                                          <p:attrName>ppt_h</p:attrName>
                                        </p:attrNameLst>
                                      </p:cBhvr>
                                      <p:tavLst>
                                        <p:tav tm="0">
                                          <p:val>
                                            <p:strVal val="4*#ppt_h"/>
                                          </p:val>
                                        </p:tav>
                                        <p:tav tm="100000">
                                          <p:val>
                                            <p:strVal val="#ppt_h"/>
                                          </p:val>
                                        </p:tav>
                                      </p:tavLst>
                                    </p:anim>
                                  </p:childTnLst>
                                </p:cTn>
                              </p:par>
                            </p:childTnLst>
                          </p:cTn>
                        </p:par>
                        <p:par>
                          <p:cTn id="35" fill="hold">
                            <p:stCondLst>
                              <p:cond delay="2500"/>
                            </p:stCondLst>
                            <p:childTnLst>
                              <p:par>
                                <p:cTn id="36" presetID="53" presetClass="entr" presetSubtype="16" fill="hold" grpId="0" nodeType="after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p:cTn id="38" dur="500" fill="hold"/>
                                        <p:tgtEl>
                                          <p:spTgt spid="15"/>
                                        </p:tgtEl>
                                        <p:attrNameLst>
                                          <p:attrName>ppt_w</p:attrName>
                                        </p:attrNameLst>
                                      </p:cBhvr>
                                      <p:tavLst>
                                        <p:tav tm="0">
                                          <p:val>
                                            <p:fltVal val="0"/>
                                          </p:val>
                                        </p:tav>
                                        <p:tav tm="100000">
                                          <p:val>
                                            <p:strVal val="#ppt_w"/>
                                          </p:val>
                                        </p:tav>
                                      </p:tavLst>
                                    </p:anim>
                                    <p:anim calcmode="lin" valueType="num">
                                      <p:cBhvr>
                                        <p:cTn id="39" dur="500" fill="hold"/>
                                        <p:tgtEl>
                                          <p:spTgt spid="15"/>
                                        </p:tgtEl>
                                        <p:attrNameLst>
                                          <p:attrName>ppt_h</p:attrName>
                                        </p:attrNameLst>
                                      </p:cBhvr>
                                      <p:tavLst>
                                        <p:tav tm="0">
                                          <p:val>
                                            <p:fltVal val="0"/>
                                          </p:val>
                                        </p:tav>
                                        <p:tav tm="100000">
                                          <p:val>
                                            <p:strVal val="#ppt_h"/>
                                          </p:val>
                                        </p:tav>
                                      </p:tavLst>
                                    </p:anim>
                                    <p:animEffect transition="in" filter="fade">
                                      <p:cBhvr>
                                        <p:cTn id="40" dur="500"/>
                                        <p:tgtEl>
                                          <p:spTgt spid="15"/>
                                        </p:tgtEl>
                                      </p:cBhvr>
                                    </p:animEffect>
                                  </p:childTnLst>
                                </p:cTn>
                              </p:par>
                            </p:childTnLst>
                          </p:cTn>
                        </p:par>
                        <p:par>
                          <p:cTn id="41" fill="hold">
                            <p:stCondLst>
                              <p:cond delay="3000"/>
                            </p:stCondLst>
                            <p:childTnLst>
                              <p:par>
                                <p:cTn id="42" presetID="53" presetClass="entr" presetSubtype="16" fill="hold" grpId="0" nodeType="after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p:cTn id="44" dur="500" fill="hold"/>
                                        <p:tgtEl>
                                          <p:spTgt spid="16"/>
                                        </p:tgtEl>
                                        <p:attrNameLst>
                                          <p:attrName>ppt_w</p:attrName>
                                        </p:attrNameLst>
                                      </p:cBhvr>
                                      <p:tavLst>
                                        <p:tav tm="0">
                                          <p:val>
                                            <p:fltVal val="0"/>
                                          </p:val>
                                        </p:tav>
                                        <p:tav tm="100000">
                                          <p:val>
                                            <p:strVal val="#ppt_w"/>
                                          </p:val>
                                        </p:tav>
                                      </p:tavLst>
                                    </p:anim>
                                    <p:anim calcmode="lin" valueType="num">
                                      <p:cBhvr>
                                        <p:cTn id="45" dur="500" fill="hold"/>
                                        <p:tgtEl>
                                          <p:spTgt spid="16"/>
                                        </p:tgtEl>
                                        <p:attrNameLst>
                                          <p:attrName>ppt_h</p:attrName>
                                        </p:attrNameLst>
                                      </p:cBhvr>
                                      <p:tavLst>
                                        <p:tav tm="0">
                                          <p:val>
                                            <p:fltVal val="0"/>
                                          </p:val>
                                        </p:tav>
                                        <p:tav tm="100000">
                                          <p:val>
                                            <p:strVal val="#ppt_h"/>
                                          </p:val>
                                        </p:tav>
                                      </p:tavLst>
                                    </p:anim>
                                    <p:animEffect transition="in" filter="fade">
                                      <p:cBhvr>
                                        <p:cTn id="46" dur="500"/>
                                        <p:tgtEl>
                                          <p:spTgt spid="16"/>
                                        </p:tgtEl>
                                      </p:cBhvr>
                                    </p:animEffect>
                                  </p:childTnLst>
                                </p:cTn>
                              </p:par>
                            </p:childTnLst>
                          </p:cTn>
                        </p:par>
                        <p:par>
                          <p:cTn id="47" fill="hold">
                            <p:stCondLst>
                              <p:cond delay="3500"/>
                            </p:stCondLst>
                            <p:childTnLst>
                              <p:par>
                                <p:cTn id="48" presetID="22" presetClass="entr" presetSubtype="1" fill="hold" grpId="0" nodeType="after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wipe(up)">
                                      <p:cBhvr>
                                        <p:cTn id="50" dur="500"/>
                                        <p:tgtEl>
                                          <p:spTgt spid="11"/>
                                        </p:tgtEl>
                                      </p:cBhvr>
                                    </p:animEffect>
                                  </p:childTnLst>
                                </p:cTn>
                              </p:par>
                            </p:childTnLst>
                          </p:cTn>
                        </p:par>
                        <p:par>
                          <p:cTn id="51" fill="hold">
                            <p:stCondLst>
                              <p:cond delay="4000"/>
                            </p:stCondLst>
                            <p:childTnLst>
                              <p:par>
                                <p:cTn id="52" presetID="22" presetClass="entr" presetSubtype="1" fill="hold" grpId="0" nodeType="after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wipe(up)">
                                      <p:cBhvr>
                                        <p:cTn id="5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p:bldP spid="12" grpId="0"/>
      <p:bldP spid="13" grpId="0"/>
      <p:bldP spid="14" grpId="0"/>
      <p:bldP spid="15" grpId="0"/>
      <p:bldP spid="16" grpId="0"/>
      <p:bldP spid="17"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箭头3"/>
          <p:cNvSpPr/>
          <p:nvPr/>
        </p:nvSpPr>
        <p:spPr bwMode="gray">
          <a:xfrm flipV="1">
            <a:off x="1131436" y="2694359"/>
            <a:ext cx="1609352" cy="1407319"/>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75000"/>
            </a:schemeClr>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ysClr val="windowText" lastClr="000000"/>
              </a:solidFill>
              <a:effectLst/>
              <a:uLnTx/>
              <a:uFillTx/>
              <a:latin typeface="Calibri" panose="020F0502020204030204"/>
              <a:ea typeface="微软雅黑" panose="020B0503020204020204" pitchFamily="34" charset="-122"/>
            </a:endParaRPr>
          </a:p>
        </p:txBody>
      </p:sp>
      <p:sp>
        <p:nvSpPr>
          <p:cNvPr id="4" name="箭头2"/>
          <p:cNvSpPr/>
          <p:nvPr/>
        </p:nvSpPr>
        <p:spPr bwMode="gray">
          <a:xfrm rot="16200000">
            <a:off x="1615479" y="1756344"/>
            <a:ext cx="358379" cy="1912938"/>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solidFill>
            <a:schemeClr val="bg1">
              <a:lumMod val="75000"/>
            </a:schemeClr>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ysClr val="windowText" lastClr="000000"/>
              </a:solidFill>
              <a:effectLst/>
              <a:uLnTx/>
              <a:uFillTx/>
              <a:latin typeface="Calibri" panose="020F0502020204030204"/>
              <a:ea typeface="微软雅黑" panose="020B0503020204020204" pitchFamily="34" charset="-122"/>
            </a:endParaRPr>
          </a:p>
        </p:txBody>
      </p:sp>
      <p:sp>
        <p:nvSpPr>
          <p:cNvPr id="5" name="箭头1"/>
          <p:cNvSpPr/>
          <p:nvPr/>
        </p:nvSpPr>
        <p:spPr bwMode="gray">
          <a:xfrm>
            <a:off x="1121086" y="1397768"/>
            <a:ext cx="1609352" cy="1407319"/>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75000"/>
            </a:schemeClr>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ysClr val="windowText" lastClr="000000"/>
              </a:solidFill>
              <a:effectLst/>
              <a:uLnTx/>
              <a:uFillTx/>
              <a:latin typeface="Calibri" panose="020F0502020204030204"/>
              <a:ea typeface="微软雅黑" panose="020B0503020204020204" pitchFamily="34" charset="-122"/>
            </a:endParaRPr>
          </a:p>
        </p:txBody>
      </p:sp>
      <p:sp>
        <p:nvSpPr>
          <p:cNvPr id="6" name="文本1"/>
          <p:cNvSpPr>
            <a:spLocks noChangeArrowheads="1"/>
          </p:cNvSpPr>
          <p:nvPr/>
        </p:nvSpPr>
        <p:spPr bwMode="gray">
          <a:xfrm>
            <a:off x="3424238" y="1141785"/>
            <a:ext cx="5457825" cy="960508"/>
          </a:xfrm>
          <a:prstGeom prst="roundRect">
            <a:avLst>
              <a:gd name="adj" fmla="val 11505"/>
            </a:avLst>
          </a:prstGeom>
          <a:gradFill>
            <a:gsLst>
              <a:gs pos="33000">
                <a:srgbClr val="F9F9F9"/>
              </a:gs>
              <a:gs pos="100000">
                <a:srgbClr val="D7D7D7"/>
              </a:gs>
            </a:gsLst>
            <a:lin ang="5400000" scaled="0"/>
          </a:gradFill>
          <a:ln w="25400" cap="flat" cmpd="sng" algn="ctr">
            <a:noFill/>
            <a:prstDash val="solid"/>
          </a:ln>
          <a:effectLst>
            <a:outerShdw blurRad="50800" dist="38100" dir="2700000" algn="tl" rotWithShape="0">
              <a:prstClr val="black">
                <a:alpha val="40000"/>
              </a:prstClr>
            </a:outerShdw>
          </a:effectLst>
          <a:extLst>
            <a:ext uri="{91240B29-F687-4F45-9708-019B960494DF}">
              <a14:hiddenLine xmlns:a14="http://schemas.microsoft.com/office/drawing/2010/main" w="6350">
                <a:solidFill>
                  <a:schemeClr val="tx1"/>
                </a:solidFill>
                <a:prstDash val="sysDot"/>
                <a:round/>
              </a14:hiddenLine>
            </a:ext>
          </a:ex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lnSpc>
                <a:spcPct val="120000"/>
              </a:lnSpc>
              <a:spcBef>
                <a:spcPct val="0"/>
              </a:spcBef>
              <a:spcAft>
                <a:spcPct val="0"/>
              </a:spcAft>
              <a:defRPr/>
            </a:pPr>
            <a:r>
              <a:rPr kumimoji="0" lang="zh-CN" altLang="en-US" sz="1400" b="1" i="0" u="none" strike="noStrike" kern="1200" cap="none" spc="0" normalizeH="0" baseline="0" noProof="0" dirty="0" smtClean="0">
                <a:ln>
                  <a:noFill/>
                </a:ln>
                <a:solidFill>
                  <a:srgbClr val="4D4D4D"/>
                </a:solidFill>
                <a:effectLst/>
                <a:uLnTx/>
                <a:uFillTx/>
                <a:latin typeface="微软雅黑" panose="020B0503020204020204" pitchFamily="34" charset="-122"/>
                <a:ea typeface="微软雅黑" panose="020B0503020204020204" pitchFamily="34" charset="-122"/>
              </a:rPr>
              <a:t>单击此处添加</a:t>
            </a:r>
            <a:r>
              <a:rPr lang="zh-CN" altLang="en-US" sz="1400" b="1" dirty="0">
                <a:solidFill>
                  <a:srgbClr val="4D4D4D"/>
                </a:solidFill>
                <a:latin typeface="微软雅黑" panose="020B0503020204020204" pitchFamily="34" charset="-122"/>
                <a:ea typeface="微软雅黑" panose="020B0503020204020204" pitchFamily="34" charset="-122"/>
              </a:rPr>
              <a:t>文本单击此处添加</a:t>
            </a:r>
            <a:r>
              <a:rPr lang="zh-CN" altLang="en-US" sz="1400" b="1" dirty="0" smtClean="0">
                <a:solidFill>
                  <a:srgbClr val="4D4D4D"/>
                </a:solidFill>
                <a:latin typeface="微软雅黑" panose="020B0503020204020204" pitchFamily="34" charset="-122"/>
                <a:ea typeface="微软雅黑" panose="020B0503020204020204" pitchFamily="34" charset="-122"/>
              </a:rPr>
              <a:t>文本</a:t>
            </a:r>
            <a:endParaRPr lang="zh-CN" altLang="zh-CN" sz="1400" b="1" dirty="0">
              <a:solidFill>
                <a:srgbClr val="4D4D4D"/>
              </a:solidFill>
              <a:latin typeface="微软雅黑" panose="020B0503020204020204" pitchFamily="34" charset="-122"/>
              <a:ea typeface="微软雅黑" panose="020B0503020204020204" pitchFamily="34" charset="-122"/>
            </a:endParaRPr>
          </a:p>
        </p:txBody>
      </p:sp>
      <p:sp>
        <p:nvSpPr>
          <p:cNvPr id="7" name="文本2"/>
          <p:cNvSpPr>
            <a:spLocks noChangeArrowheads="1"/>
          </p:cNvSpPr>
          <p:nvPr/>
        </p:nvSpPr>
        <p:spPr bwMode="gray">
          <a:xfrm>
            <a:off x="3424238" y="2263354"/>
            <a:ext cx="5457825" cy="967190"/>
          </a:xfrm>
          <a:prstGeom prst="roundRect">
            <a:avLst>
              <a:gd name="adj" fmla="val 11505"/>
            </a:avLst>
          </a:prstGeom>
          <a:gradFill>
            <a:gsLst>
              <a:gs pos="33000">
                <a:srgbClr val="F9F9F9"/>
              </a:gs>
              <a:gs pos="100000">
                <a:srgbClr val="D7D7D7"/>
              </a:gs>
            </a:gsLst>
            <a:lin ang="5400000" scaled="0"/>
          </a:gradFill>
          <a:ln w="25400" cap="flat" cmpd="sng" algn="ctr">
            <a:noFill/>
            <a:prstDash val="solid"/>
          </a:ln>
          <a:effectLst>
            <a:outerShdw blurRad="50800" dist="38100" dir="2700000" algn="tl" rotWithShape="0">
              <a:prstClr val="black">
                <a:alpha val="40000"/>
              </a:prstClr>
            </a:outerShdw>
          </a:effectLst>
          <a:extLst>
            <a:ext uri="{91240B29-F687-4F45-9708-019B960494DF}">
              <a14:hiddenLine xmlns:a14="http://schemas.microsoft.com/office/drawing/2010/main" w="6350">
                <a:solidFill>
                  <a:schemeClr val="tx1"/>
                </a:solidFill>
                <a:prstDash val="sysDot"/>
                <a:round/>
              </a14:hiddenLine>
            </a:ext>
          </a:ex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lnSpc>
                <a:spcPct val="120000"/>
              </a:lnSpc>
              <a:spcBef>
                <a:spcPct val="0"/>
              </a:spcBef>
              <a:spcAft>
                <a:spcPct val="0"/>
              </a:spcAft>
              <a:defRPr/>
            </a:pPr>
            <a:r>
              <a:rPr kumimoji="0" lang="zh-CN" altLang="en-US" sz="1400" b="1" i="0" u="none" strike="noStrike" kern="1200" cap="none" spc="0" normalizeH="0" baseline="0" noProof="0" dirty="0" smtClean="0">
                <a:ln>
                  <a:noFill/>
                </a:ln>
                <a:solidFill>
                  <a:srgbClr val="4D4D4D"/>
                </a:solidFill>
                <a:effectLst/>
                <a:uLnTx/>
                <a:uFillTx/>
                <a:latin typeface="微软雅黑" panose="020B0503020204020204" pitchFamily="34" charset="-122"/>
                <a:ea typeface="微软雅黑" panose="020B0503020204020204" pitchFamily="34" charset="-122"/>
              </a:rPr>
              <a:t>单击此处添加</a:t>
            </a:r>
            <a:r>
              <a:rPr lang="zh-CN" altLang="en-US" sz="1400" b="1" dirty="0">
                <a:solidFill>
                  <a:srgbClr val="4D4D4D"/>
                </a:solidFill>
                <a:latin typeface="微软雅黑" panose="020B0503020204020204" pitchFamily="34" charset="-122"/>
                <a:ea typeface="微软雅黑" panose="020B0503020204020204" pitchFamily="34" charset="-122"/>
              </a:rPr>
              <a:t>文本单击此处添加</a:t>
            </a:r>
            <a:r>
              <a:rPr lang="zh-CN" altLang="en-US" sz="1400" b="1" dirty="0" smtClean="0">
                <a:solidFill>
                  <a:srgbClr val="4D4D4D"/>
                </a:solidFill>
                <a:latin typeface="微软雅黑" panose="020B0503020204020204" pitchFamily="34" charset="-122"/>
                <a:ea typeface="微软雅黑" panose="020B0503020204020204" pitchFamily="34" charset="-122"/>
              </a:rPr>
              <a:t>文本</a:t>
            </a:r>
            <a:endParaRPr lang="zh-CN" altLang="zh-CN" sz="1400" b="1" dirty="0">
              <a:solidFill>
                <a:srgbClr val="4D4D4D"/>
              </a:solidFill>
              <a:latin typeface="微软雅黑" panose="020B0503020204020204" pitchFamily="34" charset="-122"/>
              <a:ea typeface="微软雅黑" panose="020B0503020204020204" pitchFamily="34" charset="-122"/>
            </a:endParaRPr>
          </a:p>
        </p:txBody>
      </p:sp>
      <p:sp>
        <p:nvSpPr>
          <p:cNvPr id="8" name="标题2"/>
          <p:cNvSpPr>
            <a:spLocks noChangeArrowheads="1"/>
          </p:cNvSpPr>
          <p:nvPr/>
        </p:nvSpPr>
        <p:spPr bwMode="gray">
          <a:xfrm>
            <a:off x="2854325" y="2256210"/>
            <a:ext cx="1628775" cy="973931"/>
          </a:xfrm>
          <a:prstGeom prst="roundRect">
            <a:avLst>
              <a:gd name="adj" fmla="val 11921"/>
            </a:avLst>
          </a:prstGeom>
          <a:gradFill>
            <a:gsLst>
              <a:gs pos="33000">
                <a:srgbClr val="FF6E00"/>
              </a:gs>
              <a:gs pos="100000">
                <a:srgbClr val="C80000"/>
              </a:gs>
            </a:gsLst>
            <a:lin ang="5400000" scaled="0"/>
          </a:gradFill>
          <a:ln w="3175" cap="flat" cmpd="sng" algn="ctr">
            <a:solidFill>
              <a:srgbClr val="D7D7D7"/>
            </a:solidFill>
            <a:prstDash val="solid"/>
          </a:ln>
          <a:effectLst>
            <a:outerShdw blurRad="50800" dist="38100" dir="2700000" algn="tl" rotWithShape="0">
              <a:prstClr val="black">
                <a:alpha val="40000"/>
              </a:prstClr>
            </a:outerShdw>
          </a:effectLst>
        </p:spPr>
        <p:txBody>
          <a:bodyPr lIns="93296" tIns="46648" rIns="93296" bIns="46648" anchor="ctr"/>
          <a:lstStyle/>
          <a:p>
            <a:pPr>
              <a:lnSpc>
                <a:spcPct val="120000"/>
              </a:lnSpc>
            </a:pPr>
            <a:r>
              <a:rPr lang="zh-CN" altLang="en-US" kern="0">
                <a:solidFill>
                  <a:srgbClr val="F9F9F9"/>
                </a:solidFill>
                <a:latin typeface="微软雅黑" panose="020B0503020204020204" pitchFamily="34" charset="-122"/>
                <a:ea typeface="微软雅黑" panose="020B0503020204020204" pitchFamily="34" charset="-122"/>
              </a:rPr>
              <a:t>此处添加标题</a:t>
            </a:r>
            <a:r>
              <a:rPr lang="en-US" altLang="zh-CN" kern="0" dirty="0">
                <a:solidFill>
                  <a:srgbClr val="F9F9F9"/>
                </a:solidFill>
                <a:latin typeface="微软雅黑" panose="020B0503020204020204" pitchFamily="34" charset="-122"/>
                <a:ea typeface="微软雅黑" panose="020B0503020204020204" pitchFamily="34" charset="-122"/>
              </a:rPr>
              <a:t>2</a:t>
            </a:r>
            <a:endParaRPr lang="zh-CN" altLang="zh-CN" kern="0" dirty="0">
              <a:solidFill>
                <a:srgbClr val="F9F9F9"/>
              </a:solidFill>
              <a:latin typeface="微软雅黑" panose="020B0503020204020204" pitchFamily="34" charset="-122"/>
              <a:ea typeface="微软雅黑" panose="020B0503020204020204" pitchFamily="34" charset="-122"/>
            </a:endParaRPr>
          </a:p>
        </p:txBody>
      </p:sp>
      <p:sp>
        <p:nvSpPr>
          <p:cNvPr id="9" name="文本3"/>
          <p:cNvSpPr>
            <a:spLocks noChangeArrowheads="1"/>
          </p:cNvSpPr>
          <p:nvPr/>
        </p:nvSpPr>
        <p:spPr bwMode="ltGray">
          <a:xfrm>
            <a:off x="3462337" y="3405163"/>
            <a:ext cx="5422900" cy="964694"/>
          </a:xfrm>
          <a:prstGeom prst="roundRect">
            <a:avLst>
              <a:gd name="adj" fmla="val 11505"/>
            </a:avLst>
          </a:prstGeom>
          <a:gradFill>
            <a:gsLst>
              <a:gs pos="33000">
                <a:srgbClr val="F9F9F9"/>
              </a:gs>
              <a:gs pos="100000">
                <a:srgbClr val="D7D7D7"/>
              </a:gs>
            </a:gsLst>
            <a:lin ang="5400000" scaled="0"/>
          </a:gradFill>
          <a:ln w="25400" cap="flat" cmpd="sng" algn="ctr">
            <a:noFill/>
            <a:prstDash val="solid"/>
          </a:ln>
          <a:effectLst>
            <a:outerShdw blurRad="50800" dist="38100" dir="2700000" algn="tl" rotWithShape="0">
              <a:prstClr val="black">
                <a:alpha val="40000"/>
              </a:prstClr>
            </a:outerShdw>
          </a:effectLst>
          <a:extLst>
            <a:ext uri="{91240B29-F687-4F45-9708-019B960494DF}">
              <a14:hiddenLine xmlns:a14="http://schemas.microsoft.com/office/drawing/2010/main" w="6350">
                <a:solidFill>
                  <a:schemeClr val="tx1"/>
                </a:solidFill>
                <a:prstDash val="sysDot"/>
                <a:round/>
              </a14:hiddenLine>
            </a:ext>
          </a:ex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lnSpc>
                <a:spcPct val="120000"/>
              </a:lnSpc>
              <a:spcBef>
                <a:spcPct val="0"/>
              </a:spcBef>
              <a:spcAft>
                <a:spcPct val="0"/>
              </a:spcAft>
              <a:defRPr/>
            </a:pPr>
            <a:r>
              <a:rPr kumimoji="0" lang="zh-CN" altLang="en-US" sz="1400" b="1" i="0" u="none" strike="noStrike" kern="1200" cap="none" spc="0" normalizeH="0" baseline="0" noProof="0" dirty="0" smtClean="0">
                <a:ln>
                  <a:noFill/>
                </a:ln>
                <a:solidFill>
                  <a:srgbClr val="4D4D4D"/>
                </a:solidFill>
                <a:effectLst/>
                <a:uLnTx/>
                <a:uFillTx/>
                <a:latin typeface="微软雅黑" panose="020B0503020204020204" pitchFamily="34" charset="-122"/>
                <a:ea typeface="微软雅黑" panose="020B0503020204020204" pitchFamily="34" charset="-122"/>
              </a:rPr>
              <a:t>单击此处添加</a:t>
            </a:r>
            <a:r>
              <a:rPr lang="zh-CN" altLang="en-US" sz="1400" b="1" dirty="0">
                <a:solidFill>
                  <a:srgbClr val="4D4D4D"/>
                </a:solidFill>
                <a:latin typeface="微软雅黑" panose="020B0503020204020204" pitchFamily="34" charset="-122"/>
                <a:ea typeface="微软雅黑" panose="020B0503020204020204" pitchFamily="34" charset="-122"/>
              </a:rPr>
              <a:t>文本单击此处添加</a:t>
            </a:r>
            <a:r>
              <a:rPr lang="zh-CN" altLang="en-US" sz="1400" b="1" dirty="0" smtClean="0">
                <a:solidFill>
                  <a:srgbClr val="4D4D4D"/>
                </a:solidFill>
                <a:latin typeface="微软雅黑" panose="020B0503020204020204" pitchFamily="34" charset="-122"/>
                <a:ea typeface="微软雅黑" panose="020B0503020204020204" pitchFamily="34" charset="-122"/>
              </a:rPr>
              <a:t>文本</a:t>
            </a:r>
            <a:endParaRPr lang="zh-CN" altLang="zh-CN" sz="1400" b="1" dirty="0">
              <a:solidFill>
                <a:srgbClr val="4D4D4D"/>
              </a:solidFill>
              <a:latin typeface="微软雅黑" panose="020B0503020204020204" pitchFamily="34" charset="-122"/>
              <a:ea typeface="微软雅黑" panose="020B0503020204020204" pitchFamily="34" charset="-122"/>
            </a:endParaRPr>
          </a:p>
        </p:txBody>
      </p:sp>
      <p:sp>
        <p:nvSpPr>
          <p:cNvPr id="10" name="标题3"/>
          <p:cNvSpPr>
            <a:spLocks noChangeArrowheads="1"/>
          </p:cNvSpPr>
          <p:nvPr/>
        </p:nvSpPr>
        <p:spPr bwMode="gray">
          <a:xfrm>
            <a:off x="2835274" y="3398019"/>
            <a:ext cx="1628775" cy="973931"/>
          </a:xfrm>
          <a:prstGeom prst="roundRect">
            <a:avLst>
              <a:gd name="adj" fmla="val 11921"/>
            </a:avLst>
          </a:prstGeom>
          <a:gradFill>
            <a:gsLst>
              <a:gs pos="33000">
                <a:srgbClr val="FF6E00"/>
              </a:gs>
              <a:gs pos="100000">
                <a:srgbClr val="C80000"/>
              </a:gs>
            </a:gsLst>
            <a:lin ang="5400000" scaled="0"/>
          </a:gradFill>
          <a:ln w="3175" cap="flat" cmpd="sng" algn="ctr">
            <a:solidFill>
              <a:srgbClr val="D7D7D7"/>
            </a:solidFill>
            <a:prstDash val="solid"/>
          </a:ln>
          <a:effectLst>
            <a:outerShdw blurRad="50800" dist="38100" dir="2700000" algn="tl" rotWithShape="0">
              <a:prstClr val="black">
                <a:alpha val="40000"/>
              </a:prstClr>
            </a:outerShdw>
          </a:effectLst>
        </p:spPr>
        <p:txBody>
          <a:bodyPr lIns="93296" tIns="46648" rIns="93296" bIns="46648" anchor="ctr"/>
          <a:lstStyle/>
          <a:p>
            <a:pPr>
              <a:lnSpc>
                <a:spcPct val="120000"/>
              </a:lnSpc>
            </a:pPr>
            <a:r>
              <a:rPr lang="zh-CN" altLang="en-US" kern="0">
                <a:solidFill>
                  <a:srgbClr val="F9F9F9"/>
                </a:solidFill>
                <a:latin typeface="微软雅黑" panose="020B0503020204020204" pitchFamily="34" charset="-122"/>
                <a:ea typeface="微软雅黑" panose="020B0503020204020204" pitchFamily="34" charset="-122"/>
              </a:rPr>
              <a:t>此处添加标题</a:t>
            </a:r>
            <a:r>
              <a:rPr lang="en-US" altLang="zh-CN" kern="0" dirty="0">
                <a:solidFill>
                  <a:srgbClr val="F9F9F9"/>
                </a:solidFill>
                <a:latin typeface="微软雅黑" panose="020B0503020204020204" pitchFamily="34" charset="-122"/>
                <a:ea typeface="微软雅黑" panose="020B0503020204020204" pitchFamily="34" charset="-122"/>
              </a:rPr>
              <a:t>3</a:t>
            </a:r>
            <a:endParaRPr lang="zh-CN" altLang="zh-CN" kern="0" dirty="0">
              <a:solidFill>
                <a:srgbClr val="F9F9F9"/>
              </a:solidFill>
              <a:latin typeface="微软雅黑" panose="020B0503020204020204" pitchFamily="34" charset="-122"/>
              <a:ea typeface="微软雅黑" panose="020B0503020204020204" pitchFamily="34" charset="-122"/>
            </a:endParaRPr>
          </a:p>
        </p:txBody>
      </p:sp>
      <p:grpSp>
        <p:nvGrpSpPr>
          <p:cNvPr id="11" name="圆形"/>
          <p:cNvGrpSpPr/>
          <p:nvPr/>
        </p:nvGrpSpPr>
        <p:grpSpPr>
          <a:xfrm>
            <a:off x="443183" y="1968351"/>
            <a:ext cx="1480686" cy="1450790"/>
            <a:chOff x="4828393" y="2858615"/>
            <a:chExt cx="1931237" cy="1931674"/>
          </a:xfrm>
          <a:effectLst>
            <a:outerShdw blurRad="50800" dist="38100" dir="2700000" algn="tl" rotWithShape="0">
              <a:prstClr val="black">
                <a:alpha val="40000"/>
              </a:prstClr>
            </a:outerShdw>
          </a:effectLst>
        </p:grpSpPr>
        <p:sp>
          <p:nvSpPr>
            <p:cNvPr id="12" name="Oval 19"/>
            <p:cNvSpPr>
              <a:spLocks noChangeArrowheads="1"/>
            </p:cNvSpPr>
            <p:nvPr/>
          </p:nvSpPr>
          <p:spPr bwMode="auto">
            <a:xfrm>
              <a:off x="4828393" y="2858615"/>
              <a:ext cx="1931237" cy="1931674"/>
            </a:xfrm>
            <a:prstGeom prst="ellipse">
              <a:avLst/>
            </a:prstGeom>
            <a:solidFill>
              <a:srgbClr val="C80000"/>
            </a:solidFill>
            <a:ln w="9525">
              <a:solidFill>
                <a:srgbClr val="F9F9F9"/>
              </a:solidFill>
              <a:round/>
            </a:ln>
            <a:effectLst/>
          </p:spPr>
          <p:txBody>
            <a:bodyPr anchor="ctr"/>
            <a:lstStyle/>
            <a:p>
              <a:pPr algn="ctr" fontAlgn="auto">
                <a:lnSpc>
                  <a:spcPct val="120000"/>
                </a:lnSpc>
                <a:spcBef>
                  <a:spcPts val="0"/>
                </a:spcBef>
                <a:spcAft>
                  <a:spcPts val="0"/>
                </a:spcAft>
                <a:defRPr/>
              </a:pPr>
              <a:r>
                <a:rPr lang="zh-CN" altLang="en-US" sz="2400" b="1" kern="0" dirty="0" smtClean="0">
                  <a:solidFill>
                    <a:schemeClr val="bg1"/>
                  </a:solidFill>
                  <a:latin typeface="Arial" panose="020B0604020202020204" pitchFamily="34" charset="0"/>
                  <a:ea typeface="微软雅黑" panose="020B0503020204020204" pitchFamily="34" charset="-122"/>
                </a:rPr>
                <a:t>添加</a:t>
              </a:r>
              <a:endParaRPr lang="en-US" altLang="zh-CN" sz="2400" b="1" kern="0" dirty="0" smtClean="0">
                <a:solidFill>
                  <a:schemeClr val="bg1"/>
                </a:solidFill>
                <a:latin typeface="Arial" panose="020B0604020202020204" pitchFamily="34" charset="0"/>
                <a:ea typeface="微软雅黑" panose="020B0503020204020204" pitchFamily="34" charset="-122"/>
              </a:endParaRPr>
            </a:p>
            <a:p>
              <a:pPr algn="ctr" fontAlgn="auto">
                <a:lnSpc>
                  <a:spcPct val="120000"/>
                </a:lnSpc>
                <a:spcBef>
                  <a:spcPts val="0"/>
                </a:spcBef>
                <a:spcAft>
                  <a:spcPts val="0"/>
                </a:spcAft>
                <a:defRPr/>
              </a:pPr>
              <a:r>
                <a:rPr lang="zh-CN" altLang="en-US" sz="2400" b="1" kern="0" dirty="0" smtClean="0">
                  <a:solidFill>
                    <a:schemeClr val="bg1"/>
                  </a:solidFill>
                  <a:latin typeface="Arial" panose="020B0604020202020204" pitchFamily="34" charset="0"/>
                  <a:ea typeface="微软雅黑" panose="020B0503020204020204" pitchFamily="34" charset="-122"/>
                </a:rPr>
                <a:t>文本</a:t>
              </a:r>
              <a:endParaRPr lang="zh-CN" altLang="en-US" sz="2400" b="1" kern="0" dirty="0">
                <a:solidFill>
                  <a:schemeClr val="bg1"/>
                </a:solidFill>
                <a:latin typeface="Arial" panose="020B0604020202020204" pitchFamily="34" charset="0"/>
                <a:ea typeface="微软雅黑" panose="020B0503020204020204" pitchFamily="34" charset="-122"/>
              </a:endParaRPr>
            </a:p>
          </p:txBody>
        </p:sp>
        <p:sp>
          <p:nvSpPr>
            <p:cNvPr id="13" name="未知"/>
            <p:cNvSpPr/>
            <p:nvPr/>
          </p:nvSpPr>
          <p:spPr bwMode="auto">
            <a:xfrm>
              <a:off x="5049912" y="2902929"/>
              <a:ext cx="1490214" cy="727147"/>
            </a:xfrm>
            <a:custGeom>
              <a:avLst/>
              <a:gdLst>
                <a:gd name="T0" fmla="*/ 729 w 1321"/>
                <a:gd name="T1" fmla="*/ 203 h 712"/>
                <a:gd name="T2" fmla="*/ 738 w 1321"/>
                <a:gd name="T3" fmla="*/ 224 h 712"/>
                <a:gd name="T4" fmla="*/ 740 w 1321"/>
                <a:gd name="T5" fmla="*/ 244 h 712"/>
                <a:gd name="T6" fmla="*/ 737 w 1321"/>
                <a:gd name="T7" fmla="*/ 262 h 712"/>
                <a:gd name="T8" fmla="*/ 727 w 1321"/>
                <a:gd name="T9" fmla="*/ 279 h 712"/>
                <a:gd name="T10" fmla="*/ 713 w 1321"/>
                <a:gd name="T11" fmla="*/ 294 h 712"/>
                <a:gd name="T12" fmla="*/ 694 w 1321"/>
                <a:gd name="T13" fmla="*/ 306 h 712"/>
                <a:gd name="T14" fmla="*/ 670 w 1321"/>
                <a:gd name="T15" fmla="*/ 318 h 712"/>
                <a:gd name="T16" fmla="*/ 643 w 1321"/>
                <a:gd name="T17" fmla="*/ 329 h 712"/>
                <a:gd name="T18" fmla="*/ 612 w 1321"/>
                <a:gd name="T19" fmla="*/ 338 h 712"/>
                <a:gd name="T20" fmla="*/ 578 w 1321"/>
                <a:gd name="T21" fmla="*/ 346 h 712"/>
                <a:gd name="T22" fmla="*/ 542 w 1321"/>
                <a:gd name="T23" fmla="*/ 352 h 712"/>
                <a:gd name="T24" fmla="*/ 502 w 1321"/>
                <a:gd name="T25" fmla="*/ 357 h 712"/>
                <a:gd name="T26" fmla="*/ 462 w 1321"/>
                <a:gd name="T27" fmla="*/ 360 h 712"/>
                <a:gd name="T28" fmla="*/ 445 w 1321"/>
                <a:gd name="T29" fmla="*/ 361 h 712"/>
                <a:gd name="T30" fmla="*/ 267 w 1321"/>
                <a:gd name="T31" fmla="*/ 361 h 712"/>
                <a:gd name="T32" fmla="*/ 264 w 1321"/>
                <a:gd name="T33" fmla="*/ 361 h 712"/>
                <a:gd name="T34" fmla="*/ 229 w 1321"/>
                <a:gd name="T35" fmla="*/ 359 h 712"/>
                <a:gd name="T36" fmla="*/ 195 w 1321"/>
                <a:gd name="T37" fmla="*/ 357 h 712"/>
                <a:gd name="T38" fmla="*/ 162 w 1321"/>
                <a:gd name="T39" fmla="*/ 353 h 712"/>
                <a:gd name="T40" fmla="*/ 132 w 1321"/>
                <a:gd name="T41" fmla="*/ 349 h 712"/>
                <a:gd name="T42" fmla="*/ 104 w 1321"/>
                <a:gd name="T43" fmla="*/ 343 h 712"/>
                <a:gd name="T44" fmla="*/ 79 w 1321"/>
                <a:gd name="T45" fmla="*/ 336 h 712"/>
                <a:gd name="T46" fmla="*/ 57 w 1321"/>
                <a:gd name="T47" fmla="*/ 329 h 712"/>
                <a:gd name="T48" fmla="*/ 38 w 1321"/>
                <a:gd name="T49" fmla="*/ 319 h 712"/>
                <a:gd name="T50" fmla="*/ 22 w 1321"/>
                <a:gd name="T51" fmla="*/ 308 h 712"/>
                <a:gd name="T52" fmla="*/ 10 w 1321"/>
                <a:gd name="T53" fmla="*/ 296 h 712"/>
                <a:gd name="T54" fmla="*/ 3 w 1321"/>
                <a:gd name="T55" fmla="*/ 281 h 712"/>
                <a:gd name="T56" fmla="*/ 0 w 1321"/>
                <a:gd name="T57" fmla="*/ 266 h 712"/>
                <a:gd name="T58" fmla="*/ 0 w 1321"/>
                <a:gd name="T59" fmla="*/ 264 h 712"/>
                <a:gd name="T60" fmla="*/ 2 w 1321"/>
                <a:gd name="T61" fmla="*/ 247 h 712"/>
                <a:gd name="T62" fmla="*/ 9 w 1321"/>
                <a:gd name="T63" fmla="*/ 226 h 712"/>
                <a:gd name="T64" fmla="*/ 29 w 1321"/>
                <a:gd name="T65" fmla="*/ 188 h 712"/>
                <a:gd name="T66" fmla="*/ 53 w 1321"/>
                <a:gd name="T67" fmla="*/ 152 h 712"/>
                <a:gd name="T68" fmla="*/ 82 w 1321"/>
                <a:gd name="T69" fmla="*/ 119 h 712"/>
                <a:gd name="T70" fmla="*/ 114 w 1321"/>
                <a:gd name="T71" fmla="*/ 89 h 712"/>
                <a:gd name="T72" fmla="*/ 151 w 1321"/>
                <a:gd name="T73" fmla="*/ 63 h 712"/>
                <a:gd name="T74" fmla="*/ 191 w 1321"/>
                <a:gd name="T75" fmla="*/ 42 h 712"/>
                <a:gd name="T76" fmla="*/ 232 w 1321"/>
                <a:gd name="T77" fmla="*/ 24 h 712"/>
                <a:gd name="T78" fmla="*/ 278 w 1321"/>
                <a:gd name="T79" fmla="*/ 11 h 712"/>
                <a:gd name="T80" fmla="*/ 325 w 1321"/>
                <a:gd name="T81" fmla="*/ 3 h 712"/>
                <a:gd name="T82" fmla="*/ 374 w 1321"/>
                <a:gd name="T83" fmla="*/ 0 h 712"/>
                <a:gd name="T84" fmla="*/ 374 w 1321"/>
                <a:gd name="T85" fmla="*/ 0 h 712"/>
                <a:gd name="T86" fmla="*/ 425 w 1321"/>
                <a:gd name="T87" fmla="*/ 3 h 712"/>
                <a:gd name="T88" fmla="*/ 474 w 1321"/>
                <a:gd name="T89" fmla="*/ 12 h 712"/>
                <a:gd name="T90" fmla="*/ 522 w 1321"/>
                <a:gd name="T91" fmla="*/ 27 h 712"/>
                <a:gd name="T92" fmla="*/ 566 w 1321"/>
                <a:gd name="T93" fmla="*/ 46 h 712"/>
                <a:gd name="T94" fmla="*/ 606 w 1321"/>
                <a:gd name="T95" fmla="*/ 69 h 712"/>
                <a:gd name="T96" fmla="*/ 644 w 1321"/>
                <a:gd name="T97" fmla="*/ 98 h 712"/>
                <a:gd name="T98" fmla="*/ 677 w 1321"/>
                <a:gd name="T99" fmla="*/ 130 h 712"/>
                <a:gd name="T100" fmla="*/ 705 w 1321"/>
                <a:gd name="T101" fmla="*/ 165 h 712"/>
                <a:gd name="T102" fmla="*/ 729 w 1321"/>
                <a:gd name="T103" fmla="*/ 203 h 712"/>
                <a:gd name="T104" fmla="*/ 729 w 1321"/>
                <a:gd name="T105" fmla="*/ 203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FF0000">
                    <a:alpha val="0"/>
                  </a:srgb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fontAlgn="auto">
                <a:spcBef>
                  <a:spcPts val="0"/>
                </a:spcBef>
                <a:spcAft>
                  <a:spcPts val="0"/>
                </a:spcAft>
                <a:defRPr/>
              </a:pPr>
              <a:endParaRPr lang="zh-CN" altLang="en-US" sz="2400" b="1" kern="0" dirty="0">
                <a:solidFill>
                  <a:schemeClr val="bg1"/>
                </a:solidFill>
                <a:ea typeface="微软雅黑" panose="020B0503020204020204" pitchFamily="34" charset="-122"/>
              </a:endParaRPr>
            </a:p>
          </p:txBody>
        </p:sp>
      </p:grpSp>
      <p:sp>
        <p:nvSpPr>
          <p:cNvPr id="14" name="标题1"/>
          <p:cNvSpPr>
            <a:spLocks noChangeArrowheads="1"/>
          </p:cNvSpPr>
          <p:nvPr/>
        </p:nvSpPr>
        <p:spPr bwMode="gray">
          <a:xfrm>
            <a:off x="2841625" y="1129879"/>
            <a:ext cx="1628775" cy="973931"/>
          </a:xfrm>
          <a:prstGeom prst="roundRect">
            <a:avLst>
              <a:gd name="adj" fmla="val 11921"/>
            </a:avLst>
          </a:prstGeom>
          <a:gradFill>
            <a:gsLst>
              <a:gs pos="33000">
                <a:srgbClr val="FF6E00"/>
              </a:gs>
              <a:gs pos="100000">
                <a:srgbClr val="C80000"/>
              </a:gs>
            </a:gsLst>
            <a:lin ang="5400000" scaled="0"/>
          </a:gradFill>
          <a:ln w="3175" cap="flat" cmpd="sng" algn="ctr">
            <a:solidFill>
              <a:srgbClr val="D7D7D7"/>
            </a:solidFill>
            <a:prstDash val="solid"/>
          </a:ln>
          <a:effectLst>
            <a:outerShdw blurRad="50800" dist="38100" dir="2700000" algn="tl" rotWithShape="0">
              <a:prstClr val="black">
                <a:alpha val="40000"/>
              </a:prstClr>
            </a:outerShdw>
          </a:effectLst>
        </p:spPr>
        <p:txBody>
          <a:bodyPr lIns="93296" tIns="46648" rIns="93296" bIns="46648" anchor="ctr"/>
          <a:lstStyle/>
          <a:p>
            <a:pPr>
              <a:lnSpc>
                <a:spcPct val="120000"/>
              </a:lnSpc>
            </a:pPr>
            <a:r>
              <a:rPr lang="zh-CN" altLang="en-US" kern="0" dirty="0">
                <a:solidFill>
                  <a:srgbClr val="F9F9F9"/>
                </a:solidFill>
                <a:latin typeface="微软雅黑" panose="020B0503020204020204" pitchFamily="34" charset="-122"/>
                <a:ea typeface="微软雅黑" panose="020B0503020204020204" pitchFamily="34" charset="-122"/>
              </a:rPr>
              <a:t>此处添加标题</a:t>
            </a:r>
            <a:r>
              <a:rPr lang="en-US" altLang="zh-CN" kern="0" dirty="0">
                <a:solidFill>
                  <a:srgbClr val="F9F9F9"/>
                </a:solidFill>
                <a:latin typeface="微软雅黑" panose="020B0503020204020204" pitchFamily="34" charset="-122"/>
                <a:ea typeface="微软雅黑" panose="020B0503020204020204" pitchFamily="34" charset="-122"/>
              </a:rPr>
              <a:t>1</a:t>
            </a:r>
            <a:endParaRPr lang="zh-CN" altLang="zh-CN" kern="0" dirty="0">
              <a:solidFill>
                <a:srgbClr val="F9F9F9"/>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childTnLst>
                                </p:cTn>
                              </p:par>
                              <p:par>
                                <p:cTn id="9" presetID="8" presetClass="emph" presetSubtype="0" fill="hold" nodeType="withEffect">
                                  <p:stCondLst>
                                    <p:cond delay="0"/>
                                  </p:stCondLst>
                                  <p:childTnLst>
                                    <p:animRot by="21600000">
                                      <p:cBhvr>
                                        <p:cTn id="10" dur="500" fill="hold"/>
                                        <p:tgtEl>
                                          <p:spTgt spid="11"/>
                                        </p:tgtEl>
                                        <p:attrNameLst>
                                          <p:attrName>r</p:attrName>
                                        </p:attrNameLst>
                                      </p:cBhvr>
                                    </p:animRo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wipe(left)">
                                      <p:cBhvr>
                                        <p:cTn id="20" dur="500"/>
                                        <p:tgtEl>
                                          <p:spTgt spid="3"/>
                                        </p:tgtEl>
                                      </p:cBhvr>
                                    </p:animEffect>
                                  </p:childTnLst>
                                </p:cTn>
                              </p:par>
                            </p:childTnLst>
                          </p:cTn>
                        </p:par>
                        <p:par>
                          <p:cTn id="21" fill="hold">
                            <p:stCondLst>
                              <p:cond delay="1000"/>
                            </p:stCondLst>
                            <p:childTnLst>
                              <p:par>
                                <p:cTn id="22" presetID="1" presetClass="entr" presetSubtype="0" fill="hold" grpId="1" nodeType="afterEffect">
                                  <p:stCondLst>
                                    <p:cond delay="500"/>
                                  </p:stCondLst>
                                  <p:childTnLst>
                                    <p:set>
                                      <p:cBhvr>
                                        <p:cTn id="23" dur="1" fill="hold">
                                          <p:stCondLst>
                                            <p:cond delay="0"/>
                                          </p:stCondLst>
                                        </p:cTn>
                                        <p:tgtEl>
                                          <p:spTgt spid="14"/>
                                        </p:tgtEl>
                                        <p:attrNameLst>
                                          <p:attrName>style.visibility</p:attrName>
                                        </p:attrNameLst>
                                      </p:cBhvr>
                                      <p:to>
                                        <p:strVal val="visible"/>
                                      </p:to>
                                    </p:set>
                                  </p:childTnLst>
                                </p:cTn>
                              </p:par>
                              <p:par>
                                <p:cTn id="24" presetID="50" presetClass="path" presetSubtype="0" accel="50000" decel="50000" fill="hold" grpId="0" nodeType="withEffect">
                                  <p:stCondLst>
                                    <p:cond delay="500"/>
                                  </p:stCondLst>
                                  <p:childTnLst>
                                    <p:animMotion origin="layout" path="M 3.61111E-6 8.64198E-7 L 0.00677 8.64198E-7 C 0.00902 0.05185 0.0033 0.2213 0.0033 0.31142 C 0.0033 0.40154 0.00659 0.59228 0.00642 0.54105 L 0.00225 0.00401 " pathEditMode="relative" rAng="0" ptsTypes="FfaAF">
                                      <p:cBhvr>
                                        <p:cTn id="25" dur="2000" fill="hold"/>
                                        <p:tgtEl>
                                          <p:spTgt spid="14"/>
                                        </p:tgtEl>
                                        <p:attrNameLst>
                                          <p:attrName>ppt_x</p:attrName>
                                          <p:attrName>ppt_y</p:attrName>
                                        </p:attrNameLst>
                                      </p:cBhvr>
                                      <p:rCtr x="451" y="29599"/>
                                    </p:animMotion>
                                  </p:childTnLst>
                                </p:cTn>
                              </p:par>
                              <p:par>
                                <p:cTn id="26" presetID="32" presetClass="emph" presetSubtype="0" fill="hold" grpId="2" nodeType="withEffect">
                                  <p:stCondLst>
                                    <p:cond delay="500"/>
                                  </p:stCondLst>
                                  <p:childTnLst>
                                    <p:animRot by="120000">
                                      <p:cBhvr>
                                        <p:cTn id="27" dur="200" fill="hold">
                                          <p:stCondLst>
                                            <p:cond delay="0"/>
                                          </p:stCondLst>
                                        </p:cTn>
                                        <p:tgtEl>
                                          <p:spTgt spid="14"/>
                                        </p:tgtEl>
                                        <p:attrNameLst>
                                          <p:attrName>r</p:attrName>
                                        </p:attrNameLst>
                                      </p:cBhvr>
                                    </p:animRot>
                                    <p:animRot by="-240000">
                                      <p:cBhvr>
                                        <p:cTn id="28" dur="400" fill="hold">
                                          <p:stCondLst>
                                            <p:cond delay="400"/>
                                          </p:stCondLst>
                                        </p:cTn>
                                        <p:tgtEl>
                                          <p:spTgt spid="14"/>
                                        </p:tgtEl>
                                        <p:attrNameLst>
                                          <p:attrName>r</p:attrName>
                                        </p:attrNameLst>
                                      </p:cBhvr>
                                    </p:animRot>
                                    <p:animRot by="240000">
                                      <p:cBhvr>
                                        <p:cTn id="29" dur="400" fill="hold">
                                          <p:stCondLst>
                                            <p:cond delay="800"/>
                                          </p:stCondLst>
                                        </p:cTn>
                                        <p:tgtEl>
                                          <p:spTgt spid="14"/>
                                        </p:tgtEl>
                                        <p:attrNameLst>
                                          <p:attrName>r</p:attrName>
                                        </p:attrNameLst>
                                      </p:cBhvr>
                                    </p:animRot>
                                    <p:animRot by="-240000">
                                      <p:cBhvr>
                                        <p:cTn id="30" dur="400" fill="hold">
                                          <p:stCondLst>
                                            <p:cond delay="1200"/>
                                          </p:stCondLst>
                                        </p:cTn>
                                        <p:tgtEl>
                                          <p:spTgt spid="14"/>
                                        </p:tgtEl>
                                        <p:attrNameLst>
                                          <p:attrName>r</p:attrName>
                                        </p:attrNameLst>
                                      </p:cBhvr>
                                    </p:animRot>
                                    <p:animRot by="120000">
                                      <p:cBhvr>
                                        <p:cTn id="31" dur="400" fill="hold">
                                          <p:stCondLst>
                                            <p:cond delay="1600"/>
                                          </p:stCondLst>
                                        </p:cTn>
                                        <p:tgtEl>
                                          <p:spTgt spid="14"/>
                                        </p:tgtEl>
                                        <p:attrNameLst>
                                          <p:attrName>r</p:attrName>
                                        </p:attrNameLst>
                                      </p:cBhvr>
                                    </p:animRot>
                                  </p:childTnLst>
                                </p:cTn>
                              </p:par>
                              <p:par>
                                <p:cTn id="32" presetID="10" presetClass="entr" presetSubtype="0" fill="hold" grpId="0" nodeType="withEffect">
                                  <p:stCondLst>
                                    <p:cond delay="100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1000"/>
                                        <p:tgtEl>
                                          <p:spTgt spid="8"/>
                                        </p:tgtEl>
                                      </p:cBhvr>
                                    </p:animEffect>
                                  </p:childTnLst>
                                </p:cTn>
                              </p:par>
                              <p:par>
                                <p:cTn id="35" presetID="10" presetClass="entr" presetSubtype="0" fill="hold" grpId="0" nodeType="withEffect">
                                  <p:stCondLst>
                                    <p:cond delay="150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childTnLst>
                                </p:cTn>
                              </p:par>
                            </p:childTnLst>
                          </p:cTn>
                        </p:par>
                        <p:par>
                          <p:cTn id="38" fill="hold">
                            <p:stCondLst>
                              <p:cond delay="1500"/>
                            </p:stCondLst>
                            <p:childTnLst>
                              <p:par>
                                <p:cTn id="39" presetID="10" presetClass="entr" presetSubtype="0" fill="hold" grpId="0" nodeType="after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fade">
                                      <p:cBhvr>
                                        <p:cTn id="41" dur="500"/>
                                        <p:tgtEl>
                                          <p:spTgt spid="7"/>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fade">
                                      <p:cBhvr>
                                        <p:cTn id="44" dur="500"/>
                                        <p:tgtEl>
                                          <p:spTgt spid="6"/>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4" grpId="0" animBg="1"/>
      <p:bldP spid="14" grpId="1" animBg="1"/>
      <p:bldP spid="14" grpId="2"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平行四边形 52"/>
          <p:cNvSpPr/>
          <p:nvPr/>
        </p:nvSpPr>
        <p:spPr>
          <a:xfrm flipV="1">
            <a:off x="2492581" y="3979130"/>
            <a:ext cx="1149116" cy="403579"/>
          </a:xfrm>
          <a:prstGeom prst="parallelogram">
            <a:avLst>
              <a:gd name="adj" fmla="val 104337"/>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54" name="平行四边形 53"/>
          <p:cNvSpPr/>
          <p:nvPr/>
        </p:nvSpPr>
        <p:spPr>
          <a:xfrm flipH="1" flipV="1">
            <a:off x="5509564" y="3979130"/>
            <a:ext cx="1149116" cy="403579"/>
          </a:xfrm>
          <a:prstGeom prst="parallelogram">
            <a:avLst>
              <a:gd name="adj" fmla="val 104337"/>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55" name="平行四边形 54"/>
          <p:cNvSpPr/>
          <p:nvPr/>
        </p:nvSpPr>
        <p:spPr>
          <a:xfrm flipH="1">
            <a:off x="5509564" y="917574"/>
            <a:ext cx="1149116" cy="403579"/>
          </a:xfrm>
          <a:prstGeom prst="parallelogram">
            <a:avLst>
              <a:gd name="adj" fmla="val 104337"/>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56" name="平行四边形 55"/>
          <p:cNvSpPr/>
          <p:nvPr/>
        </p:nvSpPr>
        <p:spPr>
          <a:xfrm>
            <a:off x="2492581" y="917574"/>
            <a:ext cx="1149116" cy="403579"/>
          </a:xfrm>
          <a:prstGeom prst="parallelogram">
            <a:avLst>
              <a:gd name="adj" fmla="val 104337"/>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pic>
        <p:nvPicPr>
          <p:cNvPr id="57" name="图片 56"/>
          <p:cNvPicPr/>
          <p:nvPr/>
        </p:nvPicPr>
        <p:blipFill>
          <a:blip r:embed="rId1" cstate="email"/>
          <a:stretch>
            <a:fillRect/>
          </a:stretch>
        </p:blipFill>
        <p:spPr>
          <a:xfrm rot="10800000">
            <a:off x="1401643" y="1241533"/>
            <a:ext cx="3241340" cy="87188"/>
          </a:xfrm>
          <a:prstGeom prst="rect">
            <a:avLst/>
          </a:prstGeom>
        </p:spPr>
      </p:pic>
      <p:grpSp>
        <p:nvGrpSpPr>
          <p:cNvPr id="58" name="组合 57"/>
          <p:cNvGrpSpPr/>
          <p:nvPr/>
        </p:nvGrpSpPr>
        <p:grpSpPr>
          <a:xfrm>
            <a:off x="2918853" y="902953"/>
            <a:ext cx="1596734" cy="1430267"/>
            <a:chOff x="1709047" y="2215012"/>
            <a:chExt cx="2128979" cy="1907022"/>
          </a:xfrm>
          <a:solidFill>
            <a:srgbClr val="B6302E"/>
          </a:solidFill>
        </p:grpSpPr>
        <p:sp>
          <p:nvSpPr>
            <p:cNvPr id="59" name="右箭头 58"/>
            <p:cNvSpPr/>
            <p:nvPr/>
          </p:nvSpPr>
          <p:spPr>
            <a:xfrm rot="2700000">
              <a:off x="2194985" y="2478992"/>
              <a:ext cx="1907022" cy="1379061"/>
            </a:xfrm>
            <a:prstGeom prst="rightArrow">
              <a:avLst>
                <a:gd name="adj1" fmla="val 52799"/>
                <a:gd name="adj2"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rPr>
                <a:t>部分问题认识不足</a:t>
              </a:r>
              <a:endPar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0" name="等腰三角形 59"/>
            <p:cNvSpPr/>
            <p:nvPr/>
          </p:nvSpPr>
          <p:spPr>
            <a:xfrm rot="10800000">
              <a:off x="1709047" y="2234505"/>
              <a:ext cx="1030535" cy="51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solidFill>
                  <a:schemeClr val="bg1">
                    <a:lumMod val="9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pic>
        <p:nvPicPr>
          <p:cNvPr id="61" name="图片 60"/>
          <p:cNvPicPr/>
          <p:nvPr/>
        </p:nvPicPr>
        <p:blipFill>
          <a:blip r:embed="rId1" cstate="email"/>
          <a:stretch>
            <a:fillRect/>
          </a:stretch>
        </p:blipFill>
        <p:spPr>
          <a:xfrm rot="10800000">
            <a:off x="4561096" y="1241533"/>
            <a:ext cx="3229298" cy="90010"/>
          </a:xfrm>
          <a:prstGeom prst="rect">
            <a:avLst/>
          </a:prstGeom>
        </p:spPr>
      </p:pic>
      <p:grpSp>
        <p:nvGrpSpPr>
          <p:cNvPr id="62" name="组合 61"/>
          <p:cNvGrpSpPr/>
          <p:nvPr/>
        </p:nvGrpSpPr>
        <p:grpSpPr>
          <a:xfrm flipH="1">
            <a:off x="4635674" y="902953"/>
            <a:ext cx="1596734" cy="1430267"/>
            <a:chOff x="1709047" y="2215012"/>
            <a:chExt cx="2128979" cy="1907022"/>
          </a:xfrm>
          <a:solidFill>
            <a:schemeClr val="tx1">
              <a:lumMod val="75000"/>
              <a:lumOff val="25000"/>
            </a:schemeClr>
          </a:solidFill>
        </p:grpSpPr>
        <p:sp>
          <p:nvSpPr>
            <p:cNvPr id="63" name="右箭头 62"/>
            <p:cNvSpPr/>
            <p:nvPr/>
          </p:nvSpPr>
          <p:spPr>
            <a:xfrm rot="2700000">
              <a:off x="2194985" y="2478992"/>
              <a:ext cx="1907022" cy="1379061"/>
            </a:xfrm>
            <a:prstGeom prst="rightArrow">
              <a:avLst>
                <a:gd name="adj1" fmla="val 52799"/>
                <a:gd name="adj2"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rPr>
                <a:t>行动迟缓</a:t>
              </a:r>
              <a:endPar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4" name="等腰三角形 63"/>
            <p:cNvSpPr/>
            <p:nvPr/>
          </p:nvSpPr>
          <p:spPr>
            <a:xfrm rot="10800000">
              <a:off x="1709047" y="2234505"/>
              <a:ext cx="1030535" cy="51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solidFill>
                  <a:schemeClr val="bg1">
                    <a:lumMod val="9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pic>
        <p:nvPicPr>
          <p:cNvPr id="65" name="图片 64"/>
          <p:cNvPicPr/>
          <p:nvPr/>
        </p:nvPicPr>
        <p:blipFill>
          <a:blip r:embed="rId1" cstate="email"/>
          <a:stretch>
            <a:fillRect/>
          </a:stretch>
        </p:blipFill>
        <p:spPr>
          <a:xfrm rot="10800000" flipV="1">
            <a:off x="1401643" y="3971716"/>
            <a:ext cx="3241340" cy="87188"/>
          </a:xfrm>
          <a:prstGeom prst="rect">
            <a:avLst/>
          </a:prstGeom>
        </p:spPr>
      </p:pic>
      <p:grpSp>
        <p:nvGrpSpPr>
          <p:cNvPr id="66" name="组合 65"/>
          <p:cNvGrpSpPr/>
          <p:nvPr/>
        </p:nvGrpSpPr>
        <p:grpSpPr>
          <a:xfrm flipV="1">
            <a:off x="2918851" y="2967130"/>
            <a:ext cx="1596422" cy="1430267"/>
            <a:chOff x="1709047" y="2214920"/>
            <a:chExt cx="2128562" cy="1907022"/>
          </a:xfrm>
          <a:solidFill>
            <a:schemeClr val="tx1">
              <a:lumMod val="75000"/>
              <a:lumOff val="25000"/>
            </a:schemeClr>
          </a:solidFill>
        </p:grpSpPr>
        <p:sp>
          <p:nvSpPr>
            <p:cNvPr id="67" name="右箭头 66"/>
            <p:cNvSpPr/>
            <p:nvPr/>
          </p:nvSpPr>
          <p:spPr>
            <a:xfrm rot="2700000" flipV="1">
              <a:off x="2194698" y="2479031"/>
              <a:ext cx="1907022" cy="1378800"/>
            </a:xfrm>
            <a:prstGeom prst="rightArrow">
              <a:avLst>
                <a:gd name="adj1" fmla="val 52799"/>
                <a:gd name="adj2"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rPr>
                <a:t>导致被动</a:t>
              </a:r>
              <a:endPar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8" name="等腰三角形 67"/>
            <p:cNvSpPr/>
            <p:nvPr/>
          </p:nvSpPr>
          <p:spPr>
            <a:xfrm rot="10800000">
              <a:off x="1709047" y="2234505"/>
              <a:ext cx="1030535" cy="51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solidFill>
                  <a:schemeClr val="bg1">
                    <a:lumMod val="9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pic>
        <p:nvPicPr>
          <p:cNvPr id="69" name="图片 68"/>
          <p:cNvPicPr/>
          <p:nvPr/>
        </p:nvPicPr>
        <p:blipFill>
          <a:blip r:embed="rId1" cstate="email"/>
          <a:stretch>
            <a:fillRect/>
          </a:stretch>
        </p:blipFill>
        <p:spPr>
          <a:xfrm rot="10800000" flipV="1">
            <a:off x="4561096" y="3971715"/>
            <a:ext cx="3229298" cy="90010"/>
          </a:xfrm>
          <a:prstGeom prst="rect">
            <a:avLst/>
          </a:prstGeom>
        </p:spPr>
      </p:pic>
      <p:grpSp>
        <p:nvGrpSpPr>
          <p:cNvPr id="70" name="组合 69"/>
          <p:cNvGrpSpPr/>
          <p:nvPr/>
        </p:nvGrpSpPr>
        <p:grpSpPr>
          <a:xfrm flipH="1" flipV="1">
            <a:off x="4638123" y="2967130"/>
            <a:ext cx="1594285" cy="1430267"/>
            <a:chOff x="1709047" y="2214919"/>
            <a:chExt cx="2125713" cy="1907022"/>
          </a:xfrm>
          <a:solidFill>
            <a:srgbClr val="B6302E"/>
          </a:solidFill>
        </p:grpSpPr>
        <p:sp>
          <p:nvSpPr>
            <p:cNvPr id="71" name="右箭头 70"/>
            <p:cNvSpPr/>
            <p:nvPr/>
          </p:nvSpPr>
          <p:spPr>
            <a:xfrm rot="13500000" flipH="1">
              <a:off x="2191849" y="2479030"/>
              <a:ext cx="1907022" cy="1378800"/>
            </a:xfrm>
            <a:prstGeom prst="rightArrow">
              <a:avLst>
                <a:gd name="adj1" fmla="val 52799"/>
                <a:gd name="adj2"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rtlCol="0" anchor="ctr"/>
            <a:lstStyle/>
            <a:p>
              <a:pPr algn="ctr"/>
              <a:r>
                <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rPr>
                <a:t>分析问题不透彻</a:t>
              </a:r>
              <a:endPar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72" name="等腰三角形 71"/>
            <p:cNvSpPr/>
            <p:nvPr/>
          </p:nvSpPr>
          <p:spPr>
            <a:xfrm rot="10800000">
              <a:off x="1709047" y="2234505"/>
              <a:ext cx="1030535" cy="51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1200" dirty="0">
                <a:solidFill>
                  <a:schemeClr val="bg1">
                    <a:lumMod val="9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sp>
        <p:nvSpPr>
          <p:cNvPr id="73" name="文本框 72"/>
          <p:cNvSpPr txBox="1"/>
          <p:nvPr/>
        </p:nvSpPr>
        <p:spPr>
          <a:xfrm>
            <a:off x="1403421" y="1336137"/>
            <a:ext cx="2223655" cy="582147"/>
          </a:xfrm>
          <a:prstGeom prst="rect">
            <a:avLst/>
          </a:prstGeom>
          <a:noFill/>
        </p:spPr>
        <p:txBody>
          <a:bodyPr wrap="square" rtlCol="0">
            <a:spAutoFit/>
          </a:bodyPr>
          <a:lstStyle/>
          <a:p>
            <a:pPr marL="257175" indent="-257175">
              <a:lnSpc>
                <a:spcPct val="125000"/>
              </a:lnSpc>
              <a:spcBef>
                <a:spcPts val="450"/>
              </a:spcBef>
              <a:buFont typeface="Wingdings" panose="05000000000000000000" pitchFamily="2" charset="2"/>
              <a:buChar char="n"/>
            </a:pPr>
            <a:r>
              <a:rPr lang="zh-CN" altLang="en-US" sz="1015" b="1" dirty="0">
                <a:latin typeface="微软雅黑" panose="020B0503020204020204" pitchFamily="34" charset="-122"/>
                <a:ea typeface="微软雅黑" panose="020B0503020204020204" pitchFamily="34" charset="-122"/>
                <a:cs typeface="+mn-ea"/>
                <a:sym typeface="微软雅黑" panose="020B0503020204020204" pitchFamily="34" charset="-122"/>
              </a:rPr>
              <a:t>添加标题</a:t>
            </a:r>
            <a:endParaRPr lang="en-US" altLang="zh-CN" sz="1015" b="1" dirty="0">
              <a:latin typeface="微软雅黑" panose="020B0503020204020204" pitchFamily="34" charset="-122"/>
              <a:ea typeface="微软雅黑" panose="020B0503020204020204" pitchFamily="34" charset="-122"/>
              <a:cs typeface="+mn-ea"/>
              <a:sym typeface="微软雅黑" panose="020B0503020204020204" pitchFamily="34" charset="-122"/>
            </a:endParaRPr>
          </a:p>
          <a:p>
            <a:pPr>
              <a:lnSpc>
                <a:spcPct val="125000"/>
              </a:lnSpc>
              <a:spcBef>
                <a:spcPts val="450"/>
              </a:spcBef>
            </a:pPr>
            <a:r>
              <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rPr>
              <a:t>单击此处添加文本以及描述</a:t>
            </a:r>
            <a:endPar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74" name="文本框 73"/>
          <p:cNvSpPr txBox="1"/>
          <p:nvPr/>
        </p:nvSpPr>
        <p:spPr>
          <a:xfrm>
            <a:off x="5722489" y="1355864"/>
            <a:ext cx="2223655" cy="582147"/>
          </a:xfrm>
          <a:prstGeom prst="rect">
            <a:avLst/>
          </a:prstGeom>
          <a:noFill/>
        </p:spPr>
        <p:txBody>
          <a:bodyPr wrap="square" rtlCol="0">
            <a:spAutoFit/>
          </a:bodyPr>
          <a:lstStyle/>
          <a:p>
            <a:pPr marL="257175" indent="-257175">
              <a:lnSpc>
                <a:spcPct val="125000"/>
              </a:lnSpc>
              <a:spcBef>
                <a:spcPts val="450"/>
              </a:spcBef>
              <a:buFont typeface="Wingdings" panose="05000000000000000000" pitchFamily="2" charset="2"/>
              <a:buChar char="n"/>
            </a:pPr>
            <a:r>
              <a:rPr lang="zh-CN" altLang="en-US" sz="1015" b="1" dirty="0">
                <a:latin typeface="微软雅黑" panose="020B0503020204020204" pitchFamily="34" charset="-122"/>
                <a:ea typeface="微软雅黑" panose="020B0503020204020204" pitchFamily="34" charset="-122"/>
                <a:cs typeface="+mn-ea"/>
                <a:sym typeface="微软雅黑" panose="020B0503020204020204" pitchFamily="34" charset="-122"/>
              </a:rPr>
              <a:t>添加标题</a:t>
            </a:r>
            <a:endParaRPr lang="en-US" altLang="zh-CN" sz="1015" b="1" dirty="0">
              <a:latin typeface="微软雅黑" panose="020B0503020204020204" pitchFamily="34" charset="-122"/>
              <a:ea typeface="微软雅黑" panose="020B0503020204020204" pitchFamily="34" charset="-122"/>
              <a:cs typeface="+mn-ea"/>
              <a:sym typeface="微软雅黑" panose="020B0503020204020204" pitchFamily="34" charset="-122"/>
            </a:endParaRPr>
          </a:p>
          <a:p>
            <a:pPr>
              <a:lnSpc>
                <a:spcPct val="125000"/>
              </a:lnSpc>
              <a:spcBef>
                <a:spcPts val="450"/>
              </a:spcBef>
            </a:pPr>
            <a:r>
              <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rPr>
              <a:t>单击此处添加文本以及描述</a:t>
            </a:r>
            <a:endPar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75" name="文本框 74"/>
          <p:cNvSpPr txBox="1"/>
          <p:nvPr/>
        </p:nvSpPr>
        <p:spPr>
          <a:xfrm>
            <a:off x="1403421" y="3361653"/>
            <a:ext cx="2223655" cy="582147"/>
          </a:xfrm>
          <a:prstGeom prst="rect">
            <a:avLst/>
          </a:prstGeom>
          <a:noFill/>
        </p:spPr>
        <p:txBody>
          <a:bodyPr wrap="square" rtlCol="0">
            <a:spAutoFit/>
          </a:bodyPr>
          <a:lstStyle/>
          <a:p>
            <a:pPr marL="257175" indent="-257175">
              <a:lnSpc>
                <a:spcPct val="125000"/>
              </a:lnSpc>
              <a:spcBef>
                <a:spcPts val="450"/>
              </a:spcBef>
              <a:buFont typeface="Wingdings" panose="05000000000000000000" pitchFamily="2" charset="2"/>
              <a:buChar char="n"/>
            </a:pPr>
            <a:r>
              <a:rPr lang="zh-CN" altLang="en-US" sz="1015" b="1" dirty="0">
                <a:latin typeface="微软雅黑" panose="020B0503020204020204" pitchFamily="34" charset="-122"/>
                <a:ea typeface="微软雅黑" panose="020B0503020204020204" pitchFamily="34" charset="-122"/>
                <a:cs typeface="+mn-ea"/>
                <a:sym typeface="微软雅黑" panose="020B0503020204020204" pitchFamily="34" charset="-122"/>
              </a:rPr>
              <a:t>添加标题</a:t>
            </a:r>
            <a:endParaRPr lang="en-US" altLang="zh-CN" sz="1015" b="1" dirty="0">
              <a:latin typeface="微软雅黑" panose="020B0503020204020204" pitchFamily="34" charset="-122"/>
              <a:ea typeface="微软雅黑" panose="020B0503020204020204" pitchFamily="34" charset="-122"/>
              <a:cs typeface="+mn-ea"/>
              <a:sym typeface="微软雅黑" panose="020B0503020204020204" pitchFamily="34" charset="-122"/>
            </a:endParaRPr>
          </a:p>
          <a:p>
            <a:pPr>
              <a:lnSpc>
                <a:spcPct val="125000"/>
              </a:lnSpc>
              <a:spcBef>
                <a:spcPts val="450"/>
              </a:spcBef>
            </a:pPr>
            <a:r>
              <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rPr>
              <a:t>单击此处添加文本以及描述</a:t>
            </a:r>
            <a:endPar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76" name="文本框 75"/>
          <p:cNvSpPr txBox="1"/>
          <p:nvPr/>
        </p:nvSpPr>
        <p:spPr>
          <a:xfrm>
            <a:off x="5796600" y="3307073"/>
            <a:ext cx="2223655" cy="582147"/>
          </a:xfrm>
          <a:prstGeom prst="rect">
            <a:avLst/>
          </a:prstGeom>
          <a:noFill/>
        </p:spPr>
        <p:txBody>
          <a:bodyPr wrap="square" rtlCol="0">
            <a:spAutoFit/>
          </a:bodyPr>
          <a:lstStyle/>
          <a:p>
            <a:pPr marL="257175" indent="-257175">
              <a:lnSpc>
                <a:spcPct val="125000"/>
              </a:lnSpc>
              <a:spcBef>
                <a:spcPts val="450"/>
              </a:spcBef>
              <a:buFont typeface="Wingdings" panose="05000000000000000000" pitchFamily="2" charset="2"/>
              <a:buChar char="n"/>
            </a:pPr>
            <a:r>
              <a:rPr lang="zh-CN" altLang="en-US" sz="1015" b="1" dirty="0">
                <a:latin typeface="微软雅黑" panose="020B0503020204020204" pitchFamily="34" charset="-122"/>
                <a:ea typeface="微软雅黑" panose="020B0503020204020204" pitchFamily="34" charset="-122"/>
                <a:cs typeface="+mn-ea"/>
                <a:sym typeface="微软雅黑" panose="020B0503020204020204" pitchFamily="34" charset="-122"/>
              </a:rPr>
              <a:t>添加标题</a:t>
            </a:r>
            <a:endParaRPr lang="en-US" altLang="zh-CN" sz="1015" b="1" dirty="0">
              <a:latin typeface="微软雅黑" panose="020B0503020204020204" pitchFamily="34" charset="-122"/>
              <a:ea typeface="微软雅黑" panose="020B0503020204020204" pitchFamily="34" charset="-122"/>
              <a:cs typeface="+mn-ea"/>
              <a:sym typeface="微软雅黑" panose="020B0503020204020204" pitchFamily="34" charset="-122"/>
            </a:endParaRPr>
          </a:p>
          <a:p>
            <a:pPr>
              <a:lnSpc>
                <a:spcPct val="125000"/>
              </a:lnSpc>
              <a:spcBef>
                <a:spcPts val="450"/>
              </a:spcBef>
            </a:pPr>
            <a:r>
              <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rPr>
              <a:t>单击此处添加文本以及描述</a:t>
            </a:r>
            <a:endParaRPr lang="zh-CN" altLang="en-US" sz="1200" dirty="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77" name="文本框 76"/>
          <p:cNvSpPr txBox="1"/>
          <p:nvPr/>
        </p:nvSpPr>
        <p:spPr>
          <a:xfrm>
            <a:off x="3807226" y="2375074"/>
            <a:ext cx="1632593" cy="710451"/>
          </a:xfrm>
          <a:prstGeom prst="rect">
            <a:avLst/>
          </a:prstGeom>
          <a:noFill/>
        </p:spPr>
        <p:txBody>
          <a:bodyPr wrap="square" rtlCol="0">
            <a:spAutoFit/>
          </a:bodyPr>
          <a:lstStyle/>
          <a:p>
            <a:pPr algn="ctr">
              <a:spcBef>
                <a:spcPts val="450"/>
              </a:spcBef>
            </a:pPr>
            <a:r>
              <a:rPr lang="zh-CN" altLang="en-US" sz="1800" b="1" dirty="0">
                <a:latin typeface="微软雅黑" panose="020B0503020204020204" pitchFamily="34" charset="-122"/>
                <a:ea typeface="微软雅黑" panose="020B0503020204020204" pitchFamily="34" charset="-122"/>
                <a:cs typeface="+mn-ea"/>
                <a:sym typeface="微软雅黑" panose="020B0503020204020204" pitchFamily="34" charset="-122"/>
              </a:rPr>
              <a:t>自我</a:t>
            </a:r>
            <a:endParaRPr lang="en-US" altLang="zh-CN" sz="1800" b="1" dirty="0">
              <a:latin typeface="微软雅黑" panose="020B0503020204020204" pitchFamily="34" charset="-122"/>
              <a:ea typeface="微软雅黑" panose="020B0503020204020204" pitchFamily="34" charset="-122"/>
              <a:cs typeface="+mn-ea"/>
              <a:sym typeface="微软雅黑" panose="020B0503020204020204" pitchFamily="34" charset="-122"/>
            </a:endParaRPr>
          </a:p>
          <a:p>
            <a:pPr algn="ctr">
              <a:spcBef>
                <a:spcPts val="450"/>
              </a:spcBef>
            </a:pPr>
            <a:r>
              <a:rPr lang="zh-CN" altLang="en-US" sz="1800" b="1" dirty="0">
                <a:latin typeface="微软雅黑" panose="020B0503020204020204" pitchFamily="34" charset="-122"/>
                <a:ea typeface="微软雅黑" panose="020B0503020204020204" pitchFamily="34" charset="-122"/>
                <a:cs typeface="+mn-ea"/>
                <a:sym typeface="微软雅黑" panose="020B0503020204020204" pitchFamily="34" charset="-122"/>
              </a:rPr>
              <a:t>批评</a:t>
            </a:r>
            <a:endParaRPr lang="zh-CN" altLang="en-US" sz="1800" b="1" dirty="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fade">
                                      <p:cBhvr>
                                        <p:cTn id="7" dur="1000"/>
                                        <p:tgtEl>
                                          <p:spTgt spid="77"/>
                                        </p:tgtEl>
                                      </p:cBhvr>
                                    </p:animEffect>
                                    <p:anim calcmode="lin" valueType="num">
                                      <p:cBhvr>
                                        <p:cTn id="8" dur="1000" fill="hold"/>
                                        <p:tgtEl>
                                          <p:spTgt spid="77"/>
                                        </p:tgtEl>
                                        <p:attrNameLst>
                                          <p:attrName>ppt_x</p:attrName>
                                        </p:attrNameLst>
                                      </p:cBhvr>
                                      <p:tavLst>
                                        <p:tav tm="0">
                                          <p:val>
                                            <p:strVal val="#ppt_x"/>
                                          </p:val>
                                        </p:tav>
                                        <p:tav tm="100000">
                                          <p:val>
                                            <p:strVal val="#ppt_x"/>
                                          </p:val>
                                        </p:tav>
                                      </p:tavLst>
                                    </p:anim>
                                    <p:anim calcmode="lin" valueType="num">
                                      <p:cBhvr>
                                        <p:cTn id="9" dur="900" decel="100000" fill="hold"/>
                                        <p:tgtEl>
                                          <p:spTgt spid="7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7"/>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2" presetClass="entr" presetSubtype="2" fill="hold" nodeType="afterEffect">
                                  <p:stCondLst>
                                    <p:cond delay="0"/>
                                  </p:stCondLst>
                                  <p:childTnLst>
                                    <p:set>
                                      <p:cBhvr>
                                        <p:cTn id="13" dur="1" fill="hold">
                                          <p:stCondLst>
                                            <p:cond delay="0"/>
                                          </p:stCondLst>
                                        </p:cTn>
                                        <p:tgtEl>
                                          <p:spTgt spid="57"/>
                                        </p:tgtEl>
                                        <p:attrNameLst>
                                          <p:attrName>style.visibility</p:attrName>
                                        </p:attrNameLst>
                                      </p:cBhvr>
                                      <p:to>
                                        <p:strVal val="visible"/>
                                      </p:to>
                                    </p:set>
                                    <p:animEffect transition="in" filter="wipe(right)">
                                      <p:cBhvr>
                                        <p:cTn id="14" dur="500"/>
                                        <p:tgtEl>
                                          <p:spTgt spid="57"/>
                                        </p:tgtEl>
                                      </p:cBhvr>
                                    </p:animEffect>
                                  </p:childTnLst>
                                </p:cTn>
                              </p:par>
                            </p:childTnLst>
                          </p:cTn>
                        </p:par>
                        <p:par>
                          <p:cTn id="15" fill="hold">
                            <p:stCondLst>
                              <p:cond delay="1500"/>
                            </p:stCondLst>
                            <p:childTnLst>
                              <p:par>
                                <p:cTn id="16" presetID="22" presetClass="entr" presetSubtype="4" fill="hold" grpId="0" nodeType="afterEffect">
                                  <p:stCondLst>
                                    <p:cond delay="0"/>
                                  </p:stCondLst>
                                  <p:childTnLst>
                                    <p:set>
                                      <p:cBhvr>
                                        <p:cTn id="17" dur="1" fill="hold">
                                          <p:stCondLst>
                                            <p:cond delay="0"/>
                                          </p:stCondLst>
                                        </p:cTn>
                                        <p:tgtEl>
                                          <p:spTgt spid="56"/>
                                        </p:tgtEl>
                                        <p:attrNameLst>
                                          <p:attrName>style.visibility</p:attrName>
                                        </p:attrNameLst>
                                      </p:cBhvr>
                                      <p:to>
                                        <p:strVal val="visible"/>
                                      </p:to>
                                    </p:set>
                                    <p:animEffect transition="in" filter="wipe(down)">
                                      <p:cBhvr>
                                        <p:cTn id="18" dur="500"/>
                                        <p:tgtEl>
                                          <p:spTgt spid="56"/>
                                        </p:tgtEl>
                                      </p:cBhvr>
                                    </p:animEffect>
                                  </p:childTnLst>
                                </p:cTn>
                              </p:par>
                            </p:childTnLst>
                          </p:cTn>
                        </p:par>
                        <p:par>
                          <p:cTn id="19" fill="hold">
                            <p:stCondLst>
                              <p:cond delay="2000"/>
                            </p:stCondLst>
                            <p:childTnLst>
                              <p:par>
                                <p:cTn id="20" presetID="22" presetClass="entr" presetSubtype="1" fill="hold" nodeType="afterEffect">
                                  <p:stCondLst>
                                    <p:cond delay="0"/>
                                  </p:stCondLst>
                                  <p:childTnLst>
                                    <p:set>
                                      <p:cBhvr>
                                        <p:cTn id="21" dur="1" fill="hold">
                                          <p:stCondLst>
                                            <p:cond delay="0"/>
                                          </p:stCondLst>
                                        </p:cTn>
                                        <p:tgtEl>
                                          <p:spTgt spid="58"/>
                                        </p:tgtEl>
                                        <p:attrNameLst>
                                          <p:attrName>style.visibility</p:attrName>
                                        </p:attrNameLst>
                                      </p:cBhvr>
                                      <p:to>
                                        <p:strVal val="visible"/>
                                      </p:to>
                                    </p:set>
                                    <p:animEffect transition="in" filter="wipe(up)">
                                      <p:cBhvr>
                                        <p:cTn id="22" dur="500"/>
                                        <p:tgtEl>
                                          <p:spTgt spid="58"/>
                                        </p:tgtEl>
                                      </p:cBhvr>
                                    </p:animEffect>
                                  </p:childTnLst>
                                </p:cTn>
                              </p:par>
                            </p:childTnLst>
                          </p:cTn>
                        </p:par>
                        <p:par>
                          <p:cTn id="23" fill="hold">
                            <p:stCondLst>
                              <p:cond delay="2500"/>
                            </p:stCondLst>
                            <p:childTnLst>
                              <p:par>
                                <p:cTn id="24" presetID="10" presetClass="entr" presetSubtype="0" fill="hold" grpId="0" nodeType="afterEffect">
                                  <p:stCondLst>
                                    <p:cond delay="0"/>
                                  </p:stCondLst>
                                  <p:iterate type="lt">
                                    <p:tmPct val="10000"/>
                                  </p:iterate>
                                  <p:childTnLst>
                                    <p:set>
                                      <p:cBhvr>
                                        <p:cTn id="25" dur="1" fill="hold">
                                          <p:stCondLst>
                                            <p:cond delay="0"/>
                                          </p:stCondLst>
                                        </p:cTn>
                                        <p:tgtEl>
                                          <p:spTgt spid="73"/>
                                        </p:tgtEl>
                                        <p:attrNameLst>
                                          <p:attrName>style.visibility</p:attrName>
                                        </p:attrNameLst>
                                      </p:cBhvr>
                                      <p:to>
                                        <p:strVal val="visible"/>
                                      </p:to>
                                    </p:set>
                                    <p:animEffect transition="in" filter="fade">
                                      <p:cBhvr>
                                        <p:cTn id="26" dur="500"/>
                                        <p:tgtEl>
                                          <p:spTgt spid="73"/>
                                        </p:tgtEl>
                                      </p:cBhvr>
                                    </p:animEffect>
                                  </p:childTnLst>
                                </p:cTn>
                              </p:par>
                            </p:childTnLst>
                          </p:cTn>
                        </p:par>
                        <p:par>
                          <p:cTn id="27" fill="hold">
                            <p:stCondLst>
                              <p:cond delay="2750"/>
                            </p:stCondLst>
                            <p:childTnLst>
                              <p:par>
                                <p:cTn id="28" presetID="22" presetClass="entr" presetSubtype="8" fill="hold" nodeType="afterEffect">
                                  <p:stCondLst>
                                    <p:cond delay="0"/>
                                  </p:stCondLst>
                                  <p:childTnLst>
                                    <p:set>
                                      <p:cBhvr>
                                        <p:cTn id="29" dur="1" fill="hold">
                                          <p:stCondLst>
                                            <p:cond delay="0"/>
                                          </p:stCondLst>
                                        </p:cTn>
                                        <p:tgtEl>
                                          <p:spTgt spid="61"/>
                                        </p:tgtEl>
                                        <p:attrNameLst>
                                          <p:attrName>style.visibility</p:attrName>
                                        </p:attrNameLst>
                                      </p:cBhvr>
                                      <p:to>
                                        <p:strVal val="visible"/>
                                      </p:to>
                                    </p:set>
                                    <p:animEffect transition="in" filter="wipe(left)">
                                      <p:cBhvr>
                                        <p:cTn id="30" dur="500"/>
                                        <p:tgtEl>
                                          <p:spTgt spid="61"/>
                                        </p:tgtEl>
                                      </p:cBhvr>
                                    </p:animEffect>
                                  </p:childTnLst>
                                </p:cTn>
                              </p:par>
                            </p:childTnLst>
                          </p:cTn>
                        </p:par>
                        <p:par>
                          <p:cTn id="31" fill="hold">
                            <p:stCondLst>
                              <p:cond delay="3250"/>
                            </p:stCondLst>
                            <p:childTnLst>
                              <p:par>
                                <p:cTn id="32" presetID="22" presetClass="entr" presetSubtype="4" fill="hold" grpId="0" nodeType="afterEffect">
                                  <p:stCondLst>
                                    <p:cond delay="0"/>
                                  </p:stCondLst>
                                  <p:childTnLst>
                                    <p:set>
                                      <p:cBhvr>
                                        <p:cTn id="33" dur="1" fill="hold">
                                          <p:stCondLst>
                                            <p:cond delay="0"/>
                                          </p:stCondLst>
                                        </p:cTn>
                                        <p:tgtEl>
                                          <p:spTgt spid="55"/>
                                        </p:tgtEl>
                                        <p:attrNameLst>
                                          <p:attrName>style.visibility</p:attrName>
                                        </p:attrNameLst>
                                      </p:cBhvr>
                                      <p:to>
                                        <p:strVal val="visible"/>
                                      </p:to>
                                    </p:set>
                                    <p:animEffect transition="in" filter="wipe(down)">
                                      <p:cBhvr>
                                        <p:cTn id="34" dur="500"/>
                                        <p:tgtEl>
                                          <p:spTgt spid="55"/>
                                        </p:tgtEl>
                                      </p:cBhvr>
                                    </p:animEffect>
                                  </p:childTnLst>
                                </p:cTn>
                              </p:par>
                            </p:childTnLst>
                          </p:cTn>
                        </p:par>
                        <p:par>
                          <p:cTn id="35" fill="hold">
                            <p:stCondLst>
                              <p:cond delay="3750"/>
                            </p:stCondLst>
                            <p:childTnLst>
                              <p:par>
                                <p:cTn id="36" presetID="22" presetClass="entr" presetSubtype="1" fill="hold" nodeType="afterEffect">
                                  <p:stCondLst>
                                    <p:cond delay="0"/>
                                  </p:stCondLst>
                                  <p:childTnLst>
                                    <p:set>
                                      <p:cBhvr>
                                        <p:cTn id="37" dur="1" fill="hold">
                                          <p:stCondLst>
                                            <p:cond delay="0"/>
                                          </p:stCondLst>
                                        </p:cTn>
                                        <p:tgtEl>
                                          <p:spTgt spid="62"/>
                                        </p:tgtEl>
                                        <p:attrNameLst>
                                          <p:attrName>style.visibility</p:attrName>
                                        </p:attrNameLst>
                                      </p:cBhvr>
                                      <p:to>
                                        <p:strVal val="visible"/>
                                      </p:to>
                                    </p:set>
                                    <p:animEffect transition="in" filter="wipe(up)">
                                      <p:cBhvr>
                                        <p:cTn id="38" dur="500"/>
                                        <p:tgtEl>
                                          <p:spTgt spid="62"/>
                                        </p:tgtEl>
                                      </p:cBhvr>
                                    </p:animEffect>
                                  </p:childTnLst>
                                </p:cTn>
                              </p:par>
                            </p:childTnLst>
                          </p:cTn>
                        </p:par>
                        <p:par>
                          <p:cTn id="39" fill="hold">
                            <p:stCondLst>
                              <p:cond delay="4250"/>
                            </p:stCondLst>
                            <p:childTnLst>
                              <p:par>
                                <p:cTn id="40" presetID="10" presetClass="entr" presetSubtype="0" fill="hold" grpId="0" nodeType="afterEffect">
                                  <p:stCondLst>
                                    <p:cond delay="0"/>
                                  </p:stCondLst>
                                  <p:iterate type="lt">
                                    <p:tmPct val="10000"/>
                                  </p:iterate>
                                  <p:childTnLst>
                                    <p:set>
                                      <p:cBhvr>
                                        <p:cTn id="41" dur="1" fill="hold">
                                          <p:stCondLst>
                                            <p:cond delay="0"/>
                                          </p:stCondLst>
                                        </p:cTn>
                                        <p:tgtEl>
                                          <p:spTgt spid="74"/>
                                        </p:tgtEl>
                                        <p:attrNameLst>
                                          <p:attrName>style.visibility</p:attrName>
                                        </p:attrNameLst>
                                      </p:cBhvr>
                                      <p:to>
                                        <p:strVal val="visible"/>
                                      </p:to>
                                    </p:set>
                                    <p:animEffect transition="in" filter="fade">
                                      <p:cBhvr>
                                        <p:cTn id="42" dur="500"/>
                                        <p:tgtEl>
                                          <p:spTgt spid="74"/>
                                        </p:tgtEl>
                                      </p:cBhvr>
                                    </p:animEffect>
                                  </p:childTnLst>
                                </p:cTn>
                              </p:par>
                            </p:childTnLst>
                          </p:cTn>
                        </p:par>
                        <p:par>
                          <p:cTn id="43" fill="hold">
                            <p:stCondLst>
                              <p:cond delay="5500"/>
                            </p:stCondLst>
                            <p:childTnLst>
                              <p:par>
                                <p:cTn id="44" presetID="22" presetClass="entr" presetSubtype="2" fill="hold" nodeType="afterEffect">
                                  <p:stCondLst>
                                    <p:cond delay="0"/>
                                  </p:stCondLst>
                                  <p:childTnLst>
                                    <p:set>
                                      <p:cBhvr>
                                        <p:cTn id="45" dur="1" fill="hold">
                                          <p:stCondLst>
                                            <p:cond delay="0"/>
                                          </p:stCondLst>
                                        </p:cTn>
                                        <p:tgtEl>
                                          <p:spTgt spid="65"/>
                                        </p:tgtEl>
                                        <p:attrNameLst>
                                          <p:attrName>style.visibility</p:attrName>
                                        </p:attrNameLst>
                                      </p:cBhvr>
                                      <p:to>
                                        <p:strVal val="visible"/>
                                      </p:to>
                                    </p:set>
                                    <p:animEffect transition="in" filter="wipe(right)">
                                      <p:cBhvr>
                                        <p:cTn id="46" dur="500"/>
                                        <p:tgtEl>
                                          <p:spTgt spid="65"/>
                                        </p:tgtEl>
                                      </p:cBhvr>
                                    </p:animEffect>
                                  </p:childTnLst>
                                </p:cTn>
                              </p:par>
                            </p:childTnLst>
                          </p:cTn>
                        </p:par>
                        <p:par>
                          <p:cTn id="47" fill="hold">
                            <p:stCondLst>
                              <p:cond delay="6000"/>
                            </p:stCondLst>
                            <p:childTnLst>
                              <p:par>
                                <p:cTn id="48" presetID="22" presetClass="entr" presetSubtype="1" fill="hold" grpId="0" nodeType="afterEffect">
                                  <p:stCondLst>
                                    <p:cond delay="0"/>
                                  </p:stCondLst>
                                  <p:childTnLst>
                                    <p:set>
                                      <p:cBhvr>
                                        <p:cTn id="49" dur="1" fill="hold">
                                          <p:stCondLst>
                                            <p:cond delay="0"/>
                                          </p:stCondLst>
                                        </p:cTn>
                                        <p:tgtEl>
                                          <p:spTgt spid="53"/>
                                        </p:tgtEl>
                                        <p:attrNameLst>
                                          <p:attrName>style.visibility</p:attrName>
                                        </p:attrNameLst>
                                      </p:cBhvr>
                                      <p:to>
                                        <p:strVal val="visible"/>
                                      </p:to>
                                    </p:set>
                                    <p:animEffect transition="in" filter="wipe(up)">
                                      <p:cBhvr>
                                        <p:cTn id="50" dur="500"/>
                                        <p:tgtEl>
                                          <p:spTgt spid="53"/>
                                        </p:tgtEl>
                                      </p:cBhvr>
                                    </p:animEffect>
                                  </p:childTnLst>
                                </p:cTn>
                              </p:par>
                            </p:childTnLst>
                          </p:cTn>
                        </p:par>
                        <p:par>
                          <p:cTn id="51" fill="hold">
                            <p:stCondLst>
                              <p:cond delay="6500"/>
                            </p:stCondLst>
                            <p:childTnLst>
                              <p:par>
                                <p:cTn id="52" presetID="22" presetClass="entr" presetSubtype="4" fill="hold" nodeType="afterEffect">
                                  <p:stCondLst>
                                    <p:cond delay="0"/>
                                  </p:stCondLst>
                                  <p:childTnLst>
                                    <p:set>
                                      <p:cBhvr>
                                        <p:cTn id="53" dur="1" fill="hold">
                                          <p:stCondLst>
                                            <p:cond delay="0"/>
                                          </p:stCondLst>
                                        </p:cTn>
                                        <p:tgtEl>
                                          <p:spTgt spid="66"/>
                                        </p:tgtEl>
                                        <p:attrNameLst>
                                          <p:attrName>style.visibility</p:attrName>
                                        </p:attrNameLst>
                                      </p:cBhvr>
                                      <p:to>
                                        <p:strVal val="visible"/>
                                      </p:to>
                                    </p:set>
                                    <p:animEffect transition="in" filter="wipe(down)">
                                      <p:cBhvr>
                                        <p:cTn id="54" dur="500"/>
                                        <p:tgtEl>
                                          <p:spTgt spid="66"/>
                                        </p:tgtEl>
                                      </p:cBhvr>
                                    </p:animEffect>
                                  </p:childTnLst>
                                </p:cTn>
                              </p:par>
                            </p:childTnLst>
                          </p:cTn>
                        </p:par>
                        <p:par>
                          <p:cTn id="55" fill="hold">
                            <p:stCondLst>
                              <p:cond delay="7000"/>
                            </p:stCondLst>
                            <p:childTnLst>
                              <p:par>
                                <p:cTn id="56" presetID="10" presetClass="entr" presetSubtype="0" fill="hold" grpId="0" nodeType="afterEffect">
                                  <p:stCondLst>
                                    <p:cond delay="0"/>
                                  </p:stCondLst>
                                  <p:iterate type="lt">
                                    <p:tmPct val="10000"/>
                                  </p:iterate>
                                  <p:childTnLst>
                                    <p:set>
                                      <p:cBhvr>
                                        <p:cTn id="57" dur="1" fill="hold">
                                          <p:stCondLst>
                                            <p:cond delay="0"/>
                                          </p:stCondLst>
                                        </p:cTn>
                                        <p:tgtEl>
                                          <p:spTgt spid="75"/>
                                        </p:tgtEl>
                                        <p:attrNameLst>
                                          <p:attrName>style.visibility</p:attrName>
                                        </p:attrNameLst>
                                      </p:cBhvr>
                                      <p:to>
                                        <p:strVal val="visible"/>
                                      </p:to>
                                    </p:set>
                                    <p:animEffect transition="in" filter="fade">
                                      <p:cBhvr>
                                        <p:cTn id="58" dur="500"/>
                                        <p:tgtEl>
                                          <p:spTgt spid="75"/>
                                        </p:tgtEl>
                                      </p:cBhvr>
                                    </p:animEffect>
                                  </p:childTnLst>
                                </p:cTn>
                              </p:par>
                            </p:childTnLst>
                          </p:cTn>
                        </p:par>
                        <p:par>
                          <p:cTn id="59" fill="hold">
                            <p:stCondLst>
                              <p:cond delay="8250"/>
                            </p:stCondLst>
                            <p:childTnLst>
                              <p:par>
                                <p:cTn id="60" presetID="22" presetClass="entr" presetSubtype="8" fill="hold" nodeType="afterEffect">
                                  <p:stCondLst>
                                    <p:cond delay="0"/>
                                  </p:stCondLst>
                                  <p:childTnLst>
                                    <p:set>
                                      <p:cBhvr>
                                        <p:cTn id="61" dur="1" fill="hold">
                                          <p:stCondLst>
                                            <p:cond delay="0"/>
                                          </p:stCondLst>
                                        </p:cTn>
                                        <p:tgtEl>
                                          <p:spTgt spid="69"/>
                                        </p:tgtEl>
                                        <p:attrNameLst>
                                          <p:attrName>style.visibility</p:attrName>
                                        </p:attrNameLst>
                                      </p:cBhvr>
                                      <p:to>
                                        <p:strVal val="visible"/>
                                      </p:to>
                                    </p:set>
                                    <p:animEffect transition="in" filter="wipe(left)">
                                      <p:cBhvr>
                                        <p:cTn id="62" dur="500"/>
                                        <p:tgtEl>
                                          <p:spTgt spid="69"/>
                                        </p:tgtEl>
                                      </p:cBhvr>
                                    </p:animEffect>
                                  </p:childTnLst>
                                </p:cTn>
                              </p:par>
                            </p:childTnLst>
                          </p:cTn>
                        </p:par>
                        <p:par>
                          <p:cTn id="63" fill="hold">
                            <p:stCondLst>
                              <p:cond delay="8750"/>
                            </p:stCondLst>
                            <p:childTnLst>
                              <p:par>
                                <p:cTn id="64" presetID="22" presetClass="entr" presetSubtype="1" fill="hold" grpId="0" nodeType="afterEffect">
                                  <p:stCondLst>
                                    <p:cond delay="0"/>
                                  </p:stCondLst>
                                  <p:childTnLst>
                                    <p:set>
                                      <p:cBhvr>
                                        <p:cTn id="65" dur="1" fill="hold">
                                          <p:stCondLst>
                                            <p:cond delay="0"/>
                                          </p:stCondLst>
                                        </p:cTn>
                                        <p:tgtEl>
                                          <p:spTgt spid="54"/>
                                        </p:tgtEl>
                                        <p:attrNameLst>
                                          <p:attrName>style.visibility</p:attrName>
                                        </p:attrNameLst>
                                      </p:cBhvr>
                                      <p:to>
                                        <p:strVal val="visible"/>
                                      </p:to>
                                    </p:set>
                                    <p:animEffect transition="in" filter="wipe(up)">
                                      <p:cBhvr>
                                        <p:cTn id="66" dur="500"/>
                                        <p:tgtEl>
                                          <p:spTgt spid="54"/>
                                        </p:tgtEl>
                                      </p:cBhvr>
                                    </p:animEffect>
                                  </p:childTnLst>
                                </p:cTn>
                              </p:par>
                            </p:childTnLst>
                          </p:cTn>
                        </p:par>
                        <p:par>
                          <p:cTn id="67" fill="hold">
                            <p:stCondLst>
                              <p:cond delay="9250"/>
                            </p:stCondLst>
                            <p:childTnLst>
                              <p:par>
                                <p:cTn id="68" presetID="22" presetClass="entr" presetSubtype="4" fill="hold" nodeType="afterEffect">
                                  <p:stCondLst>
                                    <p:cond delay="0"/>
                                  </p:stCondLst>
                                  <p:childTnLst>
                                    <p:set>
                                      <p:cBhvr>
                                        <p:cTn id="69" dur="1" fill="hold">
                                          <p:stCondLst>
                                            <p:cond delay="0"/>
                                          </p:stCondLst>
                                        </p:cTn>
                                        <p:tgtEl>
                                          <p:spTgt spid="70"/>
                                        </p:tgtEl>
                                        <p:attrNameLst>
                                          <p:attrName>style.visibility</p:attrName>
                                        </p:attrNameLst>
                                      </p:cBhvr>
                                      <p:to>
                                        <p:strVal val="visible"/>
                                      </p:to>
                                    </p:set>
                                    <p:animEffect transition="in" filter="wipe(down)">
                                      <p:cBhvr>
                                        <p:cTn id="70" dur="500"/>
                                        <p:tgtEl>
                                          <p:spTgt spid="70"/>
                                        </p:tgtEl>
                                      </p:cBhvr>
                                    </p:animEffect>
                                  </p:childTnLst>
                                </p:cTn>
                              </p:par>
                            </p:childTnLst>
                          </p:cTn>
                        </p:par>
                        <p:par>
                          <p:cTn id="71" fill="hold">
                            <p:stCondLst>
                              <p:cond delay="9750"/>
                            </p:stCondLst>
                            <p:childTnLst>
                              <p:par>
                                <p:cTn id="72" presetID="10" presetClass="entr" presetSubtype="0" fill="hold" grpId="0" nodeType="afterEffect">
                                  <p:stCondLst>
                                    <p:cond delay="0"/>
                                  </p:stCondLst>
                                  <p:iterate type="lt">
                                    <p:tmPct val="10000"/>
                                  </p:iterate>
                                  <p:childTnLst>
                                    <p:set>
                                      <p:cBhvr>
                                        <p:cTn id="73" dur="1" fill="hold">
                                          <p:stCondLst>
                                            <p:cond delay="0"/>
                                          </p:stCondLst>
                                        </p:cTn>
                                        <p:tgtEl>
                                          <p:spTgt spid="76"/>
                                        </p:tgtEl>
                                        <p:attrNameLst>
                                          <p:attrName>style.visibility</p:attrName>
                                        </p:attrNameLst>
                                      </p:cBhvr>
                                      <p:to>
                                        <p:strVal val="visible"/>
                                      </p:to>
                                    </p:set>
                                    <p:animEffect transition="in" filter="fade">
                                      <p:cBhvr>
                                        <p:cTn id="74"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5" grpId="0" animBg="1"/>
      <p:bldP spid="56" grpId="0" animBg="1"/>
      <p:bldP spid="73" grpId="0"/>
      <p:bldP spid="74" grpId="0"/>
      <p:bldP spid="75" grpId="0"/>
      <p:bldP spid="76" grpId="0"/>
      <p:bldP spid="7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文本1"/>
          <p:cNvGrpSpPr/>
          <p:nvPr/>
        </p:nvGrpSpPr>
        <p:grpSpPr>
          <a:xfrm>
            <a:off x="1475656" y="1370285"/>
            <a:ext cx="6361113" cy="836922"/>
            <a:chOff x="1393825" y="1474614"/>
            <a:chExt cx="6361113" cy="1115896"/>
          </a:xfrm>
        </p:grpSpPr>
        <p:sp>
          <p:nvSpPr>
            <p:cNvPr id="4" name="AutoShape 45"/>
            <p:cNvSpPr>
              <a:spLocks noChangeArrowheads="1"/>
            </p:cNvSpPr>
            <p:nvPr/>
          </p:nvSpPr>
          <p:spPr bwMode="gray">
            <a:xfrm>
              <a:off x="1393825" y="1474614"/>
              <a:ext cx="6361113" cy="1030288"/>
            </a:xfrm>
            <a:prstGeom prst="roundRect">
              <a:avLst>
                <a:gd name="adj" fmla="val 16667"/>
              </a:avLst>
            </a:prstGeom>
            <a:gradFill rotWithShape="1">
              <a:gsLst>
                <a:gs pos="0">
                  <a:srgbClr val="F9F9F9"/>
                </a:gs>
                <a:gs pos="100000">
                  <a:srgbClr val="EAEAEA"/>
                </a:gs>
              </a:gsLst>
              <a:lin ang="5400000" scaled="1"/>
            </a:gradFill>
            <a:ln w="19050">
              <a:solidFill>
                <a:srgbClr val="EAEAEA"/>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a:ln>
                  <a:noFill/>
                </a:ln>
                <a:solidFill>
                  <a:sysClr val="windowText" lastClr="000000"/>
                </a:solidFill>
                <a:effectLst/>
                <a:uLnTx/>
                <a:uFillTx/>
                <a:ea typeface="微软雅黑" panose="020B0503020204020204" pitchFamily="34" charset="-122"/>
              </a:endParaRPr>
            </a:p>
          </p:txBody>
        </p:sp>
        <p:sp>
          <p:nvSpPr>
            <p:cNvPr id="5" name="Text Box 64"/>
            <p:cNvSpPr txBox="1">
              <a:spLocks noChangeArrowheads="1"/>
            </p:cNvSpPr>
            <p:nvPr/>
          </p:nvSpPr>
          <p:spPr bwMode="black">
            <a:xfrm>
              <a:off x="1452563" y="1749254"/>
              <a:ext cx="6215781" cy="841256"/>
            </a:xfrm>
            <a:prstGeom prst="rect">
              <a:avLst/>
            </a:prstGeom>
            <a:noFill/>
            <a:ln>
              <a:noFill/>
            </a:ln>
            <a:effectLst/>
            <a:extLst>
              <a:ext uri="{909E8E84-426E-40DD-AFC4-6F175D3DCCD1}">
                <a14:hiddenFill xmlns:a14="http://schemas.microsoft.com/office/drawing/2010/main">
                  <a:gradFill rotWithShape="1">
                    <a:gsLst>
                      <a:gs pos="0">
                        <a:schemeClr val="accent2"/>
                      </a:gs>
                      <a:gs pos="100000">
                        <a:srgbClr val="95C583"/>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marL="285750" marR="0" lvl="0" indent="-285750" defTabSz="914400" eaLnBrk="1" fontAlgn="auto" latinLnBrk="0" hangingPunct="1">
                <a:lnSpc>
                  <a:spcPct val="100000"/>
                </a:lnSpc>
                <a:spcBef>
                  <a:spcPct val="50000"/>
                </a:spcBef>
                <a:spcAft>
                  <a:spcPts val="0"/>
                </a:spcAft>
                <a:buClrTx/>
                <a:buSzTx/>
                <a:buFont typeface="Arial" panose="020B0604020202020204" pitchFamily="34" charset="0"/>
                <a:buChar char="•"/>
                <a:defRPr/>
              </a:pPr>
              <a:r>
                <a:rPr kumimoji="0" lang="zh-CN" altLang="en-US" sz="1400" b="0" i="0" u="none" strike="noStrike" kern="0" cap="none" spc="0" normalizeH="0" baseline="0" noProof="0" dirty="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rPr>
                <a:t>点击</a:t>
              </a:r>
              <a:r>
                <a:rPr kumimoji="0" lang="zh-CN" altLang="en-US" sz="1400" b="0" i="0" u="none" strike="noStrike" kern="0" cap="none" spc="0" normalizeH="0" baseline="0" noProof="0" dirty="0" smtClean="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rPr>
                <a:t>这里添加文字</a:t>
              </a:r>
              <a:endParaRPr kumimoji="0" lang="en-US" altLang="zh-CN" sz="1400" b="0" i="0" u="none" strike="noStrike" kern="0" cap="none" spc="0" normalizeH="0" baseline="0" noProof="0" dirty="0" smtClean="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endParaRPr>
            </a:p>
            <a:p>
              <a:pPr marL="285750" marR="0" lvl="0" indent="-285750" defTabSz="914400" eaLnBrk="1" fontAlgn="auto" latinLnBrk="0" hangingPunct="1">
                <a:lnSpc>
                  <a:spcPct val="100000"/>
                </a:lnSpc>
                <a:spcBef>
                  <a:spcPct val="50000"/>
                </a:spcBef>
                <a:spcAft>
                  <a:spcPts val="0"/>
                </a:spcAft>
                <a:buClrTx/>
                <a:buSzTx/>
                <a:buFont typeface="Arial" panose="020B0604020202020204" pitchFamily="34" charset="0"/>
                <a:buChar char="•"/>
                <a:defRPr/>
              </a:pPr>
              <a:r>
                <a:rPr kumimoji="0" lang="zh-CN" altLang="en-US" sz="1400" b="0" i="0" u="none" strike="noStrike" kern="0" cap="none" spc="0" normalizeH="0" baseline="0" noProof="0" dirty="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rPr>
                <a:t>点击</a:t>
              </a:r>
              <a:r>
                <a:rPr kumimoji="0" lang="zh-CN" altLang="en-US" sz="1400" b="0" i="0" u="none" strike="noStrike" kern="0" cap="none" spc="0" normalizeH="0" baseline="0" noProof="0" dirty="0" smtClean="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rPr>
                <a:t>这里添加文字</a:t>
              </a:r>
              <a:endParaRPr kumimoji="0" lang="en-US" altLang="zh-CN" sz="1400" b="0" i="0" u="none" strike="noStrike" kern="0" cap="none" spc="0" normalizeH="0" baseline="0" noProof="0" dirty="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6" name="深色1"/>
          <p:cNvGrpSpPr/>
          <p:nvPr/>
        </p:nvGrpSpPr>
        <p:grpSpPr>
          <a:xfrm>
            <a:off x="2307505" y="1203598"/>
            <a:ext cx="4686300" cy="371893"/>
            <a:chOff x="2225675" y="1524000"/>
            <a:chExt cx="4686300" cy="495856"/>
          </a:xfrm>
        </p:grpSpPr>
        <p:sp>
          <p:nvSpPr>
            <p:cNvPr id="7" name="AutoShape 57"/>
            <p:cNvSpPr>
              <a:spLocks noChangeArrowheads="1"/>
            </p:cNvSpPr>
            <p:nvPr/>
          </p:nvSpPr>
          <p:spPr bwMode="gray">
            <a:xfrm>
              <a:off x="2225675" y="1524000"/>
              <a:ext cx="4686300" cy="463549"/>
            </a:xfrm>
            <a:prstGeom prst="roundRect">
              <a:avLst>
                <a:gd name="adj" fmla="val 24658"/>
              </a:avLst>
            </a:prstGeom>
            <a:solidFill>
              <a:srgbClr val="DE0000"/>
            </a:soli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a:ln>
                  <a:noFill/>
                </a:ln>
                <a:solidFill>
                  <a:sysClr val="windowText" lastClr="000000"/>
                </a:solidFill>
                <a:effectLst/>
                <a:uLnTx/>
                <a:uFillTx/>
                <a:latin typeface="微软雅黑" panose="020B0503020204020204" pitchFamily="34" charset="-122"/>
                <a:ea typeface="微软雅黑" panose="020B0503020204020204" pitchFamily="34" charset="-122"/>
              </a:endParaRPr>
            </a:p>
          </p:txBody>
        </p:sp>
        <p:sp>
          <p:nvSpPr>
            <p:cNvPr id="8" name="AutoShape 9"/>
            <p:cNvSpPr>
              <a:spLocks noChangeArrowheads="1"/>
            </p:cNvSpPr>
            <p:nvPr/>
          </p:nvSpPr>
          <p:spPr bwMode="auto">
            <a:xfrm>
              <a:off x="2339751" y="1530342"/>
              <a:ext cx="4464497" cy="225433"/>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gradFill rotWithShape="1">
              <a:gsLst>
                <a:gs pos="0">
                  <a:srgbClr val="2676FF">
                    <a:lumMod val="20000"/>
                    <a:lumOff val="80000"/>
                    <a:alpha val="40000"/>
                  </a:srgbClr>
                </a:gs>
                <a:gs pos="100000">
                  <a:srgbClr val="FFFFFF">
                    <a:alpha val="0"/>
                  </a:srgbClr>
                </a:gs>
              </a:gsLst>
              <a:lin ang="5400000" scaled="1"/>
            </a:gra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endParaRPr>
            </a:p>
          </p:txBody>
        </p:sp>
        <p:sp>
          <p:nvSpPr>
            <p:cNvPr id="9" name="Rectangle 61"/>
            <p:cNvSpPr>
              <a:spLocks noChangeArrowheads="1"/>
            </p:cNvSpPr>
            <p:nvPr/>
          </p:nvSpPr>
          <p:spPr bwMode="gray">
            <a:xfrm>
              <a:off x="3551575" y="1568451"/>
              <a:ext cx="2031325" cy="451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ct val="50000"/>
                </a:spcBef>
                <a:spcAft>
                  <a:spcPts val="0"/>
                </a:spcAft>
                <a:buClr>
                  <a:srgbClr val="1F3F5F"/>
                </a:buClr>
                <a:buSzTx/>
                <a:buFontTx/>
                <a:buNone/>
                <a:defRPr/>
              </a:pPr>
              <a:r>
                <a:rPr kumimoji="0" lang="zh-CN" altLang="en-US" sz="1600" b="1"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Arial" panose="020B0604020202020204" pitchFamily="34" charset="0"/>
                </a:rPr>
                <a:t>在这里添加</a:t>
              </a:r>
              <a:r>
                <a:rPr kumimoji="0" lang="zh-CN" altLang="en-US" sz="16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panose="020B0604020202020204" pitchFamily="34" charset="0"/>
                </a:rPr>
                <a:t>标题</a:t>
              </a:r>
              <a:r>
                <a:rPr kumimoji="0" lang="zh-CN" altLang="en-US" sz="1600" b="1"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Arial" panose="020B0604020202020204" pitchFamily="34" charset="0"/>
                </a:rPr>
                <a:t>文字</a:t>
              </a:r>
              <a:endParaRPr kumimoji="0" lang="en-US" altLang="zh-CN" sz="16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10" name="文本2"/>
          <p:cNvGrpSpPr/>
          <p:nvPr/>
        </p:nvGrpSpPr>
        <p:grpSpPr>
          <a:xfrm>
            <a:off x="1475656" y="2533059"/>
            <a:ext cx="6361113" cy="836921"/>
            <a:chOff x="1393825" y="3024981"/>
            <a:chExt cx="6361113" cy="1115895"/>
          </a:xfrm>
        </p:grpSpPr>
        <p:sp>
          <p:nvSpPr>
            <p:cNvPr id="11" name="AutoShape 45"/>
            <p:cNvSpPr>
              <a:spLocks noChangeArrowheads="1"/>
            </p:cNvSpPr>
            <p:nvPr/>
          </p:nvSpPr>
          <p:spPr bwMode="gray">
            <a:xfrm>
              <a:off x="1393825" y="3024981"/>
              <a:ext cx="6361113" cy="1030288"/>
            </a:xfrm>
            <a:prstGeom prst="roundRect">
              <a:avLst>
                <a:gd name="adj" fmla="val 16667"/>
              </a:avLst>
            </a:prstGeom>
            <a:gradFill rotWithShape="1">
              <a:gsLst>
                <a:gs pos="0">
                  <a:srgbClr val="F9F9F9"/>
                </a:gs>
                <a:gs pos="100000">
                  <a:srgbClr val="EAEAEA"/>
                </a:gs>
              </a:gsLst>
              <a:lin ang="5400000" scaled="1"/>
            </a:gradFill>
            <a:ln w="19050">
              <a:solidFill>
                <a:srgbClr val="EAEAEA"/>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a:ln>
                  <a:noFill/>
                </a:ln>
                <a:solidFill>
                  <a:sysClr val="windowText" lastClr="000000"/>
                </a:solidFill>
                <a:effectLst/>
                <a:uLnTx/>
                <a:uFillTx/>
                <a:ea typeface="微软雅黑" panose="020B0503020204020204" pitchFamily="34" charset="-122"/>
              </a:endParaRPr>
            </a:p>
          </p:txBody>
        </p:sp>
        <p:sp>
          <p:nvSpPr>
            <p:cNvPr id="12" name="Text Box 64"/>
            <p:cNvSpPr txBox="1">
              <a:spLocks noChangeArrowheads="1"/>
            </p:cNvSpPr>
            <p:nvPr/>
          </p:nvSpPr>
          <p:spPr bwMode="black">
            <a:xfrm>
              <a:off x="1452563" y="3299620"/>
              <a:ext cx="6215781" cy="841256"/>
            </a:xfrm>
            <a:prstGeom prst="rect">
              <a:avLst/>
            </a:prstGeom>
            <a:noFill/>
            <a:ln>
              <a:noFill/>
            </a:ln>
            <a:effectLst/>
            <a:extLst>
              <a:ext uri="{909E8E84-426E-40DD-AFC4-6F175D3DCCD1}">
                <a14:hiddenFill xmlns:a14="http://schemas.microsoft.com/office/drawing/2010/main">
                  <a:gradFill rotWithShape="1">
                    <a:gsLst>
                      <a:gs pos="0">
                        <a:schemeClr val="accent2"/>
                      </a:gs>
                      <a:gs pos="100000">
                        <a:srgbClr val="95C583"/>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marL="285750" marR="0" lvl="0" indent="-285750" defTabSz="914400" eaLnBrk="1" fontAlgn="auto" latinLnBrk="0" hangingPunct="1">
                <a:lnSpc>
                  <a:spcPct val="100000"/>
                </a:lnSpc>
                <a:spcBef>
                  <a:spcPct val="50000"/>
                </a:spcBef>
                <a:spcAft>
                  <a:spcPts val="0"/>
                </a:spcAft>
                <a:buClrTx/>
                <a:buSzTx/>
                <a:buFont typeface="Arial" panose="020B0604020202020204" pitchFamily="34" charset="0"/>
                <a:buChar char="•"/>
                <a:defRPr/>
              </a:pPr>
              <a:r>
                <a:rPr kumimoji="0" lang="zh-CN" altLang="en-US" sz="1400" b="0" i="0" u="none" strike="noStrike" kern="0" cap="none" spc="0" normalizeH="0" baseline="0" noProof="0" dirty="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rPr>
                <a:t>点击</a:t>
              </a:r>
              <a:r>
                <a:rPr kumimoji="0" lang="zh-CN" altLang="en-US" sz="1400" b="0" i="0" u="none" strike="noStrike" kern="0" cap="none" spc="0" normalizeH="0" baseline="0" noProof="0" dirty="0" smtClean="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rPr>
                <a:t>这里添加文字</a:t>
              </a:r>
              <a:endParaRPr kumimoji="0" lang="en-US" altLang="zh-CN" sz="1400" b="0" i="0" u="none" strike="noStrike" kern="0" cap="none" spc="0" normalizeH="0" baseline="0" noProof="0" dirty="0" smtClean="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endParaRPr>
            </a:p>
            <a:p>
              <a:pPr marL="285750" marR="0" lvl="0" indent="-285750" defTabSz="914400" eaLnBrk="1" fontAlgn="auto" latinLnBrk="0" hangingPunct="1">
                <a:lnSpc>
                  <a:spcPct val="100000"/>
                </a:lnSpc>
                <a:spcBef>
                  <a:spcPct val="50000"/>
                </a:spcBef>
                <a:spcAft>
                  <a:spcPts val="0"/>
                </a:spcAft>
                <a:buClrTx/>
                <a:buSzTx/>
                <a:buFont typeface="Arial" panose="020B0604020202020204" pitchFamily="34" charset="0"/>
                <a:buChar char="•"/>
                <a:defRPr/>
              </a:pPr>
              <a:r>
                <a:rPr kumimoji="0" lang="zh-CN" altLang="en-US" sz="1400" b="0" i="0" u="none" strike="noStrike" kern="0" cap="none" spc="0" normalizeH="0" baseline="0" noProof="0" dirty="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rPr>
                <a:t>点击</a:t>
              </a:r>
              <a:r>
                <a:rPr kumimoji="0" lang="zh-CN" altLang="en-US" sz="1400" b="0" i="0" u="none" strike="noStrike" kern="0" cap="none" spc="0" normalizeH="0" baseline="0" noProof="0" dirty="0" smtClean="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rPr>
                <a:t>这里添加文字</a:t>
              </a:r>
              <a:endParaRPr kumimoji="0" lang="en-US" altLang="zh-CN" sz="1400" b="0" i="0" u="none" strike="noStrike" kern="0" cap="none" spc="0" normalizeH="0" baseline="0" noProof="0" dirty="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13" name="深色2"/>
          <p:cNvGrpSpPr/>
          <p:nvPr/>
        </p:nvGrpSpPr>
        <p:grpSpPr>
          <a:xfrm>
            <a:off x="2307505" y="2366373"/>
            <a:ext cx="4686300" cy="371893"/>
            <a:chOff x="2225675" y="1524000"/>
            <a:chExt cx="4686300" cy="495856"/>
          </a:xfrm>
        </p:grpSpPr>
        <p:sp>
          <p:nvSpPr>
            <p:cNvPr id="14" name="AutoShape 57"/>
            <p:cNvSpPr>
              <a:spLocks noChangeArrowheads="1"/>
            </p:cNvSpPr>
            <p:nvPr/>
          </p:nvSpPr>
          <p:spPr bwMode="gray">
            <a:xfrm>
              <a:off x="2225675" y="1524000"/>
              <a:ext cx="4686300" cy="463550"/>
            </a:xfrm>
            <a:prstGeom prst="roundRect">
              <a:avLst>
                <a:gd name="adj" fmla="val 24658"/>
              </a:avLst>
            </a:prstGeom>
            <a:solidFill>
              <a:srgbClr val="FF6E00"/>
            </a:soli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a:ln>
                  <a:noFill/>
                </a:ln>
                <a:solidFill>
                  <a:sysClr val="windowText" lastClr="000000"/>
                </a:solidFill>
                <a:effectLst/>
                <a:uLnTx/>
                <a:uFillTx/>
                <a:latin typeface="微软雅黑" panose="020B0503020204020204" pitchFamily="34" charset="-122"/>
                <a:ea typeface="微软雅黑" panose="020B0503020204020204" pitchFamily="34" charset="-122"/>
              </a:endParaRPr>
            </a:p>
          </p:txBody>
        </p:sp>
        <p:sp>
          <p:nvSpPr>
            <p:cNvPr id="15" name="AutoShape 9"/>
            <p:cNvSpPr>
              <a:spLocks noChangeArrowheads="1"/>
            </p:cNvSpPr>
            <p:nvPr/>
          </p:nvSpPr>
          <p:spPr bwMode="auto">
            <a:xfrm>
              <a:off x="2339751" y="1530342"/>
              <a:ext cx="4464497" cy="225433"/>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gradFill rotWithShape="1">
              <a:gsLst>
                <a:gs pos="0">
                  <a:srgbClr val="2676FF">
                    <a:lumMod val="20000"/>
                    <a:lumOff val="80000"/>
                    <a:alpha val="40000"/>
                  </a:srgbClr>
                </a:gs>
                <a:gs pos="100000">
                  <a:srgbClr val="FFFFFF">
                    <a:alpha val="0"/>
                  </a:srgbClr>
                </a:gs>
              </a:gsLst>
              <a:lin ang="5400000" scaled="1"/>
            </a:gra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endParaRPr>
            </a:p>
          </p:txBody>
        </p:sp>
        <p:sp>
          <p:nvSpPr>
            <p:cNvPr id="16" name="Rectangle 61"/>
            <p:cNvSpPr>
              <a:spLocks noChangeArrowheads="1"/>
            </p:cNvSpPr>
            <p:nvPr/>
          </p:nvSpPr>
          <p:spPr bwMode="gray">
            <a:xfrm>
              <a:off x="3551575" y="1568451"/>
              <a:ext cx="2031325" cy="451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ct val="50000"/>
                </a:spcBef>
                <a:spcAft>
                  <a:spcPts val="0"/>
                </a:spcAft>
                <a:buClr>
                  <a:srgbClr val="1F3F5F"/>
                </a:buClr>
                <a:buSzTx/>
                <a:buFontTx/>
                <a:buNone/>
                <a:defRPr/>
              </a:pPr>
              <a:r>
                <a:rPr kumimoji="0" lang="zh-CN" altLang="en-US" sz="1600" b="1"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Arial" panose="020B0604020202020204" pitchFamily="34" charset="0"/>
                </a:rPr>
                <a:t>在这里添加</a:t>
              </a:r>
              <a:r>
                <a:rPr kumimoji="0" lang="zh-CN" altLang="en-US" sz="16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panose="020B0604020202020204" pitchFamily="34" charset="0"/>
                </a:rPr>
                <a:t>标题</a:t>
              </a:r>
              <a:r>
                <a:rPr kumimoji="0" lang="zh-CN" altLang="en-US" sz="1600" b="1"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Arial" panose="020B0604020202020204" pitchFamily="34" charset="0"/>
                </a:rPr>
                <a:t>文字</a:t>
              </a:r>
              <a:endParaRPr kumimoji="0" lang="en-US" altLang="zh-CN" sz="16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17" name="文本3"/>
          <p:cNvGrpSpPr/>
          <p:nvPr/>
        </p:nvGrpSpPr>
        <p:grpSpPr>
          <a:xfrm>
            <a:off x="1475656" y="3695834"/>
            <a:ext cx="6361113" cy="836921"/>
            <a:chOff x="1393825" y="4575348"/>
            <a:chExt cx="6361113" cy="1115895"/>
          </a:xfrm>
        </p:grpSpPr>
        <p:sp>
          <p:nvSpPr>
            <p:cNvPr id="18" name="AutoShape 45"/>
            <p:cNvSpPr>
              <a:spLocks noChangeArrowheads="1"/>
            </p:cNvSpPr>
            <p:nvPr/>
          </p:nvSpPr>
          <p:spPr bwMode="gray">
            <a:xfrm>
              <a:off x="1393825" y="4575348"/>
              <a:ext cx="6361113" cy="1030288"/>
            </a:xfrm>
            <a:prstGeom prst="roundRect">
              <a:avLst>
                <a:gd name="adj" fmla="val 16667"/>
              </a:avLst>
            </a:prstGeom>
            <a:gradFill rotWithShape="1">
              <a:gsLst>
                <a:gs pos="0">
                  <a:srgbClr val="F9F9F9"/>
                </a:gs>
                <a:gs pos="100000">
                  <a:srgbClr val="EAEAEA"/>
                </a:gs>
              </a:gsLst>
              <a:lin ang="5400000" scaled="1"/>
            </a:gradFill>
            <a:ln w="19050">
              <a:solidFill>
                <a:srgbClr val="EAEAEA"/>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a:ln>
                  <a:noFill/>
                </a:ln>
                <a:solidFill>
                  <a:sysClr val="windowText" lastClr="000000"/>
                </a:solidFill>
                <a:effectLst/>
                <a:uLnTx/>
                <a:uFillTx/>
                <a:ea typeface="微软雅黑" panose="020B0503020204020204" pitchFamily="34" charset="-122"/>
              </a:endParaRPr>
            </a:p>
          </p:txBody>
        </p:sp>
        <p:sp>
          <p:nvSpPr>
            <p:cNvPr id="19" name="Text Box 64"/>
            <p:cNvSpPr txBox="1">
              <a:spLocks noChangeArrowheads="1"/>
            </p:cNvSpPr>
            <p:nvPr/>
          </p:nvSpPr>
          <p:spPr bwMode="black">
            <a:xfrm>
              <a:off x="1452563" y="4849987"/>
              <a:ext cx="6215781" cy="841256"/>
            </a:xfrm>
            <a:prstGeom prst="rect">
              <a:avLst/>
            </a:prstGeom>
            <a:noFill/>
            <a:ln>
              <a:noFill/>
            </a:ln>
            <a:effectLst/>
            <a:extLst>
              <a:ext uri="{909E8E84-426E-40DD-AFC4-6F175D3DCCD1}">
                <a14:hiddenFill xmlns:a14="http://schemas.microsoft.com/office/drawing/2010/main">
                  <a:gradFill rotWithShape="1">
                    <a:gsLst>
                      <a:gs pos="0">
                        <a:schemeClr val="accent2"/>
                      </a:gs>
                      <a:gs pos="100000">
                        <a:srgbClr val="95C583"/>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pPr marL="285750" marR="0" lvl="0" indent="-285750" defTabSz="914400" eaLnBrk="1" fontAlgn="auto" latinLnBrk="0" hangingPunct="1">
                <a:lnSpc>
                  <a:spcPct val="100000"/>
                </a:lnSpc>
                <a:spcBef>
                  <a:spcPct val="50000"/>
                </a:spcBef>
                <a:spcAft>
                  <a:spcPts val="0"/>
                </a:spcAft>
                <a:buClrTx/>
                <a:buSzTx/>
                <a:buFont typeface="Arial" panose="020B0604020202020204" pitchFamily="34" charset="0"/>
                <a:buChar char="•"/>
                <a:defRPr/>
              </a:pPr>
              <a:r>
                <a:rPr kumimoji="0" lang="zh-CN" altLang="en-US" sz="1400" b="0" i="0" u="none" strike="noStrike" kern="0" cap="none" spc="0" normalizeH="0" baseline="0" noProof="0" dirty="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rPr>
                <a:t>点击</a:t>
              </a:r>
              <a:r>
                <a:rPr kumimoji="0" lang="zh-CN" altLang="en-US" sz="1400" b="0" i="0" u="none" strike="noStrike" kern="0" cap="none" spc="0" normalizeH="0" baseline="0" noProof="0" dirty="0" smtClean="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rPr>
                <a:t>这里添加文字</a:t>
              </a:r>
              <a:endParaRPr kumimoji="0" lang="en-US" altLang="zh-CN" sz="1400" b="0" i="0" u="none" strike="noStrike" kern="0" cap="none" spc="0" normalizeH="0" baseline="0" noProof="0" dirty="0" smtClean="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endParaRPr>
            </a:p>
            <a:p>
              <a:pPr marL="285750" marR="0" lvl="0" indent="-285750" defTabSz="914400" eaLnBrk="1" fontAlgn="auto" latinLnBrk="0" hangingPunct="1">
                <a:lnSpc>
                  <a:spcPct val="100000"/>
                </a:lnSpc>
                <a:spcBef>
                  <a:spcPct val="50000"/>
                </a:spcBef>
                <a:spcAft>
                  <a:spcPts val="0"/>
                </a:spcAft>
                <a:buClrTx/>
                <a:buSzTx/>
                <a:buFont typeface="Arial" panose="020B0604020202020204" pitchFamily="34" charset="0"/>
                <a:buChar char="•"/>
                <a:defRPr/>
              </a:pPr>
              <a:r>
                <a:rPr kumimoji="0" lang="zh-CN" altLang="en-US" sz="1400" b="0" i="0" u="none" strike="noStrike" kern="0" cap="none" spc="0" normalizeH="0" baseline="0" noProof="0" dirty="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rPr>
                <a:t>点击</a:t>
              </a:r>
              <a:r>
                <a:rPr kumimoji="0" lang="zh-CN" altLang="en-US" sz="1400" b="0" i="0" u="none" strike="noStrike" kern="0" cap="none" spc="0" normalizeH="0" baseline="0" noProof="0" dirty="0" smtClean="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rPr>
                <a:t>这里添加文字</a:t>
              </a:r>
              <a:endParaRPr kumimoji="0" lang="en-US" altLang="zh-CN" sz="1400" b="0" i="0" u="none" strike="noStrike" kern="0" cap="none" spc="0" normalizeH="0" baseline="0" noProof="0" dirty="0">
                <a:ln>
                  <a:noFill/>
                </a:ln>
                <a:solidFill>
                  <a:srgbClr val="888888"/>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20" name="深色3"/>
          <p:cNvGrpSpPr/>
          <p:nvPr/>
        </p:nvGrpSpPr>
        <p:grpSpPr>
          <a:xfrm>
            <a:off x="2307505" y="3529148"/>
            <a:ext cx="4686300" cy="371893"/>
            <a:chOff x="2225675" y="1524000"/>
            <a:chExt cx="4686300" cy="495856"/>
          </a:xfrm>
        </p:grpSpPr>
        <p:sp>
          <p:nvSpPr>
            <p:cNvPr id="21" name="AutoShape 57"/>
            <p:cNvSpPr>
              <a:spLocks noChangeArrowheads="1"/>
            </p:cNvSpPr>
            <p:nvPr/>
          </p:nvSpPr>
          <p:spPr bwMode="gray">
            <a:xfrm>
              <a:off x="2225675" y="1524000"/>
              <a:ext cx="4686300" cy="463550"/>
            </a:xfrm>
            <a:prstGeom prst="roundRect">
              <a:avLst>
                <a:gd name="adj" fmla="val 24658"/>
              </a:avLst>
            </a:prstGeom>
            <a:solidFill>
              <a:srgbClr val="FF9900"/>
            </a:soli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1800" b="0" i="0" u="none" strike="noStrike" kern="0" cap="none" spc="0" normalizeH="0" baseline="0" noProof="0">
                <a:ln>
                  <a:noFill/>
                </a:ln>
                <a:solidFill>
                  <a:sysClr val="windowText" lastClr="000000"/>
                </a:solidFill>
                <a:effectLst/>
                <a:uLnTx/>
                <a:uFillTx/>
                <a:latin typeface="微软雅黑" panose="020B0503020204020204" pitchFamily="34" charset="-122"/>
                <a:ea typeface="微软雅黑" panose="020B0503020204020204" pitchFamily="34" charset="-122"/>
              </a:endParaRPr>
            </a:p>
          </p:txBody>
        </p:sp>
        <p:sp>
          <p:nvSpPr>
            <p:cNvPr id="22" name="AutoShape 9"/>
            <p:cNvSpPr>
              <a:spLocks noChangeArrowheads="1"/>
            </p:cNvSpPr>
            <p:nvPr/>
          </p:nvSpPr>
          <p:spPr bwMode="auto">
            <a:xfrm>
              <a:off x="2339751" y="1530342"/>
              <a:ext cx="4464497" cy="225433"/>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gradFill rotWithShape="1">
              <a:gsLst>
                <a:gs pos="0">
                  <a:srgbClr val="2676FF">
                    <a:lumMod val="20000"/>
                    <a:lumOff val="80000"/>
                    <a:alpha val="40000"/>
                  </a:srgbClr>
                </a:gs>
                <a:gs pos="100000">
                  <a:srgbClr val="FFFFFF">
                    <a:alpha val="0"/>
                  </a:srgbClr>
                </a:gs>
              </a:gsLst>
              <a:lin ang="5400000" scaled="1"/>
            </a:gra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endParaRPr>
            </a:p>
          </p:txBody>
        </p:sp>
        <p:sp>
          <p:nvSpPr>
            <p:cNvPr id="23" name="Rectangle 61"/>
            <p:cNvSpPr>
              <a:spLocks noChangeArrowheads="1"/>
            </p:cNvSpPr>
            <p:nvPr/>
          </p:nvSpPr>
          <p:spPr bwMode="gray">
            <a:xfrm>
              <a:off x="3551575" y="1568451"/>
              <a:ext cx="2031325" cy="451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ct val="50000"/>
                </a:spcBef>
                <a:spcAft>
                  <a:spcPts val="0"/>
                </a:spcAft>
                <a:buClr>
                  <a:srgbClr val="1F3F5F"/>
                </a:buClr>
                <a:buSzTx/>
                <a:buFontTx/>
                <a:buNone/>
                <a:defRPr/>
              </a:pPr>
              <a:r>
                <a:rPr kumimoji="0" lang="zh-CN" altLang="en-US" sz="1600" b="1"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Arial" panose="020B0604020202020204" pitchFamily="34" charset="0"/>
                </a:rPr>
                <a:t>在这里添加</a:t>
              </a:r>
              <a:r>
                <a:rPr kumimoji="0" lang="zh-CN" altLang="en-US" sz="16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panose="020B0604020202020204" pitchFamily="34" charset="0"/>
                </a:rPr>
                <a:t>标题</a:t>
              </a:r>
              <a:r>
                <a:rPr kumimoji="0" lang="zh-CN" altLang="en-US" sz="1600" b="1"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Arial" panose="020B0604020202020204" pitchFamily="34" charset="0"/>
                </a:rPr>
                <a:t>文字</a:t>
              </a:r>
              <a:endParaRPr kumimoji="0" lang="en-US" altLang="zh-CN" sz="16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gr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outVertical)">
                                      <p:cBhvr>
                                        <p:cTn id="11" dur="500"/>
                                        <p:tgtEl>
                                          <p:spTgt spid="3"/>
                                        </p:tgtEl>
                                      </p:cBhvr>
                                    </p:animEffect>
                                  </p:childTnLst>
                                </p:cTn>
                              </p:par>
                            </p:childTnLst>
                          </p:cTn>
                        </p:par>
                        <p:par>
                          <p:cTn id="12" fill="hold">
                            <p:stCondLst>
                              <p:cond delay="1000"/>
                            </p:stCondLst>
                            <p:childTnLst>
                              <p:par>
                                <p:cTn id="13" presetID="16" presetClass="entr" presetSubtype="21"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arn(inVertical)">
                                      <p:cBhvr>
                                        <p:cTn id="15" dur="500"/>
                                        <p:tgtEl>
                                          <p:spTgt spid="13"/>
                                        </p:tgtEl>
                                      </p:cBhvr>
                                    </p:animEffect>
                                  </p:childTnLst>
                                </p:cTn>
                              </p:par>
                            </p:childTnLst>
                          </p:cTn>
                        </p:par>
                        <p:par>
                          <p:cTn id="16" fill="hold">
                            <p:stCondLst>
                              <p:cond delay="1500"/>
                            </p:stCondLst>
                            <p:childTnLst>
                              <p:par>
                                <p:cTn id="17" presetID="16" presetClass="entr" presetSubtype="37"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arn(outVertical)">
                                      <p:cBhvr>
                                        <p:cTn id="19" dur="500"/>
                                        <p:tgtEl>
                                          <p:spTgt spid="10"/>
                                        </p:tgtEl>
                                      </p:cBhvr>
                                    </p:animEffect>
                                  </p:childTnLst>
                                </p:cTn>
                              </p:par>
                            </p:childTnLst>
                          </p:cTn>
                        </p:par>
                        <p:par>
                          <p:cTn id="20" fill="hold">
                            <p:stCondLst>
                              <p:cond delay="2000"/>
                            </p:stCondLst>
                            <p:childTnLst>
                              <p:par>
                                <p:cTn id="21" presetID="16" presetClass="entr" presetSubtype="21" fill="hold"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barn(inVertical)">
                                      <p:cBhvr>
                                        <p:cTn id="23" dur="500"/>
                                        <p:tgtEl>
                                          <p:spTgt spid="20"/>
                                        </p:tgtEl>
                                      </p:cBhvr>
                                    </p:animEffect>
                                  </p:childTnLst>
                                </p:cTn>
                              </p:par>
                            </p:childTnLst>
                          </p:cTn>
                        </p:par>
                        <p:par>
                          <p:cTn id="24" fill="hold">
                            <p:stCondLst>
                              <p:cond delay="2500"/>
                            </p:stCondLst>
                            <p:childTnLst>
                              <p:par>
                                <p:cTn id="25" presetID="16" presetClass="entr" presetSubtype="37" fill="hold"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arn(outVertical)">
                                      <p:cBhvr>
                                        <p:cTn id="2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0" y="-549"/>
            <a:ext cx="9144000" cy="5144049"/>
            <a:chOff x="0" y="-549"/>
            <a:chExt cx="9144000" cy="5144049"/>
          </a:xfrm>
        </p:grpSpPr>
        <p:pic>
          <p:nvPicPr>
            <p:cNvPr id="20" name="图片 19"/>
            <p:cNvPicPr>
              <a:picLocks noChangeAspect="1"/>
            </p:cNvPicPr>
            <p:nvPr/>
          </p:nvPicPr>
          <p:blipFill>
            <a:blip r:embed="rId1" cstate="email"/>
            <a:stretch>
              <a:fillRect/>
            </a:stretch>
          </p:blipFill>
          <p:spPr>
            <a:xfrm>
              <a:off x="0" y="0"/>
              <a:ext cx="9144000" cy="5143500"/>
            </a:xfrm>
            <a:prstGeom prst="rect">
              <a:avLst/>
            </a:prstGeom>
          </p:spPr>
        </p:pic>
        <p:pic>
          <p:nvPicPr>
            <p:cNvPr id="21" name="图片 20"/>
            <p:cNvPicPr>
              <a:picLocks noChangeAspect="1"/>
            </p:cNvPicPr>
            <p:nvPr/>
          </p:nvPicPr>
          <p:blipFill>
            <a:blip r:embed="rId2" cstate="email"/>
            <a:stretch>
              <a:fillRect/>
            </a:stretch>
          </p:blipFill>
          <p:spPr>
            <a:xfrm>
              <a:off x="0" y="4091940"/>
              <a:ext cx="9144000" cy="1051560"/>
            </a:xfrm>
            <a:prstGeom prst="rect">
              <a:avLst/>
            </a:prstGeom>
          </p:spPr>
        </p:pic>
        <p:pic>
          <p:nvPicPr>
            <p:cNvPr id="22" name="图片 21"/>
            <p:cNvPicPr>
              <a:picLocks noChangeAspect="1"/>
            </p:cNvPicPr>
            <p:nvPr/>
          </p:nvPicPr>
          <p:blipFill>
            <a:blip r:embed="rId3" cstate="email"/>
            <a:stretch>
              <a:fillRect/>
            </a:stretch>
          </p:blipFill>
          <p:spPr>
            <a:xfrm>
              <a:off x="0" y="-549"/>
              <a:ext cx="3213100" cy="3117076"/>
            </a:xfrm>
            <a:prstGeom prst="rect">
              <a:avLst/>
            </a:prstGeom>
          </p:spPr>
        </p:pic>
      </p:grpSp>
      <p:sp>
        <p:nvSpPr>
          <p:cNvPr id="104" name="TextBox 11"/>
          <p:cNvSpPr txBox="1"/>
          <p:nvPr/>
        </p:nvSpPr>
        <p:spPr>
          <a:xfrm>
            <a:off x="3851922" y="1707654"/>
            <a:ext cx="2954655" cy="1077218"/>
          </a:xfrm>
          <a:prstGeom prst="rect">
            <a:avLst/>
          </a:prstGeom>
          <a:noFill/>
        </p:spPr>
        <p:txBody>
          <a:bodyPr wrap="none" rtlCol="0">
            <a:spAutoFit/>
          </a:bodyPr>
          <a:lstStyle/>
          <a:p>
            <a:pPr marL="0" lvl="1" defTabSz="914400" fontAlgn="base">
              <a:spcBef>
                <a:spcPct val="0"/>
              </a:spcBef>
              <a:spcAft>
                <a:spcPct val="0"/>
              </a:spcAft>
            </a:pPr>
            <a:r>
              <a:rPr lang="zh-CN" altLang="en-US" sz="1400" b="1" dirty="0" smtClean="0">
                <a:solidFill>
                  <a:srgbClr val="080808"/>
                </a:solidFill>
                <a:latin typeface="微软雅黑" panose="020B0503020204020204" pitchFamily="34" charset="-122"/>
                <a:ea typeface="微软雅黑" panose="020B0503020204020204" pitchFamily="34" charset="-122"/>
              </a:rPr>
              <a:t> </a:t>
            </a:r>
            <a:r>
              <a:rPr lang="zh-CN" altLang="en-US" sz="2800" b="1" dirty="0" smtClean="0">
                <a:solidFill>
                  <a:srgbClr val="080808"/>
                </a:solidFill>
                <a:latin typeface="微软雅黑" panose="020B0503020204020204" pitchFamily="34" charset="-122"/>
                <a:ea typeface="微软雅黑" panose="020B0503020204020204" pitchFamily="34" charset="-122"/>
              </a:rPr>
              <a:t>第二部分</a:t>
            </a:r>
            <a:endParaRPr lang="en-US" altLang="zh-CN" sz="2800" b="1" dirty="0">
              <a:solidFill>
                <a:srgbClr val="080808"/>
              </a:solidFill>
              <a:latin typeface="微软雅黑" panose="020B0503020204020204" pitchFamily="34" charset="-122"/>
              <a:ea typeface="微软雅黑" panose="020B0503020204020204" pitchFamily="34" charset="-122"/>
            </a:endParaRPr>
          </a:p>
          <a:p>
            <a:pPr marL="0" lvl="1" algn="ctr" defTabSz="914400" fontAlgn="base">
              <a:spcBef>
                <a:spcPct val="0"/>
              </a:spcBef>
              <a:spcAft>
                <a:spcPct val="0"/>
              </a:spcAft>
            </a:pPr>
            <a:r>
              <a:rPr lang="zh-CN" altLang="en-US" sz="3600" b="1" dirty="0" smtClean="0">
                <a:solidFill>
                  <a:srgbClr val="C00002"/>
                </a:solidFill>
                <a:latin typeface="微软雅黑" panose="020B0503020204020204" pitchFamily="34" charset="-122"/>
                <a:ea typeface="微软雅黑" panose="020B0503020204020204" pitchFamily="34" charset="-122"/>
              </a:rPr>
              <a:t>标题文字内容</a:t>
            </a:r>
            <a:endParaRPr lang="en-US" altLang="zh-CN" sz="3600" b="1" dirty="0" smtClean="0">
              <a:solidFill>
                <a:srgbClr val="C00002"/>
              </a:solidFill>
              <a:latin typeface="微软雅黑" panose="020B0503020204020204" pitchFamily="34" charset="-122"/>
              <a:ea typeface="微软雅黑" panose="020B0503020204020204" pitchFamily="34" charset="-122"/>
            </a:endParaRPr>
          </a:p>
        </p:txBody>
      </p:sp>
      <p:cxnSp>
        <p:nvCxnSpPr>
          <p:cNvPr id="105" name="直接连接符 104"/>
          <p:cNvCxnSpPr/>
          <p:nvPr/>
        </p:nvCxnSpPr>
        <p:spPr>
          <a:xfrm flipV="1">
            <a:off x="3635896" y="1635646"/>
            <a:ext cx="0" cy="1924424"/>
          </a:xfrm>
          <a:prstGeom prst="line">
            <a:avLst/>
          </a:prstGeom>
          <a:noFill/>
          <a:ln w="12700" cap="flat" cmpd="sng" algn="ctr">
            <a:solidFill>
              <a:srgbClr val="080808"/>
            </a:solidFill>
            <a:prstDash val="dash"/>
          </a:ln>
          <a:effectLst/>
        </p:spPr>
      </p:cxnSp>
      <p:sp>
        <p:nvSpPr>
          <p:cNvPr id="106" name="TextBox 13"/>
          <p:cNvSpPr txBox="1"/>
          <p:nvPr/>
        </p:nvSpPr>
        <p:spPr>
          <a:xfrm>
            <a:off x="2317896" y="3229730"/>
            <a:ext cx="902846" cy="246221"/>
          </a:xfrm>
          <a:prstGeom prst="rect">
            <a:avLst/>
          </a:prstGeom>
          <a:noFill/>
        </p:spPr>
        <p:txBody>
          <a:bodyPr wrap="square" lIns="0" tIns="0" rIns="0" bIns="0" rtlCol="0">
            <a:spAutoFit/>
          </a:bodyPr>
          <a:lstStyle/>
          <a:p>
            <a:pPr defTabSz="914400" fontAlgn="base">
              <a:spcBef>
                <a:spcPct val="0"/>
              </a:spcBef>
              <a:spcAft>
                <a:spcPct val="0"/>
              </a:spcAft>
            </a:pPr>
            <a:r>
              <a:rPr lang="en-US" altLang="zh-CN" sz="1600" dirty="0" smtClean="0">
                <a:solidFill>
                  <a:srgbClr val="080808"/>
                </a:solidFill>
                <a:latin typeface="微软雅黑" panose="020B0503020204020204" pitchFamily="34" charset="-122"/>
                <a:ea typeface="微软雅黑" panose="020B0503020204020204" pitchFamily="34" charset="-122"/>
              </a:rPr>
              <a:t>PART 02</a:t>
            </a:r>
            <a:endParaRPr lang="zh-CN" altLang="en-US" sz="1600" dirty="0" smtClean="0">
              <a:solidFill>
                <a:srgbClr val="080808"/>
              </a:solidFill>
              <a:latin typeface="微软雅黑" panose="020B0503020204020204" pitchFamily="34" charset="-122"/>
              <a:ea typeface="微软雅黑" panose="020B0503020204020204" pitchFamily="34" charset="-122"/>
            </a:endParaRPr>
          </a:p>
        </p:txBody>
      </p:sp>
      <p:grpSp>
        <p:nvGrpSpPr>
          <p:cNvPr id="107" name="组合 106"/>
          <p:cNvGrpSpPr/>
          <p:nvPr/>
        </p:nvGrpSpPr>
        <p:grpSpPr>
          <a:xfrm>
            <a:off x="2123728" y="1707656"/>
            <a:ext cx="1197175" cy="1197175"/>
            <a:chOff x="304800" y="673100"/>
            <a:chExt cx="4000500" cy="4000500"/>
          </a:xfrm>
          <a:effectLst>
            <a:outerShdw blurRad="444500" dist="254000" dir="8100000" algn="tr" rotWithShape="0">
              <a:prstClr val="black">
                <a:alpha val="50000"/>
              </a:prstClr>
            </a:outerShdw>
          </a:effectLst>
        </p:grpSpPr>
        <p:sp>
          <p:nvSpPr>
            <p:cNvPr id="108" name="同心圆 10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080808"/>
                </a:solidFill>
                <a:effectLst/>
                <a:uLnTx/>
                <a:uFillTx/>
                <a:latin typeface="微软雅黑" panose="020B0503020204020204" pitchFamily="34" charset="-122"/>
                <a:ea typeface="微软雅黑" panose="020B0503020204020204" pitchFamily="34" charset="-122"/>
              </a:endParaRPr>
            </a:p>
          </p:txBody>
        </p:sp>
        <p:sp>
          <p:nvSpPr>
            <p:cNvPr id="109" name="椭圆 10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080808"/>
                </a:solidFill>
                <a:effectLst/>
                <a:uLnTx/>
                <a:uFillTx/>
                <a:latin typeface="微软雅黑" panose="020B0503020204020204" pitchFamily="34" charset="-122"/>
                <a:ea typeface="微软雅黑" panose="020B0503020204020204" pitchFamily="34" charset="-122"/>
              </a:endParaRPr>
            </a:p>
          </p:txBody>
        </p:sp>
      </p:grpSp>
      <p:sp>
        <p:nvSpPr>
          <p:cNvPr id="110" name="TextBox 24"/>
          <p:cNvSpPr txBox="1"/>
          <p:nvPr/>
        </p:nvSpPr>
        <p:spPr>
          <a:xfrm>
            <a:off x="3948592" y="2787774"/>
            <a:ext cx="1027882"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1" name="TextBox 25"/>
          <p:cNvSpPr txBox="1"/>
          <p:nvPr/>
        </p:nvSpPr>
        <p:spPr>
          <a:xfrm>
            <a:off x="5001263" y="2787774"/>
            <a:ext cx="985236"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2" name="TextBox 26"/>
          <p:cNvSpPr txBox="1"/>
          <p:nvPr/>
        </p:nvSpPr>
        <p:spPr>
          <a:xfrm>
            <a:off x="6011289" y="2787774"/>
            <a:ext cx="1027882"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3" name="TextBox 27"/>
          <p:cNvSpPr txBox="1"/>
          <p:nvPr/>
        </p:nvSpPr>
        <p:spPr>
          <a:xfrm>
            <a:off x="3948592" y="3134845"/>
            <a:ext cx="985236"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4" name="TextBox 28"/>
          <p:cNvSpPr txBox="1"/>
          <p:nvPr/>
        </p:nvSpPr>
        <p:spPr>
          <a:xfrm>
            <a:off x="5001264" y="3134845"/>
            <a:ext cx="985236"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5" name="TextBox 29"/>
          <p:cNvSpPr txBox="1"/>
          <p:nvPr/>
        </p:nvSpPr>
        <p:spPr>
          <a:xfrm>
            <a:off x="6010903" y="3134845"/>
            <a:ext cx="985236" cy="245726"/>
          </a:xfrm>
          <a:prstGeom prst="rect">
            <a:avLst/>
          </a:prstGeom>
          <a:noFill/>
        </p:spPr>
        <p:txBody>
          <a:bodyPr wrap="square" lIns="60469" tIns="30235" rIns="60469" bIns="30235" rtlCol="0">
            <a:spAutoFit/>
          </a:bodyPr>
          <a:lstStyle/>
          <a:p>
            <a:pPr defTabSz="914400" fontAlgn="base">
              <a:spcBef>
                <a:spcPct val="0"/>
              </a:spcBef>
              <a:spcAft>
                <a:spcPct val="0"/>
              </a:spcAft>
            </a:pPr>
            <a:r>
              <a:rPr lang="en-US" altLang="zh-CN" sz="1200" dirty="0" smtClean="0">
                <a:solidFill>
                  <a:srgbClr val="080808"/>
                </a:solidFill>
                <a:latin typeface="微软雅黑" panose="020B0503020204020204" pitchFamily="34" charset="-122"/>
                <a:ea typeface="微软雅黑" panose="020B0503020204020204" pitchFamily="34" charset="-122"/>
              </a:rPr>
              <a:t>※ </a:t>
            </a:r>
            <a:r>
              <a:rPr lang="zh-CN" altLang="en-US" sz="1200" dirty="0" smtClean="0">
                <a:solidFill>
                  <a:srgbClr val="080808"/>
                </a:solidFill>
                <a:latin typeface="微软雅黑" panose="020B0503020204020204" pitchFamily="34" charset="-122"/>
                <a:ea typeface="微软雅黑" panose="020B0503020204020204" pitchFamily="34" charset="-122"/>
              </a:rPr>
              <a:t>添加</a:t>
            </a:r>
            <a:r>
              <a:rPr lang="zh-CN" altLang="en-US" sz="1200" dirty="0">
                <a:solidFill>
                  <a:srgbClr val="080808"/>
                </a:solidFill>
                <a:latin typeface="微软雅黑" panose="020B0503020204020204" pitchFamily="34" charset="-122"/>
                <a:ea typeface="微软雅黑" panose="020B0503020204020204" pitchFamily="34" charset="-122"/>
              </a:rPr>
              <a:t>内容</a:t>
            </a:r>
            <a:endParaRPr lang="zh-CN" altLang="en-US" sz="1200" dirty="0">
              <a:solidFill>
                <a:srgbClr val="080808"/>
              </a:solidFill>
              <a:latin typeface="微软雅黑" panose="020B0503020204020204" pitchFamily="34" charset="-122"/>
              <a:ea typeface="微软雅黑" panose="020B0503020204020204" pitchFamily="34" charset="-122"/>
            </a:endParaRPr>
          </a:p>
        </p:txBody>
      </p:sp>
      <p:sp>
        <p:nvSpPr>
          <p:cNvPr id="116" name="TextBox 13"/>
          <p:cNvSpPr txBox="1"/>
          <p:nvPr/>
        </p:nvSpPr>
        <p:spPr>
          <a:xfrm>
            <a:off x="2344338" y="1921522"/>
            <a:ext cx="902846" cy="769441"/>
          </a:xfrm>
          <a:prstGeom prst="rect">
            <a:avLst/>
          </a:prstGeom>
          <a:noFill/>
        </p:spPr>
        <p:txBody>
          <a:bodyPr wrap="square" lIns="0" tIns="0" rIns="0" bIns="0" rtlCol="0">
            <a:spAutoFit/>
          </a:bodyPr>
          <a:lstStyle/>
          <a:p>
            <a:pPr defTabSz="914400" fontAlgn="base">
              <a:spcBef>
                <a:spcPct val="0"/>
              </a:spcBef>
              <a:spcAft>
                <a:spcPct val="0"/>
              </a:spcAft>
            </a:pPr>
            <a:r>
              <a:rPr lang="en-US" altLang="zh-CN" sz="5000" b="1" dirty="0" smtClean="0">
                <a:solidFill>
                  <a:srgbClr val="C00002"/>
                </a:solidFill>
                <a:latin typeface="微软雅黑" panose="020B0503020204020204" pitchFamily="34" charset="-122"/>
                <a:ea typeface="微软雅黑" panose="020B0503020204020204" pitchFamily="34" charset="-122"/>
              </a:rPr>
              <a:t>02</a:t>
            </a:r>
            <a:endParaRPr lang="zh-CN" altLang="en-US" sz="5000" b="1" dirty="0" smtClean="0">
              <a:solidFill>
                <a:srgbClr val="C00002"/>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16"/>
                                        </p:tgtEl>
                                        <p:attrNameLst>
                                          <p:attrName>style.visibility</p:attrName>
                                        </p:attrNameLst>
                                      </p:cBhvr>
                                      <p:to>
                                        <p:strVal val="visible"/>
                                      </p:to>
                                    </p:set>
                                    <p:animEffect transition="in" filter="fade">
                                      <p:cBhvr>
                                        <p:cTn id="7" dur="500"/>
                                        <p:tgtEl>
                                          <p:spTgt spid="116"/>
                                        </p:tgtEl>
                                      </p:cBhvr>
                                    </p:animEffect>
                                    <p:anim calcmode="lin" valueType="num">
                                      <p:cBhvr>
                                        <p:cTn id="8" dur="500" fill="hold"/>
                                        <p:tgtEl>
                                          <p:spTgt spid="116"/>
                                        </p:tgtEl>
                                        <p:attrNameLst>
                                          <p:attrName>ppt_x</p:attrName>
                                        </p:attrNameLst>
                                      </p:cBhvr>
                                      <p:tavLst>
                                        <p:tav tm="0">
                                          <p:val>
                                            <p:strVal val="#ppt_x"/>
                                          </p:val>
                                        </p:tav>
                                        <p:tav tm="100000">
                                          <p:val>
                                            <p:strVal val="#ppt_x"/>
                                          </p:val>
                                        </p:tav>
                                      </p:tavLst>
                                    </p:anim>
                                    <p:anim calcmode="lin" valueType="num">
                                      <p:cBhvr>
                                        <p:cTn id="9" dur="500" fill="hold"/>
                                        <p:tgtEl>
                                          <p:spTgt spid="1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4" fill="hold" nodeType="afterEffect">
                                  <p:stCondLst>
                                    <p:cond delay="0"/>
                                  </p:stCondLst>
                                  <p:childTnLst>
                                    <p:set>
                                      <p:cBhvr>
                                        <p:cTn id="12" dur="1" fill="hold">
                                          <p:stCondLst>
                                            <p:cond delay="0"/>
                                          </p:stCondLst>
                                        </p:cTn>
                                        <p:tgtEl>
                                          <p:spTgt spid="105"/>
                                        </p:tgtEl>
                                        <p:attrNameLst>
                                          <p:attrName>style.visibility</p:attrName>
                                        </p:attrNameLst>
                                      </p:cBhvr>
                                      <p:to>
                                        <p:strVal val="visible"/>
                                      </p:to>
                                    </p:set>
                                    <p:animEffect transition="in" filter="wipe(down)">
                                      <p:cBhvr>
                                        <p:cTn id="13" dur="500"/>
                                        <p:tgtEl>
                                          <p:spTgt spid="105"/>
                                        </p:tgtEl>
                                      </p:cBhvr>
                                    </p:animEffect>
                                  </p:childTnLst>
                                </p:cTn>
                              </p:par>
                            </p:childTnLst>
                          </p:cTn>
                        </p:par>
                        <p:par>
                          <p:cTn id="14" fill="hold">
                            <p:stCondLst>
                              <p:cond delay="1000"/>
                            </p:stCondLst>
                            <p:childTnLst>
                              <p:par>
                                <p:cTn id="15" presetID="12" presetClass="entr" presetSubtype="8" fill="hold" grpId="0" nodeType="afterEffect">
                                  <p:stCondLst>
                                    <p:cond delay="0"/>
                                  </p:stCondLst>
                                  <p:childTnLst>
                                    <p:set>
                                      <p:cBhvr>
                                        <p:cTn id="16" dur="1" fill="hold">
                                          <p:stCondLst>
                                            <p:cond delay="0"/>
                                          </p:stCondLst>
                                        </p:cTn>
                                        <p:tgtEl>
                                          <p:spTgt spid="104"/>
                                        </p:tgtEl>
                                        <p:attrNameLst>
                                          <p:attrName>style.visibility</p:attrName>
                                        </p:attrNameLst>
                                      </p:cBhvr>
                                      <p:to>
                                        <p:strVal val="visible"/>
                                      </p:to>
                                    </p:set>
                                    <p:anim calcmode="lin" valueType="num">
                                      <p:cBhvr additive="base">
                                        <p:cTn id="17" dur="500"/>
                                        <p:tgtEl>
                                          <p:spTgt spid="104"/>
                                        </p:tgtEl>
                                        <p:attrNameLst>
                                          <p:attrName>ppt_x</p:attrName>
                                        </p:attrNameLst>
                                      </p:cBhvr>
                                      <p:tavLst>
                                        <p:tav tm="0">
                                          <p:val>
                                            <p:strVal val="#ppt_x-#ppt_w*1.125000"/>
                                          </p:val>
                                        </p:tav>
                                        <p:tav tm="100000">
                                          <p:val>
                                            <p:strVal val="#ppt_x"/>
                                          </p:val>
                                        </p:tav>
                                      </p:tavLst>
                                    </p:anim>
                                    <p:animEffect transition="in" filter="wipe(right)">
                                      <p:cBhvr>
                                        <p:cTn id="18" dur="500"/>
                                        <p:tgtEl>
                                          <p:spTgt spid="104"/>
                                        </p:tgtEl>
                                      </p:cBhvr>
                                    </p:animEffect>
                                  </p:childTnLst>
                                </p:cTn>
                              </p:par>
                            </p:childTnLst>
                          </p:cTn>
                        </p:par>
                        <p:par>
                          <p:cTn id="19" fill="hold">
                            <p:stCondLst>
                              <p:cond delay="1500"/>
                            </p:stCondLst>
                            <p:childTnLst>
                              <p:par>
                                <p:cTn id="20" presetID="47" presetClass="entr" presetSubtype="0" fill="hold" grpId="0" nodeType="afterEffect">
                                  <p:stCondLst>
                                    <p:cond delay="0"/>
                                  </p:stCondLst>
                                  <p:childTnLst>
                                    <p:set>
                                      <p:cBhvr>
                                        <p:cTn id="21" dur="1" fill="hold">
                                          <p:stCondLst>
                                            <p:cond delay="0"/>
                                          </p:stCondLst>
                                        </p:cTn>
                                        <p:tgtEl>
                                          <p:spTgt spid="106"/>
                                        </p:tgtEl>
                                        <p:attrNameLst>
                                          <p:attrName>style.visibility</p:attrName>
                                        </p:attrNameLst>
                                      </p:cBhvr>
                                      <p:to>
                                        <p:strVal val="visible"/>
                                      </p:to>
                                    </p:set>
                                    <p:animEffect transition="in" filter="fade">
                                      <p:cBhvr>
                                        <p:cTn id="22" dur="500"/>
                                        <p:tgtEl>
                                          <p:spTgt spid="106"/>
                                        </p:tgtEl>
                                      </p:cBhvr>
                                    </p:animEffect>
                                    <p:anim calcmode="lin" valueType="num">
                                      <p:cBhvr>
                                        <p:cTn id="23" dur="500" fill="hold"/>
                                        <p:tgtEl>
                                          <p:spTgt spid="106"/>
                                        </p:tgtEl>
                                        <p:attrNameLst>
                                          <p:attrName>ppt_x</p:attrName>
                                        </p:attrNameLst>
                                      </p:cBhvr>
                                      <p:tavLst>
                                        <p:tav tm="0">
                                          <p:val>
                                            <p:strVal val="#ppt_x"/>
                                          </p:val>
                                        </p:tav>
                                        <p:tav tm="100000">
                                          <p:val>
                                            <p:strVal val="#ppt_x"/>
                                          </p:val>
                                        </p:tav>
                                      </p:tavLst>
                                    </p:anim>
                                    <p:anim calcmode="lin" valueType="num">
                                      <p:cBhvr>
                                        <p:cTn id="24" dur="500" fill="hold"/>
                                        <p:tgtEl>
                                          <p:spTgt spid="106"/>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 presetClass="entr" presetSubtype="4" fill="hold" grpId="0" nodeType="afterEffect">
                                  <p:stCondLst>
                                    <p:cond delay="0"/>
                                  </p:stCondLst>
                                  <p:childTnLst>
                                    <p:set>
                                      <p:cBhvr>
                                        <p:cTn id="27" dur="1" fill="hold">
                                          <p:stCondLst>
                                            <p:cond delay="0"/>
                                          </p:stCondLst>
                                        </p:cTn>
                                        <p:tgtEl>
                                          <p:spTgt spid="110"/>
                                        </p:tgtEl>
                                        <p:attrNameLst>
                                          <p:attrName>style.visibility</p:attrName>
                                        </p:attrNameLst>
                                      </p:cBhvr>
                                      <p:to>
                                        <p:strVal val="visible"/>
                                      </p:to>
                                    </p:set>
                                    <p:anim calcmode="lin" valueType="num">
                                      <p:cBhvr additive="base">
                                        <p:cTn id="28" dur="500" fill="hold"/>
                                        <p:tgtEl>
                                          <p:spTgt spid="110"/>
                                        </p:tgtEl>
                                        <p:attrNameLst>
                                          <p:attrName>ppt_x</p:attrName>
                                        </p:attrNameLst>
                                      </p:cBhvr>
                                      <p:tavLst>
                                        <p:tav tm="0">
                                          <p:val>
                                            <p:strVal val="#ppt_x"/>
                                          </p:val>
                                        </p:tav>
                                        <p:tav tm="100000">
                                          <p:val>
                                            <p:strVal val="#ppt_x"/>
                                          </p:val>
                                        </p:tav>
                                      </p:tavLst>
                                    </p:anim>
                                    <p:anim calcmode="lin" valueType="num">
                                      <p:cBhvr additive="base">
                                        <p:cTn id="29" dur="500" fill="hold"/>
                                        <p:tgtEl>
                                          <p:spTgt spid="110"/>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200"/>
                                  </p:stCondLst>
                                  <p:childTnLst>
                                    <p:set>
                                      <p:cBhvr>
                                        <p:cTn id="31" dur="1" fill="hold">
                                          <p:stCondLst>
                                            <p:cond delay="0"/>
                                          </p:stCondLst>
                                        </p:cTn>
                                        <p:tgtEl>
                                          <p:spTgt spid="111"/>
                                        </p:tgtEl>
                                        <p:attrNameLst>
                                          <p:attrName>style.visibility</p:attrName>
                                        </p:attrNameLst>
                                      </p:cBhvr>
                                      <p:to>
                                        <p:strVal val="visible"/>
                                      </p:to>
                                    </p:set>
                                    <p:anim calcmode="lin" valueType="num">
                                      <p:cBhvr additive="base">
                                        <p:cTn id="32" dur="500" fill="hold"/>
                                        <p:tgtEl>
                                          <p:spTgt spid="111"/>
                                        </p:tgtEl>
                                        <p:attrNameLst>
                                          <p:attrName>ppt_x</p:attrName>
                                        </p:attrNameLst>
                                      </p:cBhvr>
                                      <p:tavLst>
                                        <p:tav tm="0">
                                          <p:val>
                                            <p:strVal val="#ppt_x"/>
                                          </p:val>
                                        </p:tav>
                                        <p:tav tm="100000">
                                          <p:val>
                                            <p:strVal val="#ppt_x"/>
                                          </p:val>
                                        </p:tav>
                                      </p:tavLst>
                                    </p:anim>
                                    <p:anim calcmode="lin" valueType="num">
                                      <p:cBhvr additive="base">
                                        <p:cTn id="33" dur="500" fill="hold"/>
                                        <p:tgtEl>
                                          <p:spTgt spid="111"/>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400"/>
                                  </p:stCondLst>
                                  <p:childTnLst>
                                    <p:set>
                                      <p:cBhvr>
                                        <p:cTn id="35" dur="1" fill="hold">
                                          <p:stCondLst>
                                            <p:cond delay="0"/>
                                          </p:stCondLst>
                                        </p:cTn>
                                        <p:tgtEl>
                                          <p:spTgt spid="112"/>
                                        </p:tgtEl>
                                        <p:attrNameLst>
                                          <p:attrName>style.visibility</p:attrName>
                                        </p:attrNameLst>
                                      </p:cBhvr>
                                      <p:to>
                                        <p:strVal val="visible"/>
                                      </p:to>
                                    </p:set>
                                    <p:anim calcmode="lin" valueType="num">
                                      <p:cBhvr additive="base">
                                        <p:cTn id="36" dur="500" fill="hold"/>
                                        <p:tgtEl>
                                          <p:spTgt spid="112"/>
                                        </p:tgtEl>
                                        <p:attrNameLst>
                                          <p:attrName>ppt_x</p:attrName>
                                        </p:attrNameLst>
                                      </p:cBhvr>
                                      <p:tavLst>
                                        <p:tav tm="0">
                                          <p:val>
                                            <p:strVal val="#ppt_x"/>
                                          </p:val>
                                        </p:tav>
                                        <p:tav tm="100000">
                                          <p:val>
                                            <p:strVal val="#ppt_x"/>
                                          </p:val>
                                        </p:tav>
                                      </p:tavLst>
                                    </p:anim>
                                    <p:anim calcmode="lin" valueType="num">
                                      <p:cBhvr additive="base">
                                        <p:cTn id="37" dur="500" fill="hold"/>
                                        <p:tgtEl>
                                          <p:spTgt spid="112"/>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600"/>
                                  </p:stCondLst>
                                  <p:childTnLst>
                                    <p:set>
                                      <p:cBhvr>
                                        <p:cTn id="39" dur="1" fill="hold">
                                          <p:stCondLst>
                                            <p:cond delay="0"/>
                                          </p:stCondLst>
                                        </p:cTn>
                                        <p:tgtEl>
                                          <p:spTgt spid="113"/>
                                        </p:tgtEl>
                                        <p:attrNameLst>
                                          <p:attrName>style.visibility</p:attrName>
                                        </p:attrNameLst>
                                      </p:cBhvr>
                                      <p:to>
                                        <p:strVal val="visible"/>
                                      </p:to>
                                    </p:set>
                                    <p:anim calcmode="lin" valueType="num">
                                      <p:cBhvr additive="base">
                                        <p:cTn id="40" dur="500" fill="hold"/>
                                        <p:tgtEl>
                                          <p:spTgt spid="113"/>
                                        </p:tgtEl>
                                        <p:attrNameLst>
                                          <p:attrName>ppt_x</p:attrName>
                                        </p:attrNameLst>
                                      </p:cBhvr>
                                      <p:tavLst>
                                        <p:tav tm="0">
                                          <p:val>
                                            <p:strVal val="#ppt_x"/>
                                          </p:val>
                                        </p:tav>
                                        <p:tav tm="100000">
                                          <p:val>
                                            <p:strVal val="#ppt_x"/>
                                          </p:val>
                                        </p:tav>
                                      </p:tavLst>
                                    </p:anim>
                                    <p:anim calcmode="lin" valueType="num">
                                      <p:cBhvr additive="base">
                                        <p:cTn id="41" dur="500" fill="hold"/>
                                        <p:tgtEl>
                                          <p:spTgt spid="113"/>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800"/>
                                  </p:stCondLst>
                                  <p:childTnLst>
                                    <p:set>
                                      <p:cBhvr>
                                        <p:cTn id="43" dur="1" fill="hold">
                                          <p:stCondLst>
                                            <p:cond delay="0"/>
                                          </p:stCondLst>
                                        </p:cTn>
                                        <p:tgtEl>
                                          <p:spTgt spid="114"/>
                                        </p:tgtEl>
                                        <p:attrNameLst>
                                          <p:attrName>style.visibility</p:attrName>
                                        </p:attrNameLst>
                                      </p:cBhvr>
                                      <p:to>
                                        <p:strVal val="visible"/>
                                      </p:to>
                                    </p:set>
                                    <p:anim calcmode="lin" valueType="num">
                                      <p:cBhvr additive="base">
                                        <p:cTn id="44" dur="500" fill="hold"/>
                                        <p:tgtEl>
                                          <p:spTgt spid="114"/>
                                        </p:tgtEl>
                                        <p:attrNameLst>
                                          <p:attrName>ppt_x</p:attrName>
                                        </p:attrNameLst>
                                      </p:cBhvr>
                                      <p:tavLst>
                                        <p:tav tm="0">
                                          <p:val>
                                            <p:strVal val="#ppt_x"/>
                                          </p:val>
                                        </p:tav>
                                        <p:tav tm="100000">
                                          <p:val>
                                            <p:strVal val="#ppt_x"/>
                                          </p:val>
                                        </p:tav>
                                      </p:tavLst>
                                    </p:anim>
                                    <p:anim calcmode="lin" valueType="num">
                                      <p:cBhvr additive="base">
                                        <p:cTn id="45" dur="500" fill="hold"/>
                                        <p:tgtEl>
                                          <p:spTgt spid="114"/>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1000"/>
                                  </p:stCondLst>
                                  <p:childTnLst>
                                    <p:set>
                                      <p:cBhvr>
                                        <p:cTn id="47" dur="1" fill="hold">
                                          <p:stCondLst>
                                            <p:cond delay="0"/>
                                          </p:stCondLst>
                                        </p:cTn>
                                        <p:tgtEl>
                                          <p:spTgt spid="115"/>
                                        </p:tgtEl>
                                        <p:attrNameLst>
                                          <p:attrName>style.visibility</p:attrName>
                                        </p:attrNameLst>
                                      </p:cBhvr>
                                      <p:to>
                                        <p:strVal val="visible"/>
                                      </p:to>
                                    </p:set>
                                    <p:anim calcmode="lin" valueType="num">
                                      <p:cBhvr additive="base">
                                        <p:cTn id="48" dur="500" fill="hold"/>
                                        <p:tgtEl>
                                          <p:spTgt spid="115"/>
                                        </p:tgtEl>
                                        <p:attrNameLst>
                                          <p:attrName>ppt_x</p:attrName>
                                        </p:attrNameLst>
                                      </p:cBhvr>
                                      <p:tavLst>
                                        <p:tav tm="0">
                                          <p:val>
                                            <p:strVal val="#ppt_x"/>
                                          </p:val>
                                        </p:tav>
                                        <p:tav tm="100000">
                                          <p:val>
                                            <p:strVal val="#ppt_x"/>
                                          </p:val>
                                        </p:tav>
                                      </p:tavLst>
                                    </p:anim>
                                    <p:anim calcmode="lin" valueType="num">
                                      <p:cBhvr additive="base">
                                        <p:cTn id="49" dur="500" fill="hold"/>
                                        <p:tgtEl>
                                          <p:spTgt spid="1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P spid="106" grpId="0"/>
      <p:bldP spid="110" grpId="0"/>
      <p:bldP spid="111" grpId="0"/>
      <p:bldP spid="112" grpId="0"/>
      <p:bldP spid="113" grpId="0"/>
      <p:bldP spid="114" grpId="0"/>
      <p:bldP spid="115" grpId="0"/>
      <p:bldP spid="116" grpId="0"/>
    </p:bld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2549</Words>
  <Application>WPS 演示</Application>
  <PresentationFormat>全屏显示(16:9)</PresentationFormat>
  <Paragraphs>478</Paragraphs>
  <Slides>26</Slides>
  <Notes>18</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26</vt:i4>
      </vt:variant>
    </vt:vector>
  </HeadingPairs>
  <TitlesOfParts>
    <vt:vector size="40" baseType="lpstr">
      <vt:lpstr>Arial</vt:lpstr>
      <vt:lpstr>宋体</vt:lpstr>
      <vt:lpstr>Wingdings</vt:lpstr>
      <vt:lpstr>微软雅黑</vt:lpstr>
      <vt:lpstr>Impact</vt:lpstr>
      <vt:lpstr>Calibri</vt:lpstr>
      <vt:lpstr>方正兰亭黑_GBK</vt:lpstr>
      <vt:lpstr>黑体</vt:lpstr>
      <vt:lpstr>等线</vt:lpstr>
      <vt:lpstr>Arial Unicode MS</vt:lpstr>
      <vt:lpstr>等线 Light</vt:lpstr>
      <vt:lpstr>Arial Unicode MS</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Years later</cp:lastModifiedBy>
  <cp:revision>2</cp:revision>
  <dcterms:created xsi:type="dcterms:W3CDTF">2016-12-22T13:31:00Z</dcterms:created>
  <dcterms:modified xsi:type="dcterms:W3CDTF">2024-05-01T09:40:07Z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AFFC97FE11DC47599A346B21EF099193_13</vt:lpwstr>
  </property>
  <property fmtid="{D5CDD505-2E9C-101B-9397-08002B2CF9AE}" pid="3" name="KSOProductBuildVer">
    <vt:lpwstr>2052-12.1.0.16417</vt:lpwstr>
  </property>
</Properties>
</file>