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20"/>
  </p:handoutMasterIdLst>
  <p:sldIdLst>
    <p:sldId id="325" r:id="rId3"/>
    <p:sldId id="360" r:id="rId5"/>
    <p:sldId id="361" r:id="rId6"/>
    <p:sldId id="362" r:id="rId7"/>
    <p:sldId id="363" r:id="rId8"/>
    <p:sldId id="386" r:id="rId9"/>
    <p:sldId id="364" r:id="rId10"/>
    <p:sldId id="365" r:id="rId11"/>
    <p:sldId id="387" r:id="rId12"/>
    <p:sldId id="366" r:id="rId13"/>
    <p:sldId id="367" r:id="rId14"/>
    <p:sldId id="388" r:id="rId15"/>
    <p:sldId id="368" r:id="rId16"/>
    <p:sldId id="369" r:id="rId17"/>
    <p:sldId id="389" r:id="rId18"/>
    <p:sldId id="396" r:id="rId19"/>
  </p:sldIdLst>
  <p:sldSz cx="10801350" cy="6480175"/>
  <p:notesSz cx="6858000" cy="9144000"/>
  <p:embeddedFontLst>
    <p:embeddedFont>
      <p:font typeface="Calibri" panose="020F0502020204030204"/>
      <p:regular r:id="rId24"/>
      <p:bold r:id="rId25"/>
      <p:italic r:id="rId26"/>
      <p:boldItalic r:id="rId27"/>
    </p:embeddedFont>
    <p:embeddedFont>
      <p:font typeface="Segoe UI" panose="020B0502040204020203" pitchFamily="34" charset="0"/>
      <p:regular r:id="rId28"/>
      <p:bold r:id="rId29"/>
      <p:italic r:id="rId30"/>
      <p:boldItalic r:id="rId31"/>
    </p:embeddedFont>
    <p:embeddedFont>
      <p:font typeface="Century Gothic" panose="020B0502020202020204" pitchFamily="34" charset="0"/>
      <p:regular r:id="rId32"/>
      <p:bold r:id="rId33"/>
      <p:italic r:id="rId34"/>
      <p:boldItalic r:id="rId35"/>
    </p:embeddedFont>
    <p:embeddedFont>
      <p:font typeface="微软雅黑" panose="020B0503020204020204" charset="-122"/>
      <p:regular r:id="rId36"/>
    </p:embeddedFont>
    <p:embeddedFont>
      <p:font typeface="Calibri" panose="020F0502020204030204" pitchFamily="34" charset="0"/>
      <p:regular r:id="rId37"/>
      <p:bold r:id="rId38"/>
      <p:italic r:id="rId39"/>
      <p:boldItalic r:id="rId40"/>
    </p:embeddedFont>
  </p:embeddedFontLst>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29" userDrawn="1">
          <p15:clr>
            <a:srgbClr val="A4A3A4"/>
          </p15:clr>
        </p15:guide>
        <p15:guide id="2" pos="361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FDAFC"/>
    <a:srgbClr val="404040"/>
    <a:srgbClr val="B6192F"/>
    <a:srgbClr val="FF9817"/>
    <a:srgbClr val="A6A6A6"/>
    <a:srgbClr val="F79515"/>
    <a:srgbClr val="3CB19B"/>
    <a:srgbClr val="3CB1AA"/>
    <a:srgbClr val="61A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14" d="100"/>
          <a:sy n="114" d="100"/>
        </p:scale>
        <p:origin x="930" y="108"/>
      </p:cViewPr>
      <p:guideLst>
        <p:guide orient="horz" pos="2029"/>
        <p:guide pos="361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tags" Target="tags/tag1.xml"/><Relationship Id="rId40" Type="http://schemas.openxmlformats.org/officeDocument/2006/relationships/font" Target="fonts/font17.fntdata"/><Relationship Id="rId4" Type="http://schemas.openxmlformats.org/officeDocument/2006/relationships/notesMaster" Target="notesMasters/notesMaster1.xml"/><Relationship Id="rId39" Type="http://schemas.openxmlformats.org/officeDocument/2006/relationships/font" Target="fonts/font16.fntdata"/><Relationship Id="rId38" Type="http://schemas.openxmlformats.org/officeDocument/2006/relationships/font" Target="fonts/font15.fntdata"/><Relationship Id="rId37" Type="http://schemas.openxmlformats.org/officeDocument/2006/relationships/font" Target="fonts/font14.fntdata"/><Relationship Id="rId36" Type="http://schemas.openxmlformats.org/officeDocument/2006/relationships/font" Target="fonts/font13.fntdata"/><Relationship Id="rId35" Type="http://schemas.openxmlformats.org/officeDocument/2006/relationships/font" Target="fonts/font12.fntdata"/><Relationship Id="rId34" Type="http://schemas.openxmlformats.org/officeDocument/2006/relationships/font" Target="fonts/font11.fntdata"/><Relationship Id="rId33" Type="http://schemas.openxmlformats.org/officeDocument/2006/relationships/font" Target="fonts/font10.fntdata"/><Relationship Id="rId32" Type="http://schemas.openxmlformats.org/officeDocument/2006/relationships/font" Target="fonts/font9.fntdata"/><Relationship Id="rId31" Type="http://schemas.openxmlformats.org/officeDocument/2006/relationships/font" Target="fonts/font8.fntdata"/><Relationship Id="rId30" Type="http://schemas.openxmlformats.org/officeDocument/2006/relationships/font" Target="fonts/font7.fntdata"/><Relationship Id="rId3" Type="http://schemas.openxmlformats.org/officeDocument/2006/relationships/slide" Target="slides/slide1.xml"/><Relationship Id="rId29" Type="http://schemas.openxmlformats.org/officeDocument/2006/relationships/font" Target="fonts/font6.fntdata"/><Relationship Id="rId28" Type="http://schemas.openxmlformats.org/officeDocument/2006/relationships/font" Target="fonts/font5.fntdata"/><Relationship Id="rId27" Type="http://schemas.openxmlformats.org/officeDocument/2006/relationships/font" Target="fonts/font4.fntdata"/><Relationship Id="rId26" Type="http://schemas.openxmlformats.org/officeDocument/2006/relationships/font" Target="fonts/font3.fntdata"/><Relationship Id="rId25" Type="http://schemas.openxmlformats.org/officeDocument/2006/relationships/font" Target="fonts/font2.fntdata"/><Relationship Id="rId24" Type="http://schemas.openxmlformats.org/officeDocument/2006/relationships/font" Target="fonts/font1.fntdata"/><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思源黑体 CN Normal" panose="020B0400000000000000" charset="-122"/>
                <a:ea typeface="思源黑体 CN Normal" panose="020B0400000000000000" charset="-122"/>
                <a:cs typeface="思源黑体 CN Normal" panose="020B0400000000000000"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思源黑体 CN Normal" panose="020B0400000000000000" charset="-122"/>
                <a:ea typeface="思源黑体 CN Normal" panose="020B0400000000000000" charset="-122"/>
                <a:cs typeface="思源黑体 CN Normal" panose="020B0400000000000000" charset="-122"/>
              </a:defRPr>
            </a:lvl1pPr>
          </a:lstStyle>
          <a:p>
            <a:fld id="{DEAA6A68-0EB0-4211-9BA1-8BC8BA962E8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思源黑体 CN Normal" panose="020B0400000000000000" charset="-122"/>
                <a:ea typeface="思源黑体 CN Normal" panose="020B0400000000000000" charset="-122"/>
                <a:cs typeface="思源黑体 CN Normal" panose="020B04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思源黑体 CN Normal" panose="020B0400000000000000" charset="-122"/>
                <a:ea typeface="思源黑体 CN Normal" panose="020B0400000000000000" charset="-122"/>
                <a:cs typeface="思源黑体 CN Normal" panose="020B0400000000000000" charset="-122"/>
              </a:defRPr>
            </a:lvl1pPr>
          </a:lstStyle>
          <a:p>
            <a:fld id="{5F11AE35-1DF0-4D2A-AC3B-20EBDD1DB53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1pPr>
    <a:lvl2pPr marL="4572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2pPr>
    <a:lvl3pPr marL="9144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3pPr>
    <a:lvl4pPr marL="13716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4pPr>
    <a:lvl5pPr marL="18288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10101" y="2013055"/>
            <a:ext cx="9181148" cy="1389038"/>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620203" y="3672099"/>
            <a:ext cx="7560945" cy="165604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30979" y="259508"/>
            <a:ext cx="2430304" cy="552914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540067" y="259508"/>
            <a:ext cx="7110889" cy="552914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3232" y="4164113"/>
            <a:ext cx="9181148" cy="128703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53232" y="2746575"/>
            <a:ext cx="9181148" cy="1417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540068"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490686"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540068" y="1450540"/>
            <a:ext cx="4772472"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540068" y="2055056"/>
            <a:ext cx="4772472"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486936" y="1450540"/>
            <a:ext cx="4774347"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486936" y="2055056"/>
            <a:ext cx="4774347"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0068" y="258007"/>
            <a:ext cx="3553570" cy="109803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223028" y="258007"/>
            <a:ext cx="6038255" cy="5530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540068" y="1356037"/>
            <a:ext cx="3553570" cy="44326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140" y="4536122"/>
            <a:ext cx="6480810" cy="535515"/>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117140" y="579016"/>
            <a:ext cx="6480810" cy="38881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117140" y="5071637"/>
            <a:ext cx="6480810" cy="760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40068" y="259508"/>
            <a:ext cx="9721215" cy="108002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540068" y="1512041"/>
            <a:ext cx="9721215" cy="4276616"/>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540067" y="6006163"/>
            <a:ext cx="2520315" cy="345009"/>
          </a:xfrm>
          <a:prstGeom prst="rect">
            <a:avLst/>
          </a:prstGeom>
        </p:spPr>
        <p:txBody>
          <a:bodyPr vert="horz" lIns="91440" tIns="45720" rIns="91440" bIns="45720" rtlCol="0" anchor="ctr"/>
          <a:lstStyle>
            <a:lvl1pPr algn="l">
              <a:defRPr sz="1200">
                <a:solidFill>
                  <a:schemeClr val="tx1">
                    <a:tint val="75000"/>
                  </a:schemeClr>
                </a:solidFill>
                <a:latin typeface="思源黑体 CN Normal" panose="020B0400000000000000" charset="-122"/>
                <a:ea typeface="思源黑体 CN Normal" panose="020B0400000000000000" charset="-122"/>
                <a:cs typeface="思源黑体 CN Normal" panose="020B0400000000000000" charset="-122"/>
              </a:defRPr>
            </a:lvl1pPr>
          </a:lstStyle>
          <a:p>
            <a:fld id="{7272D93A-2E87-41AA-AFB2-5BA3DB11C2E9}" type="datetimeFigureOut">
              <a:rPr lang="zh-CN" altLang="en-US" smtClean="0"/>
            </a:fld>
            <a:endParaRPr lang="zh-CN" altLang="en-US"/>
          </a:p>
        </p:txBody>
      </p:sp>
      <p:sp>
        <p:nvSpPr>
          <p:cNvPr id="5" name="页脚占位符 4"/>
          <p:cNvSpPr>
            <a:spLocks noGrp="1"/>
          </p:cNvSpPr>
          <p:nvPr>
            <p:ph type="ftr" sz="quarter" idx="3"/>
          </p:nvPr>
        </p:nvSpPr>
        <p:spPr>
          <a:xfrm>
            <a:off x="3690461" y="6006163"/>
            <a:ext cx="3420428" cy="345009"/>
          </a:xfrm>
          <a:prstGeom prst="rect">
            <a:avLst/>
          </a:prstGeom>
        </p:spPr>
        <p:txBody>
          <a:bodyPr vert="horz" lIns="91440" tIns="45720" rIns="91440" bIns="45720" rtlCol="0" anchor="ctr"/>
          <a:lstStyle>
            <a:lvl1pPr algn="ctr">
              <a:defRPr sz="1200">
                <a:solidFill>
                  <a:schemeClr val="tx1">
                    <a:tint val="75000"/>
                  </a:schemeClr>
                </a:solidFill>
                <a:latin typeface="思源黑体 CN Normal" panose="020B0400000000000000" charset="-122"/>
                <a:ea typeface="思源黑体 CN Normal" panose="020B0400000000000000" charset="-122"/>
                <a:cs typeface="思源黑体 CN Normal" panose="020B0400000000000000" charset="-122"/>
              </a:defRPr>
            </a:lvl1pPr>
          </a:lstStyle>
          <a:p>
            <a:endParaRPr lang="zh-CN" altLang="en-US"/>
          </a:p>
        </p:txBody>
      </p:sp>
      <p:sp>
        <p:nvSpPr>
          <p:cNvPr id="6" name="灯片编号占位符 5"/>
          <p:cNvSpPr>
            <a:spLocks noGrp="1"/>
          </p:cNvSpPr>
          <p:nvPr>
            <p:ph type="sldNum" sz="quarter" idx="4"/>
          </p:nvPr>
        </p:nvSpPr>
        <p:spPr>
          <a:xfrm>
            <a:off x="7740968" y="6006163"/>
            <a:ext cx="2520315" cy="345009"/>
          </a:xfrm>
          <a:prstGeom prst="rect">
            <a:avLst/>
          </a:prstGeom>
        </p:spPr>
        <p:txBody>
          <a:bodyPr vert="horz" lIns="91440" tIns="45720" rIns="91440" bIns="45720" rtlCol="0" anchor="ctr"/>
          <a:lstStyle>
            <a:lvl1pPr algn="r">
              <a:defRPr sz="1200">
                <a:solidFill>
                  <a:schemeClr val="tx1">
                    <a:tint val="75000"/>
                  </a:schemeClr>
                </a:solidFill>
                <a:latin typeface="思源黑体 CN Normal" panose="020B0400000000000000" charset="-122"/>
                <a:ea typeface="思源黑体 CN Normal" panose="020B0400000000000000" charset="-122"/>
                <a:cs typeface="思源黑体 CN Normal" panose="020B0400000000000000" charset="-122"/>
              </a:defRPr>
            </a:lvl1pPr>
          </a:lstStyle>
          <a:p>
            <a:fld id="{53F0C697-95C2-4A28-A2BD-284144B657B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0">
    <p:push dir="d"/>
  </p:transition>
  <p:txStyles>
    <p:titleStyle>
      <a:lvl1pPr algn="ctr" defTabSz="914400" rtl="0" eaLnBrk="1" latinLnBrk="0" hangingPunct="1">
        <a:spcBef>
          <a:spcPct val="0"/>
        </a:spcBef>
        <a:buNone/>
        <a:defRPr sz="44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22" name="组合 21"/>
          <p:cNvGrpSpPr/>
          <p:nvPr/>
        </p:nvGrpSpPr>
        <p:grpSpPr>
          <a:xfrm>
            <a:off x="3254375" y="1988820"/>
            <a:ext cx="6302375" cy="2159635"/>
            <a:chOff x="5124" y="2500"/>
            <a:chExt cx="9925" cy="3401"/>
          </a:xfrm>
        </p:grpSpPr>
        <p:sp>
          <p:nvSpPr>
            <p:cNvPr id="18" name="文本框 17"/>
            <p:cNvSpPr txBox="1"/>
            <p:nvPr/>
          </p:nvSpPr>
          <p:spPr>
            <a:xfrm>
              <a:off x="5124" y="3763"/>
              <a:ext cx="9925" cy="1307"/>
            </a:xfrm>
            <a:prstGeom prst="rect">
              <a:avLst/>
            </a:prstGeom>
            <a:noFill/>
          </p:spPr>
          <p:txBody>
            <a:bodyPr wrap="square" rtlCol="0">
              <a:spAutoFit/>
            </a:bodyPr>
            <a:lstStyle/>
            <a:p>
              <a:pPr algn="ctr"/>
              <a:r>
                <a:rPr lang="zh-CN" altLang="en-US" sz="4800" b="1" dirty="0">
                  <a:solidFill>
                    <a:srgbClr val="B6192F"/>
                  </a:solidFill>
                  <a:latin typeface="思源黑体 Bold" panose="020B0800000000000000" charset="-122"/>
                  <a:ea typeface="思源黑体 Bold" panose="020B0800000000000000" charset="-122"/>
                  <a:cs typeface="思源黑体 Bold" panose="020B0800000000000000" charset="-122"/>
                </a:rPr>
                <a:t>个人年终总结</a:t>
              </a:r>
              <a:r>
                <a:rPr lang="en-US" altLang="zh-CN" sz="4800" b="1" dirty="0">
                  <a:solidFill>
                    <a:srgbClr val="B6192F"/>
                  </a:solidFill>
                  <a:latin typeface="思源黑体 Bold" panose="020B0800000000000000" charset="-122"/>
                  <a:ea typeface="思源黑体 Bold" panose="020B0800000000000000" charset="-122"/>
                  <a:cs typeface="思源黑体 Bold" panose="020B0800000000000000" charset="-122"/>
                </a:rPr>
                <a:t>PPT</a:t>
              </a:r>
              <a:r>
                <a:rPr lang="zh-CN" altLang="en-US" sz="4800" b="1" dirty="0">
                  <a:solidFill>
                    <a:srgbClr val="B6192F"/>
                  </a:solidFill>
                  <a:latin typeface="思源黑体 Bold" panose="020B0800000000000000" charset="-122"/>
                  <a:ea typeface="思源黑体 Bold" panose="020B0800000000000000" charset="-122"/>
                  <a:cs typeface="思源黑体 Bold" panose="020B0800000000000000" charset="-122"/>
                </a:rPr>
                <a:t>模板</a:t>
              </a:r>
              <a:endParaRPr lang="zh-CN" altLang="en-US" sz="4800" b="1" dirty="0">
                <a:solidFill>
                  <a:srgbClr val="B6192F"/>
                </a:solidFill>
                <a:latin typeface="思源黑体 Bold" panose="020B0800000000000000" charset="-122"/>
                <a:ea typeface="思源黑体 Bold" panose="020B0800000000000000" charset="-122"/>
                <a:cs typeface="思源黑体 Bold" panose="020B0800000000000000" charset="-122"/>
              </a:endParaRPr>
            </a:p>
          </p:txBody>
        </p:sp>
        <p:sp>
          <p:nvSpPr>
            <p:cNvPr id="21" name="文本框 20"/>
            <p:cNvSpPr txBox="1"/>
            <p:nvPr/>
          </p:nvSpPr>
          <p:spPr>
            <a:xfrm>
              <a:off x="8231" y="2500"/>
              <a:ext cx="4129" cy="1452"/>
            </a:xfrm>
            <a:prstGeom prst="rect">
              <a:avLst/>
            </a:prstGeom>
            <a:noFill/>
          </p:spPr>
          <p:txBody>
            <a:bodyPr wrap="square" rtlCol="0">
              <a:spAutoFit/>
            </a:bodyPr>
            <a:lstStyle/>
            <a:p>
              <a:r>
                <a:rPr lang="en-US" altLang="zh-CN" sz="5400" b="1" dirty="0">
                  <a:solidFill>
                    <a:srgbClr val="B6192F"/>
                  </a:solidFill>
                  <a:latin typeface="思源黑体 Bold" panose="020B0800000000000000" charset="-122"/>
                  <a:ea typeface="思源黑体 Bold" panose="020B0800000000000000" charset="-122"/>
                  <a:cs typeface="思源黑体 CN Normal" panose="020B0400000000000000" charset="-122"/>
                </a:rPr>
                <a:t>2 0 2 9</a:t>
              </a:r>
              <a:endParaRPr lang="en-US" altLang="zh-CN" sz="5400" b="1" dirty="0">
                <a:solidFill>
                  <a:srgbClr val="B6192F"/>
                </a:solidFill>
                <a:latin typeface="思源黑体 Bold" panose="020B0800000000000000" charset="-122"/>
                <a:ea typeface="思源黑体 Bold" panose="020B0800000000000000" charset="-122"/>
                <a:cs typeface="思源黑体 CN Normal" panose="020B0400000000000000" charset="-122"/>
              </a:endParaRPr>
            </a:p>
          </p:txBody>
        </p:sp>
        <p:sp>
          <p:nvSpPr>
            <p:cNvPr id="30" name="文本框 29"/>
            <p:cNvSpPr txBox="1"/>
            <p:nvPr/>
          </p:nvSpPr>
          <p:spPr>
            <a:xfrm>
              <a:off x="6276" y="5321"/>
              <a:ext cx="7621" cy="580"/>
            </a:xfrm>
            <a:prstGeom prst="rect">
              <a:avLst/>
            </a:prstGeom>
            <a:noFill/>
          </p:spPr>
          <p:txBody>
            <a:bodyPr wrap="square" rtlCol="0">
              <a:spAutoFit/>
            </a:bodyPr>
            <a:lstStyle/>
            <a:p>
              <a:pPr algn="ctr"/>
              <a:r>
                <a:rPr lang="zh-CN" altLang="en-US" dirty="0">
                  <a:solidFill>
                    <a:srgbClr val="B6192F"/>
                  </a:solidFill>
                  <a:latin typeface="思源黑体 CN Light" panose="020B0300000000000000" charset="-122"/>
                  <a:ea typeface="思源黑体 CN Light" panose="020B0300000000000000" charset="-122"/>
                  <a:cs typeface="思源黑体 CN Light" panose="020B0300000000000000" charset="-122"/>
                </a:rPr>
                <a:t>汇报人：</a:t>
              </a:r>
              <a:r>
                <a:rPr lang="en-US" altLang="zh-CN" dirty="0">
                  <a:solidFill>
                    <a:srgbClr val="B6192F"/>
                  </a:solidFill>
                  <a:latin typeface="思源黑体 CN Light" panose="020B0300000000000000" charset="-122"/>
                  <a:ea typeface="思源黑体 CN Light" panose="020B0300000000000000" charset="-122"/>
                  <a:cs typeface="思源黑体 CN Light" panose="020B0300000000000000" charset="-122"/>
                </a:rPr>
                <a:t>PPT</a:t>
              </a:r>
              <a:r>
                <a:rPr lang="zh-CN" altLang="en-US" dirty="0">
                  <a:solidFill>
                    <a:srgbClr val="B6192F"/>
                  </a:solidFill>
                  <a:latin typeface="思源黑体 CN Light" panose="020B0300000000000000" charset="-122"/>
                  <a:ea typeface="思源黑体 CN Light" panose="020B0300000000000000" charset="-122"/>
                  <a:cs typeface="思源黑体 CN Light" panose="020B0300000000000000" charset="-122"/>
                </a:rPr>
                <a:t>营    部门：设计部</a:t>
              </a:r>
              <a:endParaRPr lang="zh-CN" altLang="en-US" dirty="0">
                <a:solidFill>
                  <a:srgbClr val="B6192F"/>
                </a:solidFill>
                <a:latin typeface="思源黑体 CN Light" panose="020B0300000000000000" charset="-122"/>
                <a:ea typeface="思源黑体 CN Light" panose="020B0300000000000000" charset="-122"/>
                <a:cs typeface="思源黑体 CN Light" panose="020B0300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AFC"/>
        </a:solidFill>
        <a:effectLst/>
      </p:bgPr>
    </p:bg>
    <p:spTree>
      <p:nvGrpSpPr>
        <p:cNvPr id="1" name=""/>
        <p:cNvGrpSpPr/>
        <p:nvPr/>
      </p:nvGrpSpPr>
      <p:grpSpPr>
        <a:xfrm>
          <a:off x="0" y="0"/>
          <a:ext cx="0" cy="0"/>
          <a:chOff x="0" y="0"/>
          <a:chExt cx="0" cy="0"/>
        </a:xfrm>
      </p:grpSpPr>
      <p:pic>
        <p:nvPicPr>
          <p:cNvPr id="15" name="图片 14" descr="5c755f0951d7ae606e2849dc6d410fa7 (1) 拷贝"/>
          <p:cNvPicPr>
            <a:picLocks noChangeAspect="1"/>
          </p:cNvPicPr>
          <p:nvPr/>
        </p:nvPicPr>
        <p:blipFill>
          <a:blip r:embed="rId1"/>
          <a:stretch>
            <a:fillRect/>
          </a:stretch>
        </p:blipFill>
        <p:spPr>
          <a:xfrm>
            <a:off x="7150735" y="4502785"/>
            <a:ext cx="3162300" cy="2437765"/>
          </a:xfrm>
          <a:prstGeom prst="rect">
            <a:avLst/>
          </a:prstGeom>
        </p:spPr>
      </p:pic>
      <p:grpSp>
        <p:nvGrpSpPr>
          <p:cNvPr id="3" name="组合 2"/>
          <p:cNvGrpSpPr/>
          <p:nvPr/>
        </p:nvGrpSpPr>
        <p:grpSpPr>
          <a:xfrm>
            <a:off x="492760" y="1574023"/>
            <a:ext cx="9782810" cy="3545205"/>
            <a:chOff x="1900" y="3715"/>
            <a:chExt cx="15406" cy="5583"/>
          </a:xfrm>
        </p:grpSpPr>
        <p:sp>
          <p:nvSpPr>
            <p:cNvPr id="5" name="Shape 2012"/>
            <p:cNvSpPr/>
            <p:nvPr/>
          </p:nvSpPr>
          <p:spPr>
            <a:xfrm>
              <a:off x="11082" y="3715"/>
              <a:ext cx="5498" cy="2604"/>
            </a:xfrm>
            <a:prstGeom prst="roundRect">
              <a:avLst>
                <a:gd name="adj" fmla="val 6918"/>
              </a:avLst>
            </a:prstGeom>
            <a:noFill/>
            <a:ln w="12700">
              <a:solidFill>
                <a:srgbClr val="A6A6A6"/>
              </a:solidFill>
              <a:miter lim="400000"/>
            </a:ln>
          </p:spPr>
          <p:txBody>
            <a:bodyPr lIns="14287" tIns="14287" rIns="14287" bIns="14287" anchor="ct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2" name="Shape 2013"/>
            <p:cNvSpPr/>
            <p:nvPr/>
          </p:nvSpPr>
          <p:spPr>
            <a:xfrm>
              <a:off x="11082" y="6696"/>
              <a:ext cx="5498" cy="2601"/>
            </a:xfrm>
            <a:prstGeom prst="roundRect">
              <a:avLst>
                <a:gd name="adj" fmla="val 6925"/>
              </a:avLst>
            </a:prstGeom>
            <a:noFill/>
            <a:ln w="12700">
              <a:solidFill>
                <a:srgbClr val="A6A6A6"/>
              </a:solidFill>
              <a:miter lim="400000"/>
            </a:ln>
          </p:spPr>
          <p:txBody>
            <a:bodyPr lIns="14287" tIns="14287" rIns="14287" bIns="14287" anchor="ct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7" name="Shape 2014"/>
            <p:cNvSpPr/>
            <p:nvPr/>
          </p:nvSpPr>
          <p:spPr>
            <a:xfrm>
              <a:off x="2633" y="6694"/>
              <a:ext cx="5498" cy="2604"/>
            </a:xfrm>
            <a:prstGeom prst="roundRect">
              <a:avLst>
                <a:gd name="adj" fmla="val 6918"/>
              </a:avLst>
            </a:prstGeom>
            <a:noFill/>
            <a:ln w="12700">
              <a:solidFill>
                <a:srgbClr val="A6A6A6"/>
              </a:solidFill>
              <a:miter lim="400000"/>
            </a:ln>
          </p:spPr>
          <p:txBody>
            <a:bodyPr lIns="14287" tIns="14287" rIns="14287" bIns="14287" anchor="ct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8" name="Shape 2015"/>
            <p:cNvSpPr/>
            <p:nvPr/>
          </p:nvSpPr>
          <p:spPr>
            <a:xfrm>
              <a:off x="2633" y="3715"/>
              <a:ext cx="5498" cy="2604"/>
            </a:xfrm>
            <a:prstGeom prst="roundRect">
              <a:avLst>
                <a:gd name="adj" fmla="val 6918"/>
              </a:avLst>
            </a:prstGeom>
            <a:noFill/>
            <a:ln w="12700">
              <a:solidFill>
                <a:srgbClr val="A6A6A6"/>
              </a:solidFill>
              <a:miter lim="400000"/>
            </a:ln>
          </p:spPr>
          <p:txBody>
            <a:bodyPr lIns="14287" tIns="14287" rIns="14287" bIns="14287" anchor="ct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9" name="Shape 2016"/>
            <p:cNvSpPr/>
            <p:nvPr/>
          </p:nvSpPr>
          <p:spPr>
            <a:xfrm>
              <a:off x="7372" y="4283"/>
              <a:ext cx="4458" cy="44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6A6A6"/>
            </a:solidFill>
            <a:ln w="12700">
              <a:miter lim="400000"/>
            </a:ln>
          </p:spPr>
          <p:txBody>
            <a:bodyPr lIns="19048" tIns="19048" rIns="19048" bIns="19048" anchor="ctr"/>
            <a:lstStyle/>
            <a:p>
              <a:pPr lvl="0"/>
              <a:endParaRPr sz="1300" dirty="0">
                <a:solidFill>
                  <a:schemeClr val="accent1"/>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nvGrpSpPr>
            <p:cNvPr id="18" name="Group 2031"/>
            <p:cNvGrpSpPr/>
            <p:nvPr/>
          </p:nvGrpSpPr>
          <p:grpSpPr>
            <a:xfrm>
              <a:off x="1900" y="4279"/>
              <a:ext cx="1475" cy="1475"/>
              <a:chOff x="0" y="0"/>
              <a:chExt cx="1910968" cy="1910968"/>
            </a:xfrm>
          </p:grpSpPr>
          <p:sp>
            <p:nvSpPr>
              <p:cNvPr id="19" name="Shape 2029"/>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6192F"/>
              </a:solidFill>
              <a:ln w="12700" cap="flat">
                <a:noFill/>
                <a:miter lim="400000"/>
              </a:ln>
              <a:effectLst/>
            </p:spPr>
            <p:txBody>
              <a:bodyPr wrap="square" lIns="25400" tIns="25400" rIns="25400" bIns="25400" numCol="1" anchor="ctr">
                <a:noAutofit/>
              </a:bodyP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20" name="Shape 2030"/>
              <p:cNvSpPr/>
              <p:nvPr/>
            </p:nvSpPr>
            <p:spPr>
              <a:xfrm>
                <a:off x="553362" y="560070"/>
                <a:ext cx="804244" cy="706915"/>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grpSp>
          <p:nvGrpSpPr>
            <p:cNvPr id="21" name="Group 2034"/>
            <p:cNvGrpSpPr/>
            <p:nvPr/>
          </p:nvGrpSpPr>
          <p:grpSpPr>
            <a:xfrm>
              <a:off x="1904" y="7263"/>
              <a:ext cx="1467" cy="1467"/>
              <a:chOff x="0" y="0"/>
              <a:chExt cx="1900299" cy="1900299"/>
            </a:xfrm>
          </p:grpSpPr>
          <p:sp>
            <p:nvSpPr>
              <p:cNvPr id="22" name="Shape 2032"/>
              <p:cNvSpPr/>
              <p:nvPr/>
            </p:nvSpPr>
            <p:spPr>
              <a:xfrm>
                <a:off x="0" y="0"/>
                <a:ext cx="1900300" cy="1900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6192F"/>
              </a:solidFill>
              <a:ln w="12700" cap="flat">
                <a:noFill/>
                <a:miter lim="400000"/>
              </a:ln>
              <a:effectLst/>
            </p:spPr>
            <p:txBody>
              <a:bodyPr wrap="square" lIns="25400" tIns="25400" rIns="25400" bIns="25400" numCol="1" anchor="ctr">
                <a:noAutofit/>
              </a:bodyP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23" name="Shape 2033"/>
              <p:cNvSpPr/>
              <p:nvPr/>
            </p:nvSpPr>
            <p:spPr>
              <a:xfrm rot="10800000" flipH="1">
                <a:off x="548028" y="596692"/>
                <a:ext cx="804244" cy="706916"/>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grpSp>
          <p:nvGrpSpPr>
            <p:cNvPr id="25" name="Group 2040"/>
            <p:cNvGrpSpPr/>
            <p:nvPr/>
          </p:nvGrpSpPr>
          <p:grpSpPr>
            <a:xfrm>
              <a:off x="15831" y="4279"/>
              <a:ext cx="1475" cy="1475"/>
              <a:chOff x="0" y="0"/>
              <a:chExt cx="1910968" cy="1910968"/>
            </a:xfrm>
          </p:grpSpPr>
          <p:sp>
            <p:nvSpPr>
              <p:cNvPr id="26" name="Shape 2038"/>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6A6A6"/>
              </a:solidFill>
              <a:ln w="12700" cap="flat">
                <a:noFill/>
                <a:miter lim="400000"/>
              </a:ln>
              <a:effectLst/>
            </p:spPr>
            <p:txBody>
              <a:bodyPr wrap="square" lIns="25400" tIns="25400" rIns="25400" bIns="25400" numCol="1" anchor="ctr">
                <a:noAutofit/>
              </a:bodyP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27" name="Shape 2039"/>
              <p:cNvSpPr/>
              <p:nvPr/>
            </p:nvSpPr>
            <p:spPr>
              <a:xfrm>
                <a:off x="657404" y="557107"/>
                <a:ext cx="596161" cy="749014"/>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grpSp>
          <p:nvGrpSpPr>
            <p:cNvPr id="31" name="组合 30"/>
            <p:cNvGrpSpPr/>
            <p:nvPr/>
          </p:nvGrpSpPr>
          <p:grpSpPr>
            <a:xfrm>
              <a:off x="15839" y="7263"/>
              <a:ext cx="1466" cy="1466"/>
              <a:chOff x="15839" y="6618"/>
              <a:chExt cx="1466" cy="1466"/>
            </a:xfrm>
          </p:grpSpPr>
          <p:sp>
            <p:nvSpPr>
              <p:cNvPr id="24" name="Shape 2035"/>
              <p:cNvSpPr/>
              <p:nvPr/>
            </p:nvSpPr>
            <p:spPr>
              <a:xfrm>
                <a:off x="15839" y="6618"/>
                <a:ext cx="1467" cy="14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6A6A6"/>
              </a:solidFill>
              <a:ln w="12700" cap="flat">
                <a:noFill/>
                <a:miter lim="400000"/>
              </a:ln>
              <a:effectLst/>
            </p:spPr>
            <p:txBody>
              <a:bodyPr wrap="square" lIns="19048" tIns="19048" rIns="19048" bIns="19048" numCol="1" anchor="ctr">
                <a:noAutofit/>
              </a:bodyP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30" name="Shape 2036"/>
              <p:cNvSpPr/>
              <p:nvPr/>
            </p:nvSpPr>
            <p:spPr>
              <a:xfrm>
                <a:off x="16262" y="7020"/>
                <a:ext cx="621" cy="662"/>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sp>
          <p:nvSpPr>
            <p:cNvPr id="32" name="矩形 31"/>
            <p:cNvSpPr/>
            <p:nvPr/>
          </p:nvSpPr>
          <p:spPr>
            <a:xfrm>
              <a:off x="8336" y="6209"/>
              <a:ext cx="2613" cy="485"/>
            </a:xfrm>
            <a:prstGeom prst="rect">
              <a:avLst/>
            </a:prstGeom>
          </p:spPr>
          <p:txBody>
            <a:bodyPr wrap="none">
              <a:spAutoFit/>
            </a:bodyPr>
            <a:lstStyle/>
            <a:p>
              <a:pPr algn="l"/>
              <a:r>
                <a:rPr lang="zh-CN" altLang="en-US" sz="1400" b="1">
                  <a:solidFill>
                    <a:schemeClr val="bg1"/>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单击此处输入标题</a:t>
              </a:r>
              <a:endParaRPr lang="zh-CN" altLang="en-US" sz="1400" b="1"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sp>
        <p:nvSpPr>
          <p:cNvPr id="4" name="Text Placeholder 7"/>
          <p:cNvSpPr txBox="1"/>
          <p:nvPr/>
        </p:nvSpPr>
        <p:spPr>
          <a:xfrm>
            <a:off x="1505496" y="1793794"/>
            <a:ext cx="3074307" cy="412836"/>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endPar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10" name="Text Placeholder 2"/>
          <p:cNvSpPr txBox="1"/>
          <p:nvPr/>
        </p:nvSpPr>
        <p:spPr>
          <a:xfrm>
            <a:off x="1505496" y="2239027"/>
            <a:ext cx="2651789" cy="669192"/>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endPar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11" name="Text Placeholder 7"/>
          <p:cNvSpPr txBox="1"/>
          <p:nvPr/>
        </p:nvSpPr>
        <p:spPr>
          <a:xfrm>
            <a:off x="1505496" y="3674029"/>
            <a:ext cx="3074307" cy="412836"/>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endPar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12" name="Text Placeholder 2"/>
          <p:cNvSpPr txBox="1"/>
          <p:nvPr/>
        </p:nvSpPr>
        <p:spPr>
          <a:xfrm>
            <a:off x="1505496" y="4119262"/>
            <a:ext cx="2651789" cy="669192"/>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endPar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13" name="Text Placeholder 7"/>
          <p:cNvSpPr txBox="1"/>
          <p:nvPr/>
        </p:nvSpPr>
        <p:spPr>
          <a:xfrm>
            <a:off x="6784886" y="1794429"/>
            <a:ext cx="3074307" cy="412836"/>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endPar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14" name="Text Placeholder 2"/>
          <p:cNvSpPr txBox="1"/>
          <p:nvPr/>
        </p:nvSpPr>
        <p:spPr>
          <a:xfrm>
            <a:off x="6784886" y="2239662"/>
            <a:ext cx="2651789" cy="669192"/>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endPar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16" name="Text Placeholder 7"/>
          <p:cNvSpPr txBox="1"/>
          <p:nvPr/>
        </p:nvSpPr>
        <p:spPr>
          <a:xfrm>
            <a:off x="6758851" y="3682284"/>
            <a:ext cx="3074307" cy="412836"/>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endPar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17" name="Text Placeholder 2"/>
          <p:cNvSpPr txBox="1"/>
          <p:nvPr/>
        </p:nvSpPr>
        <p:spPr>
          <a:xfrm>
            <a:off x="6758851" y="4127517"/>
            <a:ext cx="2651789" cy="669192"/>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endPar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nvGrpSpPr>
          <p:cNvPr id="28" name="组合 27"/>
          <p:cNvGrpSpPr/>
          <p:nvPr/>
        </p:nvGrpSpPr>
        <p:grpSpPr>
          <a:xfrm>
            <a:off x="12700" y="268605"/>
            <a:ext cx="4028440" cy="787400"/>
            <a:chOff x="20" y="423"/>
            <a:chExt cx="6344" cy="1240"/>
          </a:xfrm>
        </p:grpSpPr>
        <p:grpSp>
          <p:nvGrpSpPr>
            <p:cNvPr id="29" name="组合 110"/>
            <p:cNvGrpSpPr/>
            <p:nvPr/>
          </p:nvGrpSpPr>
          <p:grpSpPr bwMode="auto">
            <a:xfrm>
              <a:off x="20" y="502"/>
              <a:ext cx="323" cy="1043"/>
              <a:chOff x="0" y="0"/>
              <a:chExt cx="205106" cy="1089212"/>
            </a:xfrm>
            <a:solidFill>
              <a:srgbClr val="B6192F"/>
            </a:solidFill>
          </p:grpSpPr>
          <p:sp>
            <p:nvSpPr>
              <p:cNvPr id="33" name="矩形 111"/>
              <p:cNvSpPr>
                <a:spLocks noChangeArrowheads="1"/>
              </p:cNvSpPr>
              <p:nvPr/>
            </p:nvSpPr>
            <p:spPr bwMode="auto">
              <a:xfrm rot="5400000">
                <a:off x="-480060" y="480060"/>
                <a:ext cx="1089212" cy="129092"/>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34" name="矩形 112"/>
              <p:cNvSpPr>
                <a:spLocks noChangeArrowheads="1"/>
              </p:cNvSpPr>
              <p:nvPr/>
            </p:nvSpPr>
            <p:spPr bwMode="auto">
              <a:xfrm rot="5400000">
                <a:off x="-366300" y="517804"/>
                <a:ext cx="1089212" cy="53601"/>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sp>
          <p:nvSpPr>
            <p:cNvPr id="35" name="矩形 113"/>
            <p:cNvSpPr>
              <a:spLocks noChangeArrowheads="1"/>
            </p:cNvSpPr>
            <p:nvPr/>
          </p:nvSpPr>
          <p:spPr bwMode="auto">
            <a:xfrm>
              <a:off x="476" y="423"/>
              <a:ext cx="5888"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Bold" panose="020B0800000000000000" charset="-122"/>
                  <a:ea typeface="思源黑体 Bold" panose="020B0800000000000000" charset="-122"/>
                  <a:cs typeface="Segoe UI" panose="020B0502040204020203" pitchFamily="34" charset="0"/>
                  <a:sym typeface="Segoe UI" panose="020B0502040204020203" pitchFamily="34" charset="0"/>
                </a:rPr>
                <a:t>点击添加文字标题内容</a:t>
              </a:r>
              <a:endParaRPr kumimoji="0" lang="zh-CN" altLang="en-US" sz="2800" b="1" i="0" u="none" strike="noStrike" kern="1200" cap="none" spc="0" normalizeH="0" baseline="0" noProof="0" dirty="0">
                <a:ln>
                  <a:noFill/>
                </a:ln>
                <a:solidFill>
                  <a:srgbClr val="C00000"/>
                </a:solidFill>
                <a:effectLst/>
                <a:uLnTx/>
                <a:uFillTx/>
                <a:latin typeface="思源黑体 Bold" panose="020B0800000000000000" charset="-122"/>
                <a:ea typeface="思源黑体 Bold" panose="020B0800000000000000" charset="-122"/>
                <a:cs typeface="Segoe UI" panose="020B0502040204020203" pitchFamily="34" charset="0"/>
                <a:sym typeface="Segoe UI" panose="020B0502040204020203" pitchFamily="34" charset="0"/>
              </a:endParaRPr>
            </a:p>
          </p:txBody>
        </p:sp>
        <p:sp>
          <p:nvSpPr>
            <p:cNvPr id="36" name="文本框 114"/>
            <p:cNvSpPr>
              <a:spLocks noChangeArrowheads="1"/>
            </p:cNvSpPr>
            <p:nvPr/>
          </p:nvSpPr>
          <p:spPr bwMode="auto">
            <a:xfrm>
              <a:off x="476" y="1133"/>
              <a:ext cx="5791"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srgbClr val="C00000"/>
                  </a:solidFill>
                  <a:effectLst/>
                  <a:uLnTx/>
                  <a:uFillTx/>
                  <a:latin typeface="思源黑体 CN Light" panose="020B0300000000000000" charset="-122"/>
                  <a:ea typeface="思源黑体 CN Light" panose="020B0300000000000000" charset="-122"/>
                  <a:cs typeface="Segoe UI" panose="020B0502040204020203" pitchFamily="34" charset="0"/>
                  <a:sym typeface="Segoe UI" panose="020B0502040204020203" pitchFamily="34" charset="0"/>
                </a:rPr>
                <a:t>DIANJITIANJIAWENZIBIAOTINEIRON</a:t>
              </a:r>
              <a:endParaRPr kumimoji="0" lang="en-US" altLang="en-US" sz="1600" b="0" i="0" u="none" strike="noStrike" kern="1200" cap="none" spc="0" normalizeH="0" baseline="0" noProof="0" dirty="0">
                <a:ln>
                  <a:noFill/>
                </a:ln>
                <a:solidFill>
                  <a:srgbClr val="C00000"/>
                </a:solidFill>
                <a:effectLst/>
                <a:uLnTx/>
                <a:uFillTx/>
                <a:latin typeface="思源黑体 CN Light" panose="020B0300000000000000" charset="-122"/>
                <a:ea typeface="思源黑体 CN Light" panose="020B0300000000000000" charset="-122"/>
                <a:cs typeface="Segoe UI" panose="020B0502040204020203" pitchFamily="34" charset="0"/>
                <a:sym typeface="Segoe UI" panose="020B0502040204020203"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2000" fill="hold">
                                          <p:stCondLst>
                                            <p:cond delay="0"/>
                                          </p:stCondLst>
                                        </p:cTn>
                                        <p:tgtEl>
                                          <p:spTgt spid="3"/>
                                        </p:tgtEl>
                                        <p:attrNameLst>
                                          <p:attrName>style.visibility</p:attrName>
                                        </p:attrNameLst>
                                      </p:cBhvr>
                                      <p:to>
                                        <p:strVal val="visible"/>
                                      </p:to>
                                    </p:set>
                                    <p:animEffect transition="in" filter="blinds(horizont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AFC"/>
        </a:solidFill>
        <a:effectLst/>
      </p:bgPr>
    </p:bg>
    <p:spTree>
      <p:nvGrpSpPr>
        <p:cNvPr id="1" name=""/>
        <p:cNvGrpSpPr/>
        <p:nvPr/>
      </p:nvGrpSpPr>
      <p:grpSpPr>
        <a:xfrm>
          <a:off x="0" y="0"/>
          <a:ext cx="0" cy="0"/>
          <a:chOff x="0" y="0"/>
          <a:chExt cx="0" cy="0"/>
        </a:xfrm>
      </p:grpSpPr>
      <p:pic>
        <p:nvPicPr>
          <p:cNvPr id="15" name="图片 14" descr="5c755f0951d7ae606e2849dc6d410fa7 (1) 拷贝"/>
          <p:cNvPicPr>
            <a:picLocks noChangeAspect="1"/>
          </p:cNvPicPr>
          <p:nvPr/>
        </p:nvPicPr>
        <p:blipFill>
          <a:blip r:embed="rId1"/>
          <a:stretch>
            <a:fillRect/>
          </a:stretch>
        </p:blipFill>
        <p:spPr>
          <a:xfrm>
            <a:off x="7125970" y="4335780"/>
            <a:ext cx="3162300" cy="2437765"/>
          </a:xfrm>
          <a:prstGeom prst="rect">
            <a:avLst/>
          </a:prstGeom>
        </p:spPr>
      </p:pic>
      <p:grpSp>
        <p:nvGrpSpPr>
          <p:cNvPr id="41" name="组合 40"/>
          <p:cNvGrpSpPr/>
          <p:nvPr/>
        </p:nvGrpSpPr>
        <p:grpSpPr>
          <a:xfrm>
            <a:off x="586565" y="1696016"/>
            <a:ext cx="9989004" cy="3774314"/>
            <a:chOff x="2058" y="3423"/>
            <a:chExt cx="15731" cy="5944"/>
          </a:xfrm>
        </p:grpSpPr>
        <p:cxnSp>
          <p:nvCxnSpPr>
            <p:cNvPr id="3" name="直接连接符 2"/>
            <p:cNvCxnSpPr/>
            <p:nvPr/>
          </p:nvCxnSpPr>
          <p:spPr>
            <a:xfrm>
              <a:off x="2080" y="6382"/>
              <a:ext cx="15708" cy="0"/>
            </a:xfrm>
            <a:prstGeom prst="line">
              <a:avLst/>
            </a:prstGeom>
            <a:ln w="12700">
              <a:solidFill>
                <a:srgbClr val="B6192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2058" y="5054"/>
              <a:ext cx="675" cy="1327"/>
            </a:xfrm>
            <a:prstGeom prst="line">
              <a:avLst/>
            </a:prstGeom>
            <a:ln w="12700">
              <a:solidFill>
                <a:srgbClr val="B6192F"/>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2665" y="4874"/>
              <a:ext cx="248" cy="248"/>
            </a:xfrm>
            <a:prstGeom prst="ellipse">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16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9" name="椭圆 8"/>
            <p:cNvSpPr/>
            <p:nvPr/>
          </p:nvSpPr>
          <p:spPr>
            <a:xfrm>
              <a:off x="2840" y="3597"/>
              <a:ext cx="1013" cy="1013"/>
            </a:xfrm>
            <a:prstGeom prst="ellipse">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b="1"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01</a:t>
              </a:r>
              <a:endParaRPr lang="en-US" altLang="zh-CN" b="1"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nvGrpSpPr>
            <p:cNvPr id="10" name="组合 9"/>
            <p:cNvGrpSpPr/>
            <p:nvPr/>
          </p:nvGrpSpPr>
          <p:grpSpPr>
            <a:xfrm>
              <a:off x="2665" y="3423"/>
              <a:ext cx="1361" cy="1361"/>
              <a:chOff x="857250" y="1893093"/>
              <a:chExt cx="864394" cy="864394"/>
            </a:xfrm>
          </p:grpSpPr>
          <p:sp>
            <p:nvSpPr>
              <p:cNvPr id="11" name="弧形 10"/>
              <p:cNvSpPr/>
              <p:nvPr/>
            </p:nvSpPr>
            <p:spPr>
              <a:xfrm>
                <a:off x="857250" y="1893093"/>
                <a:ext cx="864394" cy="864394"/>
              </a:xfrm>
              <a:prstGeom prst="arc">
                <a:avLst>
                  <a:gd name="adj1" fmla="val 3406397"/>
                  <a:gd name="adj2" fmla="val 20528884"/>
                </a:avLst>
              </a:prstGeom>
              <a:ln>
                <a:solidFill>
                  <a:srgbClr val="B6192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14" name="弧形 13"/>
              <p:cNvSpPr/>
              <p:nvPr/>
            </p:nvSpPr>
            <p:spPr>
              <a:xfrm>
                <a:off x="857250" y="1893093"/>
                <a:ext cx="864394" cy="864394"/>
              </a:xfrm>
              <a:prstGeom prst="arc">
                <a:avLst>
                  <a:gd name="adj1" fmla="val 7448849"/>
                  <a:gd name="adj2" fmla="val 17571339"/>
                </a:avLst>
              </a:prstGeom>
              <a:ln w="76200">
                <a:solidFill>
                  <a:srgbClr val="B6192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cxnSp>
          <p:nvCxnSpPr>
            <p:cNvPr id="17" name="直接连接符 16"/>
            <p:cNvCxnSpPr/>
            <p:nvPr/>
          </p:nvCxnSpPr>
          <p:spPr>
            <a:xfrm flipH="1">
              <a:off x="4296" y="6408"/>
              <a:ext cx="675" cy="1327"/>
            </a:xfrm>
            <a:prstGeom prst="line">
              <a:avLst/>
            </a:prstGeom>
            <a:ln w="12700">
              <a:solidFill>
                <a:srgbClr val="A6A6A6"/>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flipV="1">
              <a:off x="4183" y="7644"/>
              <a:ext cx="248" cy="248"/>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16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19" name="椭圆 18"/>
            <p:cNvSpPr/>
            <p:nvPr/>
          </p:nvSpPr>
          <p:spPr>
            <a:xfrm>
              <a:off x="3245" y="8180"/>
              <a:ext cx="1013" cy="1013"/>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b="1"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02</a:t>
              </a:r>
              <a:endParaRPr lang="en-US" altLang="zh-CN" b="1"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nvGrpSpPr>
            <p:cNvPr id="20" name="组合 19"/>
            <p:cNvGrpSpPr/>
            <p:nvPr/>
          </p:nvGrpSpPr>
          <p:grpSpPr>
            <a:xfrm>
              <a:off x="3070" y="8005"/>
              <a:ext cx="1361" cy="1361"/>
              <a:chOff x="857250" y="1893093"/>
              <a:chExt cx="864394" cy="864394"/>
            </a:xfrm>
          </p:grpSpPr>
          <p:sp>
            <p:nvSpPr>
              <p:cNvPr id="21" name="弧形 20"/>
              <p:cNvSpPr/>
              <p:nvPr/>
            </p:nvSpPr>
            <p:spPr>
              <a:xfrm>
                <a:off x="857250" y="1893093"/>
                <a:ext cx="864394" cy="864394"/>
              </a:xfrm>
              <a:prstGeom prst="arc">
                <a:avLst>
                  <a:gd name="adj1" fmla="val 3406397"/>
                  <a:gd name="adj2" fmla="val 20528884"/>
                </a:avLst>
              </a:prstGeom>
              <a:ln>
                <a:solidFill>
                  <a:srgbClr val="A6A6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22" name="弧形 21"/>
              <p:cNvSpPr/>
              <p:nvPr/>
            </p:nvSpPr>
            <p:spPr>
              <a:xfrm>
                <a:off x="857250" y="1893093"/>
                <a:ext cx="864394" cy="864394"/>
              </a:xfrm>
              <a:prstGeom prst="arc">
                <a:avLst>
                  <a:gd name="adj1" fmla="val 7448849"/>
                  <a:gd name="adj2" fmla="val 17571339"/>
                </a:avLst>
              </a:prstGeom>
              <a:ln w="76200">
                <a:solidFill>
                  <a:srgbClr val="A6A6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cxnSp>
          <p:nvCxnSpPr>
            <p:cNvPr id="24" name="直接连接符 23"/>
            <p:cNvCxnSpPr/>
            <p:nvPr/>
          </p:nvCxnSpPr>
          <p:spPr>
            <a:xfrm flipV="1">
              <a:off x="10148" y="5054"/>
              <a:ext cx="675" cy="1327"/>
            </a:xfrm>
            <a:prstGeom prst="line">
              <a:avLst/>
            </a:prstGeom>
            <a:ln w="12700">
              <a:solidFill>
                <a:srgbClr val="B6192F"/>
              </a:solidFill>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10755" y="4874"/>
              <a:ext cx="248" cy="248"/>
            </a:xfrm>
            <a:prstGeom prst="ellipse">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16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28" name="椭圆 27"/>
            <p:cNvSpPr/>
            <p:nvPr/>
          </p:nvSpPr>
          <p:spPr>
            <a:xfrm>
              <a:off x="10930" y="3597"/>
              <a:ext cx="1013" cy="1013"/>
            </a:xfrm>
            <a:prstGeom prst="ellipse">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b="1"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03</a:t>
              </a:r>
              <a:endParaRPr lang="en-US" altLang="zh-CN" b="1"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nvGrpSpPr>
            <p:cNvPr id="29" name="组合 28"/>
            <p:cNvGrpSpPr/>
            <p:nvPr/>
          </p:nvGrpSpPr>
          <p:grpSpPr>
            <a:xfrm>
              <a:off x="10755" y="3423"/>
              <a:ext cx="1361" cy="1361"/>
              <a:chOff x="857250" y="1893093"/>
              <a:chExt cx="864394" cy="864394"/>
            </a:xfrm>
          </p:grpSpPr>
          <p:sp>
            <p:nvSpPr>
              <p:cNvPr id="30" name="弧形 29"/>
              <p:cNvSpPr/>
              <p:nvPr/>
            </p:nvSpPr>
            <p:spPr>
              <a:xfrm>
                <a:off x="857250" y="1893093"/>
                <a:ext cx="864394" cy="864394"/>
              </a:xfrm>
              <a:prstGeom prst="arc">
                <a:avLst>
                  <a:gd name="adj1" fmla="val 3406397"/>
                  <a:gd name="adj2" fmla="val 20528884"/>
                </a:avLst>
              </a:prstGeom>
              <a:ln>
                <a:solidFill>
                  <a:srgbClr val="B6192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31" name="弧形 30"/>
              <p:cNvSpPr/>
              <p:nvPr/>
            </p:nvSpPr>
            <p:spPr>
              <a:xfrm>
                <a:off x="857250" y="1893093"/>
                <a:ext cx="864394" cy="864394"/>
              </a:xfrm>
              <a:prstGeom prst="arc">
                <a:avLst>
                  <a:gd name="adj1" fmla="val 7448849"/>
                  <a:gd name="adj2" fmla="val 17571339"/>
                </a:avLst>
              </a:prstGeom>
              <a:ln w="76200">
                <a:solidFill>
                  <a:srgbClr val="B6192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cxnSp>
          <p:nvCxnSpPr>
            <p:cNvPr id="33" name="直接连接符 32"/>
            <p:cNvCxnSpPr/>
            <p:nvPr/>
          </p:nvCxnSpPr>
          <p:spPr>
            <a:xfrm flipH="1">
              <a:off x="12386" y="6408"/>
              <a:ext cx="675" cy="1327"/>
            </a:xfrm>
            <a:prstGeom prst="line">
              <a:avLst/>
            </a:prstGeom>
            <a:ln w="12700">
              <a:solidFill>
                <a:srgbClr val="A6A6A6"/>
              </a:solidFill>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flipV="1">
              <a:off x="12263" y="7644"/>
              <a:ext cx="248" cy="248"/>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16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36" name="椭圆 35"/>
            <p:cNvSpPr/>
            <p:nvPr/>
          </p:nvSpPr>
          <p:spPr>
            <a:xfrm>
              <a:off x="11335" y="8180"/>
              <a:ext cx="1013" cy="1013"/>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b="1"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04</a:t>
              </a:r>
              <a:endParaRPr lang="en-US" altLang="zh-CN" b="1"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nvGrpSpPr>
            <p:cNvPr id="37" name="组合 36"/>
            <p:cNvGrpSpPr/>
            <p:nvPr/>
          </p:nvGrpSpPr>
          <p:grpSpPr>
            <a:xfrm>
              <a:off x="11160" y="8005"/>
              <a:ext cx="1361" cy="1361"/>
              <a:chOff x="857250" y="1893093"/>
              <a:chExt cx="864394" cy="864394"/>
            </a:xfrm>
          </p:grpSpPr>
          <p:sp>
            <p:nvSpPr>
              <p:cNvPr id="38" name="弧形 37"/>
              <p:cNvSpPr/>
              <p:nvPr/>
            </p:nvSpPr>
            <p:spPr>
              <a:xfrm>
                <a:off x="857250" y="1893093"/>
                <a:ext cx="864394" cy="864394"/>
              </a:xfrm>
              <a:prstGeom prst="arc">
                <a:avLst>
                  <a:gd name="adj1" fmla="val 3406397"/>
                  <a:gd name="adj2" fmla="val 20528884"/>
                </a:avLst>
              </a:prstGeom>
              <a:ln>
                <a:solidFill>
                  <a:srgbClr val="A6A6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39" name="弧形 38"/>
              <p:cNvSpPr/>
              <p:nvPr/>
            </p:nvSpPr>
            <p:spPr>
              <a:xfrm>
                <a:off x="857250" y="1893093"/>
                <a:ext cx="864394" cy="864394"/>
              </a:xfrm>
              <a:prstGeom prst="arc">
                <a:avLst>
                  <a:gd name="adj1" fmla="val 7448849"/>
                  <a:gd name="adj2" fmla="val 17571339"/>
                </a:avLst>
              </a:prstGeom>
              <a:ln w="76200">
                <a:solidFill>
                  <a:srgbClr val="A6A6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grpSp>
      <p:grpSp>
        <p:nvGrpSpPr>
          <p:cNvPr id="44" name="组合 43"/>
          <p:cNvGrpSpPr/>
          <p:nvPr/>
        </p:nvGrpSpPr>
        <p:grpSpPr>
          <a:xfrm>
            <a:off x="2275840" y="1696085"/>
            <a:ext cx="3073400" cy="1114425"/>
            <a:chOff x="2358" y="2351"/>
            <a:chExt cx="4840" cy="1755"/>
          </a:xfrm>
        </p:grpSpPr>
        <p:sp>
          <p:nvSpPr>
            <p:cNvPr id="42" name="Text Placeholder 7"/>
            <p:cNvSpPr txBox="1"/>
            <p:nvPr/>
          </p:nvSpPr>
          <p:spPr>
            <a:xfrm>
              <a:off x="2358" y="2351"/>
              <a:ext cx="4841" cy="650"/>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endPar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43" name="Text Placeholder 2"/>
            <p:cNvSpPr txBox="1"/>
            <p:nvPr/>
          </p:nvSpPr>
          <p:spPr>
            <a:xfrm>
              <a:off x="2358" y="3052"/>
              <a:ext cx="4176" cy="1054"/>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endPar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grpSp>
        <p:nvGrpSpPr>
          <p:cNvPr id="45" name="组合 44"/>
          <p:cNvGrpSpPr/>
          <p:nvPr/>
        </p:nvGrpSpPr>
        <p:grpSpPr>
          <a:xfrm>
            <a:off x="2275840" y="4533900"/>
            <a:ext cx="3073400" cy="1114425"/>
            <a:chOff x="2358" y="2351"/>
            <a:chExt cx="4840" cy="1755"/>
          </a:xfrm>
        </p:grpSpPr>
        <p:sp>
          <p:nvSpPr>
            <p:cNvPr id="46" name="Text Placeholder 7"/>
            <p:cNvSpPr txBox="1"/>
            <p:nvPr/>
          </p:nvSpPr>
          <p:spPr>
            <a:xfrm>
              <a:off x="2358" y="2351"/>
              <a:ext cx="4841" cy="650"/>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endPar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47" name="Text Placeholder 2"/>
            <p:cNvSpPr txBox="1"/>
            <p:nvPr/>
          </p:nvSpPr>
          <p:spPr>
            <a:xfrm>
              <a:off x="2358" y="3052"/>
              <a:ext cx="4176" cy="1054"/>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endPar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grpSp>
        <p:nvGrpSpPr>
          <p:cNvPr id="48" name="组合 47"/>
          <p:cNvGrpSpPr/>
          <p:nvPr/>
        </p:nvGrpSpPr>
        <p:grpSpPr>
          <a:xfrm>
            <a:off x="7292975" y="1756410"/>
            <a:ext cx="3073400" cy="1114425"/>
            <a:chOff x="2358" y="2351"/>
            <a:chExt cx="4840" cy="1755"/>
          </a:xfrm>
        </p:grpSpPr>
        <p:sp>
          <p:nvSpPr>
            <p:cNvPr id="49" name="Text Placeholder 7"/>
            <p:cNvSpPr txBox="1"/>
            <p:nvPr/>
          </p:nvSpPr>
          <p:spPr>
            <a:xfrm>
              <a:off x="2358" y="2351"/>
              <a:ext cx="4841" cy="650"/>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endPar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50" name="Text Placeholder 2"/>
            <p:cNvSpPr txBox="1"/>
            <p:nvPr/>
          </p:nvSpPr>
          <p:spPr>
            <a:xfrm>
              <a:off x="2358" y="3052"/>
              <a:ext cx="4176" cy="1054"/>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endPar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grpSp>
        <p:nvGrpSpPr>
          <p:cNvPr id="51" name="组合 50"/>
          <p:cNvGrpSpPr/>
          <p:nvPr/>
        </p:nvGrpSpPr>
        <p:grpSpPr>
          <a:xfrm>
            <a:off x="7501890" y="4533900"/>
            <a:ext cx="3073400" cy="1114425"/>
            <a:chOff x="2358" y="2351"/>
            <a:chExt cx="4840" cy="1755"/>
          </a:xfrm>
        </p:grpSpPr>
        <p:sp>
          <p:nvSpPr>
            <p:cNvPr id="52" name="Text Placeholder 7"/>
            <p:cNvSpPr txBox="1"/>
            <p:nvPr/>
          </p:nvSpPr>
          <p:spPr>
            <a:xfrm>
              <a:off x="2358" y="2351"/>
              <a:ext cx="4841" cy="650"/>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endParaRPr lang="zh-CN" altLang="en-US" sz="1600" b="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53" name="Text Placeholder 2"/>
            <p:cNvSpPr txBox="1"/>
            <p:nvPr/>
          </p:nvSpPr>
          <p:spPr>
            <a:xfrm>
              <a:off x="2358" y="3052"/>
              <a:ext cx="4176" cy="1054"/>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endParaRPr lang="zh-CN" altLang="en-US" sz="11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grpSp>
        <p:nvGrpSpPr>
          <p:cNvPr id="2" name="组合 1"/>
          <p:cNvGrpSpPr/>
          <p:nvPr/>
        </p:nvGrpSpPr>
        <p:grpSpPr>
          <a:xfrm>
            <a:off x="12700" y="268605"/>
            <a:ext cx="4028440" cy="787400"/>
            <a:chOff x="20" y="423"/>
            <a:chExt cx="6344" cy="1240"/>
          </a:xfrm>
        </p:grpSpPr>
        <p:grpSp>
          <p:nvGrpSpPr>
            <p:cNvPr id="4" name="组合 110"/>
            <p:cNvGrpSpPr/>
            <p:nvPr/>
          </p:nvGrpSpPr>
          <p:grpSpPr bwMode="auto">
            <a:xfrm>
              <a:off x="20" y="502"/>
              <a:ext cx="323" cy="1043"/>
              <a:chOff x="0" y="0"/>
              <a:chExt cx="205106" cy="1089212"/>
            </a:xfrm>
            <a:solidFill>
              <a:srgbClr val="B6192F"/>
            </a:solidFill>
          </p:grpSpPr>
          <p:sp>
            <p:nvSpPr>
              <p:cNvPr id="5" name="矩形 111"/>
              <p:cNvSpPr>
                <a:spLocks noChangeArrowheads="1"/>
              </p:cNvSpPr>
              <p:nvPr/>
            </p:nvSpPr>
            <p:spPr bwMode="auto">
              <a:xfrm rot="5400000">
                <a:off x="-480060" y="480060"/>
                <a:ext cx="1089212" cy="129092"/>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2" name="矩形 112"/>
              <p:cNvSpPr>
                <a:spLocks noChangeArrowheads="1"/>
              </p:cNvSpPr>
              <p:nvPr/>
            </p:nvSpPr>
            <p:spPr bwMode="auto">
              <a:xfrm rot="5400000">
                <a:off x="-366300" y="517804"/>
                <a:ext cx="1089212" cy="53601"/>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sp>
          <p:nvSpPr>
            <p:cNvPr id="13" name="矩形 113"/>
            <p:cNvSpPr>
              <a:spLocks noChangeArrowheads="1"/>
            </p:cNvSpPr>
            <p:nvPr/>
          </p:nvSpPr>
          <p:spPr bwMode="auto">
            <a:xfrm>
              <a:off x="476" y="423"/>
              <a:ext cx="5888"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Bold" panose="020B0800000000000000" charset="-122"/>
                  <a:ea typeface="思源黑体 Bold" panose="020B0800000000000000" charset="-122"/>
                  <a:cs typeface="Segoe UI" panose="020B0502040204020203" pitchFamily="34" charset="0"/>
                  <a:sym typeface="Segoe UI" panose="020B0502040204020203" pitchFamily="34" charset="0"/>
                </a:rPr>
                <a:t>点击添加文字标题内容</a:t>
              </a:r>
              <a:endParaRPr kumimoji="0" lang="zh-CN" altLang="en-US" sz="2800" b="1" i="0" u="none" strike="noStrike" kern="1200" cap="none" spc="0" normalizeH="0" baseline="0" noProof="0" dirty="0">
                <a:ln>
                  <a:noFill/>
                </a:ln>
                <a:solidFill>
                  <a:srgbClr val="C00000"/>
                </a:solidFill>
                <a:effectLst/>
                <a:uLnTx/>
                <a:uFillTx/>
                <a:latin typeface="思源黑体 Bold" panose="020B0800000000000000" charset="-122"/>
                <a:ea typeface="思源黑体 Bold" panose="020B0800000000000000" charset="-122"/>
                <a:cs typeface="Segoe UI" panose="020B0502040204020203" pitchFamily="34" charset="0"/>
                <a:sym typeface="Segoe UI" panose="020B0502040204020203" pitchFamily="34" charset="0"/>
              </a:endParaRPr>
            </a:p>
          </p:txBody>
        </p:sp>
        <p:sp>
          <p:nvSpPr>
            <p:cNvPr id="16" name="文本框 114"/>
            <p:cNvSpPr>
              <a:spLocks noChangeArrowheads="1"/>
            </p:cNvSpPr>
            <p:nvPr/>
          </p:nvSpPr>
          <p:spPr bwMode="auto">
            <a:xfrm>
              <a:off x="476" y="1133"/>
              <a:ext cx="5791"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srgbClr val="C00000"/>
                  </a:solidFill>
                  <a:effectLst/>
                  <a:uLnTx/>
                  <a:uFillTx/>
                  <a:latin typeface="思源黑体 CN Light" panose="020B0300000000000000" charset="-122"/>
                  <a:ea typeface="思源黑体 CN Light" panose="020B0300000000000000" charset="-122"/>
                  <a:cs typeface="Segoe UI" panose="020B0502040204020203" pitchFamily="34" charset="0"/>
                  <a:sym typeface="Segoe UI" panose="020B0502040204020203" pitchFamily="34" charset="0"/>
                </a:rPr>
                <a:t>DIANJITIANJIAWENZIBIAOTINEIRON</a:t>
              </a:r>
              <a:endParaRPr kumimoji="0" lang="en-US" altLang="en-US" sz="1600" b="0" i="0" u="none" strike="noStrike" kern="1200" cap="none" spc="0" normalizeH="0" baseline="0" noProof="0" dirty="0">
                <a:ln>
                  <a:noFill/>
                </a:ln>
                <a:solidFill>
                  <a:srgbClr val="C00000"/>
                </a:solidFill>
                <a:effectLst/>
                <a:uLnTx/>
                <a:uFillTx/>
                <a:latin typeface="思源黑体 CN Light" panose="020B0300000000000000" charset="-122"/>
                <a:ea typeface="思源黑体 CN Light" panose="020B0300000000000000" charset="-122"/>
                <a:cs typeface="Segoe UI" panose="020B0502040204020203" pitchFamily="34" charset="0"/>
                <a:sym typeface="Segoe UI" panose="020B0502040204020203"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edge">
                                      <p:cBhvr>
                                        <p:cTn id="7"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 name="文本框 6"/>
          <p:cNvSpPr txBox="1"/>
          <p:nvPr/>
        </p:nvSpPr>
        <p:spPr>
          <a:xfrm>
            <a:off x="6502083" y="1764983"/>
            <a:ext cx="990600" cy="922020"/>
          </a:xfrm>
          <a:prstGeom prst="rect">
            <a:avLst/>
          </a:prstGeom>
          <a:noFill/>
        </p:spPr>
        <p:txBody>
          <a:bodyPr wrap="none" rtlCol="0">
            <a:spAutoFit/>
          </a:bodyPr>
          <a:lstStyle/>
          <a:p>
            <a:pPr algn="ctr"/>
            <a:r>
              <a:rPr lang="en-US" altLang="zh-CN" sz="5400">
                <a:solidFill>
                  <a:srgbClr val="C00000"/>
                </a:solidFill>
                <a:latin typeface="思源黑体 Bold" panose="020B0800000000000000" charset="-122"/>
                <a:ea typeface="思源黑体 Bold" panose="020B0800000000000000" charset="-122"/>
                <a:cs typeface="思源黑体 CN Normal" panose="020B0400000000000000" charset="-122"/>
              </a:rPr>
              <a:t>04</a:t>
            </a:r>
            <a:endParaRPr lang="en-US" altLang="zh-CN" sz="5400">
              <a:solidFill>
                <a:srgbClr val="C00000"/>
              </a:solidFill>
              <a:latin typeface="思源黑体 Bold" panose="020B0800000000000000" charset="-122"/>
              <a:ea typeface="思源黑体 Bold" panose="020B0800000000000000" charset="-122"/>
              <a:cs typeface="思源黑体 CN Normal" panose="020B0400000000000000" charset="-122"/>
            </a:endParaRPr>
          </a:p>
        </p:txBody>
      </p:sp>
      <p:grpSp>
        <p:nvGrpSpPr>
          <p:cNvPr id="8" name="组合 7"/>
          <p:cNvGrpSpPr/>
          <p:nvPr/>
        </p:nvGrpSpPr>
        <p:grpSpPr>
          <a:xfrm>
            <a:off x="4668520" y="2687320"/>
            <a:ext cx="4658995" cy="1105535"/>
            <a:chOff x="5417" y="3944"/>
            <a:chExt cx="7337" cy="1741"/>
          </a:xfrm>
        </p:grpSpPr>
        <p:sp>
          <p:nvSpPr>
            <p:cNvPr id="21" name="文本框 20"/>
            <p:cNvSpPr txBox="1"/>
            <p:nvPr/>
          </p:nvSpPr>
          <p:spPr>
            <a:xfrm>
              <a:off x="5417" y="3944"/>
              <a:ext cx="7337" cy="1016"/>
            </a:xfrm>
            <a:prstGeom prst="rect">
              <a:avLst/>
            </a:prstGeom>
            <a:noFill/>
          </p:spPr>
          <p:txBody>
            <a:bodyPr wrap="square" rtlCol="0">
              <a:spAutoFit/>
            </a:bodyPr>
            <a:lstStyle/>
            <a:p>
              <a:pPr algn="ctr"/>
              <a:r>
                <a:rPr lang="zh-CN" altLang="en-US" sz="3600">
                  <a:solidFill>
                    <a:srgbClr val="C00000"/>
                  </a:solidFill>
                  <a:latin typeface="思源黑体 Bold" panose="020B0800000000000000" charset="-122"/>
                  <a:ea typeface="思源黑体 Bold" panose="020B0800000000000000" charset="-122"/>
                  <a:cs typeface="思源黑体 CN Normal" panose="020B0400000000000000" charset="-122"/>
                </a:rPr>
                <a:t>请输入您的标题内容</a:t>
              </a:r>
              <a:endParaRPr lang="zh-CN" altLang="en-US" sz="3600">
                <a:solidFill>
                  <a:srgbClr val="C00000"/>
                </a:solidFill>
                <a:latin typeface="思源黑体 Bold" panose="020B0800000000000000" charset="-122"/>
                <a:ea typeface="思源黑体 Bold" panose="020B0800000000000000" charset="-122"/>
                <a:cs typeface="思源黑体 CN Normal" panose="020B0400000000000000" charset="-122"/>
              </a:endParaRPr>
            </a:p>
          </p:txBody>
        </p:sp>
        <p:sp>
          <p:nvSpPr>
            <p:cNvPr id="22" name="文本框 21"/>
            <p:cNvSpPr txBox="1"/>
            <p:nvPr/>
          </p:nvSpPr>
          <p:spPr>
            <a:xfrm>
              <a:off x="6488" y="4960"/>
              <a:ext cx="5196" cy="725"/>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endPar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AFC"/>
        </a:solidFill>
        <a:effectLst/>
      </p:bgPr>
    </p:bg>
    <p:spTree>
      <p:nvGrpSpPr>
        <p:cNvPr id="1" name=""/>
        <p:cNvGrpSpPr/>
        <p:nvPr/>
      </p:nvGrpSpPr>
      <p:grpSpPr>
        <a:xfrm>
          <a:off x="0" y="0"/>
          <a:ext cx="0" cy="0"/>
          <a:chOff x="0" y="0"/>
          <a:chExt cx="0" cy="0"/>
        </a:xfrm>
      </p:grpSpPr>
      <p:pic>
        <p:nvPicPr>
          <p:cNvPr id="15" name="图片 14" descr="5c755f0951d7ae606e2849dc6d410fa7 (1) 拷贝"/>
          <p:cNvPicPr>
            <a:picLocks noChangeAspect="1"/>
          </p:cNvPicPr>
          <p:nvPr/>
        </p:nvPicPr>
        <p:blipFill>
          <a:blip r:embed="rId1"/>
          <a:stretch>
            <a:fillRect/>
          </a:stretch>
        </p:blipFill>
        <p:spPr>
          <a:xfrm>
            <a:off x="7142480" y="4185285"/>
            <a:ext cx="3162300" cy="2437765"/>
          </a:xfrm>
          <a:prstGeom prst="rect">
            <a:avLst/>
          </a:prstGeom>
        </p:spPr>
      </p:pic>
      <p:cxnSp>
        <p:nvCxnSpPr>
          <p:cNvPr id="10" name="直接连接符 9"/>
          <p:cNvCxnSpPr/>
          <p:nvPr/>
        </p:nvCxnSpPr>
        <p:spPr>
          <a:xfrm>
            <a:off x="1569720" y="3168650"/>
            <a:ext cx="0" cy="539750"/>
          </a:xfrm>
          <a:prstGeom prst="line">
            <a:avLst/>
          </a:prstGeom>
          <a:ln w="19050">
            <a:solidFill>
              <a:srgbClr val="B6192F"/>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4197985" y="3168650"/>
            <a:ext cx="0" cy="539750"/>
          </a:xfrm>
          <a:prstGeom prst="line">
            <a:avLst/>
          </a:prstGeom>
          <a:ln w="19050">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6825615" y="3168650"/>
            <a:ext cx="0" cy="539750"/>
          </a:xfrm>
          <a:prstGeom prst="line">
            <a:avLst/>
          </a:prstGeom>
          <a:ln w="19050">
            <a:solidFill>
              <a:srgbClr val="B6192F"/>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9453245" y="3168650"/>
            <a:ext cx="0" cy="539750"/>
          </a:xfrm>
          <a:prstGeom prst="line">
            <a:avLst/>
          </a:prstGeom>
          <a:ln w="19050">
            <a:solidFill>
              <a:srgbClr val="A6A6A6"/>
            </a:solidFill>
          </a:ln>
        </p:spPr>
        <p:style>
          <a:lnRef idx="1">
            <a:schemeClr val="accent1"/>
          </a:lnRef>
          <a:fillRef idx="0">
            <a:schemeClr val="accent1"/>
          </a:fillRef>
          <a:effectRef idx="0">
            <a:schemeClr val="accent1"/>
          </a:effectRef>
          <a:fontRef idx="minor">
            <a:schemeClr val="tx1"/>
          </a:fontRef>
        </p:style>
      </p:cxnSp>
      <p:sp>
        <p:nvSpPr>
          <p:cNvPr id="50" name="圆角矩形 7"/>
          <p:cNvSpPr>
            <a:spLocks noChangeAspect="1"/>
          </p:cNvSpPr>
          <p:nvPr/>
        </p:nvSpPr>
        <p:spPr>
          <a:xfrm rot="2700000">
            <a:off x="1029970" y="1998980"/>
            <a:ext cx="1080135" cy="1080135"/>
          </a:xfrm>
          <a:prstGeom prst="roundRect">
            <a:avLst>
              <a:gd name="adj" fmla="val 30000"/>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55" name="圆角矩形 13"/>
          <p:cNvSpPr>
            <a:spLocks noChangeAspect="1"/>
          </p:cNvSpPr>
          <p:nvPr/>
        </p:nvSpPr>
        <p:spPr>
          <a:xfrm rot="2700000">
            <a:off x="3657600" y="1998980"/>
            <a:ext cx="1080135" cy="1080135"/>
          </a:xfrm>
          <a:prstGeom prst="roundRect">
            <a:avLst>
              <a:gd name="adj" fmla="val 30000"/>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60" name="圆角矩形 19"/>
          <p:cNvSpPr>
            <a:spLocks noChangeAspect="1"/>
          </p:cNvSpPr>
          <p:nvPr/>
        </p:nvSpPr>
        <p:spPr>
          <a:xfrm rot="2700000">
            <a:off x="6285230" y="1998980"/>
            <a:ext cx="1080135" cy="1080135"/>
          </a:xfrm>
          <a:prstGeom prst="roundRect">
            <a:avLst>
              <a:gd name="adj" fmla="val 30000"/>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65" name="圆角矩形 25"/>
          <p:cNvSpPr>
            <a:spLocks noChangeAspect="1"/>
          </p:cNvSpPr>
          <p:nvPr/>
        </p:nvSpPr>
        <p:spPr>
          <a:xfrm rot="2700000">
            <a:off x="8913495" y="1998980"/>
            <a:ext cx="1080135" cy="1080135"/>
          </a:xfrm>
          <a:prstGeom prst="roundRect">
            <a:avLst>
              <a:gd name="adj" fmla="val 30000"/>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nvGrpSpPr>
          <p:cNvPr id="74" name="组合 73"/>
          <p:cNvGrpSpPr/>
          <p:nvPr/>
        </p:nvGrpSpPr>
        <p:grpSpPr>
          <a:xfrm>
            <a:off x="532130" y="4068445"/>
            <a:ext cx="2075180" cy="1240155"/>
            <a:chOff x="1316" y="6956"/>
            <a:chExt cx="3268" cy="1953"/>
          </a:xfrm>
        </p:grpSpPr>
        <p:sp>
          <p:nvSpPr>
            <p:cNvPr id="72" name="TextBox 6"/>
            <p:cNvSpPr txBox="1"/>
            <p:nvPr/>
          </p:nvSpPr>
          <p:spPr>
            <a:xfrm>
              <a:off x="1316" y="6956"/>
              <a:ext cx="3269" cy="533"/>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endPar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73" name="TextBox 9"/>
            <p:cNvSpPr txBox="1"/>
            <p:nvPr/>
          </p:nvSpPr>
          <p:spPr>
            <a:xfrm>
              <a:off x="1676" y="7407"/>
              <a:ext cx="2444" cy="150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您的内容打在这里，或者通过复制您的文本后，在此框中选择粘贴。</a:t>
              </a:r>
              <a:endPar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grpSp>
      <p:grpSp>
        <p:nvGrpSpPr>
          <p:cNvPr id="68" name="组合 67"/>
          <p:cNvGrpSpPr/>
          <p:nvPr/>
        </p:nvGrpSpPr>
        <p:grpSpPr>
          <a:xfrm>
            <a:off x="3124835" y="4068445"/>
            <a:ext cx="2075180" cy="1240155"/>
            <a:chOff x="1316" y="6956"/>
            <a:chExt cx="3268" cy="1953"/>
          </a:xfrm>
        </p:grpSpPr>
        <p:sp>
          <p:nvSpPr>
            <p:cNvPr id="69" name="TextBox 6"/>
            <p:cNvSpPr txBox="1"/>
            <p:nvPr/>
          </p:nvSpPr>
          <p:spPr>
            <a:xfrm>
              <a:off x="1316" y="6956"/>
              <a:ext cx="3269" cy="533"/>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endPar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70" name="TextBox 9"/>
            <p:cNvSpPr txBox="1"/>
            <p:nvPr/>
          </p:nvSpPr>
          <p:spPr>
            <a:xfrm>
              <a:off x="1676" y="7407"/>
              <a:ext cx="2444" cy="150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您的内容打在这里，或者通过复制您的文本后，在此框中选择粘贴。</a:t>
              </a:r>
              <a:endPar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grpSp>
      <p:grpSp>
        <p:nvGrpSpPr>
          <p:cNvPr id="71" name="组合 70"/>
          <p:cNvGrpSpPr/>
          <p:nvPr/>
        </p:nvGrpSpPr>
        <p:grpSpPr>
          <a:xfrm>
            <a:off x="5717540" y="4068445"/>
            <a:ext cx="2075180" cy="1240155"/>
            <a:chOff x="1316" y="6956"/>
            <a:chExt cx="3268" cy="1953"/>
          </a:xfrm>
        </p:grpSpPr>
        <p:sp>
          <p:nvSpPr>
            <p:cNvPr id="75" name="TextBox 6"/>
            <p:cNvSpPr txBox="1"/>
            <p:nvPr/>
          </p:nvSpPr>
          <p:spPr>
            <a:xfrm>
              <a:off x="1316" y="6956"/>
              <a:ext cx="3269" cy="533"/>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endPar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76" name="TextBox 9"/>
            <p:cNvSpPr txBox="1"/>
            <p:nvPr/>
          </p:nvSpPr>
          <p:spPr>
            <a:xfrm>
              <a:off x="1676" y="7407"/>
              <a:ext cx="2444" cy="150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您的内容打在这里，或者通过复制您的文本后，在此框中选择粘贴。</a:t>
              </a:r>
              <a:endPar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grpSp>
      <p:grpSp>
        <p:nvGrpSpPr>
          <p:cNvPr id="77" name="组合 76"/>
          <p:cNvGrpSpPr/>
          <p:nvPr/>
        </p:nvGrpSpPr>
        <p:grpSpPr>
          <a:xfrm>
            <a:off x="8324215" y="3814445"/>
            <a:ext cx="2075180" cy="1240155"/>
            <a:chOff x="1316" y="6956"/>
            <a:chExt cx="3268" cy="1953"/>
          </a:xfrm>
        </p:grpSpPr>
        <p:sp>
          <p:nvSpPr>
            <p:cNvPr id="78" name="TextBox 6"/>
            <p:cNvSpPr txBox="1"/>
            <p:nvPr/>
          </p:nvSpPr>
          <p:spPr>
            <a:xfrm>
              <a:off x="1316" y="6956"/>
              <a:ext cx="3269" cy="533"/>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endPar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79" name="TextBox 9"/>
            <p:cNvSpPr txBox="1"/>
            <p:nvPr/>
          </p:nvSpPr>
          <p:spPr>
            <a:xfrm>
              <a:off x="1676" y="7407"/>
              <a:ext cx="2444" cy="150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您的内容打在这里，或者通过复制您的文本后，在此框中选择粘贴。</a:t>
              </a:r>
              <a:endPar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grpSp>
      <p:grpSp>
        <p:nvGrpSpPr>
          <p:cNvPr id="80" name="Group 19"/>
          <p:cNvGrpSpPr/>
          <p:nvPr/>
        </p:nvGrpSpPr>
        <p:grpSpPr bwMode="auto">
          <a:xfrm>
            <a:off x="1322305" y="2288251"/>
            <a:ext cx="499466" cy="501805"/>
            <a:chOff x="0" y="0"/>
            <a:chExt cx="236" cy="237"/>
          </a:xfrm>
        </p:grpSpPr>
        <p:sp>
          <p:nvSpPr>
            <p:cNvPr id="81" name="Freeform 20"/>
            <p:cNvSpPr>
              <a:spLocks noEditPoints="1"/>
            </p:cNvSpPr>
            <p:nvPr/>
          </p:nvSpPr>
          <p:spPr bwMode="auto">
            <a:xfrm>
              <a:off x="63" y="64"/>
              <a:ext cx="109" cy="109"/>
            </a:xfrm>
            <a:custGeom>
              <a:avLst/>
              <a:gdLst>
                <a:gd name="T0" fmla="*/ 40 w 46"/>
                <a:gd name="T1" fmla="*/ 1 h 46"/>
                <a:gd name="T2" fmla="*/ 13 w 46"/>
                <a:gd name="T3" fmla="*/ 10 h 46"/>
                <a:gd name="T4" fmla="*/ 13 w 46"/>
                <a:gd name="T5" fmla="*/ 10 h 46"/>
                <a:gd name="T6" fmla="*/ 12 w 46"/>
                <a:gd name="T7" fmla="*/ 11 h 46"/>
                <a:gd name="T8" fmla="*/ 12 w 46"/>
                <a:gd name="T9" fmla="*/ 11 h 46"/>
                <a:gd name="T10" fmla="*/ 11 w 46"/>
                <a:gd name="T11" fmla="*/ 11 h 46"/>
                <a:gd name="T12" fmla="*/ 11 w 46"/>
                <a:gd name="T13" fmla="*/ 12 h 46"/>
                <a:gd name="T14" fmla="*/ 11 w 46"/>
                <a:gd name="T15" fmla="*/ 12 h 46"/>
                <a:gd name="T16" fmla="*/ 10 w 46"/>
                <a:gd name="T17" fmla="*/ 13 h 46"/>
                <a:gd name="T18" fmla="*/ 10 w 46"/>
                <a:gd name="T19" fmla="*/ 13 h 46"/>
                <a:gd name="T20" fmla="*/ 0 w 46"/>
                <a:gd name="T21" fmla="*/ 40 h 46"/>
                <a:gd name="T22" fmla="*/ 1 w 46"/>
                <a:gd name="T23" fmla="*/ 45 h 46"/>
                <a:gd name="T24" fmla="*/ 4 w 46"/>
                <a:gd name="T25" fmla="*/ 46 h 46"/>
                <a:gd name="T26" fmla="*/ 6 w 46"/>
                <a:gd name="T27" fmla="*/ 46 h 46"/>
                <a:gd name="T28" fmla="*/ 33 w 46"/>
                <a:gd name="T29" fmla="*/ 36 h 46"/>
                <a:gd name="T30" fmla="*/ 33 w 46"/>
                <a:gd name="T31" fmla="*/ 36 h 46"/>
                <a:gd name="T32" fmla="*/ 34 w 46"/>
                <a:gd name="T33" fmla="*/ 35 h 46"/>
                <a:gd name="T34" fmla="*/ 34 w 46"/>
                <a:gd name="T35" fmla="*/ 35 h 46"/>
                <a:gd name="T36" fmla="*/ 35 w 46"/>
                <a:gd name="T37" fmla="*/ 35 h 46"/>
                <a:gd name="T38" fmla="*/ 35 w 46"/>
                <a:gd name="T39" fmla="*/ 34 h 46"/>
                <a:gd name="T40" fmla="*/ 35 w 46"/>
                <a:gd name="T41" fmla="*/ 34 h 46"/>
                <a:gd name="T42" fmla="*/ 36 w 46"/>
                <a:gd name="T43" fmla="*/ 33 h 46"/>
                <a:gd name="T44" fmla="*/ 36 w 46"/>
                <a:gd name="T45" fmla="*/ 33 h 46"/>
                <a:gd name="T46" fmla="*/ 45 w 46"/>
                <a:gd name="T47" fmla="*/ 6 h 46"/>
                <a:gd name="T48" fmla="*/ 44 w 46"/>
                <a:gd name="T49" fmla="*/ 2 h 46"/>
                <a:gd name="T50" fmla="*/ 40 w 46"/>
                <a:gd name="T51" fmla="*/ 1 h 46"/>
                <a:gd name="T52" fmla="*/ 12 w 46"/>
                <a:gd name="T53" fmla="*/ 34 h 46"/>
                <a:gd name="T54" fmla="*/ 16 w 46"/>
                <a:gd name="T55" fmla="*/ 22 h 46"/>
                <a:gd name="T56" fmla="*/ 24 w 46"/>
                <a:gd name="T57" fmla="*/ 30 h 46"/>
                <a:gd name="T58" fmla="*/ 12 w 46"/>
                <a:gd name="T59"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46">
                  <a:moveTo>
                    <a:pt x="40" y="1"/>
                  </a:moveTo>
                  <a:cubicBezTo>
                    <a:pt x="13" y="10"/>
                    <a:pt x="13" y="10"/>
                    <a:pt x="13" y="10"/>
                  </a:cubicBezTo>
                  <a:cubicBezTo>
                    <a:pt x="13" y="10"/>
                    <a:pt x="13" y="10"/>
                    <a:pt x="13" y="10"/>
                  </a:cubicBezTo>
                  <a:cubicBezTo>
                    <a:pt x="12" y="10"/>
                    <a:pt x="12" y="11"/>
                    <a:pt x="12" y="11"/>
                  </a:cubicBezTo>
                  <a:cubicBezTo>
                    <a:pt x="12" y="11"/>
                    <a:pt x="12" y="11"/>
                    <a:pt x="12" y="11"/>
                  </a:cubicBezTo>
                  <a:cubicBezTo>
                    <a:pt x="12" y="11"/>
                    <a:pt x="11" y="11"/>
                    <a:pt x="11" y="11"/>
                  </a:cubicBezTo>
                  <a:cubicBezTo>
                    <a:pt x="11" y="11"/>
                    <a:pt x="11" y="12"/>
                    <a:pt x="11" y="12"/>
                  </a:cubicBezTo>
                  <a:cubicBezTo>
                    <a:pt x="11" y="12"/>
                    <a:pt x="11" y="12"/>
                    <a:pt x="11" y="12"/>
                  </a:cubicBezTo>
                  <a:cubicBezTo>
                    <a:pt x="11" y="12"/>
                    <a:pt x="10" y="12"/>
                    <a:pt x="10" y="13"/>
                  </a:cubicBezTo>
                  <a:cubicBezTo>
                    <a:pt x="10" y="13"/>
                    <a:pt x="10" y="13"/>
                    <a:pt x="10" y="13"/>
                  </a:cubicBezTo>
                  <a:cubicBezTo>
                    <a:pt x="0" y="40"/>
                    <a:pt x="0" y="40"/>
                    <a:pt x="0" y="40"/>
                  </a:cubicBezTo>
                  <a:cubicBezTo>
                    <a:pt x="0" y="42"/>
                    <a:pt x="0" y="43"/>
                    <a:pt x="1" y="45"/>
                  </a:cubicBezTo>
                  <a:cubicBezTo>
                    <a:pt x="2" y="45"/>
                    <a:pt x="3" y="46"/>
                    <a:pt x="4" y="46"/>
                  </a:cubicBezTo>
                  <a:cubicBezTo>
                    <a:pt x="5" y="46"/>
                    <a:pt x="5" y="46"/>
                    <a:pt x="6" y="46"/>
                  </a:cubicBezTo>
                  <a:cubicBezTo>
                    <a:pt x="33" y="36"/>
                    <a:pt x="33" y="36"/>
                    <a:pt x="33" y="36"/>
                  </a:cubicBezTo>
                  <a:cubicBezTo>
                    <a:pt x="33" y="36"/>
                    <a:pt x="33" y="36"/>
                    <a:pt x="33" y="36"/>
                  </a:cubicBezTo>
                  <a:cubicBezTo>
                    <a:pt x="34" y="36"/>
                    <a:pt x="34" y="35"/>
                    <a:pt x="34" y="35"/>
                  </a:cubicBezTo>
                  <a:cubicBezTo>
                    <a:pt x="34" y="35"/>
                    <a:pt x="34" y="35"/>
                    <a:pt x="34" y="35"/>
                  </a:cubicBezTo>
                  <a:cubicBezTo>
                    <a:pt x="34" y="35"/>
                    <a:pt x="35" y="35"/>
                    <a:pt x="35" y="35"/>
                  </a:cubicBezTo>
                  <a:cubicBezTo>
                    <a:pt x="35" y="35"/>
                    <a:pt x="35" y="34"/>
                    <a:pt x="35" y="34"/>
                  </a:cubicBezTo>
                  <a:cubicBezTo>
                    <a:pt x="35" y="34"/>
                    <a:pt x="35" y="34"/>
                    <a:pt x="35" y="34"/>
                  </a:cubicBezTo>
                  <a:cubicBezTo>
                    <a:pt x="35" y="34"/>
                    <a:pt x="35" y="34"/>
                    <a:pt x="36" y="33"/>
                  </a:cubicBezTo>
                  <a:cubicBezTo>
                    <a:pt x="36" y="33"/>
                    <a:pt x="36" y="33"/>
                    <a:pt x="36" y="33"/>
                  </a:cubicBezTo>
                  <a:cubicBezTo>
                    <a:pt x="45" y="6"/>
                    <a:pt x="45" y="6"/>
                    <a:pt x="45" y="6"/>
                  </a:cubicBezTo>
                  <a:cubicBezTo>
                    <a:pt x="46" y="4"/>
                    <a:pt x="46" y="3"/>
                    <a:pt x="44" y="2"/>
                  </a:cubicBezTo>
                  <a:cubicBezTo>
                    <a:pt x="43" y="0"/>
                    <a:pt x="42" y="0"/>
                    <a:pt x="40" y="1"/>
                  </a:cubicBezTo>
                  <a:moveTo>
                    <a:pt x="12" y="34"/>
                  </a:moveTo>
                  <a:cubicBezTo>
                    <a:pt x="16" y="22"/>
                    <a:pt x="16" y="22"/>
                    <a:pt x="16" y="22"/>
                  </a:cubicBezTo>
                  <a:cubicBezTo>
                    <a:pt x="24" y="30"/>
                    <a:pt x="24" y="30"/>
                    <a:pt x="24" y="30"/>
                  </a:cubicBezTo>
                  <a:lnTo>
                    <a:pt x="12"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82" name="Freeform 21"/>
            <p:cNvSpPr>
              <a:spLocks noEditPoints="1"/>
            </p:cNvSpPr>
            <p:nvPr/>
          </p:nvSpPr>
          <p:spPr bwMode="auto">
            <a:xfrm>
              <a:off x="0" y="0"/>
              <a:ext cx="236" cy="237"/>
            </a:xfrm>
            <a:custGeom>
              <a:avLst/>
              <a:gdLst>
                <a:gd name="T0" fmla="*/ 81 w 100"/>
                <a:gd name="T1" fmla="*/ 0 h 100"/>
                <a:gd name="T2" fmla="*/ 18 w 100"/>
                <a:gd name="T3" fmla="*/ 0 h 100"/>
                <a:gd name="T4" fmla="*/ 0 w 100"/>
                <a:gd name="T5" fmla="*/ 18 h 100"/>
                <a:gd name="T6" fmla="*/ 0 w 100"/>
                <a:gd name="T7" fmla="*/ 82 h 100"/>
                <a:gd name="T8" fmla="*/ 18 w 100"/>
                <a:gd name="T9" fmla="*/ 100 h 100"/>
                <a:gd name="T10" fmla="*/ 81 w 100"/>
                <a:gd name="T11" fmla="*/ 100 h 100"/>
                <a:gd name="T12" fmla="*/ 85 w 100"/>
                <a:gd name="T13" fmla="*/ 100 h 100"/>
                <a:gd name="T14" fmla="*/ 100 w 100"/>
                <a:gd name="T15" fmla="*/ 82 h 100"/>
                <a:gd name="T16" fmla="*/ 100 w 100"/>
                <a:gd name="T17" fmla="*/ 18 h 100"/>
                <a:gd name="T18" fmla="*/ 81 w 100"/>
                <a:gd name="T19" fmla="*/ 0 h 100"/>
                <a:gd name="T20" fmla="*/ 92 w 100"/>
                <a:gd name="T21" fmla="*/ 82 h 100"/>
                <a:gd name="T22" fmla="*/ 84 w 100"/>
                <a:gd name="T23" fmla="*/ 91 h 100"/>
                <a:gd name="T24" fmla="*/ 81 w 100"/>
                <a:gd name="T25" fmla="*/ 92 h 100"/>
                <a:gd name="T26" fmla="*/ 18 w 100"/>
                <a:gd name="T27" fmla="*/ 92 h 100"/>
                <a:gd name="T28" fmla="*/ 8 w 100"/>
                <a:gd name="T29" fmla="*/ 82 h 100"/>
                <a:gd name="T30" fmla="*/ 8 w 100"/>
                <a:gd name="T31" fmla="*/ 18 h 100"/>
                <a:gd name="T32" fmla="*/ 18 w 100"/>
                <a:gd name="T33" fmla="*/ 8 h 100"/>
                <a:gd name="T34" fmla="*/ 81 w 100"/>
                <a:gd name="T35" fmla="*/ 8 h 100"/>
                <a:gd name="T36" fmla="*/ 92 w 100"/>
                <a:gd name="T37" fmla="*/ 18 h 100"/>
                <a:gd name="T38" fmla="*/ 92 w 100"/>
                <a:gd name="T39"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100">
                  <a:moveTo>
                    <a:pt x="81" y="0"/>
                  </a:moveTo>
                  <a:cubicBezTo>
                    <a:pt x="18" y="0"/>
                    <a:pt x="18" y="0"/>
                    <a:pt x="18" y="0"/>
                  </a:cubicBezTo>
                  <a:cubicBezTo>
                    <a:pt x="8" y="0"/>
                    <a:pt x="0" y="8"/>
                    <a:pt x="0" y="18"/>
                  </a:cubicBezTo>
                  <a:cubicBezTo>
                    <a:pt x="0" y="82"/>
                    <a:pt x="0" y="82"/>
                    <a:pt x="0" y="82"/>
                  </a:cubicBezTo>
                  <a:cubicBezTo>
                    <a:pt x="0" y="92"/>
                    <a:pt x="8" y="100"/>
                    <a:pt x="18" y="100"/>
                  </a:cubicBezTo>
                  <a:cubicBezTo>
                    <a:pt x="81" y="100"/>
                    <a:pt x="81" y="100"/>
                    <a:pt x="81" y="100"/>
                  </a:cubicBezTo>
                  <a:cubicBezTo>
                    <a:pt x="83" y="100"/>
                    <a:pt x="84" y="100"/>
                    <a:pt x="85" y="100"/>
                  </a:cubicBezTo>
                  <a:cubicBezTo>
                    <a:pt x="94" y="98"/>
                    <a:pt x="100" y="90"/>
                    <a:pt x="100" y="82"/>
                  </a:cubicBezTo>
                  <a:cubicBezTo>
                    <a:pt x="100" y="18"/>
                    <a:pt x="100" y="18"/>
                    <a:pt x="100" y="18"/>
                  </a:cubicBezTo>
                  <a:cubicBezTo>
                    <a:pt x="100" y="8"/>
                    <a:pt x="92" y="0"/>
                    <a:pt x="81" y="0"/>
                  </a:cubicBezTo>
                  <a:moveTo>
                    <a:pt x="92" y="82"/>
                  </a:moveTo>
                  <a:cubicBezTo>
                    <a:pt x="92" y="86"/>
                    <a:pt x="88" y="90"/>
                    <a:pt x="84" y="91"/>
                  </a:cubicBezTo>
                  <a:cubicBezTo>
                    <a:pt x="83" y="92"/>
                    <a:pt x="82" y="92"/>
                    <a:pt x="81" y="92"/>
                  </a:cubicBezTo>
                  <a:cubicBezTo>
                    <a:pt x="18" y="92"/>
                    <a:pt x="18" y="92"/>
                    <a:pt x="18" y="92"/>
                  </a:cubicBezTo>
                  <a:cubicBezTo>
                    <a:pt x="13" y="92"/>
                    <a:pt x="8" y="87"/>
                    <a:pt x="8" y="82"/>
                  </a:cubicBezTo>
                  <a:cubicBezTo>
                    <a:pt x="8" y="18"/>
                    <a:pt x="8" y="18"/>
                    <a:pt x="8" y="18"/>
                  </a:cubicBezTo>
                  <a:cubicBezTo>
                    <a:pt x="8" y="13"/>
                    <a:pt x="13" y="8"/>
                    <a:pt x="18" y="8"/>
                  </a:cubicBezTo>
                  <a:cubicBezTo>
                    <a:pt x="81" y="8"/>
                    <a:pt x="81" y="8"/>
                    <a:pt x="81" y="8"/>
                  </a:cubicBezTo>
                  <a:cubicBezTo>
                    <a:pt x="87" y="8"/>
                    <a:pt x="92" y="13"/>
                    <a:pt x="92" y="18"/>
                  </a:cubicBezTo>
                  <a:lnTo>
                    <a:pt x="92" y="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grpSp>
      <p:grpSp>
        <p:nvGrpSpPr>
          <p:cNvPr id="83" name="Group 11"/>
          <p:cNvGrpSpPr/>
          <p:nvPr/>
        </p:nvGrpSpPr>
        <p:grpSpPr bwMode="auto">
          <a:xfrm>
            <a:off x="3958517" y="2271535"/>
            <a:ext cx="499466" cy="440403"/>
            <a:chOff x="0" y="0"/>
            <a:chExt cx="236" cy="208"/>
          </a:xfrm>
        </p:grpSpPr>
        <p:sp>
          <p:nvSpPr>
            <p:cNvPr id="84" name="Freeform 12"/>
            <p:cNvSpPr>
              <a:spLocks noEditPoints="1"/>
            </p:cNvSpPr>
            <p:nvPr/>
          </p:nvSpPr>
          <p:spPr bwMode="auto">
            <a:xfrm>
              <a:off x="0" y="45"/>
              <a:ext cx="193" cy="163"/>
            </a:xfrm>
            <a:custGeom>
              <a:avLst/>
              <a:gdLst>
                <a:gd name="T0" fmla="*/ 77 w 82"/>
                <a:gd name="T1" fmla="*/ 0 h 69"/>
                <a:gd name="T2" fmla="*/ 4 w 82"/>
                <a:gd name="T3" fmla="*/ 0 h 69"/>
                <a:gd name="T4" fmla="*/ 0 w 82"/>
                <a:gd name="T5" fmla="*/ 4 h 69"/>
                <a:gd name="T6" fmla="*/ 0 w 82"/>
                <a:gd name="T7" fmla="*/ 65 h 69"/>
                <a:gd name="T8" fmla="*/ 4 w 82"/>
                <a:gd name="T9" fmla="*/ 69 h 69"/>
                <a:gd name="T10" fmla="*/ 77 w 82"/>
                <a:gd name="T11" fmla="*/ 69 h 69"/>
                <a:gd name="T12" fmla="*/ 82 w 82"/>
                <a:gd name="T13" fmla="*/ 65 h 69"/>
                <a:gd name="T14" fmla="*/ 82 w 82"/>
                <a:gd name="T15" fmla="*/ 40 h 69"/>
                <a:gd name="T16" fmla="*/ 82 w 82"/>
                <a:gd name="T17" fmla="*/ 29 h 69"/>
                <a:gd name="T18" fmla="*/ 82 w 82"/>
                <a:gd name="T19" fmla="*/ 4 h 69"/>
                <a:gd name="T20" fmla="*/ 77 w 82"/>
                <a:gd name="T21" fmla="*/ 0 h 69"/>
                <a:gd name="T22" fmla="*/ 9 w 82"/>
                <a:gd name="T23" fmla="*/ 61 h 69"/>
                <a:gd name="T24" fmla="*/ 9 w 82"/>
                <a:gd name="T25" fmla="*/ 9 h 69"/>
                <a:gd name="T26" fmla="*/ 73 w 82"/>
                <a:gd name="T27" fmla="*/ 9 h 69"/>
                <a:gd name="T28" fmla="*/ 73 w 82"/>
                <a:gd name="T29" fmla="*/ 25 h 69"/>
                <a:gd name="T30" fmla="*/ 64 w 82"/>
                <a:gd name="T31" fmla="*/ 25 h 69"/>
                <a:gd name="T32" fmla="*/ 55 w 82"/>
                <a:gd name="T33" fmla="*/ 35 h 69"/>
                <a:gd name="T34" fmla="*/ 64 w 82"/>
                <a:gd name="T35" fmla="*/ 44 h 69"/>
                <a:gd name="T36" fmla="*/ 73 w 82"/>
                <a:gd name="T37" fmla="*/ 44 h 69"/>
                <a:gd name="T38" fmla="*/ 73 w 82"/>
                <a:gd name="T39" fmla="*/ 61 h 69"/>
                <a:gd name="T40" fmla="*/ 9 w 82"/>
                <a:gd name="T41"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69">
                  <a:moveTo>
                    <a:pt x="77" y="0"/>
                  </a:moveTo>
                  <a:cubicBezTo>
                    <a:pt x="4" y="0"/>
                    <a:pt x="4" y="0"/>
                    <a:pt x="4" y="0"/>
                  </a:cubicBezTo>
                  <a:cubicBezTo>
                    <a:pt x="2" y="0"/>
                    <a:pt x="0" y="2"/>
                    <a:pt x="0" y="4"/>
                  </a:cubicBezTo>
                  <a:cubicBezTo>
                    <a:pt x="0" y="65"/>
                    <a:pt x="0" y="65"/>
                    <a:pt x="0" y="65"/>
                  </a:cubicBezTo>
                  <a:cubicBezTo>
                    <a:pt x="0" y="67"/>
                    <a:pt x="2" y="69"/>
                    <a:pt x="4" y="69"/>
                  </a:cubicBezTo>
                  <a:cubicBezTo>
                    <a:pt x="77" y="69"/>
                    <a:pt x="77" y="69"/>
                    <a:pt x="77" y="69"/>
                  </a:cubicBezTo>
                  <a:cubicBezTo>
                    <a:pt x="80" y="69"/>
                    <a:pt x="82" y="67"/>
                    <a:pt x="82" y="65"/>
                  </a:cubicBezTo>
                  <a:cubicBezTo>
                    <a:pt x="82" y="40"/>
                    <a:pt x="82" y="40"/>
                    <a:pt x="82" y="40"/>
                  </a:cubicBezTo>
                  <a:cubicBezTo>
                    <a:pt x="82" y="29"/>
                    <a:pt x="82" y="29"/>
                    <a:pt x="82" y="29"/>
                  </a:cubicBezTo>
                  <a:cubicBezTo>
                    <a:pt x="82" y="4"/>
                    <a:pt x="82" y="4"/>
                    <a:pt x="82" y="4"/>
                  </a:cubicBezTo>
                  <a:cubicBezTo>
                    <a:pt x="82" y="2"/>
                    <a:pt x="80" y="0"/>
                    <a:pt x="77" y="0"/>
                  </a:cubicBezTo>
                  <a:moveTo>
                    <a:pt x="9" y="61"/>
                  </a:moveTo>
                  <a:cubicBezTo>
                    <a:pt x="9" y="9"/>
                    <a:pt x="9" y="9"/>
                    <a:pt x="9" y="9"/>
                  </a:cubicBezTo>
                  <a:cubicBezTo>
                    <a:pt x="73" y="9"/>
                    <a:pt x="73" y="9"/>
                    <a:pt x="73" y="9"/>
                  </a:cubicBezTo>
                  <a:cubicBezTo>
                    <a:pt x="73" y="25"/>
                    <a:pt x="73" y="25"/>
                    <a:pt x="73" y="25"/>
                  </a:cubicBezTo>
                  <a:cubicBezTo>
                    <a:pt x="64" y="25"/>
                    <a:pt x="64" y="25"/>
                    <a:pt x="64" y="25"/>
                  </a:cubicBezTo>
                  <a:cubicBezTo>
                    <a:pt x="59" y="25"/>
                    <a:pt x="55" y="29"/>
                    <a:pt x="55" y="35"/>
                  </a:cubicBezTo>
                  <a:cubicBezTo>
                    <a:pt x="55" y="40"/>
                    <a:pt x="59" y="44"/>
                    <a:pt x="64" y="44"/>
                  </a:cubicBezTo>
                  <a:cubicBezTo>
                    <a:pt x="73" y="44"/>
                    <a:pt x="73" y="44"/>
                    <a:pt x="73" y="44"/>
                  </a:cubicBezTo>
                  <a:cubicBezTo>
                    <a:pt x="73" y="61"/>
                    <a:pt x="73" y="61"/>
                    <a:pt x="73" y="61"/>
                  </a:cubicBezTo>
                  <a:lnTo>
                    <a:pt x="9" y="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85" name="Freeform 13"/>
            <p:cNvSpPr/>
            <p:nvPr/>
          </p:nvSpPr>
          <p:spPr bwMode="auto">
            <a:xfrm>
              <a:off x="44" y="0"/>
              <a:ext cx="192" cy="165"/>
            </a:xfrm>
            <a:custGeom>
              <a:avLst/>
              <a:gdLst>
                <a:gd name="T0" fmla="*/ 77 w 81"/>
                <a:gd name="T1" fmla="*/ 0 h 70"/>
                <a:gd name="T2" fmla="*/ 4 w 81"/>
                <a:gd name="T3" fmla="*/ 0 h 70"/>
                <a:gd name="T4" fmla="*/ 0 w 81"/>
                <a:gd name="T5" fmla="*/ 4 h 70"/>
                <a:gd name="T6" fmla="*/ 4 w 81"/>
                <a:gd name="T7" fmla="*/ 9 h 70"/>
                <a:gd name="T8" fmla="*/ 73 w 81"/>
                <a:gd name="T9" fmla="*/ 9 h 70"/>
                <a:gd name="T10" fmla="*/ 73 w 81"/>
                <a:gd name="T11" fmla="*/ 65 h 70"/>
                <a:gd name="T12" fmla="*/ 77 w 81"/>
                <a:gd name="T13" fmla="*/ 70 h 70"/>
                <a:gd name="T14" fmla="*/ 81 w 81"/>
                <a:gd name="T15" fmla="*/ 65 h 70"/>
                <a:gd name="T16" fmla="*/ 81 w 81"/>
                <a:gd name="T17" fmla="*/ 4 h 70"/>
                <a:gd name="T18" fmla="*/ 77 w 81"/>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70">
                  <a:moveTo>
                    <a:pt x="77" y="0"/>
                  </a:moveTo>
                  <a:cubicBezTo>
                    <a:pt x="4" y="0"/>
                    <a:pt x="4" y="0"/>
                    <a:pt x="4" y="0"/>
                  </a:cubicBezTo>
                  <a:cubicBezTo>
                    <a:pt x="2" y="0"/>
                    <a:pt x="0" y="2"/>
                    <a:pt x="0" y="4"/>
                  </a:cubicBezTo>
                  <a:cubicBezTo>
                    <a:pt x="0" y="7"/>
                    <a:pt x="2" y="9"/>
                    <a:pt x="4" y="9"/>
                  </a:cubicBezTo>
                  <a:cubicBezTo>
                    <a:pt x="73" y="9"/>
                    <a:pt x="73" y="9"/>
                    <a:pt x="73" y="9"/>
                  </a:cubicBezTo>
                  <a:cubicBezTo>
                    <a:pt x="73" y="65"/>
                    <a:pt x="73" y="65"/>
                    <a:pt x="73" y="65"/>
                  </a:cubicBezTo>
                  <a:cubicBezTo>
                    <a:pt x="73" y="68"/>
                    <a:pt x="75" y="70"/>
                    <a:pt x="77" y="70"/>
                  </a:cubicBezTo>
                  <a:cubicBezTo>
                    <a:pt x="79" y="70"/>
                    <a:pt x="81" y="68"/>
                    <a:pt x="81" y="65"/>
                  </a:cubicBezTo>
                  <a:cubicBezTo>
                    <a:pt x="81" y="4"/>
                    <a:pt x="81" y="4"/>
                    <a:pt x="81" y="4"/>
                  </a:cubicBezTo>
                  <a:cubicBezTo>
                    <a:pt x="81" y="2"/>
                    <a:pt x="79" y="0"/>
                    <a:pt x="7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grpSp>
      <p:grpSp>
        <p:nvGrpSpPr>
          <p:cNvPr id="86" name="Group 14"/>
          <p:cNvGrpSpPr/>
          <p:nvPr/>
        </p:nvGrpSpPr>
        <p:grpSpPr bwMode="auto">
          <a:xfrm>
            <a:off x="6572390" y="2288146"/>
            <a:ext cx="505815" cy="501804"/>
            <a:chOff x="0" y="0"/>
            <a:chExt cx="239" cy="237"/>
          </a:xfrm>
        </p:grpSpPr>
        <p:sp>
          <p:nvSpPr>
            <p:cNvPr id="87" name="Freeform 15"/>
            <p:cNvSpPr/>
            <p:nvPr/>
          </p:nvSpPr>
          <p:spPr bwMode="auto">
            <a:xfrm>
              <a:off x="0" y="22"/>
              <a:ext cx="217" cy="215"/>
            </a:xfrm>
            <a:custGeom>
              <a:avLst/>
              <a:gdLst>
                <a:gd name="T0" fmla="*/ 87 w 92"/>
                <a:gd name="T1" fmla="*/ 41 h 91"/>
                <a:gd name="T2" fmla="*/ 83 w 92"/>
                <a:gd name="T3" fmla="*/ 45 h 91"/>
                <a:gd name="T4" fmla="*/ 83 w 92"/>
                <a:gd name="T5" fmla="*/ 67 h 91"/>
                <a:gd name="T6" fmla="*/ 73 w 92"/>
                <a:gd name="T7" fmla="*/ 81 h 91"/>
                <a:gd name="T8" fmla="*/ 68 w 92"/>
                <a:gd name="T9" fmla="*/ 82 h 91"/>
                <a:gd name="T10" fmla="*/ 24 w 92"/>
                <a:gd name="T11" fmla="*/ 82 h 91"/>
                <a:gd name="T12" fmla="*/ 9 w 92"/>
                <a:gd name="T13" fmla="*/ 67 h 91"/>
                <a:gd name="T14" fmla="*/ 9 w 92"/>
                <a:gd name="T15" fmla="*/ 24 h 91"/>
                <a:gd name="T16" fmla="*/ 24 w 92"/>
                <a:gd name="T17" fmla="*/ 8 h 91"/>
                <a:gd name="T18" fmla="*/ 46 w 92"/>
                <a:gd name="T19" fmla="*/ 8 h 91"/>
                <a:gd name="T20" fmla="*/ 50 w 92"/>
                <a:gd name="T21" fmla="*/ 4 h 91"/>
                <a:gd name="T22" fmla="*/ 46 w 92"/>
                <a:gd name="T23" fmla="*/ 0 h 91"/>
                <a:gd name="T24" fmla="*/ 24 w 92"/>
                <a:gd name="T25" fmla="*/ 0 h 91"/>
                <a:gd name="T26" fmla="*/ 0 w 92"/>
                <a:gd name="T27" fmla="*/ 24 h 91"/>
                <a:gd name="T28" fmla="*/ 0 w 92"/>
                <a:gd name="T29" fmla="*/ 67 h 91"/>
                <a:gd name="T30" fmla="*/ 24 w 92"/>
                <a:gd name="T31" fmla="*/ 91 h 91"/>
                <a:gd name="T32" fmla="*/ 68 w 92"/>
                <a:gd name="T33" fmla="*/ 91 h 91"/>
                <a:gd name="T34" fmla="*/ 76 w 92"/>
                <a:gd name="T35" fmla="*/ 89 h 91"/>
                <a:gd name="T36" fmla="*/ 92 w 92"/>
                <a:gd name="T37" fmla="*/ 67 h 91"/>
                <a:gd name="T38" fmla="*/ 92 w 92"/>
                <a:gd name="T39" fmla="*/ 45 h 91"/>
                <a:gd name="T40" fmla="*/ 87 w 92"/>
                <a:gd name="T41" fmla="*/ 4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91">
                  <a:moveTo>
                    <a:pt x="87" y="41"/>
                  </a:moveTo>
                  <a:cubicBezTo>
                    <a:pt x="85" y="41"/>
                    <a:pt x="83" y="43"/>
                    <a:pt x="83" y="45"/>
                  </a:cubicBezTo>
                  <a:cubicBezTo>
                    <a:pt x="83" y="67"/>
                    <a:pt x="83" y="67"/>
                    <a:pt x="83" y="67"/>
                  </a:cubicBezTo>
                  <a:cubicBezTo>
                    <a:pt x="83" y="73"/>
                    <a:pt x="79" y="79"/>
                    <a:pt x="73" y="81"/>
                  </a:cubicBezTo>
                  <a:cubicBezTo>
                    <a:pt x="71" y="82"/>
                    <a:pt x="70" y="82"/>
                    <a:pt x="68" y="82"/>
                  </a:cubicBezTo>
                  <a:cubicBezTo>
                    <a:pt x="24" y="82"/>
                    <a:pt x="24" y="82"/>
                    <a:pt x="24" y="82"/>
                  </a:cubicBezTo>
                  <a:cubicBezTo>
                    <a:pt x="16" y="82"/>
                    <a:pt x="9" y="75"/>
                    <a:pt x="9" y="67"/>
                  </a:cubicBezTo>
                  <a:cubicBezTo>
                    <a:pt x="9" y="24"/>
                    <a:pt x="9" y="24"/>
                    <a:pt x="9" y="24"/>
                  </a:cubicBezTo>
                  <a:cubicBezTo>
                    <a:pt x="9" y="15"/>
                    <a:pt x="16" y="8"/>
                    <a:pt x="24" y="8"/>
                  </a:cubicBezTo>
                  <a:cubicBezTo>
                    <a:pt x="46" y="8"/>
                    <a:pt x="46" y="8"/>
                    <a:pt x="46" y="8"/>
                  </a:cubicBezTo>
                  <a:cubicBezTo>
                    <a:pt x="48" y="8"/>
                    <a:pt x="50" y="6"/>
                    <a:pt x="50" y="4"/>
                  </a:cubicBezTo>
                  <a:cubicBezTo>
                    <a:pt x="50" y="2"/>
                    <a:pt x="48" y="0"/>
                    <a:pt x="46" y="0"/>
                  </a:cubicBezTo>
                  <a:cubicBezTo>
                    <a:pt x="24" y="0"/>
                    <a:pt x="24" y="0"/>
                    <a:pt x="24" y="0"/>
                  </a:cubicBezTo>
                  <a:cubicBezTo>
                    <a:pt x="11" y="0"/>
                    <a:pt x="0" y="10"/>
                    <a:pt x="0" y="24"/>
                  </a:cubicBezTo>
                  <a:cubicBezTo>
                    <a:pt x="0" y="67"/>
                    <a:pt x="0" y="67"/>
                    <a:pt x="0" y="67"/>
                  </a:cubicBezTo>
                  <a:cubicBezTo>
                    <a:pt x="0" y="80"/>
                    <a:pt x="11" y="91"/>
                    <a:pt x="24" y="91"/>
                  </a:cubicBezTo>
                  <a:cubicBezTo>
                    <a:pt x="68" y="91"/>
                    <a:pt x="68" y="91"/>
                    <a:pt x="68" y="91"/>
                  </a:cubicBezTo>
                  <a:cubicBezTo>
                    <a:pt x="71" y="91"/>
                    <a:pt x="74" y="90"/>
                    <a:pt x="76" y="89"/>
                  </a:cubicBezTo>
                  <a:cubicBezTo>
                    <a:pt x="85" y="86"/>
                    <a:pt x="92" y="77"/>
                    <a:pt x="92" y="67"/>
                  </a:cubicBezTo>
                  <a:cubicBezTo>
                    <a:pt x="92" y="45"/>
                    <a:pt x="92" y="45"/>
                    <a:pt x="92" y="45"/>
                  </a:cubicBezTo>
                  <a:cubicBezTo>
                    <a:pt x="92" y="43"/>
                    <a:pt x="90" y="41"/>
                    <a:pt x="87" y="4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88" name="Freeform 16"/>
            <p:cNvSpPr>
              <a:spLocks noEditPoints="1"/>
            </p:cNvSpPr>
            <p:nvPr/>
          </p:nvSpPr>
          <p:spPr bwMode="auto">
            <a:xfrm>
              <a:off x="135" y="0"/>
              <a:ext cx="104" cy="104"/>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5 h 44"/>
                <a:gd name="T12" fmla="*/ 8 w 44"/>
                <a:gd name="T13" fmla="*/ 22 h 44"/>
                <a:gd name="T14" fmla="*/ 22 w 44"/>
                <a:gd name="T15" fmla="*/ 8 h 44"/>
                <a:gd name="T16" fmla="*/ 35 w 44"/>
                <a:gd name="T17" fmla="*/ 22 h 44"/>
                <a:gd name="T18" fmla="*/ 22 w 44"/>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9"/>
                    <a:pt x="0" y="22"/>
                  </a:cubicBezTo>
                  <a:cubicBezTo>
                    <a:pt x="0" y="34"/>
                    <a:pt x="10" y="44"/>
                    <a:pt x="22" y="44"/>
                  </a:cubicBezTo>
                  <a:cubicBezTo>
                    <a:pt x="34" y="44"/>
                    <a:pt x="44" y="34"/>
                    <a:pt x="44" y="22"/>
                  </a:cubicBezTo>
                  <a:cubicBezTo>
                    <a:pt x="44" y="9"/>
                    <a:pt x="34" y="0"/>
                    <a:pt x="22" y="0"/>
                  </a:cubicBezTo>
                  <a:moveTo>
                    <a:pt x="22" y="35"/>
                  </a:moveTo>
                  <a:cubicBezTo>
                    <a:pt x="14" y="35"/>
                    <a:pt x="8" y="29"/>
                    <a:pt x="8" y="22"/>
                  </a:cubicBezTo>
                  <a:cubicBezTo>
                    <a:pt x="8" y="14"/>
                    <a:pt x="14" y="8"/>
                    <a:pt x="22" y="8"/>
                  </a:cubicBezTo>
                  <a:cubicBezTo>
                    <a:pt x="29" y="8"/>
                    <a:pt x="35" y="14"/>
                    <a:pt x="35" y="22"/>
                  </a:cubicBezTo>
                  <a:cubicBezTo>
                    <a:pt x="35" y="29"/>
                    <a:pt x="29" y="35"/>
                    <a:pt x="22" y="3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89" name="Freeform 17"/>
            <p:cNvSpPr/>
            <p:nvPr/>
          </p:nvSpPr>
          <p:spPr bwMode="auto">
            <a:xfrm>
              <a:off x="80" y="97"/>
              <a:ext cx="57" cy="21"/>
            </a:xfrm>
            <a:custGeom>
              <a:avLst/>
              <a:gdLst>
                <a:gd name="T0" fmla="*/ 0 w 24"/>
                <a:gd name="T1" fmla="*/ 4 h 9"/>
                <a:gd name="T2" fmla="*/ 5 w 24"/>
                <a:gd name="T3" fmla="*/ 9 h 9"/>
                <a:gd name="T4" fmla="*/ 20 w 24"/>
                <a:gd name="T5" fmla="*/ 9 h 9"/>
                <a:gd name="T6" fmla="*/ 24 w 24"/>
                <a:gd name="T7" fmla="*/ 4 h 9"/>
                <a:gd name="T8" fmla="*/ 20 w 24"/>
                <a:gd name="T9" fmla="*/ 0 h 9"/>
                <a:gd name="T10" fmla="*/ 5 w 24"/>
                <a:gd name="T11" fmla="*/ 0 h 9"/>
                <a:gd name="T12" fmla="*/ 0 w 24"/>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0" y="4"/>
                  </a:moveTo>
                  <a:cubicBezTo>
                    <a:pt x="0" y="7"/>
                    <a:pt x="2" y="9"/>
                    <a:pt x="5" y="9"/>
                  </a:cubicBezTo>
                  <a:cubicBezTo>
                    <a:pt x="20" y="9"/>
                    <a:pt x="20" y="9"/>
                    <a:pt x="20" y="9"/>
                  </a:cubicBezTo>
                  <a:cubicBezTo>
                    <a:pt x="22" y="9"/>
                    <a:pt x="24" y="7"/>
                    <a:pt x="24" y="4"/>
                  </a:cubicBezTo>
                  <a:cubicBezTo>
                    <a:pt x="24" y="2"/>
                    <a:pt x="22" y="0"/>
                    <a:pt x="20" y="0"/>
                  </a:cubicBezTo>
                  <a:cubicBezTo>
                    <a:pt x="5" y="0"/>
                    <a:pt x="5" y="0"/>
                    <a:pt x="5" y="0"/>
                  </a:cubicBezTo>
                  <a:cubicBezTo>
                    <a:pt x="2" y="0"/>
                    <a:pt x="0" y="2"/>
                    <a:pt x="0"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90" name="Freeform 18"/>
            <p:cNvSpPr/>
            <p:nvPr/>
          </p:nvSpPr>
          <p:spPr bwMode="auto">
            <a:xfrm>
              <a:off x="80" y="140"/>
              <a:ext cx="57" cy="21"/>
            </a:xfrm>
            <a:custGeom>
              <a:avLst/>
              <a:gdLst>
                <a:gd name="T0" fmla="*/ 20 w 24"/>
                <a:gd name="T1" fmla="*/ 0 h 9"/>
                <a:gd name="T2" fmla="*/ 5 w 24"/>
                <a:gd name="T3" fmla="*/ 0 h 9"/>
                <a:gd name="T4" fmla="*/ 0 w 24"/>
                <a:gd name="T5" fmla="*/ 4 h 9"/>
                <a:gd name="T6" fmla="*/ 5 w 24"/>
                <a:gd name="T7" fmla="*/ 9 h 9"/>
                <a:gd name="T8" fmla="*/ 20 w 24"/>
                <a:gd name="T9" fmla="*/ 9 h 9"/>
                <a:gd name="T10" fmla="*/ 24 w 24"/>
                <a:gd name="T11" fmla="*/ 4 h 9"/>
                <a:gd name="T12" fmla="*/ 20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20" y="0"/>
                  </a:moveTo>
                  <a:cubicBezTo>
                    <a:pt x="5" y="0"/>
                    <a:pt x="5" y="0"/>
                    <a:pt x="5" y="0"/>
                  </a:cubicBezTo>
                  <a:cubicBezTo>
                    <a:pt x="2" y="0"/>
                    <a:pt x="0" y="2"/>
                    <a:pt x="0" y="4"/>
                  </a:cubicBezTo>
                  <a:cubicBezTo>
                    <a:pt x="0" y="7"/>
                    <a:pt x="2" y="9"/>
                    <a:pt x="5" y="9"/>
                  </a:cubicBezTo>
                  <a:cubicBezTo>
                    <a:pt x="20" y="9"/>
                    <a:pt x="20" y="9"/>
                    <a:pt x="20" y="9"/>
                  </a:cubicBezTo>
                  <a:cubicBezTo>
                    <a:pt x="22" y="9"/>
                    <a:pt x="24" y="7"/>
                    <a:pt x="24" y="4"/>
                  </a:cubicBezTo>
                  <a:cubicBezTo>
                    <a:pt x="24" y="2"/>
                    <a:pt x="22"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grpSp>
      <p:sp>
        <p:nvSpPr>
          <p:cNvPr id="91" name="Freeform 10"/>
          <p:cNvSpPr>
            <a:spLocks noEditPoints="1"/>
          </p:cNvSpPr>
          <p:nvPr/>
        </p:nvSpPr>
        <p:spPr bwMode="auto">
          <a:xfrm>
            <a:off x="9280015" y="2271105"/>
            <a:ext cx="501581" cy="499687"/>
          </a:xfrm>
          <a:custGeom>
            <a:avLst/>
            <a:gdLst>
              <a:gd name="T0" fmla="*/ 100 w 100"/>
              <a:gd name="T1" fmla="*/ 56 h 100"/>
              <a:gd name="T2" fmla="*/ 44 w 100"/>
              <a:gd name="T3" fmla="*/ 0 h 100"/>
              <a:gd name="T4" fmla="*/ 40 w 100"/>
              <a:gd name="T5" fmla="*/ 0 h 100"/>
              <a:gd name="T6" fmla="*/ 40 w 100"/>
              <a:gd name="T7" fmla="*/ 11 h 100"/>
              <a:gd name="T8" fmla="*/ 0 w 100"/>
              <a:gd name="T9" fmla="*/ 56 h 100"/>
              <a:gd name="T10" fmla="*/ 44 w 100"/>
              <a:gd name="T11" fmla="*/ 100 h 100"/>
              <a:gd name="T12" fmla="*/ 69 w 100"/>
              <a:gd name="T13" fmla="*/ 93 h 100"/>
              <a:gd name="T14" fmla="*/ 89 w 100"/>
              <a:gd name="T15" fmla="*/ 60 h 100"/>
              <a:gd name="T16" fmla="*/ 100 w 100"/>
              <a:gd name="T17" fmla="*/ 60 h 100"/>
              <a:gd name="T18" fmla="*/ 100 w 100"/>
              <a:gd name="T19" fmla="*/ 56 h 100"/>
              <a:gd name="T20" fmla="*/ 64 w 100"/>
              <a:gd name="T21" fmla="*/ 86 h 100"/>
              <a:gd name="T22" fmla="*/ 44 w 100"/>
              <a:gd name="T23" fmla="*/ 92 h 100"/>
              <a:gd name="T24" fmla="*/ 8 w 100"/>
              <a:gd name="T25" fmla="*/ 56 h 100"/>
              <a:gd name="T26" fmla="*/ 40 w 100"/>
              <a:gd name="T27" fmla="*/ 20 h 100"/>
              <a:gd name="T28" fmla="*/ 40 w 100"/>
              <a:gd name="T29" fmla="*/ 60 h 100"/>
              <a:gd name="T30" fmla="*/ 80 w 100"/>
              <a:gd name="T31" fmla="*/ 60 h 100"/>
              <a:gd name="T32" fmla="*/ 64 w 100"/>
              <a:gd name="T33" fmla="*/ 86 h 100"/>
              <a:gd name="T34" fmla="*/ 49 w 100"/>
              <a:gd name="T35" fmla="*/ 52 h 100"/>
              <a:gd name="T36" fmla="*/ 49 w 100"/>
              <a:gd name="T37" fmla="*/ 9 h 100"/>
              <a:gd name="T38" fmla="*/ 91 w 100"/>
              <a:gd name="T39" fmla="*/ 52 h 100"/>
              <a:gd name="T40" fmla="*/ 49 w 100"/>
              <a:gd name="T41" fmla="*/ 5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100">
                <a:moveTo>
                  <a:pt x="100" y="56"/>
                </a:moveTo>
                <a:cubicBezTo>
                  <a:pt x="100" y="25"/>
                  <a:pt x="75" y="0"/>
                  <a:pt x="44" y="0"/>
                </a:cubicBezTo>
                <a:cubicBezTo>
                  <a:pt x="40" y="0"/>
                  <a:pt x="40" y="0"/>
                  <a:pt x="40" y="0"/>
                </a:cubicBezTo>
                <a:cubicBezTo>
                  <a:pt x="40" y="11"/>
                  <a:pt x="40" y="11"/>
                  <a:pt x="40" y="11"/>
                </a:cubicBezTo>
                <a:cubicBezTo>
                  <a:pt x="17" y="14"/>
                  <a:pt x="0" y="33"/>
                  <a:pt x="0" y="56"/>
                </a:cubicBezTo>
                <a:cubicBezTo>
                  <a:pt x="0" y="80"/>
                  <a:pt x="20" y="100"/>
                  <a:pt x="44" y="100"/>
                </a:cubicBezTo>
                <a:cubicBezTo>
                  <a:pt x="53" y="100"/>
                  <a:pt x="62" y="98"/>
                  <a:pt x="69" y="93"/>
                </a:cubicBezTo>
                <a:cubicBezTo>
                  <a:pt x="80" y="85"/>
                  <a:pt x="87" y="73"/>
                  <a:pt x="89" y="60"/>
                </a:cubicBezTo>
                <a:cubicBezTo>
                  <a:pt x="100" y="60"/>
                  <a:pt x="100" y="60"/>
                  <a:pt x="100" y="60"/>
                </a:cubicBezTo>
                <a:lnTo>
                  <a:pt x="100" y="56"/>
                </a:lnTo>
                <a:close/>
                <a:moveTo>
                  <a:pt x="64" y="86"/>
                </a:moveTo>
                <a:cubicBezTo>
                  <a:pt x="59" y="90"/>
                  <a:pt x="52" y="92"/>
                  <a:pt x="44" y="92"/>
                </a:cubicBezTo>
                <a:cubicBezTo>
                  <a:pt x="25" y="92"/>
                  <a:pt x="8" y="76"/>
                  <a:pt x="8" y="56"/>
                </a:cubicBezTo>
                <a:cubicBezTo>
                  <a:pt x="8" y="37"/>
                  <a:pt x="22" y="22"/>
                  <a:pt x="40" y="20"/>
                </a:cubicBezTo>
                <a:cubicBezTo>
                  <a:pt x="40" y="60"/>
                  <a:pt x="40" y="60"/>
                  <a:pt x="40" y="60"/>
                </a:cubicBezTo>
                <a:cubicBezTo>
                  <a:pt x="80" y="60"/>
                  <a:pt x="80" y="60"/>
                  <a:pt x="80" y="60"/>
                </a:cubicBezTo>
                <a:cubicBezTo>
                  <a:pt x="79" y="70"/>
                  <a:pt x="73" y="80"/>
                  <a:pt x="64" y="86"/>
                </a:cubicBezTo>
                <a:moveTo>
                  <a:pt x="49" y="52"/>
                </a:moveTo>
                <a:cubicBezTo>
                  <a:pt x="49" y="9"/>
                  <a:pt x="49" y="9"/>
                  <a:pt x="49" y="9"/>
                </a:cubicBezTo>
                <a:cubicBezTo>
                  <a:pt x="71" y="11"/>
                  <a:pt x="89" y="29"/>
                  <a:pt x="91" y="52"/>
                </a:cubicBezTo>
                <a:lnTo>
                  <a:pt x="49" y="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918" tIns="60960" rIns="121918" bIns="60960"/>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grpSp>
        <p:nvGrpSpPr>
          <p:cNvPr id="9" name="组合 8"/>
          <p:cNvGrpSpPr/>
          <p:nvPr/>
        </p:nvGrpSpPr>
        <p:grpSpPr>
          <a:xfrm>
            <a:off x="12700" y="268605"/>
            <a:ext cx="4028440" cy="787400"/>
            <a:chOff x="20" y="423"/>
            <a:chExt cx="6344" cy="1240"/>
          </a:xfrm>
        </p:grpSpPr>
        <p:grpSp>
          <p:nvGrpSpPr>
            <p:cNvPr id="2" name="组合 110"/>
            <p:cNvGrpSpPr/>
            <p:nvPr/>
          </p:nvGrpSpPr>
          <p:grpSpPr bwMode="auto">
            <a:xfrm>
              <a:off x="20" y="502"/>
              <a:ext cx="323" cy="1043"/>
              <a:chOff x="0" y="0"/>
              <a:chExt cx="205106" cy="1089212"/>
            </a:xfrm>
            <a:solidFill>
              <a:srgbClr val="B6192F"/>
            </a:solidFill>
          </p:grpSpPr>
          <p:sp>
            <p:nvSpPr>
              <p:cNvPr id="5" name="矩形 111"/>
              <p:cNvSpPr>
                <a:spLocks noChangeArrowheads="1"/>
              </p:cNvSpPr>
              <p:nvPr/>
            </p:nvSpPr>
            <p:spPr bwMode="auto">
              <a:xfrm rot="5400000">
                <a:off x="-480060" y="480060"/>
                <a:ext cx="1089212" cy="129092"/>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7" name="矩形 112"/>
              <p:cNvSpPr>
                <a:spLocks noChangeArrowheads="1"/>
              </p:cNvSpPr>
              <p:nvPr/>
            </p:nvSpPr>
            <p:spPr bwMode="auto">
              <a:xfrm rot="5400000">
                <a:off x="-366300" y="517804"/>
                <a:ext cx="1089212" cy="53601"/>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sp>
          <p:nvSpPr>
            <p:cNvPr id="21" name="矩形 113"/>
            <p:cNvSpPr>
              <a:spLocks noChangeArrowheads="1"/>
            </p:cNvSpPr>
            <p:nvPr/>
          </p:nvSpPr>
          <p:spPr bwMode="auto">
            <a:xfrm>
              <a:off x="476" y="423"/>
              <a:ext cx="5888"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Bold" panose="020B0800000000000000" charset="-122"/>
                  <a:ea typeface="思源黑体 Bold" panose="020B0800000000000000" charset="-122"/>
                  <a:cs typeface="Segoe UI" panose="020B0502040204020203" pitchFamily="34" charset="0"/>
                  <a:sym typeface="Segoe UI" panose="020B0502040204020203" pitchFamily="34" charset="0"/>
                </a:rPr>
                <a:t>点击添加文字标题内容</a:t>
              </a:r>
              <a:endParaRPr kumimoji="0" lang="zh-CN" altLang="en-US" sz="2800" b="1" i="0" u="none" strike="noStrike" kern="1200" cap="none" spc="0" normalizeH="0" baseline="0" noProof="0" dirty="0">
                <a:ln>
                  <a:noFill/>
                </a:ln>
                <a:solidFill>
                  <a:srgbClr val="C00000"/>
                </a:solidFill>
                <a:effectLst/>
                <a:uLnTx/>
                <a:uFillTx/>
                <a:latin typeface="思源黑体 Bold" panose="020B0800000000000000" charset="-122"/>
                <a:ea typeface="思源黑体 Bold" panose="020B0800000000000000" charset="-122"/>
                <a:cs typeface="Segoe UI" panose="020B0502040204020203" pitchFamily="34" charset="0"/>
                <a:sym typeface="Segoe UI" panose="020B0502040204020203" pitchFamily="34" charset="0"/>
              </a:endParaRPr>
            </a:p>
          </p:txBody>
        </p:sp>
        <p:sp>
          <p:nvSpPr>
            <p:cNvPr id="8" name="文本框 114"/>
            <p:cNvSpPr>
              <a:spLocks noChangeArrowheads="1"/>
            </p:cNvSpPr>
            <p:nvPr/>
          </p:nvSpPr>
          <p:spPr bwMode="auto">
            <a:xfrm>
              <a:off x="476" y="1133"/>
              <a:ext cx="5791"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srgbClr val="C00000"/>
                  </a:solidFill>
                  <a:effectLst/>
                  <a:uLnTx/>
                  <a:uFillTx/>
                  <a:latin typeface="思源黑体 CN Light" panose="020B0300000000000000" charset="-122"/>
                  <a:ea typeface="思源黑体 CN Light" panose="020B0300000000000000" charset="-122"/>
                  <a:cs typeface="Segoe UI" panose="020B0502040204020203" pitchFamily="34" charset="0"/>
                  <a:sym typeface="Segoe UI" panose="020B0502040204020203" pitchFamily="34" charset="0"/>
                </a:rPr>
                <a:t>DIANJITIANJIAWENZIBIAOTINEIRON</a:t>
              </a:r>
              <a:endParaRPr kumimoji="0" lang="en-US" altLang="en-US" sz="1600" b="0" i="0" u="none" strike="noStrike" kern="1200" cap="none" spc="0" normalizeH="0" baseline="0" noProof="0" dirty="0">
                <a:ln>
                  <a:noFill/>
                </a:ln>
                <a:solidFill>
                  <a:srgbClr val="C00000"/>
                </a:solidFill>
                <a:effectLst/>
                <a:uLnTx/>
                <a:uFillTx/>
                <a:latin typeface="思源黑体 CN Light" panose="020B0300000000000000" charset="-122"/>
                <a:ea typeface="思源黑体 CN Light" panose="020B0300000000000000" charset="-122"/>
                <a:cs typeface="Segoe UI" panose="020B0502040204020203" pitchFamily="34" charset="0"/>
                <a:sym typeface="Segoe UI" panose="020B0502040204020203"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par>
                                <p:cTn id="8" presetID="22" presetClass="entr" presetSubtype="4" fill="hold"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wipe(down)">
                                      <p:cBhvr>
                                        <p:cTn id="10" dur="500"/>
                                        <p:tgtEl>
                                          <p:spTgt spid="80"/>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barn(inVertical)">
                                      <p:cBhvr>
                                        <p:cTn id="18" dur="500"/>
                                        <p:tgtEl>
                                          <p:spTgt spid="7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par>
                                <p:cTn id="24" presetID="22" presetClass="entr" presetSubtype="4" fill="hold" nodeType="withEffect">
                                  <p:stCondLst>
                                    <p:cond delay="0"/>
                                  </p:stCondLst>
                                  <p:childTnLst>
                                    <p:set>
                                      <p:cBhvr>
                                        <p:cTn id="25" dur="1" fill="hold">
                                          <p:stCondLst>
                                            <p:cond delay="0"/>
                                          </p:stCondLst>
                                        </p:cTn>
                                        <p:tgtEl>
                                          <p:spTgt spid="83"/>
                                        </p:tgtEl>
                                        <p:attrNameLst>
                                          <p:attrName>style.visibility</p:attrName>
                                        </p:attrNameLst>
                                      </p:cBhvr>
                                      <p:to>
                                        <p:strVal val="visible"/>
                                      </p:to>
                                    </p:set>
                                    <p:animEffect transition="in" filter="wipe(down)">
                                      <p:cBhvr>
                                        <p:cTn id="26" dur="500"/>
                                        <p:tgtEl>
                                          <p:spTgt spid="83"/>
                                        </p:tgtEl>
                                      </p:cBhvr>
                                    </p:animEffect>
                                  </p:childTnLst>
                                </p:cTn>
                              </p:par>
                              <p:par>
                                <p:cTn id="27" presetID="22" presetClass="entr" presetSubtype="4"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down)">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barn(inVertical)">
                                      <p:cBhvr>
                                        <p:cTn id="34" dur="500"/>
                                        <p:tgtEl>
                                          <p:spTgt spid="6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wipe(down)">
                                      <p:cBhvr>
                                        <p:cTn id="39" dur="500"/>
                                        <p:tgtEl>
                                          <p:spTgt spid="60"/>
                                        </p:tgtEl>
                                      </p:cBhvr>
                                    </p:animEffect>
                                  </p:childTnLst>
                                </p:cTn>
                              </p:par>
                              <p:par>
                                <p:cTn id="40" presetID="22" presetClass="entr" presetSubtype="4" fill="hold" nodeType="with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down)">
                                      <p:cBhvr>
                                        <p:cTn id="42" dur="500"/>
                                        <p:tgtEl>
                                          <p:spTgt spid="86"/>
                                        </p:tgtEl>
                                      </p:cBhvr>
                                    </p:animEffect>
                                  </p:childTnLst>
                                </p:cTn>
                              </p:par>
                              <p:par>
                                <p:cTn id="43" presetID="22" presetClass="entr" presetSubtype="4"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down)">
                                      <p:cBhvr>
                                        <p:cTn id="45" dur="500"/>
                                        <p:tgtEl>
                                          <p:spTgt spid="4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barn(inVertical)">
                                      <p:cBhvr>
                                        <p:cTn id="50" dur="500"/>
                                        <p:tgtEl>
                                          <p:spTgt spid="7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91"/>
                                        </p:tgtEl>
                                        <p:attrNameLst>
                                          <p:attrName>style.visibility</p:attrName>
                                        </p:attrNameLst>
                                      </p:cBhvr>
                                      <p:to>
                                        <p:strVal val="visible"/>
                                      </p:to>
                                    </p:set>
                                    <p:animEffect transition="in" filter="wipe(down)">
                                      <p:cBhvr>
                                        <p:cTn id="55" dur="500"/>
                                        <p:tgtEl>
                                          <p:spTgt spid="91"/>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wipe(down)">
                                      <p:cBhvr>
                                        <p:cTn id="58" dur="500"/>
                                        <p:tgtEl>
                                          <p:spTgt spid="65"/>
                                        </p:tgtEl>
                                      </p:cBhvr>
                                    </p:animEffect>
                                  </p:childTnLst>
                                </p:cTn>
                              </p:par>
                              <p:par>
                                <p:cTn id="59" presetID="22" presetClass="entr" presetSubtype="4"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down)">
                                      <p:cBhvr>
                                        <p:cTn id="61" dur="500"/>
                                        <p:tgtEl>
                                          <p:spTgt spid="44"/>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77"/>
                                        </p:tgtEl>
                                        <p:attrNameLst>
                                          <p:attrName>style.visibility</p:attrName>
                                        </p:attrNameLst>
                                      </p:cBhvr>
                                      <p:to>
                                        <p:strVal val="visible"/>
                                      </p:to>
                                    </p:set>
                                    <p:animEffect transition="in" filter="barn(inVertical)">
                                      <p:cBhvr>
                                        <p:cTn id="66"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ldLvl="0" animBg="1"/>
      <p:bldP spid="55" grpId="0" bldLvl="0" animBg="1"/>
      <p:bldP spid="60" grpId="0" bldLvl="0" animBg="1"/>
      <p:bldP spid="65" grpId="0" bldLvl="0" animBg="1"/>
      <p:bldP spid="91"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AFC"/>
        </a:solidFill>
        <a:effectLst/>
      </p:bgPr>
    </p:bg>
    <p:spTree>
      <p:nvGrpSpPr>
        <p:cNvPr id="1" name=""/>
        <p:cNvGrpSpPr/>
        <p:nvPr/>
      </p:nvGrpSpPr>
      <p:grpSpPr>
        <a:xfrm>
          <a:off x="0" y="0"/>
          <a:ext cx="0" cy="0"/>
          <a:chOff x="0" y="0"/>
          <a:chExt cx="0" cy="0"/>
        </a:xfrm>
      </p:grpSpPr>
      <p:pic>
        <p:nvPicPr>
          <p:cNvPr id="15" name="图片 14" descr="5c755f0951d7ae606e2849dc6d410fa7 (1) 拷贝"/>
          <p:cNvPicPr>
            <a:picLocks noChangeAspect="1"/>
          </p:cNvPicPr>
          <p:nvPr/>
        </p:nvPicPr>
        <p:blipFill>
          <a:blip r:embed="rId1"/>
          <a:stretch>
            <a:fillRect/>
          </a:stretch>
        </p:blipFill>
        <p:spPr>
          <a:xfrm>
            <a:off x="7142480" y="4185285"/>
            <a:ext cx="3162300" cy="2437765"/>
          </a:xfrm>
          <a:prstGeom prst="rect">
            <a:avLst/>
          </a:prstGeom>
        </p:spPr>
      </p:pic>
      <p:sp>
        <p:nvSpPr>
          <p:cNvPr id="10244" name="矩形 5"/>
          <p:cNvSpPr/>
          <p:nvPr/>
        </p:nvSpPr>
        <p:spPr>
          <a:xfrm>
            <a:off x="6691630" y="1933529"/>
            <a:ext cx="2259330" cy="337185"/>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fontAlgn="auto">
              <a:lnSpc>
                <a:spcPct val="100000"/>
              </a:lnSpc>
              <a:buNone/>
            </a:pPr>
            <a:r>
              <a:rPr lang="zh-CN" altLang="en-US" sz="1600" b="1" dirty="0">
                <a:solidFill>
                  <a:srgbClr val="C00000"/>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单击此处输入标题</a:t>
            </a:r>
            <a:endParaRPr lang="zh-CN" altLang="en-US" sz="1600" b="1" dirty="0">
              <a:solidFill>
                <a:srgbClr val="C00000"/>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cxnSp>
        <p:nvCxnSpPr>
          <p:cNvPr id="3" name="直接连接符 2"/>
          <p:cNvCxnSpPr/>
          <p:nvPr/>
        </p:nvCxnSpPr>
        <p:spPr>
          <a:xfrm>
            <a:off x="6067425" y="2102439"/>
            <a:ext cx="624840" cy="0"/>
          </a:xfrm>
          <a:prstGeom prst="line">
            <a:avLst/>
          </a:prstGeom>
          <a:ln w="12700">
            <a:solidFill>
              <a:srgbClr val="B6192F"/>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950325" y="2102439"/>
            <a:ext cx="624840" cy="0"/>
          </a:xfrm>
          <a:prstGeom prst="line">
            <a:avLst/>
          </a:prstGeom>
          <a:ln w="12700">
            <a:solidFill>
              <a:srgbClr val="B6192F"/>
            </a:solidFill>
          </a:ln>
        </p:spPr>
        <p:style>
          <a:lnRef idx="1">
            <a:schemeClr val="accent1"/>
          </a:lnRef>
          <a:fillRef idx="0">
            <a:schemeClr val="accent1"/>
          </a:fillRef>
          <a:effectRef idx="0">
            <a:schemeClr val="accent1"/>
          </a:effectRef>
          <a:fontRef idx="minor">
            <a:schemeClr val="tx1"/>
          </a:fontRef>
        </p:style>
      </p:cxnSp>
      <p:sp>
        <p:nvSpPr>
          <p:cNvPr id="9" name="矩形 5"/>
          <p:cNvSpPr/>
          <p:nvPr/>
        </p:nvSpPr>
        <p:spPr>
          <a:xfrm>
            <a:off x="6692265" y="4041094"/>
            <a:ext cx="2259330" cy="337185"/>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fontAlgn="auto">
              <a:lnSpc>
                <a:spcPct val="100000"/>
              </a:lnSpc>
              <a:buNone/>
            </a:pPr>
            <a:r>
              <a:rPr lang="zh-CN" altLang="en-US" sz="1600" b="1" dirty="0">
                <a:solidFill>
                  <a:srgbClr val="C00000"/>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单击此处输入标题</a:t>
            </a:r>
            <a:endParaRPr lang="zh-CN" altLang="en-US" sz="1600" b="1" dirty="0">
              <a:solidFill>
                <a:srgbClr val="C00000"/>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cxnSp>
        <p:nvCxnSpPr>
          <p:cNvPr id="10" name="直接连接符 9"/>
          <p:cNvCxnSpPr/>
          <p:nvPr/>
        </p:nvCxnSpPr>
        <p:spPr>
          <a:xfrm>
            <a:off x="6068060" y="4210004"/>
            <a:ext cx="624840" cy="0"/>
          </a:xfrm>
          <a:prstGeom prst="line">
            <a:avLst/>
          </a:prstGeom>
          <a:ln w="12700">
            <a:solidFill>
              <a:srgbClr val="B6192F"/>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950960" y="4210004"/>
            <a:ext cx="624840" cy="0"/>
          </a:xfrm>
          <a:prstGeom prst="line">
            <a:avLst/>
          </a:prstGeom>
          <a:ln w="12700">
            <a:solidFill>
              <a:srgbClr val="B6192F"/>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rot="2700000">
            <a:off x="2108835" y="1529715"/>
            <a:ext cx="1575435" cy="1575435"/>
          </a:xfrm>
          <a:prstGeom prst="rect">
            <a:avLst/>
          </a:prstGeom>
          <a:solidFill>
            <a:srgbClr val="C000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latin typeface="思源黑体 CN Normal" panose="020B0400000000000000" charset="-122"/>
              <a:ea typeface="思源黑体 CN Normal" panose="020B0400000000000000" charset="-122"/>
              <a:cs typeface="思源黑体 CN Normal" panose="020B0400000000000000" charset="-122"/>
            </a:endParaRPr>
          </a:p>
        </p:txBody>
      </p:sp>
      <p:sp>
        <p:nvSpPr>
          <p:cNvPr id="12" name="矩形 11"/>
          <p:cNvSpPr/>
          <p:nvPr/>
        </p:nvSpPr>
        <p:spPr>
          <a:xfrm rot="2700000">
            <a:off x="2108835" y="3874770"/>
            <a:ext cx="1575435" cy="1575435"/>
          </a:xfrm>
          <a:prstGeom prst="rect">
            <a:avLst/>
          </a:prstGeom>
          <a:solidFill>
            <a:srgbClr val="C000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latin typeface="思源黑体 CN Normal" panose="020B0400000000000000" charset="-122"/>
              <a:ea typeface="思源黑体 CN Normal" panose="020B0400000000000000" charset="-122"/>
              <a:cs typeface="思源黑体 CN Normal" panose="020B0400000000000000" charset="-122"/>
            </a:endParaRPr>
          </a:p>
        </p:txBody>
      </p:sp>
      <p:sp>
        <p:nvSpPr>
          <p:cNvPr id="13" name="矩形 12"/>
          <p:cNvSpPr/>
          <p:nvPr/>
        </p:nvSpPr>
        <p:spPr>
          <a:xfrm rot="2700000">
            <a:off x="3332480" y="2691765"/>
            <a:ext cx="1575435" cy="1575435"/>
          </a:xfrm>
          <a:prstGeom prst="rect">
            <a:avLst/>
          </a:prstGeom>
          <a:solidFill>
            <a:srgbClr val="C000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latin typeface="思源黑体 CN Normal" panose="020B0400000000000000" charset="-122"/>
              <a:ea typeface="思源黑体 CN Normal" panose="020B0400000000000000" charset="-122"/>
              <a:cs typeface="思源黑体 CN Normal" panose="020B0400000000000000" charset="-122"/>
            </a:endParaRPr>
          </a:p>
        </p:txBody>
      </p:sp>
      <p:sp>
        <p:nvSpPr>
          <p:cNvPr id="14" name="矩形 13"/>
          <p:cNvSpPr/>
          <p:nvPr/>
        </p:nvSpPr>
        <p:spPr>
          <a:xfrm rot="2700000">
            <a:off x="854075" y="2691765"/>
            <a:ext cx="1575435" cy="1575435"/>
          </a:xfrm>
          <a:prstGeom prst="rect">
            <a:avLst/>
          </a:prstGeom>
          <a:solidFill>
            <a:srgbClr val="C000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latin typeface="思源黑体 CN Normal" panose="020B0400000000000000" charset="-122"/>
              <a:ea typeface="思源黑体 CN Normal" panose="020B0400000000000000" charset="-122"/>
              <a:cs typeface="思源黑体 CN Normal" panose="020B0400000000000000" charset="-122"/>
            </a:endParaRPr>
          </a:p>
        </p:txBody>
      </p:sp>
      <p:sp>
        <p:nvSpPr>
          <p:cNvPr id="17" name="文本框 16"/>
          <p:cNvSpPr txBox="1"/>
          <p:nvPr/>
        </p:nvSpPr>
        <p:spPr>
          <a:xfrm>
            <a:off x="2576513" y="2133283"/>
            <a:ext cx="640080" cy="368300"/>
          </a:xfrm>
          <a:prstGeom prst="rect">
            <a:avLst/>
          </a:prstGeom>
          <a:noFill/>
        </p:spPr>
        <p:txBody>
          <a:bodyPr wrap="none" rtlCol="0">
            <a:spAutoFit/>
          </a:bodyPr>
          <a:lstStyle/>
          <a:p>
            <a:r>
              <a:rPr lang="zh-CN" altLang="zh-CN">
                <a:solidFill>
                  <a:schemeClr val="bg1"/>
                </a:solidFill>
                <a:latin typeface="思源黑体 CN Normal" panose="020B0400000000000000" charset="-122"/>
                <a:ea typeface="思源黑体 CN Normal" panose="020B0400000000000000" charset="-122"/>
                <a:cs typeface="思源黑体 CN Normal" panose="020B0400000000000000" charset="-122"/>
              </a:rPr>
              <a:t>图片</a:t>
            </a:r>
            <a:endParaRPr lang="zh-CN" altLang="zh-CN">
              <a:solidFill>
                <a:schemeClr val="bg1"/>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8" name="文本框 17"/>
          <p:cNvSpPr txBox="1"/>
          <p:nvPr/>
        </p:nvSpPr>
        <p:spPr>
          <a:xfrm>
            <a:off x="1321753" y="3295333"/>
            <a:ext cx="640080" cy="368300"/>
          </a:xfrm>
          <a:prstGeom prst="rect">
            <a:avLst/>
          </a:prstGeom>
          <a:noFill/>
        </p:spPr>
        <p:txBody>
          <a:bodyPr wrap="none" rtlCol="0">
            <a:spAutoFit/>
          </a:bodyPr>
          <a:lstStyle/>
          <a:p>
            <a:r>
              <a:rPr lang="zh-CN" altLang="zh-CN">
                <a:solidFill>
                  <a:schemeClr val="bg1"/>
                </a:solidFill>
                <a:latin typeface="思源黑体 CN Normal" panose="020B0400000000000000" charset="-122"/>
                <a:ea typeface="思源黑体 CN Normal" panose="020B0400000000000000" charset="-122"/>
                <a:cs typeface="思源黑体 CN Normal" panose="020B0400000000000000" charset="-122"/>
              </a:rPr>
              <a:t>图片</a:t>
            </a:r>
            <a:endParaRPr lang="zh-CN" altLang="zh-CN">
              <a:solidFill>
                <a:schemeClr val="bg1"/>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9" name="文本框 18"/>
          <p:cNvSpPr txBox="1"/>
          <p:nvPr/>
        </p:nvSpPr>
        <p:spPr>
          <a:xfrm>
            <a:off x="2576513" y="4478338"/>
            <a:ext cx="640080" cy="368300"/>
          </a:xfrm>
          <a:prstGeom prst="rect">
            <a:avLst/>
          </a:prstGeom>
          <a:noFill/>
        </p:spPr>
        <p:txBody>
          <a:bodyPr wrap="none" rtlCol="0">
            <a:spAutoFit/>
          </a:bodyPr>
          <a:lstStyle/>
          <a:p>
            <a:r>
              <a:rPr lang="zh-CN" altLang="zh-CN">
                <a:solidFill>
                  <a:schemeClr val="bg1"/>
                </a:solidFill>
                <a:latin typeface="思源黑体 CN Normal" panose="020B0400000000000000" charset="-122"/>
                <a:ea typeface="思源黑体 CN Normal" panose="020B0400000000000000" charset="-122"/>
                <a:cs typeface="思源黑体 CN Normal" panose="020B0400000000000000" charset="-122"/>
              </a:rPr>
              <a:t>图片</a:t>
            </a:r>
            <a:endParaRPr lang="zh-CN" altLang="zh-CN">
              <a:solidFill>
                <a:schemeClr val="bg1"/>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0" name="文本框 19"/>
          <p:cNvSpPr txBox="1"/>
          <p:nvPr/>
        </p:nvSpPr>
        <p:spPr>
          <a:xfrm>
            <a:off x="3800158" y="3295333"/>
            <a:ext cx="640080" cy="368300"/>
          </a:xfrm>
          <a:prstGeom prst="rect">
            <a:avLst/>
          </a:prstGeom>
          <a:noFill/>
        </p:spPr>
        <p:txBody>
          <a:bodyPr wrap="none" rtlCol="0">
            <a:spAutoFit/>
          </a:bodyPr>
          <a:lstStyle/>
          <a:p>
            <a:r>
              <a:rPr lang="zh-CN" altLang="zh-CN">
                <a:solidFill>
                  <a:schemeClr val="bg1"/>
                </a:solidFill>
                <a:latin typeface="思源黑体 CN Normal" panose="020B0400000000000000" charset="-122"/>
                <a:ea typeface="思源黑体 CN Normal" panose="020B0400000000000000" charset="-122"/>
                <a:cs typeface="思源黑体 CN Normal" panose="020B0400000000000000" charset="-122"/>
              </a:rPr>
              <a:t>图片</a:t>
            </a:r>
            <a:endParaRPr lang="zh-CN" altLang="zh-CN">
              <a:solidFill>
                <a:schemeClr val="bg1"/>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2" name="文本框 21"/>
          <p:cNvSpPr txBox="1"/>
          <p:nvPr/>
        </p:nvSpPr>
        <p:spPr>
          <a:xfrm>
            <a:off x="6136005" y="2451735"/>
            <a:ext cx="3183255" cy="645160"/>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endPar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21" name="文本框 20"/>
          <p:cNvSpPr txBox="1"/>
          <p:nvPr/>
        </p:nvSpPr>
        <p:spPr>
          <a:xfrm>
            <a:off x="6230303" y="4593590"/>
            <a:ext cx="3183255" cy="645160"/>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endPar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nvGrpSpPr>
          <p:cNvPr id="2" name="组合 1"/>
          <p:cNvGrpSpPr/>
          <p:nvPr/>
        </p:nvGrpSpPr>
        <p:grpSpPr>
          <a:xfrm>
            <a:off x="12700" y="268605"/>
            <a:ext cx="4028440" cy="787400"/>
            <a:chOff x="20" y="423"/>
            <a:chExt cx="6344" cy="1240"/>
          </a:xfrm>
        </p:grpSpPr>
        <p:grpSp>
          <p:nvGrpSpPr>
            <p:cNvPr id="4" name="组合 110"/>
            <p:cNvGrpSpPr/>
            <p:nvPr/>
          </p:nvGrpSpPr>
          <p:grpSpPr bwMode="auto">
            <a:xfrm>
              <a:off x="20" y="502"/>
              <a:ext cx="323" cy="1043"/>
              <a:chOff x="0" y="0"/>
              <a:chExt cx="205106" cy="1089212"/>
            </a:xfrm>
            <a:solidFill>
              <a:srgbClr val="B6192F"/>
            </a:solidFill>
          </p:grpSpPr>
          <p:sp>
            <p:nvSpPr>
              <p:cNvPr id="5" name="矩形 111"/>
              <p:cNvSpPr>
                <a:spLocks noChangeArrowheads="1"/>
              </p:cNvSpPr>
              <p:nvPr/>
            </p:nvSpPr>
            <p:spPr bwMode="auto">
              <a:xfrm rot="5400000">
                <a:off x="-480060" y="480060"/>
                <a:ext cx="1089212" cy="129092"/>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7" name="矩形 112"/>
              <p:cNvSpPr>
                <a:spLocks noChangeArrowheads="1"/>
              </p:cNvSpPr>
              <p:nvPr/>
            </p:nvSpPr>
            <p:spPr bwMode="auto">
              <a:xfrm rot="5400000">
                <a:off x="-366300" y="517804"/>
                <a:ext cx="1089212" cy="53601"/>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sp>
          <p:nvSpPr>
            <p:cNvPr id="23" name="矩形 113"/>
            <p:cNvSpPr>
              <a:spLocks noChangeArrowheads="1"/>
            </p:cNvSpPr>
            <p:nvPr/>
          </p:nvSpPr>
          <p:spPr bwMode="auto">
            <a:xfrm>
              <a:off x="476" y="423"/>
              <a:ext cx="5888"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Bold" panose="020B0800000000000000" charset="-122"/>
                  <a:ea typeface="思源黑体 Bold" panose="020B0800000000000000" charset="-122"/>
                  <a:cs typeface="Segoe UI" panose="020B0502040204020203" pitchFamily="34" charset="0"/>
                  <a:sym typeface="Segoe UI" panose="020B0502040204020203" pitchFamily="34" charset="0"/>
                </a:rPr>
                <a:t>点击添加文字标题内容</a:t>
              </a:r>
              <a:endParaRPr kumimoji="0" lang="zh-CN" altLang="en-US" sz="2800" b="1" i="0" u="none" strike="noStrike" kern="1200" cap="none" spc="0" normalizeH="0" baseline="0" noProof="0" dirty="0">
                <a:ln>
                  <a:noFill/>
                </a:ln>
                <a:solidFill>
                  <a:srgbClr val="C00000"/>
                </a:solidFill>
                <a:effectLst/>
                <a:uLnTx/>
                <a:uFillTx/>
                <a:latin typeface="思源黑体 Bold" panose="020B0800000000000000" charset="-122"/>
                <a:ea typeface="思源黑体 Bold" panose="020B0800000000000000" charset="-122"/>
                <a:cs typeface="Segoe UI" panose="020B0502040204020203" pitchFamily="34" charset="0"/>
                <a:sym typeface="Segoe UI" panose="020B0502040204020203" pitchFamily="34" charset="0"/>
              </a:endParaRPr>
            </a:p>
          </p:txBody>
        </p:sp>
        <p:sp>
          <p:nvSpPr>
            <p:cNvPr id="24" name="文本框 114"/>
            <p:cNvSpPr>
              <a:spLocks noChangeArrowheads="1"/>
            </p:cNvSpPr>
            <p:nvPr/>
          </p:nvSpPr>
          <p:spPr bwMode="auto">
            <a:xfrm>
              <a:off x="476" y="1133"/>
              <a:ext cx="5791"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srgbClr val="C00000"/>
                  </a:solidFill>
                  <a:effectLst/>
                  <a:uLnTx/>
                  <a:uFillTx/>
                  <a:latin typeface="思源黑体 CN Light" panose="020B0300000000000000" charset="-122"/>
                  <a:ea typeface="思源黑体 CN Light" panose="020B0300000000000000" charset="-122"/>
                  <a:cs typeface="Segoe UI" panose="020B0502040204020203" pitchFamily="34" charset="0"/>
                  <a:sym typeface="Segoe UI" panose="020B0502040204020203" pitchFamily="34" charset="0"/>
                </a:rPr>
                <a:t>DIANJITIANJIAWENZIBIAOTINEIRON</a:t>
              </a:r>
              <a:endParaRPr kumimoji="0" lang="en-US" altLang="en-US" sz="1600" b="0" i="0" u="none" strike="noStrike" kern="1200" cap="none" spc="0" normalizeH="0" baseline="0" noProof="0" dirty="0">
                <a:ln>
                  <a:noFill/>
                </a:ln>
                <a:solidFill>
                  <a:srgbClr val="C00000"/>
                </a:solidFill>
                <a:effectLst/>
                <a:uLnTx/>
                <a:uFillTx/>
                <a:latin typeface="思源黑体 CN Light" panose="020B0300000000000000" charset="-122"/>
                <a:ea typeface="思源黑体 CN Light" panose="020B0300000000000000" charset="-122"/>
                <a:cs typeface="Segoe UI" panose="020B0502040204020203" pitchFamily="34" charset="0"/>
                <a:sym typeface="Segoe UI" panose="020B0502040204020203"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edge">
                                      <p:cBhvr>
                                        <p:cTn id="10" dur="2000"/>
                                        <p:tgtEl>
                                          <p:spTgt spid="14"/>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edge">
                                      <p:cBhvr>
                                        <p:cTn id="13" dur="2000"/>
                                        <p:tgtEl>
                                          <p:spTgt spid="12"/>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edge">
                                      <p:cBhvr>
                                        <p:cTn id="16" dur="2000"/>
                                        <p:tgtEl>
                                          <p:spTgt spid="13"/>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edge">
                                      <p:cBhvr>
                                        <p:cTn id="19" dur="2000"/>
                                        <p:tgtEl>
                                          <p:spTgt spid="17"/>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edge">
                                      <p:cBhvr>
                                        <p:cTn id="22" dur="2000"/>
                                        <p:tgtEl>
                                          <p:spTgt spid="18"/>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edge">
                                      <p:cBhvr>
                                        <p:cTn id="25" dur="2000"/>
                                        <p:tgtEl>
                                          <p:spTgt spid="19"/>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edge">
                                      <p:cBhvr>
                                        <p:cTn id="28" dur="20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244"/>
                                        </p:tgtEl>
                                        <p:attrNameLst>
                                          <p:attrName>style.visibility</p:attrName>
                                        </p:attrNameLst>
                                      </p:cBhvr>
                                      <p:to>
                                        <p:strVal val="visible"/>
                                      </p:to>
                                    </p:set>
                                    <p:animEffect transition="in" filter="blinds(horizontal)">
                                      <p:cBhvr>
                                        <p:cTn id="33" dur="500"/>
                                        <p:tgtEl>
                                          <p:spTgt spid="10244"/>
                                        </p:tgtEl>
                                      </p:cBhvr>
                                    </p:animEffect>
                                  </p:childTnLst>
                                </p:cTn>
                              </p:par>
                              <p:par>
                                <p:cTn id="34" presetID="3" presetClass="entr" presetSubtype="1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linds(horizontal)">
                                      <p:cBhvr>
                                        <p:cTn id="36" dur="500"/>
                                        <p:tgtEl>
                                          <p:spTgt spid="3"/>
                                        </p:tgtEl>
                                      </p:cBhvr>
                                    </p:animEffect>
                                  </p:childTnLst>
                                </p:cTn>
                              </p:par>
                              <p:par>
                                <p:cTn id="37" presetID="3" presetClass="entr" presetSubtype="1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linds(horizontal)">
                                      <p:cBhvr>
                                        <p:cTn id="47" dur="500"/>
                                        <p:tgtEl>
                                          <p:spTgt spid="10"/>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linds(horizontal)">
                                      <p:cBhvr>
                                        <p:cTn id="50" dur="500"/>
                                        <p:tgtEl>
                                          <p:spTgt spid="9"/>
                                        </p:tgtEl>
                                      </p:cBhvr>
                                    </p:animEffect>
                                  </p:childTnLst>
                                </p:cTn>
                              </p:par>
                              <p:par>
                                <p:cTn id="51" presetID="3" presetClass="entr" presetSubtype="1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linds(horizontal)">
                                      <p:cBhvr>
                                        <p:cTn id="53" dur="500"/>
                                        <p:tgtEl>
                                          <p:spTgt spid="11"/>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blinds(horizontal)">
                                      <p:cBhvr>
                                        <p:cTn id="5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9" grpId="0"/>
      <p:bldP spid="8" grpId="0" bldLvl="0" animBg="1"/>
      <p:bldP spid="12" grpId="0" bldLvl="0" animBg="1"/>
      <p:bldP spid="13" grpId="0" bldLvl="0" animBg="1"/>
      <p:bldP spid="14" grpId="0" bldLvl="0" animBg="1"/>
      <p:bldP spid="17" grpId="0"/>
      <p:bldP spid="18" grpId="0"/>
      <p:bldP spid="19" grpId="0"/>
      <p:bldP spid="20" grpId="0"/>
      <p:bldP spid="22"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22" name="组合 21"/>
          <p:cNvGrpSpPr/>
          <p:nvPr/>
        </p:nvGrpSpPr>
        <p:grpSpPr>
          <a:xfrm>
            <a:off x="3254375" y="1988820"/>
            <a:ext cx="6302375" cy="2159635"/>
            <a:chOff x="5124" y="2500"/>
            <a:chExt cx="9925" cy="3401"/>
          </a:xfrm>
        </p:grpSpPr>
        <p:sp>
          <p:nvSpPr>
            <p:cNvPr id="18" name="文本框 17"/>
            <p:cNvSpPr txBox="1"/>
            <p:nvPr/>
          </p:nvSpPr>
          <p:spPr>
            <a:xfrm>
              <a:off x="5124" y="3763"/>
              <a:ext cx="9925" cy="1307"/>
            </a:xfrm>
            <a:prstGeom prst="rect">
              <a:avLst/>
            </a:prstGeom>
            <a:noFill/>
          </p:spPr>
          <p:txBody>
            <a:bodyPr wrap="square" rtlCol="0">
              <a:spAutoFit/>
            </a:bodyPr>
            <a:lstStyle/>
            <a:p>
              <a:pPr algn="ctr"/>
              <a:r>
                <a:rPr lang="zh-CN" sz="4800" b="1">
                  <a:solidFill>
                    <a:srgbClr val="B6192F"/>
                  </a:solidFill>
                  <a:latin typeface="思源黑体 Bold" panose="020B0800000000000000" charset="-122"/>
                  <a:ea typeface="思源黑体 Bold" panose="020B0800000000000000" charset="-122"/>
                  <a:cs typeface="思源黑体 Bold" panose="020B0800000000000000" charset="-122"/>
                </a:rPr>
                <a:t>感谢您的观看</a:t>
              </a:r>
              <a:endParaRPr lang="zh-CN" sz="4800" b="1">
                <a:solidFill>
                  <a:srgbClr val="B6192F"/>
                </a:solidFill>
                <a:latin typeface="思源黑体 Bold" panose="020B0800000000000000" charset="-122"/>
                <a:ea typeface="思源黑体 Bold" panose="020B0800000000000000" charset="-122"/>
                <a:cs typeface="思源黑体 Bold" panose="020B0800000000000000" charset="-122"/>
              </a:endParaRPr>
            </a:p>
          </p:txBody>
        </p:sp>
        <p:sp>
          <p:nvSpPr>
            <p:cNvPr id="21" name="文本框 20"/>
            <p:cNvSpPr txBox="1"/>
            <p:nvPr/>
          </p:nvSpPr>
          <p:spPr>
            <a:xfrm>
              <a:off x="8231" y="2500"/>
              <a:ext cx="5036" cy="1452"/>
            </a:xfrm>
            <a:prstGeom prst="rect">
              <a:avLst/>
            </a:prstGeom>
            <a:noFill/>
          </p:spPr>
          <p:txBody>
            <a:bodyPr wrap="square" rtlCol="0">
              <a:spAutoFit/>
            </a:bodyPr>
            <a:lstStyle/>
            <a:p>
              <a:r>
                <a:rPr lang="en-US" altLang="zh-CN" sz="5400" b="1" dirty="0">
                  <a:solidFill>
                    <a:srgbClr val="B6192F"/>
                  </a:solidFill>
                  <a:latin typeface="思源黑体 Bold" panose="020B0800000000000000" charset="-122"/>
                  <a:ea typeface="思源黑体 Bold" panose="020B0800000000000000" charset="-122"/>
                  <a:cs typeface="思源黑体 CN Normal" panose="020B0400000000000000" charset="-122"/>
                </a:rPr>
                <a:t>2 0 2 9</a:t>
              </a:r>
              <a:endParaRPr lang="en-US" altLang="zh-CN" sz="5400" b="1" dirty="0">
                <a:solidFill>
                  <a:srgbClr val="B6192F"/>
                </a:solidFill>
                <a:latin typeface="思源黑体 Bold" panose="020B0800000000000000" charset="-122"/>
                <a:ea typeface="思源黑体 Bold" panose="020B0800000000000000" charset="-122"/>
                <a:cs typeface="思源黑体 CN Normal" panose="020B0400000000000000" charset="-122"/>
              </a:endParaRPr>
            </a:p>
          </p:txBody>
        </p:sp>
        <p:sp>
          <p:nvSpPr>
            <p:cNvPr id="30" name="文本框 29"/>
            <p:cNvSpPr txBox="1"/>
            <p:nvPr/>
          </p:nvSpPr>
          <p:spPr>
            <a:xfrm>
              <a:off x="6276" y="5321"/>
              <a:ext cx="7621" cy="580"/>
            </a:xfrm>
            <a:prstGeom prst="rect">
              <a:avLst/>
            </a:prstGeom>
            <a:noFill/>
          </p:spPr>
          <p:txBody>
            <a:bodyPr wrap="square" rtlCol="0">
              <a:spAutoFit/>
            </a:bodyPr>
            <a:lstStyle/>
            <a:p>
              <a:pPr algn="ctr"/>
              <a:r>
                <a:rPr lang="zh-CN" altLang="en-US" dirty="0">
                  <a:solidFill>
                    <a:srgbClr val="B6192F"/>
                  </a:solidFill>
                  <a:latin typeface="思源黑体 CN Light" panose="020B0300000000000000" charset="-122"/>
                  <a:ea typeface="思源黑体 CN Light" panose="020B0300000000000000" charset="-122"/>
                  <a:cs typeface="思源黑体 CN Light" panose="020B0300000000000000" charset="-122"/>
                </a:rPr>
                <a:t>汇报人：</a:t>
              </a:r>
              <a:r>
                <a:rPr lang="en-US" altLang="zh-CN" dirty="0">
                  <a:solidFill>
                    <a:srgbClr val="B6192F"/>
                  </a:solidFill>
                  <a:latin typeface="思源黑体 CN Light" panose="020B0300000000000000" charset="-122"/>
                  <a:ea typeface="思源黑体 CN Light" panose="020B0300000000000000" charset="-122"/>
                  <a:cs typeface="思源黑体 CN Light" panose="020B0300000000000000" charset="-122"/>
                </a:rPr>
                <a:t>PPT</a:t>
              </a:r>
              <a:r>
                <a:rPr lang="zh-CN" altLang="en-US" dirty="0">
                  <a:solidFill>
                    <a:srgbClr val="B6192F"/>
                  </a:solidFill>
                  <a:latin typeface="思源黑体 CN Light" panose="020B0300000000000000" charset="-122"/>
                  <a:ea typeface="思源黑体 CN Light" panose="020B0300000000000000" charset="-122"/>
                  <a:cs typeface="思源黑体 CN Light" panose="020B0300000000000000" charset="-122"/>
                </a:rPr>
                <a:t>营    部门：设计部</a:t>
              </a:r>
              <a:endParaRPr lang="zh-CN" altLang="en-US" dirty="0">
                <a:solidFill>
                  <a:srgbClr val="B6192F"/>
                </a:solidFill>
                <a:latin typeface="思源黑体 CN Light" panose="020B0300000000000000" charset="-122"/>
                <a:ea typeface="思源黑体 CN Light" panose="020B0300000000000000" charset="-122"/>
                <a:cs typeface="思源黑体 CN Light" panose="020B0300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8439" y="170141"/>
            <a:ext cx="10792911" cy="6107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40"/>
          </a:p>
        </p:txBody>
      </p:sp>
      <p:sp>
        <p:nvSpPr>
          <p:cNvPr id="7" name="矩形 6"/>
          <p:cNvSpPr/>
          <p:nvPr/>
        </p:nvSpPr>
        <p:spPr>
          <a:xfrm>
            <a:off x="563" y="2494120"/>
            <a:ext cx="10800787" cy="10964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46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46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46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46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46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46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290724" y="1442675"/>
            <a:ext cx="2219340" cy="675084"/>
          </a:xfrm>
          <a:prstGeom prst="rect">
            <a:avLst/>
          </a:prstGeom>
        </p:spPr>
      </p:pic>
      <p:sp>
        <p:nvSpPr>
          <p:cNvPr id="5" name="文本框 4"/>
          <p:cNvSpPr txBox="1"/>
          <p:nvPr/>
        </p:nvSpPr>
        <p:spPr>
          <a:xfrm>
            <a:off x="3721403" y="3865103"/>
            <a:ext cx="3366983" cy="964565"/>
          </a:xfrm>
          <a:prstGeom prst="rect">
            <a:avLst/>
          </a:prstGeom>
          <a:noFill/>
        </p:spPr>
        <p:txBody>
          <a:bodyPr wrap="square" rtlCol="0">
            <a:spAutoFit/>
          </a:bodyPr>
          <a:p>
            <a:pPr algn="ctr"/>
            <a:r>
              <a:rPr lang="en-US" altLang="zh-CN" sz="283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83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83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83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83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5" name="图片 14" descr="5c755f0951d7ae606e2849dc6d410fa7 (1) 拷贝"/>
          <p:cNvPicPr>
            <a:picLocks noChangeAspect="1"/>
          </p:cNvPicPr>
          <p:nvPr/>
        </p:nvPicPr>
        <p:blipFill>
          <a:blip r:embed="rId2"/>
          <a:stretch>
            <a:fillRect/>
          </a:stretch>
        </p:blipFill>
        <p:spPr>
          <a:xfrm>
            <a:off x="7142480" y="4185285"/>
            <a:ext cx="3162300" cy="2437765"/>
          </a:xfrm>
          <a:prstGeom prst="rect">
            <a:avLst/>
          </a:prstGeom>
        </p:spPr>
      </p:pic>
      <p:sp>
        <p:nvSpPr>
          <p:cNvPr id="18" name="文本框 17"/>
          <p:cNvSpPr txBox="1"/>
          <p:nvPr/>
        </p:nvSpPr>
        <p:spPr>
          <a:xfrm>
            <a:off x="4611370" y="549275"/>
            <a:ext cx="1710055" cy="829945"/>
          </a:xfrm>
          <a:prstGeom prst="rect">
            <a:avLst/>
          </a:prstGeom>
          <a:noFill/>
        </p:spPr>
        <p:txBody>
          <a:bodyPr wrap="square" rtlCol="0">
            <a:spAutoFit/>
          </a:bodyPr>
          <a:lstStyle/>
          <a:p>
            <a:r>
              <a:rPr lang="zh-CN" altLang="en-US" sz="4800" b="1" dirty="0">
                <a:solidFill>
                  <a:srgbClr val="B6192F"/>
                </a:solidFill>
                <a:latin typeface="思源黑体 Bold" panose="020B0800000000000000" charset="-122"/>
                <a:ea typeface="思源黑体 Bold" panose="020B0800000000000000" charset="-122"/>
                <a:cs typeface="思源黑体 Bold" panose="020B0800000000000000" charset="-122"/>
              </a:rPr>
              <a:t>目 录</a:t>
            </a:r>
            <a:endParaRPr lang="zh-CN" altLang="en-US" sz="4800" b="1" dirty="0">
              <a:solidFill>
                <a:srgbClr val="B6192F"/>
              </a:solidFill>
              <a:latin typeface="思源黑体 Bold" panose="020B0800000000000000" charset="-122"/>
              <a:ea typeface="思源黑体 Bold" panose="020B0800000000000000" charset="-122"/>
              <a:cs typeface="思源黑体 Bold" panose="020B0800000000000000" charset="-122"/>
            </a:endParaRPr>
          </a:p>
        </p:txBody>
      </p:sp>
      <p:grpSp>
        <p:nvGrpSpPr>
          <p:cNvPr id="9" name="组合 8"/>
          <p:cNvGrpSpPr/>
          <p:nvPr/>
        </p:nvGrpSpPr>
        <p:grpSpPr>
          <a:xfrm>
            <a:off x="2466340" y="2112645"/>
            <a:ext cx="683895" cy="2437130"/>
            <a:chOff x="2645" y="2647"/>
            <a:chExt cx="1077" cy="3838"/>
          </a:xfrm>
        </p:grpSpPr>
        <p:pic>
          <p:nvPicPr>
            <p:cNvPr id="4" name="图片 3" descr="矩形 9 拷贝 2"/>
            <p:cNvPicPr/>
            <p:nvPr/>
          </p:nvPicPr>
          <p:blipFill>
            <a:blip r:embed="rId3"/>
            <a:stretch>
              <a:fillRect/>
            </a:stretch>
          </p:blipFill>
          <p:spPr>
            <a:xfrm>
              <a:off x="2645" y="2647"/>
              <a:ext cx="57" cy="2665"/>
            </a:xfrm>
            <a:prstGeom prst="rect">
              <a:avLst/>
            </a:prstGeom>
          </p:spPr>
        </p:pic>
        <p:sp>
          <p:nvSpPr>
            <p:cNvPr id="13" name="文本框 12"/>
            <p:cNvSpPr txBox="1"/>
            <p:nvPr/>
          </p:nvSpPr>
          <p:spPr>
            <a:xfrm>
              <a:off x="2950" y="2647"/>
              <a:ext cx="772" cy="3839"/>
            </a:xfrm>
            <a:prstGeom prst="rect">
              <a:avLst/>
            </a:prstGeom>
            <a:noFill/>
          </p:spPr>
          <p:txBody>
            <a:bodyPr vert="eaVert" wrap="square" rtlCol="0">
              <a:spAutoFit/>
            </a:bodyPr>
            <a:lstStyle/>
            <a:p>
              <a:r>
                <a:rPr lang="zh-CN" altLang="en-US" sz="2000">
                  <a:solidFill>
                    <a:srgbClr val="B6192F"/>
                  </a:solidFill>
                  <a:latin typeface="思源黑体 CN Normal" panose="020B0400000000000000" charset="-122"/>
                  <a:ea typeface="思源黑体 CN Normal" panose="020B0400000000000000" charset="-122"/>
                  <a:cs typeface="思源黑体 CN Normal" panose="020B0400000000000000" charset="-122"/>
                </a:rPr>
                <a:t>请输入您的标题内容</a:t>
              </a:r>
              <a:endParaRPr lang="zh-CN" altLang="en-US" sz="2000">
                <a:solidFill>
                  <a:srgbClr val="B6192F"/>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10" name="组合 9"/>
          <p:cNvGrpSpPr/>
          <p:nvPr/>
        </p:nvGrpSpPr>
        <p:grpSpPr>
          <a:xfrm>
            <a:off x="4161155" y="2112010"/>
            <a:ext cx="683895" cy="2437130"/>
            <a:chOff x="2645" y="2647"/>
            <a:chExt cx="1077" cy="3838"/>
          </a:xfrm>
        </p:grpSpPr>
        <p:pic>
          <p:nvPicPr>
            <p:cNvPr id="11" name="图片 10" descr="矩形 9 拷贝 2"/>
            <p:cNvPicPr/>
            <p:nvPr/>
          </p:nvPicPr>
          <p:blipFill>
            <a:blip r:embed="rId3"/>
            <a:stretch>
              <a:fillRect/>
            </a:stretch>
          </p:blipFill>
          <p:spPr>
            <a:xfrm>
              <a:off x="2645" y="2647"/>
              <a:ext cx="57" cy="2665"/>
            </a:xfrm>
            <a:prstGeom prst="rect">
              <a:avLst/>
            </a:prstGeom>
          </p:spPr>
        </p:pic>
        <p:sp>
          <p:nvSpPr>
            <p:cNvPr id="12" name="文本框 11"/>
            <p:cNvSpPr txBox="1"/>
            <p:nvPr/>
          </p:nvSpPr>
          <p:spPr>
            <a:xfrm>
              <a:off x="2950" y="2647"/>
              <a:ext cx="772" cy="3839"/>
            </a:xfrm>
            <a:prstGeom prst="rect">
              <a:avLst/>
            </a:prstGeom>
            <a:noFill/>
          </p:spPr>
          <p:txBody>
            <a:bodyPr vert="eaVert" wrap="square" rtlCol="0">
              <a:spAutoFit/>
            </a:bodyPr>
            <a:lstStyle/>
            <a:p>
              <a:r>
                <a:rPr lang="zh-CN" altLang="en-US" sz="2000">
                  <a:solidFill>
                    <a:srgbClr val="B6192F"/>
                  </a:solidFill>
                  <a:latin typeface="思源黑体 CN Normal" panose="020B0400000000000000" charset="-122"/>
                  <a:ea typeface="思源黑体 CN Normal" panose="020B0400000000000000" charset="-122"/>
                  <a:cs typeface="思源黑体 CN Normal" panose="020B0400000000000000" charset="-122"/>
                </a:rPr>
                <a:t>请输入您的标题内容</a:t>
              </a:r>
              <a:endParaRPr lang="zh-CN" altLang="en-US" sz="2000">
                <a:solidFill>
                  <a:srgbClr val="B6192F"/>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16" name="组合 15"/>
          <p:cNvGrpSpPr/>
          <p:nvPr/>
        </p:nvGrpSpPr>
        <p:grpSpPr>
          <a:xfrm>
            <a:off x="5855970" y="2111375"/>
            <a:ext cx="683895" cy="2437130"/>
            <a:chOff x="2645" y="2647"/>
            <a:chExt cx="1077" cy="3838"/>
          </a:xfrm>
        </p:grpSpPr>
        <p:pic>
          <p:nvPicPr>
            <p:cNvPr id="17" name="图片 16" descr="矩形 9 拷贝 2"/>
            <p:cNvPicPr/>
            <p:nvPr/>
          </p:nvPicPr>
          <p:blipFill>
            <a:blip r:embed="rId3"/>
            <a:stretch>
              <a:fillRect/>
            </a:stretch>
          </p:blipFill>
          <p:spPr>
            <a:xfrm>
              <a:off x="2645" y="2647"/>
              <a:ext cx="57" cy="2665"/>
            </a:xfrm>
            <a:prstGeom prst="rect">
              <a:avLst/>
            </a:prstGeom>
          </p:spPr>
        </p:pic>
        <p:sp>
          <p:nvSpPr>
            <p:cNvPr id="19" name="文本框 18"/>
            <p:cNvSpPr txBox="1"/>
            <p:nvPr/>
          </p:nvSpPr>
          <p:spPr>
            <a:xfrm>
              <a:off x="2950" y="2647"/>
              <a:ext cx="772" cy="3839"/>
            </a:xfrm>
            <a:prstGeom prst="rect">
              <a:avLst/>
            </a:prstGeom>
            <a:noFill/>
          </p:spPr>
          <p:txBody>
            <a:bodyPr vert="eaVert" wrap="square" rtlCol="0">
              <a:spAutoFit/>
            </a:bodyPr>
            <a:lstStyle/>
            <a:p>
              <a:r>
                <a:rPr lang="zh-CN" altLang="en-US" sz="2000">
                  <a:solidFill>
                    <a:srgbClr val="B6192F"/>
                  </a:solidFill>
                  <a:latin typeface="思源黑体 CN Normal" panose="020B0400000000000000" charset="-122"/>
                  <a:ea typeface="思源黑体 CN Normal" panose="020B0400000000000000" charset="-122"/>
                  <a:cs typeface="思源黑体 CN Normal" panose="020B0400000000000000" charset="-122"/>
                </a:rPr>
                <a:t>请输入您的标题内容</a:t>
              </a:r>
              <a:endParaRPr lang="zh-CN" altLang="en-US" sz="2000">
                <a:solidFill>
                  <a:srgbClr val="B6192F"/>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20" name="组合 19"/>
          <p:cNvGrpSpPr/>
          <p:nvPr/>
        </p:nvGrpSpPr>
        <p:grpSpPr>
          <a:xfrm>
            <a:off x="7550785" y="2110740"/>
            <a:ext cx="683895" cy="2437130"/>
            <a:chOff x="2645" y="2647"/>
            <a:chExt cx="1077" cy="3838"/>
          </a:xfrm>
        </p:grpSpPr>
        <p:pic>
          <p:nvPicPr>
            <p:cNvPr id="23" name="图片 22" descr="矩形 9 拷贝 2"/>
            <p:cNvPicPr/>
            <p:nvPr/>
          </p:nvPicPr>
          <p:blipFill>
            <a:blip r:embed="rId3"/>
            <a:stretch>
              <a:fillRect/>
            </a:stretch>
          </p:blipFill>
          <p:spPr>
            <a:xfrm>
              <a:off x="2645" y="2647"/>
              <a:ext cx="57" cy="2665"/>
            </a:xfrm>
            <a:prstGeom prst="rect">
              <a:avLst/>
            </a:prstGeom>
          </p:spPr>
        </p:pic>
        <p:sp>
          <p:nvSpPr>
            <p:cNvPr id="24" name="文本框 23"/>
            <p:cNvSpPr txBox="1"/>
            <p:nvPr/>
          </p:nvSpPr>
          <p:spPr>
            <a:xfrm>
              <a:off x="2950" y="2647"/>
              <a:ext cx="772" cy="3839"/>
            </a:xfrm>
            <a:prstGeom prst="rect">
              <a:avLst/>
            </a:prstGeom>
            <a:noFill/>
          </p:spPr>
          <p:txBody>
            <a:bodyPr vert="eaVert" wrap="square" rtlCol="0">
              <a:spAutoFit/>
            </a:bodyPr>
            <a:lstStyle/>
            <a:p>
              <a:r>
                <a:rPr lang="zh-CN" altLang="en-US" sz="2000">
                  <a:solidFill>
                    <a:srgbClr val="B6192F"/>
                  </a:solidFill>
                  <a:latin typeface="思源黑体 CN Normal" panose="020B0400000000000000" charset="-122"/>
                  <a:ea typeface="思源黑体 CN Normal" panose="020B0400000000000000" charset="-122"/>
                  <a:cs typeface="思源黑体 CN Normal" panose="020B0400000000000000" charset="-122"/>
                </a:rPr>
                <a:t>请输入您的标题内容</a:t>
              </a:r>
              <a:endParaRPr lang="zh-CN" altLang="en-US" sz="2000">
                <a:solidFill>
                  <a:srgbClr val="B6192F"/>
                </a:solidFill>
                <a:latin typeface="思源黑体 CN Normal" panose="020B0400000000000000" charset="-122"/>
                <a:ea typeface="思源黑体 CN Normal" panose="020B0400000000000000" charset="-122"/>
                <a:cs typeface="思源黑体 CN Normal" panose="020B0400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500"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 calcmode="lin" valueType="num">
                                      <p:cBhvr>
                                        <p:cTn id="9" dur="500" fill="hold"/>
                                        <p:tgtEl>
                                          <p:spTgt spid="18"/>
                                        </p:tgtEl>
                                        <p:attrNameLst>
                                          <p:attrName>style.rotation</p:attrName>
                                        </p:attrNameLst>
                                      </p:cBhvr>
                                      <p:tavLst>
                                        <p:tav tm="0">
                                          <p:val>
                                            <p:fltVal val="90"/>
                                          </p:val>
                                        </p:tav>
                                        <p:tav tm="100000">
                                          <p:val>
                                            <p:fltVal val="0"/>
                                          </p:val>
                                        </p:tav>
                                      </p:tavLst>
                                    </p:anim>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 name="文本框 6"/>
          <p:cNvSpPr txBox="1"/>
          <p:nvPr/>
        </p:nvSpPr>
        <p:spPr>
          <a:xfrm>
            <a:off x="6502083" y="1764983"/>
            <a:ext cx="990600" cy="922020"/>
          </a:xfrm>
          <a:prstGeom prst="rect">
            <a:avLst/>
          </a:prstGeom>
          <a:noFill/>
        </p:spPr>
        <p:txBody>
          <a:bodyPr wrap="none" rtlCol="0">
            <a:spAutoFit/>
          </a:bodyPr>
          <a:lstStyle/>
          <a:p>
            <a:pPr algn="ctr"/>
            <a:r>
              <a:rPr lang="en-US" altLang="zh-CN" sz="5400">
                <a:solidFill>
                  <a:srgbClr val="C00000"/>
                </a:solidFill>
                <a:latin typeface="思源黑体 Bold" panose="020B0800000000000000" charset="-122"/>
                <a:ea typeface="思源黑体 Bold" panose="020B0800000000000000" charset="-122"/>
                <a:cs typeface="思源黑体 CN Normal" panose="020B0400000000000000" charset="-122"/>
              </a:rPr>
              <a:t>01</a:t>
            </a:r>
            <a:endParaRPr lang="en-US" altLang="zh-CN" sz="5400">
              <a:solidFill>
                <a:srgbClr val="C00000"/>
              </a:solidFill>
              <a:latin typeface="思源黑体 Bold" panose="020B0800000000000000" charset="-122"/>
              <a:ea typeface="思源黑体 Bold" panose="020B0800000000000000" charset="-122"/>
              <a:cs typeface="思源黑体 CN Normal" panose="020B0400000000000000" charset="-122"/>
            </a:endParaRPr>
          </a:p>
        </p:txBody>
      </p:sp>
      <p:grpSp>
        <p:nvGrpSpPr>
          <p:cNvPr id="8" name="组合 7"/>
          <p:cNvGrpSpPr/>
          <p:nvPr/>
        </p:nvGrpSpPr>
        <p:grpSpPr>
          <a:xfrm>
            <a:off x="4668520" y="2687320"/>
            <a:ext cx="4658995" cy="1105535"/>
            <a:chOff x="5417" y="3944"/>
            <a:chExt cx="7337" cy="1741"/>
          </a:xfrm>
        </p:grpSpPr>
        <p:sp>
          <p:nvSpPr>
            <p:cNvPr id="21" name="文本框 20"/>
            <p:cNvSpPr txBox="1"/>
            <p:nvPr/>
          </p:nvSpPr>
          <p:spPr>
            <a:xfrm>
              <a:off x="5417" y="3944"/>
              <a:ext cx="7337" cy="1016"/>
            </a:xfrm>
            <a:prstGeom prst="rect">
              <a:avLst/>
            </a:prstGeom>
            <a:noFill/>
          </p:spPr>
          <p:txBody>
            <a:bodyPr wrap="square" rtlCol="0">
              <a:spAutoFit/>
            </a:bodyPr>
            <a:lstStyle/>
            <a:p>
              <a:pPr algn="ctr"/>
              <a:r>
                <a:rPr lang="zh-CN" altLang="en-US" sz="3600">
                  <a:solidFill>
                    <a:srgbClr val="C00000"/>
                  </a:solidFill>
                  <a:latin typeface="思源黑体 Bold" panose="020B0800000000000000" charset="-122"/>
                  <a:ea typeface="思源黑体 Bold" panose="020B0800000000000000" charset="-122"/>
                  <a:cs typeface="思源黑体 CN Normal" panose="020B0400000000000000" charset="-122"/>
                </a:rPr>
                <a:t>请输入您的标题内容</a:t>
              </a:r>
              <a:endParaRPr lang="zh-CN" altLang="en-US" sz="3600">
                <a:solidFill>
                  <a:srgbClr val="C00000"/>
                </a:solidFill>
                <a:latin typeface="思源黑体 Bold" panose="020B0800000000000000" charset="-122"/>
                <a:ea typeface="思源黑体 Bold" panose="020B0800000000000000" charset="-122"/>
                <a:cs typeface="思源黑体 CN Normal" panose="020B0400000000000000" charset="-122"/>
              </a:endParaRPr>
            </a:p>
          </p:txBody>
        </p:sp>
        <p:sp>
          <p:nvSpPr>
            <p:cNvPr id="22" name="文本框 21"/>
            <p:cNvSpPr txBox="1"/>
            <p:nvPr/>
          </p:nvSpPr>
          <p:spPr>
            <a:xfrm>
              <a:off x="6488" y="4960"/>
              <a:ext cx="5196" cy="725"/>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endPar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AFC"/>
        </a:solidFill>
        <a:effectLst/>
      </p:bgPr>
    </p:bg>
    <p:spTree>
      <p:nvGrpSpPr>
        <p:cNvPr id="1" name=""/>
        <p:cNvGrpSpPr/>
        <p:nvPr/>
      </p:nvGrpSpPr>
      <p:grpSpPr>
        <a:xfrm>
          <a:off x="0" y="0"/>
          <a:ext cx="0" cy="0"/>
          <a:chOff x="0" y="0"/>
          <a:chExt cx="0" cy="0"/>
        </a:xfrm>
      </p:grpSpPr>
      <p:pic>
        <p:nvPicPr>
          <p:cNvPr id="15" name="图片 14" descr="5c755f0951d7ae606e2849dc6d410fa7 (1) 拷贝"/>
          <p:cNvPicPr>
            <a:picLocks noChangeAspect="1"/>
          </p:cNvPicPr>
          <p:nvPr/>
        </p:nvPicPr>
        <p:blipFill>
          <a:blip r:embed="rId1"/>
          <a:stretch>
            <a:fillRect/>
          </a:stretch>
        </p:blipFill>
        <p:spPr>
          <a:xfrm>
            <a:off x="7142480" y="4185285"/>
            <a:ext cx="3162300" cy="2437765"/>
          </a:xfrm>
          <a:prstGeom prst="rect">
            <a:avLst/>
          </a:prstGeom>
        </p:spPr>
      </p:pic>
      <p:grpSp>
        <p:nvGrpSpPr>
          <p:cNvPr id="55" name="组合 54"/>
          <p:cNvGrpSpPr/>
          <p:nvPr/>
        </p:nvGrpSpPr>
        <p:grpSpPr>
          <a:xfrm>
            <a:off x="3418205" y="1873885"/>
            <a:ext cx="3971290" cy="3236595"/>
            <a:chOff x="5978" y="2443"/>
            <a:chExt cx="6254" cy="5097"/>
          </a:xfrm>
        </p:grpSpPr>
        <p:sp>
          <p:nvSpPr>
            <p:cNvPr id="28" name="Freeform 7"/>
            <p:cNvSpPr/>
            <p:nvPr/>
          </p:nvSpPr>
          <p:spPr bwMode="auto">
            <a:xfrm>
              <a:off x="5978" y="2570"/>
              <a:ext cx="2329" cy="632"/>
            </a:xfrm>
            <a:custGeom>
              <a:avLst/>
              <a:gdLst>
                <a:gd name="T0" fmla="*/ 774 w 774"/>
                <a:gd name="T1" fmla="*/ 210 h 210"/>
                <a:gd name="T2" fmla="*/ 389 w 774"/>
                <a:gd name="T3" fmla="*/ 210 h 210"/>
                <a:gd name="T4" fmla="*/ 389 w 774"/>
                <a:gd name="T5" fmla="*/ 0 h 210"/>
                <a:gd name="T6" fmla="*/ 0 w 774"/>
                <a:gd name="T7" fmla="*/ 0 h 210"/>
              </a:gdLst>
              <a:ahLst/>
              <a:cxnLst>
                <a:cxn ang="0">
                  <a:pos x="T0" y="T1"/>
                </a:cxn>
                <a:cxn ang="0">
                  <a:pos x="T2" y="T3"/>
                </a:cxn>
                <a:cxn ang="0">
                  <a:pos x="T4" y="T5"/>
                </a:cxn>
                <a:cxn ang="0">
                  <a:pos x="T6" y="T7"/>
                </a:cxn>
              </a:cxnLst>
              <a:rect l="0" t="0" r="r" b="b"/>
              <a:pathLst>
                <a:path w="774" h="210">
                  <a:moveTo>
                    <a:pt x="774" y="210"/>
                  </a:moveTo>
                  <a:lnTo>
                    <a:pt x="389" y="210"/>
                  </a:lnTo>
                  <a:lnTo>
                    <a:pt x="389" y="0"/>
                  </a:lnTo>
                  <a:lnTo>
                    <a:pt x="0" y="0"/>
                  </a:lnTo>
                </a:path>
              </a:pathLst>
            </a:custGeom>
            <a:noFill/>
            <a:ln w="6350" cap="flat" cmpd="sng">
              <a:solidFill>
                <a:srgbClr val="55463D"/>
              </a:solidFill>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9" name="Freeform 8"/>
            <p:cNvSpPr/>
            <p:nvPr/>
          </p:nvSpPr>
          <p:spPr bwMode="auto">
            <a:xfrm>
              <a:off x="11155" y="2570"/>
              <a:ext cx="1076" cy="1450"/>
            </a:xfrm>
            <a:custGeom>
              <a:avLst/>
              <a:gdLst>
                <a:gd name="T0" fmla="*/ 0 w 358"/>
                <a:gd name="T1" fmla="*/ 482 h 482"/>
                <a:gd name="T2" fmla="*/ 0 w 358"/>
                <a:gd name="T3" fmla="*/ 0 h 482"/>
                <a:gd name="T4" fmla="*/ 358 w 358"/>
                <a:gd name="T5" fmla="*/ 0 h 482"/>
              </a:gdLst>
              <a:ahLst/>
              <a:cxnLst>
                <a:cxn ang="0">
                  <a:pos x="T0" y="T1"/>
                </a:cxn>
                <a:cxn ang="0">
                  <a:pos x="T2" y="T3"/>
                </a:cxn>
                <a:cxn ang="0">
                  <a:pos x="T4" y="T5"/>
                </a:cxn>
              </a:cxnLst>
              <a:rect l="0" t="0" r="r" b="b"/>
              <a:pathLst>
                <a:path w="358" h="482">
                  <a:moveTo>
                    <a:pt x="0" y="482"/>
                  </a:moveTo>
                  <a:lnTo>
                    <a:pt x="0" y="0"/>
                  </a:lnTo>
                  <a:lnTo>
                    <a:pt x="358" y="0"/>
                  </a:lnTo>
                </a:path>
              </a:pathLst>
            </a:custGeom>
            <a:noFill/>
            <a:ln w="6350" cap="flat" cmpd="sng">
              <a:solidFill>
                <a:srgbClr val="55463D"/>
              </a:solidFill>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0" name="Freeform 9"/>
            <p:cNvSpPr/>
            <p:nvPr/>
          </p:nvSpPr>
          <p:spPr bwMode="auto">
            <a:xfrm>
              <a:off x="10310" y="6166"/>
              <a:ext cx="1922" cy="632"/>
            </a:xfrm>
            <a:custGeom>
              <a:avLst/>
              <a:gdLst>
                <a:gd name="T0" fmla="*/ 0 w 639"/>
                <a:gd name="T1" fmla="*/ 210 h 210"/>
                <a:gd name="T2" fmla="*/ 318 w 639"/>
                <a:gd name="T3" fmla="*/ 210 h 210"/>
                <a:gd name="T4" fmla="*/ 318 w 639"/>
                <a:gd name="T5" fmla="*/ 0 h 210"/>
                <a:gd name="T6" fmla="*/ 639 w 639"/>
                <a:gd name="T7" fmla="*/ 0 h 210"/>
              </a:gdLst>
              <a:ahLst/>
              <a:cxnLst>
                <a:cxn ang="0">
                  <a:pos x="T0" y="T1"/>
                </a:cxn>
                <a:cxn ang="0">
                  <a:pos x="T2" y="T3"/>
                </a:cxn>
                <a:cxn ang="0">
                  <a:pos x="T4" y="T5"/>
                </a:cxn>
                <a:cxn ang="0">
                  <a:pos x="T6" y="T7"/>
                </a:cxn>
              </a:cxnLst>
              <a:rect l="0" t="0" r="r" b="b"/>
              <a:pathLst>
                <a:path w="639" h="210">
                  <a:moveTo>
                    <a:pt x="0" y="210"/>
                  </a:moveTo>
                  <a:lnTo>
                    <a:pt x="318" y="210"/>
                  </a:lnTo>
                  <a:lnTo>
                    <a:pt x="318" y="0"/>
                  </a:lnTo>
                  <a:lnTo>
                    <a:pt x="639" y="0"/>
                  </a:lnTo>
                </a:path>
              </a:pathLst>
            </a:custGeom>
            <a:noFill/>
            <a:ln w="6350" cap="flat" cmpd="sng">
              <a:solidFill>
                <a:srgbClr val="55463D"/>
              </a:solidFill>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1" name="Freeform 10"/>
            <p:cNvSpPr/>
            <p:nvPr/>
          </p:nvSpPr>
          <p:spPr bwMode="auto">
            <a:xfrm>
              <a:off x="5978" y="6082"/>
              <a:ext cx="1440" cy="417"/>
            </a:xfrm>
            <a:custGeom>
              <a:avLst/>
              <a:gdLst>
                <a:gd name="T0" fmla="*/ 479 w 479"/>
                <a:gd name="T1" fmla="*/ 0 h 139"/>
                <a:gd name="T2" fmla="*/ 479 w 479"/>
                <a:gd name="T3" fmla="*/ 139 h 139"/>
                <a:gd name="T4" fmla="*/ 0 w 479"/>
                <a:gd name="T5" fmla="*/ 139 h 139"/>
              </a:gdLst>
              <a:ahLst/>
              <a:cxnLst>
                <a:cxn ang="0">
                  <a:pos x="T0" y="T1"/>
                </a:cxn>
                <a:cxn ang="0">
                  <a:pos x="T2" y="T3"/>
                </a:cxn>
                <a:cxn ang="0">
                  <a:pos x="T4" y="T5"/>
                </a:cxn>
              </a:cxnLst>
              <a:rect l="0" t="0" r="r" b="b"/>
              <a:pathLst>
                <a:path w="479" h="139">
                  <a:moveTo>
                    <a:pt x="479" y="0"/>
                  </a:moveTo>
                  <a:lnTo>
                    <a:pt x="479" y="139"/>
                  </a:lnTo>
                  <a:lnTo>
                    <a:pt x="0" y="139"/>
                  </a:lnTo>
                </a:path>
              </a:pathLst>
            </a:custGeom>
            <a:noFill/>
            <a:ln w="6350" cap="flat" cmpd="sng">
              <a:solidFill>
                <a:srgbClr val="55463D"/>
              </a:solidFill>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2" name="Freeform 11"/>
            <p:cNvSpPr/>
            <p:nvPr/>
          </p:nvSpPr>
          <p:spPr bwMode="auto">
            <a:xfrm>
              <a:off x="10148" y="4858"/>
              <a:ext cx="128" cy="258"/>
            </a:xfrm>
            <a:custGeom>
              <a:avLst/>
              <a:gdLst>
                <a:gd name="T0" fmla="*/ 0 w 43"/>
                <a:gd name="T1" fmla="*/ 0 h 86"/>
                <a:gd name="T2" fmla="*/ 43 w 43"/>
                <a:gd name="T3" fmla="*/ 43 h 86"/>
                <a:gd name="T4" fmla="*/ 0 w 43"/>
                <a:gd name="T5" fmla="*/ 86 h 86"/>
              </a:gdLst>
              <a:ahLst/>
              <a:cxnLst>
                <a:cxn ang="0">
                  <a:pos x="T0" y="T1"/>
                </a:cxn>
                <a:cxn ang="0">
                  <a:pos x="T2" y="T3"/>
                </a:cxn>
                <a:cxn ang="0">
                  <a:pos x="T4" y="T5"/>
                </a:cxn>
              </a:cxnLst>
              <a:rect l="0" t="0" r="r" b="b"/>
              <a:pathLst>
                <a:path w="43" h="86">
                  <a:moveTo>
                    <a:pt x="0" y="0"/>
                  </a:moveTo>
                  <a:lnTo>
                    <a:pt x="43" y="43"/>
                  </a:lnTo>
                  <a:lnTo>
                    <a:pt x="0" y="86"/>
                  </a:lnTo>
                </a:path>
              </a:pathLst>
            </a:custGeom>
            <a:solidFill>
              <a:srgbClr val="B6192F">
                <a:alpha val="50000"/>
              </a:srgbClr>
            </a:solidFill>
            <a:ln w="12700" cap="flat" cmpd="sng">
              <a:solidFill>
                <a:schemeClr val="bg1">
                  <a:alpha val="70000"/>
                </a:schemeClr>
              </a:solidFill>
              <a:round/>
            </a:ln>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3" name="Freeform 12"/>
            <p:cNvSpPr/>
            <p:nvPr/>
          </p:nvSpPr>
          <p:spPr bwMode="auto">
            <a:xfrm>
              <a:off x="8273" y="4858"/>
              <a:ext cx="129" cy="258"/>
            </a:xfrm>
            <a:custGeom>
              <a:avLst/>
              <a:gdLst>
                <a:gd name="T0" fmla="*/ 43 w 43"/>
                <a:gd name="T1" fmla="*/ 86 h 86"/>
                <a:gd name="T2" fmla="*/ 0 w 43"/>
                <a:gd name="T3" fmla="*/ 43 h 86"/>
                <a:gd name="T4" fmla="*/ 43 w 43"/>
                <a:gd name="T5" fmla="*/ 0 h 86"/>
              </a:gdLst>
              <a:ahLst/>
              <a:cxnLst>
                <a:cxn ang="0">
                  <a:pos x="T0" y="T1"/>
                </a:cxn>
                <a:cxn ang="0">
                  <a:pos x="T2" y="T3"/>
                </a:cxn>
                <a:cxn ang="0">
                  <a:pos x="T4" y="T5"/>
                </a:cxn>
              </a:cxnLst>
              <a:rect l="0" t="0" r="r" b="b"/>
              <a:pathLst>
                <a:path w="43" h="86">
                  <a:moveTo>
                    <a:pt x="43" y="86"/>
                  </a:moveTo>
                  <a:lnTo>
                    <a:pt x="0" y="43"/>
                  </a:lnTo>
                  <a:lnTo>
                    <a:pt x="43" y="0"/>
                  </a:lnTo>
                </a:path>
              </a:pathLst>
            </a:custGeom>
            <a:solidFill>
              <a:srgbClr val="B6192F">
                <a:alpha val="50000"/>
              </a:srgbClr>
            </a:solidFill>
            <a:ln w="12700" cap="flat" cmpd="sng">
              <a:solidFill>
                <a:schemeClr val="bg1">
                  <a:alpha val="70000"/>
                </a:schemeClr>
              </a:solidFill>
              <a:round/>
            </a:ln>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4" name="Freeform 13"/>
            <p:cNvSpPr/>
            <p:nvPr/>
          </p:nvSpPr>
          <p:spPr bwMode="auto">
            <a:xfrm>
              <a:off x="9174" y="5797"/>
              <a:ext cx="258" cy="130"/>
            </a:xfrm>
            <a:custGeom>
              <a:avLst/>
              <a:gdLst>
                <a:gd name="T0" fmla="*/ 86 w 86"/>
                <a:gd name="T1" fmla="*/ 0 h 43"/>
                <a:gd name="T2" fmla="*/ 43 w 86"/>
                <a:gd name="T3" fmla="*/ 43 h 43"/>
                <a:gd name="T4" fmla="*/ 0 w 86"/>
                <a:gd name="T5" fmla="*/ 0 h 43"/>
              </a:gdLst>
              <a:ahLst/>
              <a:cxnLst>
                <a:cxn ang="0">
                  <a:pos x="T0" y="T1"/>
                </a:cxn>
                <a:cxn ang="0">
                  <a:pos x="T2" y="T3"/>
                </a:cxn>
                <a:cxn ang="0">
                  <a:pos x="T4" y="T5"/>
                </a:cxn>
              </a:cxnLst>
              <a:rect l="0" t="0" r="r" b="b"/>
              <a:pathLst>
                <a:path w="86" h="43">
                  <a:moveTo>
                    <a:pt x="86" y="0"/>
                  </a:moveTo>
                  <a:lnTo>
                    <a:pt x="43" y="43"/>
                  </a:lnTo>
                  <a:lnTo>
                    <a:pt x="0" y="0"/>
                  </a:lnTo>
                </a:path>
              </a:pathLst>
            </a:custGeom>
            <a:solidFill>
              <a:srgbClr val="B6192F">
                <a:alpha val="50000"/>
              </a:srgbClr>
            </a:solidFill>
            <a:ln w="12700" cap="flat" cmpd="sng">
              <a:solidFill>
                <a:schemeClr val="bg1">
                  <a:alpha val="70000"/>
                </a:schemeClr>
              </a:solidFill>
              <a:round/>
            </a:ln>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5" name="Freeform 14"/>
            <p:cNvSpPr/>
            <p:nvPr/>
          </p:nvSpPr>
          <p:spPr bwMode="auto">
            <a:xfrm>
              <a:off x="9162" y="4020"/>
              <a:ext cx="257" cy="128"/>
            </a:xfrm>
            <a:custGeom>
              <a:avLst/>
              <a:gdLst>
                <a:gd name="T0" fmla="*/ 0 w 86"/>
                <a:gd name="T1" fmla="*/ 43 h 43"/>
                <a:gd name="T2" fmla="*/ 43 w 86"/>
                <a:gd name="T3" fmla="*/ 0 h 43"/>
                <a:gd name="T4" fmla="*/ 86 w 86"/>
                <a:gd name="T5" fmla="*/ 43 h 43"/>
              </a:gdLst>
              <a:ahLst/>
              <a:cxnLst>
                <a:cxn ang="0">
                  <a:pos x="T0" y="T1"/>
                </a:cxn>
                <a:cxn ang="0">
                  <a:pos x="T2" y="T3"/>
                </a:cxn>
                <a:cxn ang="0">
                  <a:pos x="T4" y="T5"/>
                </a:cxn>
              </a:cxnLst>
              <a:rect l="0" t="0" r="r" b="b"/>
              <a:pathLst>
                <a:path w="86" h="43">
                  <a:moveTo>
                    <a:pt x="0" y="43"/>
                  </a:moveTo>
                  <a:lnTo>
                    <a:pt x="43" y="0"/>
                  </a:lnTo>
                  <a:lnTo>
                    <a:pt x="86" y="43"/>
                  </a:lnTo>
                </a:path>
              </a:pathLst>
            </a:custGeom>
            <a:solidFill>
              <a:srgbClr val="B6192F">
                <a:alpha val="50000"/>
              </a:srgbClr>
            </a:solidFill>
            <a:ln w="12700" cap="flat" cmpd="sng">
              <a:solidFill>
                <a:schemeClr val="bg1">
                  <a:alpha val="70000"/>
                </a:schemeClr>
              </a:solidFill>
              <a:round/>
            </a:ln>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nvGrpSpPr>
            <p:cNvPr id="13" name="组合 12"/>
            <p:cNvGrpSpPr/>
            <p:nvPr/>
          </p:nvGrpSpPr>
          <p:grpSpPr>
            <a:xfrm>
              <a:off x="8575" y="2443"/>
              <a:ext cx="1454" cy="1451"/>
              <a:chOff x="8712" y="2386"/>
              <a:chExt cx="1770" cy="1766"/>
            </a:xfrm>
            <a:solidFill>
              <a:srgbClr val="55463D"/>
            </a:solidFill>
          </p:grpSpPr>
          <p:sp>
            <p:nvSpPr>
              <p:cNvPr id="23" name="Oval 2"/>
              <p:cNvSpPr>
                <a:spLocks noChangeArrowheads="1"/>
              </p:cNvSpPr>
              <p:nvPr/>
            </p:nvSpPr>
            <p:spPr bwMode="auto">
              <a:xfrm>
                <a:off x="8712" y="2386"/>
                <a:ext cx="1771" cy="1767"/>
              </a:xfrm>
              <a:prstGeom prst="ellipse">
                <a:avLst/>
              </a:prstGeom>
              <a:solidFill>
                <a:srgbClr val="B6192F">
                  <a:alpha val="50000"/>
                </a:srgbClr>
              </a:solidFill>
              <a:ln>
                <a:noFill/>
              </a:ln>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40" name="Freeform 19"/>
              <p:cNvSpPr>
                <a:spLocks noEditPoints="1"/>
              </p:cNvSpPr>
              <p:nvPr/>
            </p:nvSpPr>
            <p:spPr bwMode="auto">
              <a:xfrm>
                <a:off x="9276" y="2940"/>
                <a:ext cx="644" cy="659"/>
              </a:xfrm>
              <a:custGeom>
                <a:avLst/>
                <a:gdLst>
                  <a:gd name="T0" fmla="*/ 130 w 136"/>
                  <a:gd name="T1" fmla="*/ 33 h 140"/>
                  <a:gd name="T2" fmla="*/ 100 w 136"/>
                  <a:gd name="T3" fmla="*/ 33 h 140"/>
                  <a:gd name="T4" fmla="*/ 100 w 136"/>
                  <a:gd name="T5" fmla="*/ 6 h 140"/>
                  <a:gd name="T6" fmla="*/ 94 w 136"/>
                  <a:gd name="T7" fmla="*/ 0 h 140"/>
                  <a:gd name="T8" fmla="*/ 6 w 136"/>
                  <a:gd name="T9" fmla="*/ 0 h 140"/>
                  <a:gd name="T10" fmla="*/ 0 w 136"/>
                  <a:gd name="T11" fmla="*/ 6 h 140"/>
                  <a:gd name="T12" fmla="*/ 0 w 136"/>
                  <a:gd name="T13" fmla="*/ 35 h 140"/>
                  <a:gd name="T14" fmla="*/ 0 w 136"/>
                  <a:gd name="T15" fmla="*/ 104 h 140"/>
                  <a:gd name="T16" fmla="*/ 0 w 136"/>
                  <a:gd name="T17" fmla="*/ 134 h 140"/>
                  <a:gd name="T18" fmla="*/ 6 w 136"/>
                  <a:gd name="T19" fmla="*/ 140 h 140"/>
                  <a:gd name="T20" fmla="*/ 94 w 136"/>
                  <a:gd name="T21" fmla="*/ 140 h 140"/>
                  <a:gd name="T22" fmla="*/ 130 w 136"/>
                  <a:gd name="T23" fmla="*/ 140 h 140"/>
                  <a:gd name="T24" fmla="*/ 136 w 136"/>
                  <a:gd name="T25" fmla="*/ 134 h 140"/>
                  <a:gd name="T26" fmla="*/ 136 w 136"/>
                  <a:gd name="T27" fmla="*/ 39 h 140"/>
                  <a:gd name="T28" fmla="*/ 130 w 136"/>
                  <a:gd name="T29" fmla="*/ 33 h 140"/>
                  <a:gd name="T30" fmla="*/ 88 w 136"/>
                  <a:gd name="T31" fmla="*/ 128 h 140"/>
                  <a:gd name="T32" fmla="*/ 72 w 136"/>
                  <a:gd name="T33" fmla="*/ 128 h 140"/>
                  <a:gd name="T34" fmla="*/ 72 w 136"/>
                  <a:gd name="T35" fmla="*/ 110 h 140"/>
                  <a:gd name="T36" fmla="*/ 88 w 136"/>
                  <a:gd name="T37" fmla="*/ 110 h 140"/>
                  <a:gd name="T38" fmla="*/ 88 w 136"/>
                  <a:gd name="T39" fmla="*/ 128 h 140"/>
                  <a:gd name="T40" fmla="*/ 60 w 136"/>
                  <a:gd name="T41" fmla="*/ 110 h 140"/>
                  <a:gd name="T42" fmla="*/ 60 w 136"/>
                  <a:gd name="T43" fmla="*/ 128 h 140"/>
                  <a:gd name="T44" fmla="*/ 39 w 136"/>
                  <a:gd name="T45" fmla="*/ 128 h 140"/>
                  <a:gd name="T46" fmla="*/ 39 w 136"/>
                  <a:gd name="T47" fmla="*/ 110 h 140"/>
                  <a:gd name="T48" fmla="*/ 60 w 136"/>
                  <a:gd name="T49" fmla="*/ 110 h 140"/>
                  <a:gd name="T50" fmla="*/ 12 w 136"/>
                  <a:gd name="T51" fmla="*/ 98 h 140"/>
                  <a:gd name="T52" fmla="*/ 12 w 136"/>
                  <a:gd name="T53" fmla="*/ 41 h 140"/>
                  <a:gd name="T54" fmla="*/ 88 w 136"/>
                  <a:gd name="T55" fmla="*/ 41 h 140"/>
                  <a:gd name="T56" fmla="*/ 88 w 136"/>
                  <a:gd name="T57" fmla="*/ 98 h 140"/>
                  <a:gd name="T58" fmla="*/ 12 w 136"/>
                  <a:gd name="T59" fmla="*/ 98 h 140"/>
                  <a:gd name="T60" fmla="*/ 39 w 136"/>
                  <a:gd name="T61" fmla="*/ 29 h 140"/>
                  <a:gd name="T62" fmla="*/ 39 w 136"/>
                  <a:gd name="T63" fmla="*/ 12 h 140"/>
                  <a:gd name="T64" fmla="*/ 60 w 136"/>
                  <a:gd name="T65" fmla="*/ 12 h 140"/>
                  <a:gd name="T66" fmla="*/ 60 w 136"/>
                  <a:gd name="T67" fmla="*/ 29 h 140"/>
                  <a:gd name="T68" fmla="*/ 39 w 136"/>
                  <a:gd name="T69" fmla="*/ 29 h 140"/>
                  <a:gd name="T70" fmla="*/ 88 w 136"/>
                  <a:gd name="T71" fmla="*/ 29 h 140"/>
                  <a:gd name="T72" fmla="*/ 72 w 136"/>
                  <a:gd name="T73" fmla="*/ 29 h 140"/>
                  <a:gd name="T74" fmla="*/ 72 w 136"/>
                  <a:gd name="T75" fmla="*/ 12 h 140"/>
                  <a:gd name="T76" fmla="*/ 88 w 136"/>
                  <a:gd name="T77" fmla="*/ 12 h 140"/>
                  <a:gd name="T78" fmla="*/ 88 w 136"/>
                  <a:gd name="T79" fmla="*/ 29 h 140"/>
                  <a:gd name="T80" fmla="*/ 12 w 136"/>
                  <a:gd name="T81" fmla="*/ 12 h 140"/>
                  <a:gd name="T82" fmla="*/ 27 w 136"/>
                  <a:gd name="T83" fmla="*/ 12 h 140"/>
                  <a:gd name="T84" fmla="*/ 27 w 136"/>
                  <a:gd name="T85" fmla="*/ 29 h 140"/>
                  <a:gd name="T86" fmla="*/ 12 w 136"/>
                  <a:gd name="T87" fmla="*/ 29 h 140"/>
                  <a:gd name="T88" fmla="*/ 12 w 136"/>
                  <a:gd name="T89" fmla="*/ 12 h 140"/>
                  <a:gd name="T90" fmla="*/ 12 w 136"/>
                  <a:gd name="T91" fmla="*/ 110 h 140"/>
                  <a:gd name="T92" fmla="*/ 27 w 136"/>
                  <a:gd name="T93" fmla="*/ 110 h 140"/>
                  <a:gd name="T94" fmla="*/ 27 w 136"/>
                  <a:gd name="T95" fmla="*/ 128 h 140"/>
                  <a:gd name="T96" fmla="*/ 12 w 136"/>
                  <a:gd name="T97" fmla="*/ 128 h 140"/>
                  <a:gd name="T98" fmla="*/ 12 w 136"/>
                  <a:gd name="T99" fmla="*/ 110 h 140"/>
                  <a:gd name="T100" fmla="*/ 124 w 136"/>
                  <a:gd name="T101" fmla="*/ 128 h 140"/>
                  <a:gd name="T102" fmla="*/ 100 w 136"/>
                  <a:gd name="T103" fmla="*/ 128 h 140"/>
                  <a:gd name="T104" fmla="*/ 100 w 136"/>
                  <a:gd name="T105" fmla="*/ 104 h 140"/>
                  <a:gd name="T106" fmla="*/ 100 w 136"/>
                  <a:gd name="T107" fmla="*/ 45 h 140"/>
                  <a:gd name="T108" fmla="*/ 124 w 136"/>
                  <a:gd name="T109" fmla="*/ 45 h 140"/>
                  <a:gd name="T110" fmla="*/ 124 w 136"/>
                  <a:gd name="T111"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140">
                    <a:moveTo>
                      <a:pt x="130" y="33"/>
                    </a:moveTo>
                    <a:cubicBezTo>
                      <a:pt x="100" y="33"/>
                      <a:pt x="100" y="33"/>
                      <a:pt x="100" y="33"/>
                    </a:cubicBezTo>
                    <a:cubicBezTo>
                      <a:pt x="100" y="6"/>
                      <a:pt x="100" y="6"/>
                      <a:pt x="100" y="6"/>
                    </a:cubicBezTo>
                    <a:cubicBezTo>
                      <a:pt x="100" y="2"/>
                      <a:pt x="97" y="0"/>
                      <a:pt x="94" y="0"/>
                    </a:cubicBezTo>
                    <a:cubicBezTo>
                      <a:pt x="6" y="0"/>
                      <a:pt x="6" y="0"/>
                      <a:pt x="6" y="0"/>
                    </a:cubicBezTo>
                    <a:cubicBezTo>
                      <a:pt x="2" y="0"/>
                      <a:pt x="0" y="2"/>
                      <a:pt x="0" y="6"/>
                    </a:cubicBezTo>
                    <a:cubicBezTo>
                      <a:pt x="0" y="35"/>
                      <a:pt x="0" y="35"/>
                      <a:pt x="0" y="35"/>
                    </a:cubicBezTo>
                    <a:cubicBezTo>
                      <a:pt x="0" y="104"/>
                      <a:pt x="0" y="104"/>
                      <a:pt x="0" y="104"/>
                    </a:cubicBezTo>
                    <a:cubicBezTo>
                      <a:pt x="0" y="134"/>
                      <a:pt x="0" y="134"/>
                      <a:pt x="0" y="134"/>
                    </a:cubicBezTo>
                    <a:cubicBezTo>
                      <a:pt x="0" y="137"/>
                      <a:pt x="2" y="140"/>
                      <a:pt x="6" y="140"/>
                    </a:cubicBezTo>
                    <a:cubicBezTo>
                      <a:pt x="94" y="140"/>
                      <a:pt x="94" y="140"/>
                      <a:pt x="94" y="140"/>
                    </a:cubicBezTo>
                    <a:cubicBezTo>
                      <a:pt x="130" y="140"/>
                      <a:pt x="130" y="140"/>
                      <a:pt x="130" y="140"/>
                    </a:cubicBezTo>
                    <a:cubicBezTo>
                      <a:pt x="134" y="140"/>
                      <a:pt x="136" y="137"/>
                      <a:pt x="136" y="134"/>
                    </a:cubicBezTo>
                    <a:cubicBezTo>
                      <a:pt x="136" y="39"/>
                      <a:pt x="136" y="39"/>
                      <a:pt x="136" y="39"/>
                    </a:cubicBezTo>
                    <a:cubicBezTo>
                      <a:pt x="136" y="36"/>
                      <a:pt x="134" y="33"/>
                      <a:pt x="130" y="33"/>
                    </a:cubicBezTo>
                    <a:close/>
                    <a:moveTo>
                      <a:pt x="88" y="128"/>
                    </a:moveTo>
                    <a:cubicBezTo>
                      <a:pt x="72" y="128"/>
                      <a:pt x="72" y="128"/>
                      <a:pt x="72" y="128"/>
                    </a:cubicBezTo>
                    <a:cubicBezTo>
                      <a:pt x="72" y="110"/>
                      <a:pt x="72" y="110"/>
                      <a:pt x="72" y="110"/>
                    </a:cubicBezTo>
                    <a:cubicBezTo>
                      <a:pt x="88" y="110"/>
                      <a:pt x="88" y="110"/>
                      <a:pt x="88" y="110"/>
                    </a:cubicBezTo>
                    <a:lnTo>
                      <a:pt x="88" y="128"/>
                    </a:lnTo>
                    <a:close/>
                    <a:moveTo>
                      <a:pt x="60" y="110"/>
                    </a:moveTo>
                    <a:cubicBezTo>
                      <a:pt x="60" y="128"/>
                      <a:pt x="60" y="128"/>
                      <a:pt x="60" y="128"/>
                    </a:cubicBezTo>
                    <a:cubicBezTo>
                      <a:pt x="39" y="128"/>
                      <a:pt x="39" y="128"/>
                      <a:pt x="39" y="128"/>
                    </a:cubicBezTo>
                    <a:cubicBezTo>
                      <a:pt x="39" y="110"/>
                      <a:pt x="39" y="110"/>
                      <a:pt x="39" y="110"/>
                    </a:cubicBezTo>
                    <a:lnTo>
                      <a:pt x="60" y="110"/>
                    </a:lnTo>
                    <a:close/>
                    <a:moveTo>
                      <a:pt x="12" y="98"/>
                    </a:moveTo>
                    <a:cubicBezTo>
                      <a:pt x="12" y="41"/>
                      <a:pt x="12" y="41"/>
                      <a:pt x="12" y="41"/>
                    </a:cubicBezTo>
                    <a:cubicBezTo>
                      <a:pt x="88" y="41"/>
                      <a:pt x="88" y="41"/>
                      <a:pt x="88" y="41"/>
                    </a:cubicBezTo>
                    <a:cubicBezTo>
                      <a:pt x="88" y="98"/>
                      <a:pt x="88" y="98"/>
                      <a:pt x="88" y="98"/>
                    </a:cubicBezTo>
                    <a:lnTo>
                      <a:pt x="12" y="98"/>
                    </a:lnTo>
                    <a:close/>
                    <a:moveTo>
                      <a:pt x="39" y="29"/>
                    </a:moveTo>
                    <a:cubicBezTo>
                      <a:pt x="39" y="12"/>
                      <a:pt x="39" y="12"/>
                      <a:pt x="39" y="12"/>
                    </a:cubicBezTo>
                    <a:cubicBezTo>
                      <a:pt x="60" y="12"/>
                      <a:pt x="60" y="12"/>
                      <a:pt x="60" y="12"/>
                    </a:cubicBezTo>
                    <a:cubicBezTo>
                      <a:pt x="60" y="29"/>
                      <a:pt x="60" y="29"/>
                      <a:pt x="60" y="29"/>
                    </a:cubicBezTo>
                    <a:lnTo>
                      <a:pt x="39" y="29"/>
                    </a:lnTo>
                    <a:close/>
                    <a:moveTo>
                      <a:pt x="88" y="29"/>
                    </a:moveTo>
                    <a:cubicBezTo>
                      <a:pt x="72" y="29"/>
                      <a:pt x="72" y="29"/>
                      <a:pt x="72" y="29"/>
                    </a:cubicBezTo>
                    <a:cubicBezTo>
                      <a:pt x="72" y="12"/>
                      <a:pt x="72" y="12"/>
                      <a:pt x="72" y="12"/>
                    </a:cubicBezTo>
                    <a:cubicBezTo>
                      <a:pt x="88" y="12"/>
                      <a:pt x="88" y="12"/>
                      <a:pt x="88" y="12"/>
                    </a:cubicBezTo>
                    <a:lnTo>
                      <a:pt x="88" y="29"/>
                    </a:lnTo>
                    <a:close/>
                    <a:moveTo>
                      <a:pt x="12" y="12"/>
                    </a:moveTo>
                    <a:cubicBezTo>
                      <a:pt x="27" y="12"/>
                      <a:pt x="27" y="12"/>
                      <a:pt x="27" y="12"/>
                    </a:cubicBezTo>
                    <a:cubicBezTo>
                      <a:pt x="27" y="29"/>
                      <a:pt x="27" y="29"/>
                      <a:pt x="27" y="29"/>
                    </a:cubicBezTo>
                    <a:cubicBezTo>
                      <a:pt x="12" y="29"/>
                      <a:pt x="12" y="29"/>
                      <a:pt x="12" y="29"/>
                    </a:cubicBezTo>
                    <a:lnTo>
                      <a:pt x="12" y="12"/>
                    </a:lnTo>
                    <a:close/>
                    <a:moveTo>
                      <a:pt x="12" y="110"/>
                    </a:moveTo>
                    <a:cubicBezTo>
                      <a:pt x="27" y="110"/>
                      <a:pt x="27" y="110"/>
                      <a:pt x="27" y="110"/>
                    </a:cubicBezTo>
                    <a:cubicBezTo>
                      <a:pt x="27" y="128"/>
                      <a:pt x="27" y="128"/>
                      <a:pt x="27" y="128"/>
                    </a:cubicBezTo>
                    <a:cubicBezTo>
                      <a:pt x="12" y="128"/>
                      <a:pt x="12" y="128"/>
                      <a:pt x="12" y="128"/>
                    </a:cubicBezTo>
                    <a:lnTo>
                      <a:pt x="12" y="110"/>
                    </a:lnTo>
                    <a:close/>
                    <a:moveTo>
                      <a:pt x="124" y="128"/>
                    </a:moveTo>
                    <a:cubicBezTo>
                      <a:pt x="100" y="128"/>
                      <a:pt x="100" y="128"/>
                      <a:pt x="100" y="128"/>
                    </a:cubicBezTo>
                    <a:cubicBezTo>
                      <a:pt x="100" y="104"/>
                      <a:pt x="100" y="104"/>
                      <a:pt x="100" y="104"/>
                    </a:cubicBezTo>
                    <a:cubicBezTo>
                      <a:pt x="100" y="45"/>
                      <a:pt x="100" y="45"/>
                      <a:pt x="100" y="45"/>
                    </a:cubicBezTo>
                    <a:cubicBezTo>
                      <a:pt x="124" y="45"/>
                      <a:pt x="124" y="45"/>
                      <a:pt x="124" y="45"/>
                    </a:cubicBezTo>
                    <a:lnTo>
                      <a:pt x="124" y="1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17" name="组合 16"/>
            <p:cNvGrpSpPr/>
            <p:nvPr/>
          </p:nvGrpSpPr>
          <p:grpSpPr>
            <a:xfrm>
              <a:off x="6747" y="4267"/>
              <a:ext cx="1451" cy="1451"/>
              <a:chOff x="6487" y="4606"/>
              <a:chExt cx="1766" cy="1766"/>
            </a:xfrm>
            <a:solidFill>
              <a:srgbClr val="55463D"/>
            </a:solidFill>
          </p:grpSpPr>
          <p:sp>
            <p:nvSpPr>
              <p:cNvPr id="26" name="Oval 5"/>
              <p:cNvSpPr>
                <a:spLocks noChangeArrowheads="1"/>
              </p:cNvSpPr>
              <p:nvPr/>
            </p:nvSpPr>
            <p:spPr bwMode="auto">
              <a:xfrm>
                <a:off x="6487" y="4606"/>
                <a:ext cx="1767" cy="1767"/>
              </a:xfrm>
              <a:prstGeom prst="ellipse">
                <a:avLst/>
              </a:prstGeom>
              <a:solidFill>
                <a:srgbClr val="B6192F">
                  <a:alpha val="50000"/>
                </a:srgbClr>
              </a:solidFill>
              <a:ln>
                <a:noFill/>
              </a:ln>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nvGrpSpPr>
              <p:cNvPr id="41" name="Group 20"/>
              <p:cNvGrpSpPr/>
              <p:nvPr/>
            </p:nvGrpSpPr>
            <p:grpSpPr bwMode="auto">
              <a:xfrm>
                <a:off x="6964" y="5018"/>
                <a:ext cx="812" cy="827"/>
                <a:chOff x="0" y="0"/>
                <a:chExt cx="276" cy="281"/>
              </a:xfrm>
              <a:grpFill/>
            </p:grpSpPr>
            <p:sp>
              <p:nvSpPr>
                <p:cNvPr id="42" name="Freeform 21"/>
                <p:cNvSpPr/>
                <p:nvPr/>
              </p:nvSpPr>
              <p:spPr bwMode="auto">
                <a:xfrm>
                  <a:off x="0" y="0"/>
                  <a:ext cx="276" cy="203"/>
                </a:xfrm>
                <a:custGeom>
                  <a:avLst/>
                  <a:gdLst>
                    <a:gd name="T0" fmla="*/ 106 w 138"/>
                    <a:gd name="T1" fmla="*/ 37 h 101"/>
                    <a:gd name="T2" fmla="*/ 100 w 138"/>
                    <a:gd name="T3" fmla="*/ 38 h 101"/>
                    <a:gd name="T4" fmla="*/ 100 w 138"/>
                    <a:gd name="T5" fmla="*/ 35 h 101"/>
                    <a:gd name="T6" fmla="*/ 66 w 138"/>
                    <a:gd name="T7" fmla="*/ 0 h 101"/>
                    <a:gd name="T8" fmla="*/ 32 w 138"/>
                    <a:gd name="T9" fmla="*/ 29 h 101"/>
                    <a:gd name="T10" fmla="*/ 22 w 138"/>
                    <a:gd name="T11" fmla="*/ 30 h 101"/>
                    <a:gd name="T12" fmla="*/ 22 w 138"/>
                    <a:gd name="T13" fmla="*/ 30 h 101"/>
                    <a:gd name="T14" fmla="*/ 8 w 138"/>
                    <a:gd name="T15" fmla="*/ 51 h 101"/>
                    <a:gd name="T16" fmla="*/ 10 w 138"/>
                    <a:gd name="T17" fmla="*/ 60 h 101"/>
                    <a:gd name="T18" fmla="*/ 0 w 138"/>
                    <a:gd name="T19" fmla="*/ 79 h 101"/>
                    <a:gd name="T20" fmla="*/ 22 w 138"/>
                    <a:gd name="T21" fmla="*/ 101 h 101"/>
                    <a:gd name="T22" fmla="*/ 45 w 138"/>
                    <a:gd name="T23" fmla="*/ 101 h 101"/>
                    <a:gd name="T24" fmla="*/ 51 w 138"/>
                    <a:gd name="T25" fmla="*/ 95 h 101"/>
                    <a:gd name="T26" fmla="*/ 45 w 138"/>
                    <a:gd name="T27" fmla="*/ 89 h 101"/>
                    <a:gd name="T28" fmla="*/ 22 w 138"/>
                    <a:gd name="T29" fmla="*/ 89 h 101"/>
                    <a:gd name="T30" fmla="*/ 12 w 138"/>
                    <a:gd name="T31" fmla="*/ 79 h 101"/>
                    <a:gd name="T32" fmla="*/ 20 w 138"/>
                    <a:gd name="T33" fmla="*/ 69 h 101"/>
                    <a:gd name="T34" fmla="*/ 25 w 138"/>
                    <a:gd name="T35" fmla="*/ 65 h 101"/>
                    <a:gd name="T36" fmla="*/ 23 w 138"/>
                    <a:gd name="T37" fmla="*/ 58 h 101"/>
                    <a:gd name="T38" fmla="*/ 20 w 138"/>
                    <a:gd name="T39" fmla="*/ 51 h 101"/>
                    <a:gd name="T40" fmla="*/ 26 w 138"/>
                    <a:gd name="T41" fmla="*/ 41 h 101"/>
                    <a:gd name="T42" fmla="*/ 26 w 138"/>
                    <a:gd name="T43" fmla="*/ 41 h 101"/>
                    <a:gd name="T44" fmla="*/ 35 w 138"/>
                    <a:gd name="T45" fmla="*/ 42 h 101"/>
                    <a:gd name="T46" fmla="*/ 41 w 138"/>
                    <a:gd name="T47" fmla="*/ 42 h 101"/>
                    <a:gd name="T48" fmla="*/ 43 w 138"/>
                    <a:gd name="T49" fmla="*/ 36 h 101"/>
                    <a:gd name="T50" fmla="*/ 43 w 138"/>
                    <a:gd name="T51" fmla="*/ 35 h 101"/>
                    <a:gd name="T52" fmla="*/ 43 w 138"/>
                    <a:gd name="T53" fmla="*/ 35 h 101"/>
                    <a:gd name="T54" fmla="*/ 66 w 138"/>
                    <a:gd name="T55" fmla="*/ 12 h 101"/>
                    <a:gd name="T56" fmla="*/ 88 w 138"/>
                    <a:gd name="T57" fmla="*/ 35 h 101"/>
                    <a:gd name="T58" fmla="*/ 84 w 138"/>
                    <a:gd name="T59" fmla="*/ 46 h 101"/>
                    <a:gd name="T60" fmla="*/ 86 w 138"/>
                    <a:gd name="T61" fmla="*/ 54 h 101"/>
                    <a:gd name="T62" fmla="*/ 93 w 138"/>
                    <a:gd name="T63" fmla="*/ 54 h 101"/>
                    <a:gd name="T64" fmla="*/ 106 w 138"/>
                    <a:gd name="T65" fmla="*/ 49 h 101"/>
                    <a:gd name="T66" fmla="*/ 126 w 138"/>
                    <a:gd name="T67" fmla="*/ 69 h 101"/>
                    <a:gd name="T68" fmla="*/ 106 w 138"/>
                    <a:gd name="T69" fmla="*/ 89 h 101"/>
                    <a:gd name="T70" fmla="*/ 93 w 138"/>
                    <a:gd name="T71" fmla="*/ 89 h 101"/>
                    <a:gd name="T72" fmla="*/ 87 w 138"/>
                    <a:gd name="T73" fmla="*/ 95 h 101"/>
                    <a:gd name="T74" fmla="*/ 93 w 138"/>
                    <a:gd name="T75" fmla="*/ 101 h 101"/>
                    <a:gd name="T76" fmla="*/ 106 w 138"/>
                    <a:gd name="T77" fmla="*/ 101 h 101"/>
                    <a:gd name="T78" fmla="*/ 138 w 138"/>
                    <a:gd name="T79" fmla="*/ 69 h 101"/>
                    <a:gd name="T80" fmla="*/ 106 w 138"/>
                    <a:gd name="T81" fmla="*/ 3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01">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43" name="Freeform 22"/>
                <p:cNvSpPr/>
                <p:nvPr/>
              </p:nvSpPr>
              <p:spPr bwMode="auto">
                <a:xfrm>
                  <a:off x="84" y="115"/>
                  <a:ext cx="108" cy="166"/>
                </a:xfrm>
                <a:custGeom>
                  <a:avLst/>
                  <a:gdLst>
                    <a:gd name="T0" fmla="*/ 43 w 54"/>
                    <a:gd name="T1" fmla="*/ 53 h 83"/>
                    <a:gd name="T2" fmla="*/ 33 w 54"/>
                    <a:gd name="T3" fmla="*/ 63 h 83"/>
                    <a:gd name="T4" fmla="*/ 33 w 54"/>
                    <a:gd name="T5" fmla="*/ 6 h 83"/>
                    <a:gd name="T6" fmla="*/ 27 w 54"/>
                    <a:gd name="T7" fmla="*/ 0 h 83"/>
                    <a:gd name="T8" fmla="*/ 21 w 54"/>
                    <a:gd name="T9" fmla="*/ 6 h 83"/>
                    <a:gd name="T10" fmla="*/ 21 w 54"/>
                    <a:gd name="T11" fmla="*/ 63 h 83"/>
                    <a:gd name="T12" fmla="*/ 11 w 54"/>
                    <a:gd name="T13" fmla="*/ 53 h 83"/>
                    <a:gd name="T14" fmla="*/ 2 w 54"/>
                    <a:gd name="T15" fmla="*/ 53 h 83"/>
                    <a:gd name="T16" fmla="*/ 2 w 54"/>
                    <a:gd name="T17" fmla="*/ 61 h 83"/>
                    <a:gd name="T18" fmla="*/ 23 w 54"/>
                    <a:gd name="T19" fmla="*/ 82 h 83"/>
                    <a:gd name="T20" fmla="*/ 27 w 54"/>
                    <a:gd name="T21" fmla="*/ 83 h 83"/>
                    <a:gd name="T22" fmla="*/ 31 w 54"/>
                    <a:gd name="T23" fmla="*/ 82 h 83"/>
                    <a:gd name="T24" fmla="*/ 52 w 54"/>
                    <a:gd name="T25" fmla="*/ 61 h 83"/>
                    <a:gd name="T26" fmla="*/ 52 w 54"/>
                    <a:gd name="T27" fmla="*/ 53 h 83"/>
                    <a:gd name="T28" fmla="*/ 43 w 54"/>
                    <a:gd name="T29"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grpSp>
        <p:grpSp>
          <p:nvGrpSpPr>
            <p:cNvPr id="16" name="组合 15"/>
            <p:cNvGrpSpPr/>
            <p:nvPr/>
          </p:nvGrpSpPr>
          <p:grpSpPr>
            <a:xfrm>
              <a:off x="8578" y="6084"/>
              <a:ext cx="1456" cy="1456"/>
              <a:chOff x="8715" y="6818"/>
              <a:chExt cx="1772" cy="1772"/>
            </a:xfrm>
            <a:solidFill>
              <a:srgbClr val="55463D"/>
            </a:solidFill>
          </p:grpSpPr>
          <p:sp>
            <p:nvSpPr>
              <p:cNvPr id="27" name="Oval 6"/>
              <p:cNvSpPr>
                <a:spLocks noChangeArrowheads="1"/>
              </p:cNvSpPr>
              <p:nvPr/>
            </p:nvSpPr>
            <p:spPr bwMode="auto">
              <a:xfrm>
                <a:off x="8715" y="6818"/>
                <a:ext cx="1772" cy="1772"/>
              </a:xfrm>
              <a:prstGeom prst="ellipse">
                <a:avLst/>
              </a:prstGeom>
              <a:solidFill>
                <a:srgbClr val="B6192F">
                  <a:alpha val="50000"/>
                </a:srgbClr>
              </a:solidFill>
              <a:ln>
                <a:noFill/>
              </a:ln>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44" name="Freeform 23"/>
              <p:cNvSpPr>
                <a:spLocks noEditPoints="1"/>
              </p:cNvSpPr>
              <p:nvPr/>
            </p:nvSpPr>
            <p:spPr bwMode="auto">
              <a:xfrm>
                <a:off x="9241" y="7323"/>
                <a:ext cx="717" cy="761"/>
              </a:xfrm>
              <a:custGeom>
                <a:avLst/>
                <a:gdLst>
                  <a:gd name="T0" fmla="*/ 111 w 132"/>
                  <a:gd name="T1" fmla="*/ 56 h 140"/>
                  <a:gd name="T2" fmla="*/ 103 w 132"/>
                  <a:gd name="T3" fmla="*/ 56 h 140"/>
                  <a:gd name="T4" fmla="*/ 103 w 132"/>
                  <a:gd name="T5" fmla="*/ 37 h 140"/>
                  <a:gd name="T6" fmla="*/ 66 w 132"/>
                  <a:gd name="T7" fmla="*/ 0 h 140"/>
                  <a:gd name="T8" fmla="*/ 29 w 132"/>
                  <a:gd name="T9" fmla="*/ 37 h 140"/>
                  <a:gd name="T10" fmla="*/ 29 w 132"/>
                  <a:gd name="T11" fmla="*/ 55 h 140"/>
                  <a:gd name="T12" fmla="*/ 21 w 132"/>
                  <a:gd name="T13" fmla="*/ 55 h 140"/>
                  <a:gd name="T14" fmla="*/ 0 w 132"/>
                  <a:gd name="T15" fmla="*/ 76 h 140"/>
                  <a:gd name="T16" fmla="*/ 21 w 132"/>
                  <a:gd name="T17" fmla="*/ 97 h 140"/>
                  <a:gd name="T18" fmla="*/ 41 w 132"/>
                  <a:gd name="T19" fmla="*/ 97 h 140"/>
                  <a:gd name="T20" fmla="*/ 41 w 132"/>
                  <a:gd name="T21" fmla="*/ 57 h 140"/>
                  <a:gd name="T22" fmla="*/ 41 w 132"/>
                  <a:gd name="T23" fmla="*/ 55 h 140"/>
                  <a:gd name="T24" fmla="*/ 41 w 132"/>
                  <a:gd name="T25" fmla="*/ 37 h 140"/>
                  <a:gd name="T26" fmla="*/ 66 w 132"/>
                  <a:gd name="T27" fmla="*/ 12 h 140"/>
                  <a:gd name="T28" fmla="*/ 91 w 132"/>
                  <a:gd name="T29" fmla="*/ 37 h 140"/>
                  <a:gd name="T30" fmla="*/ 91 w 132"/>
                  <a:gd name="T31" fmla="*/ 56 h 140"/>
                  <a:gd name="T32" fmla="*/ 91 w 132"/>
                  <a:gd name="T33" fmla="*/ 59 h 140"/>
                  <a:gd name="T34" fmla="*/ 91 w 132"/>
                  <a:gd name="T35" fmla="*/ 92 h 140"/>
                  <a:gd name="T36" fmla="*/ 91 w 132"/>
                  <a:gd name="T37" fmla="*/ 98 h 140"/>
                  <a:gd name="T38" fmla="*/ 91 w 132"/>
                  <a:gd name="T39" fmla="*/ 109 h 140"/>
                  <a:gd name="T40" fmla="*/ 81 w 132"/>
                  <a:gd name="T41" fmla="*/ 119 h 140"/>
                  <a:gd name="T42" fmla="*/ 79 w 132"/>
                  <a:gd name="T43" fmla="*/ 119 h 140"/>
                  <a:gd name="T44" fmla="*/ 66 w 132"/>
                  <a:gd name="T45" fmla="*/ 110 h 140"/>
                  <a:gd name="T46" fmla="*/ 51 w 132"/>
                  <a:gd name="T47" fmla="*/ 125 h 140"/>
                  <a:gd name="T48" fmla="*/ 66 w 132"/>
                  <a:gd name="T49" fmla="*/ 140 h 140"/>
                  <a:gd name="T50" fmla="*/ 79 w 132"/>
                  <a:gd name="T51" fmla="*/ 131 h 140"/>
                  <a:gd name="T52" fmla="*/ 81 w 132"/>
                  <a:gd name="T53" fmla="*/ 131 h 140"/>
                  <a:gd name="T54" fmla="*/ 103 w 132"/>
                  <a:gd name="T55" fmla="*/ 109 h 140"/>
                  <a:gd name="T56" fmla="*/ 103 w 132"/>
                  <a:gd name="T57" fmla="*/ 98 h 140"/>
                  <a:gd name="T58" fmla="*/ 111 w 132"/>
                  <a:gd name="T59" fmla="*/ 98 h 140"/>
                  <a:gd name="T60" fmla="*/ 132 w 132"/>
                  <a:gd name="T61" fmla="*/ 77 h 140"/>
                  <a:gd name="T62" fmla="*/ 111 w 132"/>
                  <a:gd name="T63" fmla="*/ 56 h 140"/>
                  <a:gd name="T64" fmla="*/ 29 w 132"/>
                  <a:gd name="T65" fmla="*/ 85 h 140"/>
                  <a:gd name="T66" fmla="*/ 21 w 132"/>
                  <a:gd name="T67" fmla="*/ 85 h 140"/>
                  <a:gd name="T68" fmla="*/ 12 w 132"/>
                  <a:gd name="T69" fmla="*/ 76 h 140"/>
                  <a:gd name="T70" fmla="*/ 21 w 132"/>
                  <a:gd name="T71" fmla="*/ 67 h 140"/>
                  <a:gd name="T72" fmla="*/ 29 w 132"/>
                  <a:gd name="T73" fmla="*/ 67 h 140"/>
                  <a:gd name="T74" fmla="*/ 29 w 132"/>
                  <a:gd name="T75" fmla="*/ 85 h 140"/>
                  <a:gd name="T76" fmla="*/ 111 w 132"/>
                  <a:gd name="T77" fmla="*/ 86 h 140"/>
                  <a:gd name="T78" fmla="*/ 103 w 132"/>
                  <a:gd name="T79" fmla="*/ 86 h 140"/>
                  <a:gd name="T80" fmla="*/ 103 w 132"/>
                  <a:gd name="T81" fmla="*/ 68 h 140"/>
                  <a:gd name="T82" fmla="*/ 111 w 132"/>
                  <a:gd name="T83" fmla="*/ 68 h 140"/>
                  <a:gd name="T84" fmla="*/ 120 w 132"/>
                  <a:gd name="T85" fmla="*/ 77 h 140"/>
                  <a:gd name="T86" fmla="*/ 111 w 132"/>
                  <a:gd name="T87" fmla="*/ 8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 h="140">
                    <a:moveTo>
                      <a:pt x="111" y="56"/>
                    </a:moveTo>
                    <a:cubicBezTo>
                      <a:pt x="103" y="56"/>
                      <a:pt x="103" y="56"/>
                      <a:pt x="103" y="56"/>
                    </a:cubicBezTo>
                    <a:cubicBezTo>
                      <a:pt x="103" y="37"/>
                      <a:pt x="103" y="37"/>
                      <a:pt x="103" y="37"/>
                    </a:cubicBezTo>
                    <a:cubicBezTo>
                      <a:pt x="103" y="16"/>
                      <a:pt x="86" y="0"/>
                      <a:pt x="66" y="0"/>
                    </a:cubicBezTo>
                    <a:cubicBezTo>
                      <a:pt x="46" y="0"/>
                      <a:pt x="29" y="16"/>
                      <a:pt x="29" y="37"/>
                    </a:cubicBezTo>
                    <a:cubicBezTo>
                      <a:pt x="29" y="55"/>
                      <a:pt x="29" y="55"/>
                      <a:pt x="29" y="55"/>
                    </a:cubicBezTo>
                    <a:cubicBezTo>
                      <a:pt x="21" y="55"/>
                      <a:pt x="21" y="55"/>
                      <a:pt x="21" y="55"/>
                    </a:cubicBezTo>
                    <a:cubicBezTo>
                      <a:pt x="9" y="55"/>
                      <a:pt x="0" y="65"/>
                      <a:pt x="0" y="76"/>
                    </a:cubicBezTo>
                    <a:cubicBezTo>
                      <a:pt x="0" y="88"/>
                      <a:pt x="9" y="97"/>
                      <a:pt x="21" y="97"/>
                    </a:cubicBezTo>
                    <a:cubicBezTo>
                      <a:pt x="41" y="97"/>
                      <a:pt x="41" y="97"/>
                      <a:pt x="41" y="97"/>
                    </a:cubicBezTo>
                    <a:cubicBezTo>
                      <a:pt x="41" y="57"/>
                      <a:pt x="41" y="57"/>
                      <a:pt x="41" y="57"/>
                    </a:cubicBezTo>
                    <a:cubicBezTo>
                      <a:pt x="41" y="55"/>
                      <a:pt x="41" y="55"/>
                      <a:pt x="41" y="55"/>
                    </a:cubicBezTo>
                    <a:cubicBezTo>
                      <a:pt x="41" y="37"/>
                      <a:pt x="41" y="37"/>
                      <a:pt x="41" y="37"/>
                    </a:cubicBezTo>
                    <a:cubicBezTo>
                      <a:pt x="41" y="23"/>
                      <a:pt x="52" y="12"/>
                      <a:pt x="66" y="12"/>
                    </a:cubicBezTo>
                    <a:cubicBezTo>
                      <a:pt x="80" y="12"/>
                      <a:pt x="91" y="23"/>
                      <a:pt x="91" y="37"/>
                    </a:cubicBezTo>
                    <a:cubicBezTo>
                      <a:pt x="91" y="56"/>
                      <a:pt x="91" y="56"/>
                      <a:pt x="91" y="56"/>
                    </a:cubicBezTo>
                    <a:cubicBezTo>
                      <a:pt x="91" y="59"/>
                      <a:pt x="91" y="59"/>
                      <a:pt x="91" y="59"/>
                    </a:cubicBezTo>
                    <a:cubicBezTo>
                      <a:pt x="91" y="92"/>
                      <a:pt x="91" y="92"/>
                      <a:pt x="91" y="92"/>
                    </a:cubicBezTo>
                    <a:cubicBezTo>
                      <a:pt x="91" y="98"/>
                      <a:pt x="91" y="98"/>
                      <a:pt x="91" y="98"/>
                    </a:cubicBezTo>
                    <a:cubicBezTo>
                      <a:pt x="91" y="109"/>
                      <a:pt x="91" y="109"/>
                      <a:pt x="91" y="109"/>
                    </a:cubicBezTo>
                    <a:cubicBezTo>
                      <a:pt x="91" y="114"/>
                      <a:pt x="86" y="119"/>
                      <a:pt x="81" y="119"/>
                    </a:cubicBezTo>
                    <a:cubicBezTo>
                      <a:pt x="79" y="119"/>
                      <a:pt x="79" y="119"/>
                      <a:pt x="79" y="119"/>
                    </a:cubicBezTo>
                    <a:cubicBezTo>
                      <a:pt x="77" y="114"/>
                      <a:pt x="72" y="110"/>
                      <a:pt x="66" y="110"/>
                    </a:cubicBezTo>
                    <a:cubicBezTo>
                      <a:pt x="58" y="110"/>
                      <a:pt x="51" y="117"/>
                      <a:pt x="51" y="125"/>
                    </a:cubicBezTo>
                    <a:cubicBezTo>
                      <a:pt x="51" y="133"/>
                      <a:pt x="58" y="140"/>
                      <a:pt x="66" y="140"/>
                    </a:cubicBezTo>
                    <a:cubicBezTo>
                      <a:pt x="72" y="140"/>
                      <a:pt x="77" y="136"/>
                      <a:pt x="79" y="131"/>
                    </a:cubicBezTo>
                    <a:cubicBezTo>
                      <a:pt x="81" y="131"/>
                      <a:pt x="81" y="131"/>
                      <a:pt x="81" y="131"/>
                    </a:cubicBezTo>
                    <a:cubicBezTo>
                      <a:pt x="93" y="131"/>
                      <a:pt x="103" y="121"/>
                      <a:pt x="103" y="109"/>
                    </a:cubicBezTo>
                    <a:cubicBezTo>
                      <a:pt x="103" y="98"/>
                      <a:pt x="103" y="98"/>
                      <a:pt x="103" y="98"/>
                    </a:cubicBezTo>
                    <a:cubicBezTo>
                      <a:pt x="111" y="98"/>
                      <a:pt x="111" y="98"/>
                      <a:pt x="111" y="98"/>
                    </a:cubicBezTo>
                    <a:cubicBezTo>
                      <a:pt x="123" y="98"/>
                      <a:pt x="132" y="89"/>
                      <a:pt x="132" y="77"/>
                    </a:cubicBezTo>
                    <a:cubicBezTo>
                      <a:pt x="132" y="66"/>
                      <a:pt x="123" y="56"/>
                      <a:pt x="111" y="56"/>
                    </a:cubicBezTo>
                    <a:close/>
                    <a:moveTo>
                      <a:pt x="29" y="85"/>
                    </a:moveTo>
                    <a:cubicBezTo>
                      <a:pt x="21" y="85"/>
                      <a:pt x="21" y="85"/>
                      <a:pt x="21" y="85"/>
                    </a:cubicBezTo>
                    <a:cubicBezTo>
                      <a:pt x="16" y="85"/>
                      <a:pt x="12" y="81"/>
                      <a:pt x="12" y="76"/>
                    </a:cubicBezTo>
                    <a:cubicBezTo>
                      <a:pt x="12" y="71"/>
                      <a:pt x="16" y="67"/>
                      <a:pt x="21" y="67"/>
                    </a:cubicBezTo>
                    <a:cubicBezTo>
                      <a:pt x="29" y="67"/>
                      <a:pt x="29" y="67"/>
                      <a:pt x="29" y="67"/>
                    </a:cubicBezTo>
                    <a:lnTo>
                      <a:pt x="29" y="85"/>
                    </a:lnTo>
                    <a:close/>
                    <a:moveTo>
                      <a:pt x="111" y="86"/>
                    </a:moveTo>
                    <a:cubicBezTo>
                      <a:pt x="103" y="86"/>
                      <a:pt x="103" y="86"/>
                      <a:pt x="103" y="86"/>
                    </a:cubicBezTo>
                    <a:cubicBezTo>
                      <a:pt x="103" y="68"/>
                      <a:pt x="103" y="68"/>
                      <a:pt x="103" y="68"/>
                    </a:cubicBezTo>
                    <a:cubicBezTo>
                      <a:pt x="111" y="68"/>
                      <a:pt x="111" y="68"/>
                      <a:pt x="111" y="68"/>
                    </a:cubicBezTo>
                    <a:cubicBezTo>
                      <a:pt x="116" y="68"/>
                      <a:pt x="120" y="72"/>
                      <a:pt x="120" y="77"/>
                    </a:cubicBezTo>
                    <a:cubicBezTo>
                      <a:pt x="120" y="82"/>
                      <a:pt x="116" y="86"/>
                      <a:pt x="111" y="8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3" name="组合 2"/>
            <p:cNvGrpSpPr/>
            <p:nvPr/>
          </p:nvGrpSpPr>
          <p:grpSpPr>
            <a:xfrm>
              <a:off x="10390" y="4262"/>
              <a:ext cx="1453" cy="1451"/>
              <a:chOff x="10920" y="4600"/>
              <a:chExt cx="1768" cy="1766"/>
            </a:xfrm>
            <a:solidFill>
              <a:srgbClr val="55463D"/>
            </a:solidFill>
          </p:grpSpPr>
          <p:sp>
            <p:nvSpPr>
              <p:cNvPr id="25" name="Oval 4"/>
              <p:cNvSpPr>
                <a:spLocks noChangeArrowheads="1"/>
              </p:cNvSpPr>
              <p:nvPr/>
            </p:nvSpPr>
            <p:spPr bwMode="auto">
              <a:xfrm>
                <a:off x="10920" y="4600"/>
                <a:ext cx="1768" cy="1767"/>
              </a:xfrm>
              <a:prstGeom prst="ellipse">
                <a:avLst/>
              </a:prstGeom>
              <a:solidFill>
                <a:srgbClr val="B6192F">
                  <a:alpha val="50000"/>
                </a:srgbClr>
              </a:solidFill>
              <a:ln>
                <a:noFill/>
              </a:ln>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nvGrpSpPr>
              <p:cNvPr id="45" name="Group 24"/>
              <p:cNvGrpSpPr/>
              <p:nvPr/>
            </p:nvGrpSpPr>
            <p:grpSpPr bwMode="auto">
              <a:xfrm>
                <a:off x="11450" y="5125"/>
                <a:ext cx="709" cy="607"/>
                <a:chOff x="0" y="0"/>
                <a:chExt cx="280" cy="240"/>
              </a:xfrm>
              <a:grpFill/>
            </p:grpSpPr>
            <p:sp>
              <p:nvSpPr>
                <p:cNvPr id="46" name="Freeform 25"/>
                <p:cNvSpPr>
                  <a:spLocks noEditPoints="1"/>
                </p:cNvSpPr>
                <p:nvPr/>
              </p:nvSpPr>
              <p:spPr bwMode="auto">
                <a:xfrm>
                  <a:off x="0" y="0"/>
                  <a:ext cx="280" cy="240"/>
                </a:xfrm>
                <a:custGeom>
                  <a:avLst/>
                  <a:gdLst>
                    <a:gd name="T0" fmla="*/ 122 w 140"/>
                    <a:gd name="T1" fmla="*/ 20 h 120"/>
                    <a:gd name="T2" fmla="*/ 100 w 140"/>
                    <a:gd name="T3" fmla="*/ 20 h 120"/>
                    <a:gd name="T4" fmla="*/ 100 w 140"/>
                    <a:gd name="T5" fmla="*/ 18 h 120"/>
                    <a:gd name="T6" fmla="*/ 100 w 140"/>
                    <a:gd name="T7" fmla="*/ 15 h 120"/>
                    <a:gd name="T8" fmla="*/ 85 w 140"/>
                    <a:gd name="T9" fmla="*/ 0 h 120"/>
                    <a:gd name="T10" fmla="*/ 70 w 140"/>
                    <a:gd name="T11" fmla="*/ 0 h 120"/>
                    <a:gd name="T12" fmla="*/ 56 w 140"/>
                    <a:gd name="T13" fmla="*/ 15 h 120"/>
                    <a:gd name="T14" fmla="*/ 56 w 140"/>
                    <a:gd name="T15" fmla="*/ 20 h 120"/>
                    <a:gd name="T16" fmla="*/ 18 w 140"/>
                    <a:gd name="T17" fmla="*/ 20 h 120"/>
                    <a:gd name="T18" fmla="*/ 0 w 140"/>
                    <a:gd name="T19" fmla="*/ 38 h 120"/>
                    <a:gd name="T20" fmla="*/ 0 w 140"/>
                    <a:gd name="T21" fmla="*/ 101 h 120"/>
                    <a:gd name="T22" fmla="*/ 18 w 140"/>
                    <a:gd name="T23" fmla="*/ 120 h 120"/>
                    <a:gd name="T24" fmla="*/ 122 w 140"/>
                    <a:gd name="T25" fmla="*/ 120 h 120"/>
                    <a:gd name="T26" fmla="*/ 140 w 140"/>
                    <a:gd name="T27" fmla="*/ 101 h 120"/>
                    <a:gd name="T28" fmla="*/ 140 w 140"/>
                    <a:gd name="T29" fmla="*/ 38 h 120"/>
                    <a:gd name="T30" fmla="*/ 122 w 140"/>
                    <a:gd name="T31" fmla="*/ 20 h 120"/>
                    <a:gd name="T32" fmla="*/ 12 w 140"/>
                    <a:gd name="T33" fmla="*/ 101 h 120"/>
                    <a:gd name="T34" fmla="*/ 12 w 140"/>
                    <a:gd name="T35" fmla="*/ 38 h 120"/>
                    <a:gd name="T36" fmla="*/ 18 w 140"/>
                    <a:gd name="T37" fmla="*/ 32 h 120"/>
                    <a:gd name="T38" fmla="*/ 33 w 140"/>
                    <a:gd name="T39" fmla="*/ 32 h 120"/>
                    <a:gd name="T40" fmla="*/ 33 w 140"/>
                    <a:gd name="T41" fmla="*/ 108 h 120"/>
                    <a:gd name="T42" fmla="*/ 18 w 140"/>
                    <a:gd name="T43" fmla="*/ 108 h 120"/>
                    <a:gd name="T44" fmla="*/ 12 w 140"/>
                    <a:gd name="T45" fmla="*/ 101 h 120"/>
                    <a:gd name="T46" fmla="*/ 128 w 140"/>
                    <a:gd name="T47" fmla="*/ 101 h 120"/>
                    <a:gd name="T48" fmla="*/ 122 w 140"/>
                    <a:gd name="T49" fmla="*/ 108 h 120"/>
                    <a:gd name="T50" fmla="*/ 45 w 140"/>
                    <a:gd name="T51" fmla="*/ 108 h 120"/>
                    <a:gd name="T52" fmla="*/ 45 w 140"/>
                    <a:gd name="T53" fmla="*/ 32 h 120"/>
                    <a:gd name="T54" fmla="*/ 56 w 140"/>
                    <a:gd name="T55" fmla="*/ 32 h 120"/>
                    <a:gd name="T56" fmla="*/ 99 w 140"/>
                    <a:gd name="T57" fmla="*/ 32 h 120"/>
                    <a:gd name="T58" fmla="*/ 122 w 140"/>
                    <a:gd name="T59" fmla="*/ 32 h 120"/>
                    <a:gd name="T60" fmla="*/ 128 w 140"/>
                    <a:gd name="T61" fmla="*/ 38 h 120"/>
                    <a:gd name="T62" fmla="*/ 128 w 140"/>
                    <a:gd name="T63" fmla="*/ 10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20">
                      <a:moveTo>
                        <a:pt x="122" y="20"/>
                      </a:moveTo>
                      <a:cubicBezTo>
                        <a:pt x="100" y="20"/>
                        <a:pt x="100" y="20"/>
                        <a:pt x="100" y="20"/>
                      </a:cubicBezTo>
                      <a:cubicBezTo>
                        <a:pt x="100" y="18"/>
                        <a:pt x="100" y="18"/>
                        <a:pt x="100" y="18"/>
                      </a:cubicBezTo>
                      <a:cubicBezTo>
                        <a:pt x="100" y="15"/>
                        <a:pt x="100" y="15"/>
                        <a:pt x="100" y="15"/>
                      </a:cubicBezTo>
                      <a:cubicBezTo>
                        <a:pt x="100" y="6"/>
                        <a:pt x="93" y="0"/>
                        <a:pt x="85" y="0"/>
                      </a:cubicBezTo>
                      <a:cubicBezTo>
                        <a:pt x="70" y="0"/>
                        <a:pt x="70" y="0"/>
                        <a:pt x="70" y="0"/>
                      </a:cubicBezTo>
                      <a:cubicBezTo>
                        <a:pt x="62" y="0"/>
                        <a:pt x="56" y="6"/>
                        <a:pt x="56" y="15"/>
                      </a:cubicBezTo>
                      <a:cubicBezTo>
                        <a:pt x="56" y="20"/>
                        <a:pt x="56" y="20"/>
                        <a:pt x="56" y="20"/>
                      </a:cubicBezTo>
                      <a:cubicBezTo>
                        <a:pt x="18" y="20"/>
                        <a:pt x="18" y="20"/>
                        <a:pt x="18" y="20"/>
                      </a:cubicBezTo>
                      <a:cubicBezTo>
                        <a:pt x="8" y="20"/>
                        <a:pt x="0" y="28"/>
                        <a:pt x="0" y="38"/>
                      </a:cubicBezTo>
                      <a:cubicBezTo>
                        <a:pt x="0" y="101"/>
                        <a:pt x="0" y="101"/>
                        <a:pt x="0" y="101"/>
                      </a:cubicBezTo>
                      <a:cubicBezTo>
                        <a:pt x="0" y="112"/>
                        <a:pt x="8" y="120"/>
                        <a:pt x="18" y="120"/>
                      </a:cubicBezTo>
                      <a:cubicBezTo>
                        <a:pt x="122" y="120"/>
                        <a:pt x="122" y="120"/>
                        <a:pt x="122" y="120"/>
                      </a:cubicBezTo>
                      <a:cubicBezTo>
                        <a:pt x="132" y="120"/>
                        <a:pt x="140" y="111"/>
                        <a:pt x="140" y="101"/>
                      </a:cubicBezTo>
                      <a:cubicBezTo>
                        <a:pt x="140" y="38"/>
                        <a:pt x="140" y="38"/>
                        <a:pt x="140" y="38"/>
                      </a:cubicBezTo>
                      <a:cubicBezTo>
                        <a:pt x="140" y="28"/>
                        <a:pt x="132" y="20"/>
                        <a:pt x="122" y="20"/>
                      </a:cubicBezTo>
                      <a:close/>
                      <a:moveTo>
                        <a:pt x="12" y="101"/>
                      </a:moveTo>
                      <a:cubicBezTo>
                        <a:pt x="12" y="38"/>
                        <a:pt x="12" y="38"/>
                        <a:pt x="12" y="38"/>
                      </a:cubicBezTo>
                      <a:cubicBezTo>
                        <a:pt x="12" y="34"/>
                        <a:pt x="15" y="32"/>
                        <a:pt x="18" y="32"/>
                      </a:cubicBezTo>
                      <a:cubicBezTo>
                        <a:pt x="33" y="32"/>
                        <a:pt x="33" y="32"/>
                        <a:pt x="33" y="32"/>
                      </a:cubicBezTo>
                      <a:cubicBezTo>
                        <a:pt x="33" y="108"/>
                        <a:pt x="33" y="108"/>
                        <a:pt x="33" y="108"/>
                      </a:cubicBezTo>
                      <a:cubicBezTo>
                        <a:pt x="18" y="108"/>
                        <a:pt x="18" y="108"/>
                        <a:pt x="18" y="108"/>
                      </a:cubicBezTo>
                      <a:cubicBezTo>
                        <a:pt x="14" y="108"/>
                        <a:pt x="12" y="105"/>
                        <a:pt x="12" y="101"/>
                      </a:cubicBezTo>
                      <a:close/>
                      <a:moveTo>
                        <a:pt x="128" y="101"/>
                      </a:moveTo>
                      <a:cubicBezTo>
                        <a:pt x="128" y="105"/>
                        <a:pt x="125" y="108"/>
                        <a:pt x="122" y="108"/>
                      </a:cubicBezTo>
                      <a:cubicBezTo>
                        <a:pt x="45" y="108"/>
                        <a:pt x="45" y="108"/>
                        <a:pt x="45" y="108"/>
                      </a:cubicBezTo>
                      <a:cubicBezTo>
                        <a:pt x="45" y="32"/>
                        <a:pt x="45" y="32"/>
                        <a:pt x="45" y="32"/>
                      </a:cubicBezTo>
                      <a:cubicBezTo>
                        <a:pt x="56" y="32"/>
                        <a:pt x="56" y="32"/>
                        <a:pt x="56" y="32"/>
                      </a:cubicBezTo>
                      <a:cubicBezTo>
                        <a:pt x="99" y="32"/>
                        <a:pt x="99" y="32"/>
                        <a:pt x="99" y="32"/>
                      </a:cubicBezTo>
                      <a:cubicBezTo>
                        <a:pt x="122" y="32"/>
                        <a:pt x="122" y="32"/>
                        <a:pt x="122" y="32"/>
                      </a:cubicBezTo>
                      <a:cubicBezTo>
                        <a:pt x="125" y="32"/>
                        <a:pt x="128" y="34"/>
                        <a:pt x="128" y="38"/>
                      </a:cubicBezTo>
                      <a:lnTo>
                        <a:pt x="128" y="10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47" name="Freeform 26"/>
                <p:cNvSpPr>
                  <a:spLocks noEditPoints="1"/>
                </p:cNvSpPr>
                <p:nvPr/>
              </p:nvSpPr>
              <p:spPr bwMode="auto">
                <a:xfrm>
                  <a:off x="112" y="100"/>
                  <a:ext cx="88" cy="88"/>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2 h 44"/>
                    <a:gd name="T12" fmla="*/ 12 w 44"/>
                    <a:gd name="T13" fmla="*/ 22 h 44"/>
                    <a:gd name="T14" fmla="*/ 22 w 44"/>
                    <a:gd name="T15" fmla="*/ 12 h 44"/>
                    <a:gd name="T16" fmla="*/ 32 w 44"/>
                    <a:gd name="T17" fmla="*/ 22 h 44"/>
                    <a:gd name="T18" fmla="*/ 22 w 44"/>
                    <a:gd name="T1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grpSp>
        <p:grpSp>
          <p:nvGrpSpPr>
            <p:cNvPr id="14" name="组合 13"/>
            <p:cNvGrpSpPr/>
            <p:nvPr/>
          </p:nvGrpSpPr>
          <p:grpSpPr>
            <a:xfrm>
              <a:off x="8761" y="4443"/>
              <a:ext cx="1088" cy="1088"/>
              <a:chOff x="8938" y="4821"/>
              <a:chExt cx="1324" cy="1324"/>
            </a:xfrm>
            <a:solidFill>
              <a:srgbClr val="55463D"/>
            </a:solidFill>
          </p:grpSpPr>
          <p:sp>
            <p:nvSpPr>
              <p:cNvPr id="4" name="Oval 3"/>
              <p:cNvSpPr>
                <a:spLocks noChangeArrowheads="1"/>
              </p:cNvSpPr>
              <p:nvPr/>
            </p:nvSpPr>
            <p:spPr bwMode="auto">
              <a:xfrm>
                <a:off x="8938" y="4821"/>
                <a:ext cx="1325" cy="1325"/>
              </a:xfrm>
              <a:prstGeom prst="ellipse">
                <a:avLst/>
              </a:prstGeom>
              <a:solidFill>
                <a:srgbClr val="B6192F">
                  <a:alpha val="50000"/>
                </a:srgbClr>
              </a:solidFill>
              <a:ln w="9525" cmpd="sng">
                <a:noFill/>
                <a:round/>
              </a:ln>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48" name="Freeform 27"/>
              <p:cNvSpPr>
                <a:spLocks noEditPoints="1"/>
              </p:cNvSpPr>
              <p:nvPr/>
            </p:nvSpPr>
            <p:spPr bwMode="auto">
              <a:xfrm>
                <a:off x="9334" y="5169"/>
                <a:ext cx="534" cy="498"/>
              </a:xfrm>
              <a:custGeom>
                <a:avLst/>
                <a:gdLst>
                  <a:gd name="T0" fmla="*/ 138 w 142"/>
                  <a:gd name="T1" fmla="*/ 47 h 133"/>
                  <a:gd name="T2" fmla="*/ 114 w 142"/>
                  <a:gd name="T3" fmla="*/ 30 h 133"/>
                  <a:gd name="T4" fmla="*/ 114 w 142"/>
                  <a:gd name="T5" fmla="*/ 12 h 133"/>
                  <a:gd name="T6" fmla="*/ 108 w 142"/>
                  <a:gd name="T7" fmla="*/ 6 h 133"/>
                  <a:gd name="T8" fmla="*/ 104 w 142"/>
                  <a:gd name="T9" fmla="*/ 6 h 133"/>
                  <a:gd name="T10" fmla="*/ 98 w 142"/>
                  <a:gd name="T11" fmla="*/ 12 h 133"/>
                  <a:gd name="T12" fmla="*/ 98 w 142"/>
                  <a:gd name="T13" fmla="*/ 18 h 133"/>
                  <a:gd name="T14" fmla="*/ 74 w 142"/>
                  <a:gd name="T15" fmla="*/ 2 h 133"/>
                  <a:gd name="T16" fmla="*/ 68 w 142"/>
                  <a:gd name="T17" fmla="*/ 2 h 133"/>
                  <a:gd name="T18" fmla="*/ 4 w 142"/>
                  <a:gd name="T19" fmla="*/ 47 h 133"/>
                  <a:gd name="T20" fmla="*/ 2 w 142"/>
                  <a:gd name="T21" fmla="*/ 56 h 133"/>
                  <a:gd name="T22" fmla="*/ 10 w 142"/>
                  <a:gd name="T23" fmla="*/ 57 h 133"/>
                  <a:gd name="T24" fmla="*/ 17 w 142"/>
                  <a:gd name="T25" fmla="*/ 52 h 133"/>
                  <a:gd name="T26" fmla="*/ 17 w 142"/>
                  <a:gd name="T27" fmla="*/ 123 h 133"/>
                  <a:gd name="T28" fmla="*/ 27 w 142"/>
                  <a:gd name="T29" fmla="*/ 133 h 133"/>
                  <a:gd name="T30" fmla="*/ 115 w 142"/>
                  <a:gd name="T31" fmla="*/ 133 h 133"/>
                  <a:gd name="T32" fmla="*/ 125 w 142"/>
                  <a:gd name="T33" fmla="*/ 123 h 133"/>
                  <a:gd name="T34" fmla="*/ 125 w 142"/>
                  <a:gd name="T35" fmla="*/ 52 h 133"/>
                  <a:gd name="T36" fmla="*/ 132 w 142"/>
                  <a:gd name="T37" fmla="*/ 57 h 133"/>
                  <a:gd name="T38" fmla="*/ 135 w 142"/>
                  <a:gd name="T39" fmla="*/ 58 h 133"/>
                  <a:gd name="T40" fmla="*/ 140 w 142"/>
                  <a:gd name="T41" fmla="*/ 56 h 133"/>
                  <a:gd name="T42" fmla="*/ 138 w 142"/>
                  <a:gd name="T43" fmla="*/ 47 h 133"/>
                  <a:gd name="T44" fmla="*/ 83 w 142"/>
                  <a:gd name="T45" fmla="*/ 121 h 133"/>
                  <a:gd name="T46" fmla="*/ 59 w 142"/>
                  <a:gd name="T47" fmla="*/ 121 h 133"/>
                  <a:gd name="T48" fmla="*/ 59 w 142"/>
                  <a:gd name="T49" fmla="*/ 84 h 133"/>
                  <a:gd name="T50" fmla="*/ 83 w 142"/>
                  <a:gd name="T51" fmla="*/ 84 h 133"/>
                  <a:gd name="T52" fmla="*/ 83 w 142"/>
                  <a:gd name="T53" fmla="*/ 121 h 133"/>
                  <a:gd name="T54" fmla="*/ 113 w 142"/>
                  <a:gd name="T55" fmla="*/ 121 h 133"/>
                  <a:gd name="T56" fmla="*/ 95 w 142"/>
                  <a:gd name="T57" fmla="*/ 121 h 133"/>
                  <a:gd name="T58" fmla="*/ 95 w 142"/>
                  <a:gd name="T59" fmla="*/ 82 h 133"/>
                  <a:gd name="T60" fmla="*/ 85 w 142"/>
                  <a:gd name="T61" fmla="*/ 72 h 133"/>
                  <a:gd name="T62" fmla="*/ 57 w 142"/>
                  <a:gd name="T63" fmla="*/ 72 h 133"/>
                  <a:gd name="T64" fmla="*/ 47 w 142"/>
                  <a:gd name="T65" fmla="*/ 82 h 133"/>
                  <a:gd name="T66" fmla="*/ 47 w 142"/>
                  <a:gd name="T67" fmla="*/ 121 h 133"/>
                  <a:gd name="T68" fmla="*/ 29 w 142"/>
                  <a:gd name="T69" fmla="*/ 121 h 133"/>
                  <a:gd name="T70" fmla="*/ 29 w 142"/>
                  <a:gd name="T71" fmla="*/ 44 h 133"/>
                  <a:gd name="T72" fmla="*/ 71 w 142"/>
                  <a:gd name="T73" fmla="*/ 14 h 133"/>
                  <a:gd name="T74" fmla="*/ 113 w 142"/>
                  <a:gd name="T75" fmla="*/ 44 h 133"/>
                  <a:gd name="T76" fmla="*/ 113 w 142"/>
                  <a:gd name="T77"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 h="133">
                    <a:moveTo>
                      <a:pt x="138" y="47"/>
                    </a:moveTo>
                    <a:cubicBezTo>
                      <a:pt x="114" y="30"/>
                      <a:pt x="114" y="30"/>
                      <a:pt x="114" y="30"/>
                    </a:cubicBezTo>
                    <a:cubicBezTo>
                      <a:pt x="114" y="12"/>
                      <a:pt x="114" y="12"/>
                      <a:pt x="114" y="12"/>
                    </a:cubicBezTo>
                    <a:cubicBezTo>
                      <a:pt x="114" y="9"/>
                      <a:pt x="111" y="6"/>
                      <a:pt x="108" y="6"/>
                    </a:cubicBezTo>
                    <a:cubicBezTo>
                      <a:pt x="104" y="6"/>
                      <a:pt x="104" y="6"/>
                      <a:pt x="104" y="6"/>
                    </a:cubicBezTo>
                    <a:cubicBezTo>
                      <a:pt x="100" y="6"/>
                      <a:pt x="98" y="9"/>
                      <a:pt x="98" y="12"/>
                    </a:cubicBezTo>
                    <a:cubicBezTo>
                      <a:pt x="98" y="18"/>
                      <a:pt x="98" y="18"/>
                      <a:pt x="98" y="18"/>
                    </a:cubicBezTo>
                    <a:cubicBezTo>
                      <a:pt x="74" y="2"/>
                      <a:pt x="74" y="2"/>
                      <a:pt x="74" y="2"/>
                    </a:cubicBezTo>
                    <a:cubicBezTo>
                      <a:pt x="72" y="0"/>
                      <a:pt x="70" y="0"/>
                      <a:pt x="68" y="2"/>
                    </a:cubicBezTo>
                    <a:cubicBezTo>
                      <a:pt x="4" y="47"/>
                      <a:pt x="4" y="47"/>
                      <a:pt x="4" y="47"/>
                    </a:cubicBezTo>
                    <a:cubicBezTo>
                      <a:pt x="1" y="49"/>
                      <a:pt x="0" y="53"/>
                      <a:pt x="2" y="56"/>
                    </a:cubicBezTo>
                    <a:cubicBezTo>
                      <a:pt x="4" y="58"/>
                      <a:pt x="8" y="59"/>
                      <a:pt x="10" y="57"/>
                    </a:cubicBezTo>
                    <a:cubicBezTo>
                      <a:pt x="17" y="52"/>
                      <a:pt x="17" y="52"/>
                      <a:pt x="17" y="52"/>
                    </a:cubicBezTo>
                    <a:cubicBezTo>
                      <a:pt x="17" y="123"/>
                      <a:pt x="17" y="123"/>
                      <a:pt x="17" y="123"/>
                    </a:cubicBezTo>
                    <a:cubicBezTo>
                      <a:pt x="17" y="129"/>
                      <a:pt x="21" y="133"/>
                      <a:pt x="27" y="133"/>
                    </a:cubicBezTo>
                    <a:cubicBezTo>
                      <a:pt x="115" y="133"/>
                      <a:pt x="115" y="133"/>
                      <a:pt x="115" y="133"/>
                    </a:cubicBezTo>
                    <a:cubicBezTo>
                      <a:pt x="121" y="133"/>
                      <a:pt x="125" y="129"/>
                      <a:pt x="125" y="123"/>
                    </a:cubicBezTo>
                    <a:cubicBezTo>
                      <a:pt x="125" y="52"/>
                      <a:pt x="125" y="52"/>
                      <a:pt x="125" y="52"/>
                    </a:cubicBezTo>
                    <a:cubicBezTo>
                      <a:pt x="132" y="57"/>
                      <a:pt x="132" y="57"/>
                      <a:pt x="132" y="57"/>
                    </a:cubicBezTo>
                    <a:cubicBezTo>
                      <a:pt x="133" y="58"/>
                      <a:pt x="134" y="58"/>
                      <a:pt x="135" y="58"/>
                    </a:cubicBezTo>
                    <a:cubicBezTo>
                      <a:pt x="137" y="58"/>
                      <a:pt x="139" y="57"/>
                      <a:pt x="140" y="56"/>
                    </a:cubicBezTo>
                    <a:cubicBezTo>
                      <a:pt x="142" y="53"/>
                      <a:pt x="141" y="49"/>
                      <a:pt x="138" y="47"/>
                    </a:cubicBezTo>
                    <a:close/>
                    <a:moveTo>
                      <a:pt x="83" y="121"/>
                    </a:moveTo>
                    <a:cubicBezTo>
                      <a:pt x="59" y="121"/>
                      <a:pt x="59" y="121"/>
                      <a:pt x="59" y="121"/>
                    </a:cubicBezTo>
                    <a:cubicBezTo>
                      <a:pt x="59" y="84"/>
                      <a:pt x="59" y="84"/>
                      <a:pt x="59" y="84"/>
                    </a:cubicBezTo>
                    <a:cubicBezTo>
                      <a:pt x="83" y="84"/>
                      <a:pt x="83" y="84"/>
                      <a:pt x="83" y="84"/>
                    </a:cubicBezTo>
                    <a:lnTo>
                      <a:pt x="83" y="121"/>
                    </a:lnTo>
                    <a:close/>
                    <a:moveTo>
                      <a:pt x="113" y="121"/>
                    </a:moveTo>
                    <a:cubicBezTo>
                      <a:pt x="95" y="121"/>
                      <a:pt x="95" y="121"/>
                      <a:pt x="95" y="121"/>
                    </a:cubicBezTo>
                    <a:cubicBezTo>
                      <a:pt x="95" y="82"/>
                      <a:pt x="95" y="82"/>
                      <a:pt x="95" y="82"/>
                    </a:cubicBezTo>
                    <a:cubicBezTo>
                      <a:pt x="95" y="76"/>
                      <a:pt x="90" y="72"/>
                      <a:pt x="85" y="72"/>
                    </a:cubicBezTo>
                    <a:cubicBezTo>
                      <a:pt x="57" y="72"/>
                      <a:pt x="57" y="72"/>
                      <a:pt x="57" y="72"/>
                    </a:cubicBezTo>
                    <a:cubicBezTo>
                      <a:pt x="52" y="72"/>
                      <a:pt x="47" y="76"/>
                      <a:pt x="47" y="82"/>
                    </a:cubicBezTo>
                    <a:cubicBezTo>
                      <a:pt x="47" y="121"/>
                      <a:pt x="47" y="121"/>
                      <a:pt x="47" y="121"/>
                    </a:cubicBezTo>
                    <a:cubicBezTo>
                      <a:pt x="29" y="121"/>
                      <a:pt x="29" y="121"/>
                      <a:pt x="29" y="121"/>
                    </a:cubicBezTo>
                    <a:cubicBezTo>
                      <a:pt x="29" y="44"/>
                      <a:pt x="29" y="44"/>
                      <a:pt x="29" y="44"/>
                    </a:cubicBezTo>
                    <a:cubicBezTo>
                      <a:pt x="71" y="14"/>
                      <a:pt x="71" y="14"/>
                      <a:pt x="71" y="14"/>
                    </a:cubicBezTo>
                    <a:cubicBezTo>
                      <a:pt x="113" y="44"/>
                      <a:pt x="113" y="44"/>
                      <a:pt x="113" y="44"/>
                    </a:cubicBezTo>
                    <a:lnTo>
                      <a:pt x="113" y="121"/>
                    </a:lnTo>
                    <a:close/>
                  </a:path>
                </a:pathLst>
              </a:custGeom>
              <a:solidFill>
                <a:schemeClr val="bg1"/>
              </a:solidFill>
              <a:ln>
                <a:noFill/>
              </a:ln>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grpSp>
      <p:grpSp>
        <p:nvGrpSpPr>
          <p:cNvPr id="68" name="组合 67"/>
          <p:cNvGrpSpPr/>
          <p:nvPr/>
        </p:nvGrpSpPr>
        <p:grpSpPr>
          <a:xfrm>
            <a:off x="141605" y="1538605"/>
            <a:ext cx="3045460" cy="847090"/>
            <a:chOff x="1353" y="3214"/>
            <a:chExt cx="4796" cy="1334"/>
          </a:xfrm>
        </p:grpSpPr>
        <p:sp>
          <p:nvSpPr>
            <p:cNvPr id="69" name="文本框 68"/>
            <p:cNvSpPr txBox="1"/>
            <p:nvPr/>
          </p:nvSpPr>
          <p:spPr>
            <a:xfrm>
              <a:off x="2477" y="321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endPar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70" name="文本框 69"/>
            <p:cNvSpPr txBox="1"/>
            <p:nvPr/>
          </p:nvSpPr>
          <p:spPr>
            <a:xfrm>
              <a:off x="1353" y="3823"/>
              <a:ext cx="4796" cy="725"/>
            </a:xfrm>
            <a:prstGeom prst="rect">
              <a:avLst/>
            </a:prstGeom>
            <a:noFill/>
          </p:spPr>
          <p:txBody>
            <a:bodyPr wrap="square" rtlCol="0">
              <a:spAutoFit/>
              <a:scene3d>
                <a:camera prst="orthographicFront"/>
                <a:lightRig rig="threePt" dir="t"/>
              </a:scene3d>
              <a:sp3d contourW="12700"/>
            </a:bodyPr>
            <a:lstStyle/>
            <a:p>
              <a:pPr marL="0" lvl="1" indent="0" algn="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endPar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grpSp>
        <p:nvGrpSpPr>
          <p:cNvPr id="56" name="组合 55"/>
          <p:cNvGrpSpPr/>
          <p:nvPr/>
        </p:nvGrpSpPr>
        <p:grpSpPr>
          <a:xfrm>
            <a:off x="141605" y="4086225"/>
            <a:ext cx="3045460" cy="817245"/>
            <a:chOff x="1353" y="3214"/>
            <a:chExt cx="4796" cy="1287"/>
          </a:xfrm>
        </p:grpSpPr>
        <p:sp>
          <p:nvSpPr>
            <p:cNvPr id="57" name="文本框 56"/>
            <p:cNvSpPr txBox="1"/>
            <p:nvPr/>
          </p:nvSpPr>
          <p:spPr>
            <a:xfrm>
              <a:off x="2477" y="321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endPar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58" name="文本框 57"/>
            <p:cNvSpPr txBox="1"/>
            <p:nvPr/>
          </p:nvSpPr>
          <p:spPr>
            <a:xfrm>
              <a:off x="1353" y="3776"/>
              <a:ext cx="4796" cy="725"/>
            </a:xfrm>
            <a:prstGeom prst="rect">
              <a:avLst/>
            </a:prstGeom>
            <a:noFill/>
          </p:spPr>
          <p:txBody>
            <a:bodyPr wrap="square" rtlCol="0">
              <a:spAutoFit/>
              <a:scene3d>
                <a:camera prst="orthographicFront"/>
                <a:lightRig rig="threePt" dir="t"/>
              </a:scene3d>
              <a:sp3d contourW="12700"/>
            </a:bodyPr>
            <a:lstStyle/>
            <a:p>
              <a:pPr marL="0" lvl="1" indent="0" algn="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endPar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grpSp>
        <p:nvGrpSpPr>
          <p:cNvPr id="82" name="组合 81"/>
          <p:cNvGrpSpPr/>
          <p:nvPr/>
        </p:nvGrpSpPr>
        <p:grpSpPr>
          <a:xfrm>
            <a:off x="7574915" y="1606550"/>
            <a:ext cx="2853690" cy="807720"/>
            <a:chOff x="11616" y="3424"/>
            <a:chExt cx="4494" cy="1272"/>
          </a:xfrm>
        </p:grpSpPr>
        <p:sp>
          <p:nvSpPr>
            <p:cNvPr id="77" name="文本框 76"/>
            <p:cNvSpPr txBox="1"/>
            <p:nvPr/>
          </p:nvSpPr>
          <p:spPr>
            <a:xfrm>
              <a:off x="11616" y="342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endPar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74" name="文本框 73"/>
            <p:cNvSpPr txBox="1"/>
            <p:nvPr/>
          </p:nvSpPr>
          <p:spPr>
            <a:xfrm>
              <a:off x="11616" y="3972"/>
              <a:ext cx="4495" cy="72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endPar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grpSp>
        <p:nvGrpSpPr>
          <p:cNvPr id="59" name="组合 58"/>
          <p:cNvGrpSpPr/>
          <p:nvPr/>
        </p:nvGrpSpPr>
        <p:grpSpPr>
          <a:xfrm>
            <a:off x="7566025" y="3954145"/>
            <a:ext cx="2853690" cy="807720"/>
            <a:chOff x="11616" y="3424"/>
            <a:chExt cx="4494" cy="1272"/>
          </a:xfrm>
        </p:grpSpPr>
        <p:sp>
          <p:nvSpPr>
            <p:cNvPr id="60" name="文本框 59"/>
            <p:cNvSpPr txBox="1"/>
            <p:nvPr/>
          </p:nvSpPr>
          <p:spPr>
            <a:xfrm>
              <a:off x="11616" y="342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endPar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61" name="文本框 60"/>
            <p:cNvSpPr txBox="1"/>
            <p:nvPr/>
          </p:nvSpPr>
          <p:spPr>
            <a:xfrm>
              <a:off x="11616" y="3972"/>
              <a:ext cx="4495" cy="72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endPar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grpSp>
        <p:nvGrpSpPr>
          <p:cNvPr id="9" name="组合 8"/>
          <p:cNvGrpSpPr/>
          <p:nvPr/>
        </p:nvGrpSpPr>
        <p:grpSpPr>
          <a:xfrm>
            <a:off x="12700" y="268605"/>
            <a:ext cx="4028440" cy="787400"/>
            <a:chOff x="20" y="423"/>
            <a:chExt cx="6344" cy="1240"/>
          </a:xfrm>
        </p:grpSpPr>
        <p:grpSp>
          <p:nvGrpSpPr>
            <p:cNvPr id="2" name="组合 110"/>
            <p:cNvGrpSpPr/>
            <p:nvPr/>
          </p:nvGrpSpPr>
          <p:grpSpPr bwMode="auto">
            <a:xfrm>
              <a:off x="20" y="502"/>
              <a:ext cx="323" cy="1043"/>
              <a:chOff x="0" y="0"/>
              <a:chExt cx="205106" cy="1089212"/>
            </a:xfrm>
            <a:solidFill>
              <a:srgbClr val="B6192F"/>
            </a:solidFill>
          </p:grpSpPr>
          <p:sp>
            <p:nvSpPr>
              <p:cNvPr id="5" name="矩形 111"/>
              <p:cNvSpPr>
                <a:spLocks noChangeArrowheads="1"/>
              </p:cNvSpPr>
              <p:nvPr/>
            </p:nvSpPr>
            <p:spPr bwMode="auto">
              <a:xfrm rot="5400000">
                <a:off x="-480060" y="480060"/>
                <a:ext cx="1089212" cy="129092"/>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7" name="矩形 112"/>
              <p:cNvSpPr>
                <a:spLocks noChangeArrowheads="1"/>
              </p:cNvSpPr>
              <p:nvPr/>
            </p:nvSpPr>
            <p:spPr bwMode="auto">
              <a:xfrm rot="5400000">
                <a:off x="-366300" y="517804"/>
                <a:ext cx="1089212" cy="53601"/>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sp>
          <p:nvSpPr>
            <p:cNvPr id="21" name="矩形 113"/>
            <p:cNvSpPr>
              <a:spLocks noChangeArrowheads="1"/>
            </p:cNvSpPr>
            <p:nvPr/>
          </p:nvSpPr>
          <p:spPr bwMode="auto">
            <a:xfrm>
              <a:off x="476" y="423"/>
              <a:ext cx="5888"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Bold" panose="020B0800000000000000" charset="-122"/>
                  <a:ea typeface="思源黑体 Bold" panose="020B0800000000000000" charset="-122"/>
                  <a:cs typeface="Segoe UI" panose="020B0502040204020203" pitchFamily="34" charset="0"/>
                  <a:sym typeface="Segoe UI" panose="020B0502040204020203" pitchFamily="34" charset="0"/>
                </a:rPr>
                <a:t>点击添加文字标题内容</a:t>
              </a:r>
              <a:endParaRPr kumimoji="0" lang="zh-CN" altLang="en-US" sz="2800" b="1" i="0" u="none" strike="noStrike" kern="1200" cap="none" spc="0" normalizeH="0" baseline="0" noProof="0" dirty="0">
                <a:ln>
                  <a:noFill/>
                </a:ln>
                <a:solidFill>
                  <a:srgbClr val="C00000"/>
                </a:solidFill>
                <a:effectLst/>
                <a:uLnTx/>
                <a:uFillTx/>
                <a:latin typeface="思源黑体 Bold" panose="020B0800000000000000" charset="-122"/>
                <a:ea typeface="思源黑体 Bold" panose="020B0800000000000000" charset="-122"/>
                <a:cs typeface="Segoe UI" panose="020B0502040204020203" pitchFamily="34" charset="0"/>
                <a:sym typeface="Segoe UI" panose="020B0502040204020203" pitchFamily="34" charset="0"/>
              </a:endParaRPr>
            </a:p>
          </p:txBody>
        </p:sp>
        <p:sp>
          <p:nvSpPr>
            <p:cNvPr id="8" name="文本框 114"/>
            <p:cNvSpPr>
              <a:spLocks noChangeArrowheads="1"/>
            </p:cNvSpPr>
            <p:nvPr/>
          </p:nvSpPr>
          <p:spPr bwMode="auto">
            <a:xfrm>
              <a:off x="476" y="1133"/>
              <a:ext cx="5791"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srgbClr val="C00000"/>
                  </a:solidFill>
                  <a:effectLst/>
                  <a:uLnTx/>
                  <a:uFillTx/>
                  <a:latin typeface="思源黑体 CN Light" panose="020B0300000000000000" charset="-122"/>
                  <a:ea typeface="思源黑体 CN Light" panose="020B0300000000000000" charset="-122"/>
                  <a:cs typeface="Segoe UI" panose="020B0502040204020203" pitchFamily="34" charset="0"/>
                  <a:sym typeface="Segoe UI" panose="020B0502040204020203" pitchFamily="34" charset="0"/>
                </a:rPr>
                <a:t>DIANJITIANJIAWENZIBIAOTINEIRON</a:t>
              </a:r>
              <a:endParaRPr kumimoji="0" lang="en-US" altLang="en-US" sz="1600" b="0" i="0" u="none" strike="noStrike" kern="1200" cap="none" spc="0" normalizeH="0" baseline="0" noProof="0" dirty="0">
                <a:ln>
                  <a:noFill/>
                </a:ln>
                <a:solidFill>
                  <a:srgbClr val="C00000"/>
                </a:solidFill>
                <a:effectLst/>
                <a:uLnTx/>
                <a:uFillTx/>
                <a:latin typeface="思源黑体 CN Light" panose="020B0300000000000000" charset="-122"/>
                <a:ea typeface="思源黑体 CN Light" panose="020B0300000000000000" charset="-122"/>
                <a:cs typeface="Segoe UI" panose="020B0502040204020203" pitchFamily="34" charset="0"/>
                <a:sym typeface="Segoe UI" panose="020B0502040204020203"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linds(horizont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wipe(down)">
                                      <p:cBhvr>
                                        <p:cTn id="12" dur="500"/>
                                        <p:tgtEl>
                                          <p:spTgt spid="68"/>
                                        </p:tgtEl>
                                      </p:cBhvr>
                                    </p:animEffect>
                                  </p:childTnLst>
                                </p:cTn>
                              </p:par>
                              <p:par>
                                <p:cTn id="13" presetID="22" presetClass="entr" presetSubtype="4"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par>
                                <p:cTn id="16" presetID="22" presetClass="entr" presetSubtype="4" fill="hold" nodeType="with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wipe(down)">
                                      <p:cBhvr>
                                        <p:cTn id="18" dur="500"/>
                                        <p:tgtEl>
                                          <p:spTgt spid="82"/>
                                        </p:tgtEl>
                                      </p:cBhvr>
                                    </p:animEffect>
                                  </p:childTnLst>
                                </p:cTn>
                              </p:par>
                              <p:par>
                                <p:cTn id="19" presetID="22" presetClass="entr" presetSubtype="4"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down)">
                                      <p:cBhvr>
                                        <p:cTn id="2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AFC"/>
        </a:solidFill>
        <a:effectLst/>
      </p:bgPr>
    </p:bg>
    <p:spTree>
      <p:nvGrpSpPr>
        <p:cNvPr id="1" name=""/>
        <p:cNvGrpSpPr/>
        <p:nvPr/>
      </p:nvGrpSpPr>
      <p:grpSpPr>
        <a:xfrm>
          <a:off x="0" y="0"/>
          <a:ext cx="0" cy="0"/>
          <a:chOff x="0" y="0"/>
          <a:chExt cx="0" cy="0"/>
        </a:xfrm>
      </p:grpSpPr>
      <p:pic>
        <p:nvPicPr>
          <p:cNvPr id="15" name="图片 14" descr="5c755f0951d7ae606e2849dc6d410fa7 (1) 拷贝"/>
          <p:cNvPicPr>
            <a:picLocks noChangeAspect="1"/>
          </p:cNvPicPr>
          <p:nvPr/>
        </p:nvPicPr>
        <p:blipFill>
          <a:blip r:embed="rId1"/>
          <a:stretch>
            <a:fillRect/>
          </a:stretch>
        </p:blipFill>
        <p:spPr>
          <a:xfrm>
            <a:off x="7243445" y="4043045"/>
            <a:ext cx="3162300" cy="2437765"/>
          </a:xfrm>
          <a:prstGeom prst="rect">
            <a:avLst/>
          </a:prstGeom>
        </p:spPr>
      </p:pic>
      <p:grpSp>
        <p:nvGrpSpPr>
          <p:cNvPr id="46" name="组合 45"/>
          <p:cNvGrpSpPr/>
          <p:nvPr/>
        </p:nvGrpSpPr>
        <p:grpSpPr>
          <a:xfrm>
            <a:off x="1133475" y="1123506"/>
            <a:ext cx="8654415" cy="4864264"/>
            <a:chOff x="2660" y="2377"/>
            <a:chExt cx="13070" cy="7346"/>
          </a:xfrm>
        </p:grpSpPr>
        <p:sp>
          <p:nvSpPr>
            <p:cNvPr id="14" name="Freeform 7"/>
            <p:cNvSpPr/>
            <p:nvPr/>
          </p:nvSpPr>
          <p:spPr bwMode="auto">
            <a:xfrm>
              <a:off x="8556" y="2377"/>
              <a:ext cx="1843" cy="7056"/>
            </a:xfrm>
            <a:custGeom>
              <a:avLst/>
              <a:gdLst>
                <a:gd name="T0" fmla="*/ 0 w 777"/>
                <a:gd name="T1" fmla="*/ 2974 h 2974"/>
                <a:gd name="T2" fmla="*/ 507 w 777"/>
                <a:gd name="T3" fmla="*/ 2467 h 2974"/>
                <a:gd name="T4" fmla="*/ 388 w 777"/>
                <a:gd name="T5" fmla="*/ 2138 h 2974"/>
                <a:gd name="T6" fmla="*/ 277 w 777"/>
                <a:gd name="T7" fmla="*/ 1818 h 2974"/>
                <a:gd name="T8" fmla="*/ 398 w 777"/>
                <a:gd name="T9" fmla="*/ 1488 h 2974"/>
                <a:gd name="T10" fmla="*/ 507 w 777"/>
                <a:gd name="T11" fmla="*/ 1171 h 2974"/>
                <a:gd name="T12" fmla="*/ 390 w 777"/>
                <a:gd name="T13" fmla="*/ 844 h 2974"/>
                <a:gd name="T14" fmla="*/ 267 w 777"/>
                <a:gd name="T15" fmla="*/ 511 h 2974"/>
                <a:gd name="T16" fmla="*/ 777 w 777"/>
                <a:gd name="T17" fmla="*/ 0 h 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7" h="2974">
                  <a:moveTo>
                    <a:pt x="0" y="2974"/>
                  </a:moveTo>
                  <a:cubicBezTo>
                    <a:pt x="280" y="2974"/>
                    <a:pt x="507" y="2747"/>
                    <a:pt x="507" y="2467"/>
                  </a:cubicBezTo>
                  <a:cubicBezTo>
                    <a:pt x="507" y="2342"/>
                    <a:pt x="459" y="2227"/>
                    <a:pt x="388" y="2138"/>
                  </a:cubicBezTo>
                  <a:cubicBezTo>
                    <a:pt x="317" y="2049"/>
                    <a:pt x="277" y="1939"/>
                    <a:pt x="277" y="1818"/>
                  </a:cubicBezTo>
                  <a:cubicBezTo>
                    <a:pt x="277" y="1692"/>
                    <a:pt x="326" y="1577"/>
                    <a:pt x="398" y="1488"/>
                  </a:cubicBezTo>
                  <a:cubicBezTo>
                    <a:pt x="469" y="1400"/>
                    <a:pt x="507" y="1290"/>
                    <a:pt x="507" y="1171"/>
                  </a:cubicBezTo>
                  <a:cubicBezTo>
                    <a:pt x="507" y="1047"/>
                    <a:pt x="465" y="933"/>
                    <a:pt x="390" y="844"/>
                  </a:cubicBezTo>
                  <a:cubicBezTo>
                    <a:pt x="315" y="754"/>
                    <a:pt x="267" y="638"/>
                    <a:pt x="267" y="511"/>
                  </a:cubicBezTo>
                  <a:cubicBezTo>
                    <a:pt x="267" y="229"/>
                    <a:pt x="496" y="0"/>
                    <a:pt x="777" y="0"/>
                  </a:cubicBezTo>
                </a:path>
              </a:pathLst>
            </a:custGeom>
            <a:noFill/>
            <a:ln w="12700" cap="flat">
              <a:solidFill>
                <a:schemeClr val="bg1">
                  <a:lumMod val="65000"/>
                </a:schemeClr>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sp>
          <p:nvSpPr>
            <p:cNvPr id="20" name="Oval 12"/>
            <p:cNvSpPr>
              <a:spLocks noChangeArrowheads="1"/>
            </p:cNvSpPr>
            <p:nvPr/>
          </p:nvSpPr>
          <p:spPr bwMode="auto">
            <a:xfrm>
              <a:off x="9095" y="3122"/>
              <a:ext cx="258" cy="259"/>
            </a:xfrm>
            <a:prstGeom prst="ellipse">
              <a:avLst/>
            </a:prstGeom>
            <a:solidFill>
              <a:srgbClr val="C00000"/>
            </a:solidFill>
            <a:ln w="12700" cap="flat">
              <a:noFill/>
              <a:prstDash val="solid"/>
              <a:miter lim="800000"/>
            </a:ln>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sp>
          <p:nvSpPr>
            <p:cNvPr id="23" name="Oval 13"/>
            <p:cNvSpPr>
              <a:spLocks noChangeArrowheads="1"/>
            </p:cNvSpPr>
            <p:nvPr/>
          </p:nvSpPr>
          <p:spPr bwMode="auto">
            <a:xfrm>
              <a:off x="9673" y="5047"/>
              <a:ext cx="259" cy="258"/>
            </a:xfrm>
            <a:prstGeom prst="ellipse">
              <a:avLst/>
            </a:prstGeom>
            <a:solidFill>
              <a:srgbClr val="C1253A"/>
            </a:solidFill>
            <a:ln w="12700" cap="flat">
              <a:noFill/>
              <a:prstDash val="solid"/>
              <a:miter lim="800000"/>
            </a:ln>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sp>
          <p:nvSpPr>
            <p:cNvPr id="26" name="Oval 14"/>
            <p:cNvSpPr>
              <a:spLocks noChangeArrowheads="1"/>
            </p:cNvSpPr>
            <p:nvPr/>
          </p:nvSpPr>
          <p:spPr bwMode="auto">
            <a:xfrm>
              <a:off x="9081" y="6499"/>
              <a:ext cx="258" cy="258"/>
            </a:xfrm>
            <a:prstGeom prst="ellipse">
              <a:avLst/>
            </a:prstGeom>
            <a:solidFill>
              <a:srgbClr val="C00000"/>
            </a:solidFill>
            <a:ln w="12700" cap="flat">
              <a:noFill/>
              <a:prstDash val="solid"/>
              <a:miter lim="800000"/>
            </a:ln>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sp>
          <p:nvSpPr>
            <p:cNvPr id="29" name="Oval 15"/>
            <p:cNvSpPr>
              <a:spLocks noChangeArrowheads="1"/>
            </p:cNvSpPr>
            <p:nvPr/>
          </p:nvSpPr>
          <p:spPr bwMode="auto">
            <a:xfrm>
              <a:off x="9602" y="8531"/>
              <a:ext cx="259" cy="258"/>
            </a:xfrm>
            <a:prstGeom prst="ellipse">
              <a:avLst/>
            </a:prstGeom>
            <a:solidFill>
              <a:srgbClr val="C1253A"/>
            </a:solidFill>
            <a:ln w="12700" cap="flat">
              <a:noFill/>
              <a:prstDash val="solid"/>
              <a:miter lim="800000"/>
            </a:ln>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sp>
          <p:nvSpPr>
            <p:cNvPr id="30" name="Line 16"/>
            <p:cNvSpPr>
              <a:spLocks noChangeShapeType="1"/>
            </p:cNvSpPr>
            <p:nvPr/>
          </p:nvSpPr>
          <p:spPr bwMode="auto">
            <a:xfrm flipH="1">
              <a:off x="7475" y="3253"/>
              <a:ext cx="1620" cy="0"/>
            </a:xfrm>
            <a:prstGeom prst="line">
              <a:avLst/>
            </a:prstGeom>
            <a:noFill/>
            <a:ln w="12700" cap="flat">
              <a:solidFill>
                <a:schemeClr val="bg1">
                  <a:lumMod val="6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sp>
          <p:nvSpPr>
            <p:cNvPr id="31" name="Line 17"/>
            <p:cNvSpPr>
              <a:spLocks noChangeShapeType="1"/>
            </p:cNvSpPr>
            <p:nvPr/>
          </p:nvSpPr>
          <p:spPr bwMode="auto">
            <a:xfrm flipH="1">
              <a:off x="9932" y="5174"/>
              <a:ext cx="1620" cy="0"/>
            </a:xfrm>
            <a:prstGeom prst="line">
              <a:avLst/>
            </a:prstGeom>
            <a:noFill/>
            <a:ln w="12700" cap="flat">
              <a:solidFill>
                <a:schemeClr val="bg1">
                  <a:lumMod val="65000"/>
                </a:schemeClr>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sp>
          <p:nvSpPr>
            <p:cNvPr id="32" name="Line 18"/>
            <p:cNvSpPr>
              <a:spLocks noChangeShapeType="1"/>
            </p:cNvSpPr>
            <p:nvPr/>
          </p:nvSpPr>
          <p:spPr bwMode="auto">
            <a:xfrm flipH="1">
              <a:off x="6787" y="6628"/>
              <a:ext cx="2296" cy="0"/>
            </a:xfrm>
            <a:prstGeom prst="line">
              <a:avLst/>
            </a:prstGeom>
            <a:noFill/>
            <a:ln w="12700" cap="flat">
              <a:solidFill>
                <a:schemeClr val="bg1">
                  <a:lumMod val="6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sp>
          <p:nvSpPr>
            <p:cNvPr id="33" name="Line 19"/>
            <p:cNvSpPr>
              <a:spLocks noChangeShapeType="1"/>
            </p:cNvSpPr>
            <p:nvPr/>
          </p:nvSpPr>
          <p:spPr bwMode="auto">
            <a:xfrm flipH="1">
              <a:off x="9858" y="8662"/>
              <a:ext cx="1618" cy="0"/>
            </a:xfrm>
            <a:prstGeom prst="line">
              <a:avLst/>
            </a:prstGeom>
            <a:noFill/>
            <a:ln w="12700" cap="flat">
              <a:solidFill>
                <a:schemeClr val="bg1">
                  <a:lumMod val="65000"/>
                </a:schemeClr>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sp>
          <p:nvSpPr>
            <p:cNvPr id="34" name="TextBox 45"/>
            <p:cNvSpPr txBox="1"/>
            <p:nvPr/>
          </p:nvSpPr>
          <p:spPr>
            <a:xfrm>
              <a:off x="3323" y="3026"/>
              <a:ext cx="3884" cy="1299"/>
            </a:xfrm>
            <a:prstGeom prst="rect">
              <a:avLst/>
            </a:prstGeom>
            <a:noFill/>
          </p:spPr>
          <p:txBody>
            <a:bodyPr wrap="square" rtlCol="0">
              <a:spAutoFit/>
            </a:bodyPr>
            <a:lstStyle/>
            <a:p>
              <a:pPr lvl="0" algn="ctr">
                <a:lnSpc>
                  <a:spcPts val="2000"/>
                </a:lnSpc>
                <a:buNone/>
                <a:defRPr/>
              </a:pPr>
              <a:r>
                <a:rPr lang="zh-CN" altLang="en-US" sz="10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方正黑体简体" panose="03000509000000000000" pitchFamily="2" charset="-122"/>
                </a:rPr>
                <a:t>请在此处添加具体内容，文字尽量言简意赅，简单说明即可，不必过于繁琐，注意板面美观度。</a:t>
              </a:r>
              <a:endParaRPr lang="zh-CN" altLang="en-US" sz="10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方正黑体简体" panose="03000509000000000000" pitchFamily="2" charset="-122"/>
              </a:endParaRPr>
            </a:p>
          </p:txBody>
        </p:sp>
        <p:sp>
          <p:nvSpPr>
            <p:cNvPr id="35" name="TextBox 46"/>
            <p:cNvSpPr txBox="1"/>
            <p:nvPr/>
          </p:nvSpPr>
          <p:spPr>
            <a:xfrm>
              <a:off x="4554" y="2462"/>
              <a:ext cx="1422" cy="487"/>
            </a:xfrm>
            <a:prstGeom prst="rect">
              <a:avLst/>
            </a:prstGeom>
            <a:noFill/>
          </p:spPr>
          <p:txBody>
            <a:bodyPr wrap="square" t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rPr>
                <a:t>添加标题</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sp>
          <p:nvSpPr>
            <p:cNvPr id="36" name="TextBox 47"/>
            <p:cNvSpPr txBox="1"/>
            <p:nvPr/>
          </p:nvSpPr>
          <p:spPr>
            <a:xfrm>
              <a:off x="11846" y="4941"/>
              <a:ext cx="3884" cy="1299"/>
            </a:xfrm>
            <a:prstGeom prst="rect">
              <a:avLst/>
            </a:prstGeom>
            <a:noFill/>
          </p:spPr>
          <p:txBody>
            <a:bodyPr wrap="square" rtlCol="0">
              <a:spAutoFit/>
            </a:bodyPr>
            <a:lstStyle/>
            <a:p>
              <a:pPr lvl="0" algn="ctr">
                <a:lnSpc>
                  <a:spcPts val="2000"/>
                </a:lnSpc>
                <a:buNone/>
                <a:defRPr/>
              </a:pPr>
              <a:r>
                <a:rPr lang="zh-CN" altLang="en-US" sz="10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方正黑体简体" panose="03000509000000000000" pitchFamily="2" charset="-122"/>
                </a:rPr>
                <a:t>请在此处添加具体内容，文字尽量言简意赅，简单说明即可，不必过于繁琐，注意板面美观度。</a:t>
              </a:r>
              <a:endParaRPr lang="zh-CN" altLang="en-US" sz="10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方正黑体简体" panose="03000509000000000000" pitchFamily="2" charset="-122"/>
              </a:endParaRPr>
            </a:p>
          </p:txBody>
        </p:sp>
        <p:sp>
          <p:nvSpPr>
            <p:cNvPr id="37" name="TextBox 48"/>
            <p:cNvSpPr txBox="1"/>
            <p:nvPr/>
          </p:nvSpPr>
          <p:spPr>
            <a:xfrm>
              <a:off x="13040" y="4473"/>
              <a:ext cx="1422" cy="487"/>
            </a:xfrm>
            <a:prstGeom prst="rect">
              <a:avLst/>
            </a:prstGeom>
            <a:noFill/>
          </p:spPr>
          <p:txBody>
            <a:bodyPr wrap="square" t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rPr>
                <a:t>添加标题</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sp>
          <p:nvSpPr>
            <p:cNvPr id="38" name="TextBox 49"/>
            <p:cNvSpPr txBox="1"/>
            <p:nvPr/>
          </p:nvSpPr>
          <p:spPr>
            <a:xfrm>
              <a:off x="2660" y="6461"/>
              <a:ext cx="3884" cy="1299"/>
            </a:xfrm>
            <a:prstGeom prst="rect">
              <a:avLst/>
            </a:prstGeom>
            <a:noFill/>
          </p:spPr>
          <p:txBody>
            <a:bodyPr wrap="square" rtlCol="0">
              <a:spAutoFit/>
            </a:bodyPr>
            <a:lstStyle/>
            <a:p>
              <a:pPr lvl="0" algn="ctr">
                <a:lnSpc>
                  <a:spcPts val="2000"/>
                </a:lnSpc>
                <a:buNone/>
                <a:defRPr/>
              </a:pPr>
              <a:r>
                <a:rPr lang="zh-CN" altLang="en-US" sz="10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方正黑体简体" panose="03000509000000000000" pitchFamily="2" charset="-122"/>
                </a:rPr>
                <a:t>请在此处添加具体内容，文字尽量言简意赅，简单说明即可，不必过于繁琐，注意板面美观度。</a:t>
              </a:r>
              <a:endParaRPr lang="zh-CN" altLang="en-US" sz="10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方正黑体简体" panose="03000509000000000000" pitchFamily="2" charset="-122"/>
              </a:endParaRPr>
            </a:p>
          </p:txBody>
        </p:sp>
        <p:sp>
          <p:nvSpPr>
            <p:cNvPr id="39" name="TextBox 50"/>
            <p:cNvSpPr txBox="1"/>
            <p:nvPr/>
          </p:nvSpPr>
          <p:spPr>
            <a:xfrm>
              <a:off x="3891" y="5952"/>
              <a:ext cx="1422" cy="487"/>
            </a:xfrm>
            <a:prstGeom prst="rect">
              <a:avLst/>
            </a:prstGeom>
            <a:noFill/>
          </p:spPr>
          <p:txBody>
            <a:bodyPr wrap="square" t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rPr>
                <a:t>添加标题</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sp>
          <p:nvSpPr>
            <p:cNvPr id="40" name="TextBox 51"/>
            <p:cNvSpPr txBox="1"/>
            <p:nvPr/>
          </p:nvSpPr>
          <p:spPr>
            <a:xfrm>
              <a:off x="11647" y="8424"/>
              <a:ext cx="3884" cy="1299"/>
            </a:xfrm>
            <a:prstGeom prst="rect">
              <a:avLst/>
            </a:prstGeom>
            <a:noFill/>
          </p:spPr>
          <p:txBody>
            <a:bodyPr wrap="square" rtlCol="0">
              <a:spAutoFit/>
            </a:bodyPr>
            <a:lstStyle/>
            <a:p>
              <a:pPr lvl="0" algn="ctr">
                <a:lnSpc>
                  <a:spcPts val="2000"/>
                </a:lnSpc>
                <a:buNone/>
                <a:defRPr/>
              </a:pPr>
              <a:r>
                <a:rPr lang="zh-CN" altLang="en-US" sz="10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方正黑体简体" panose="03000509000000000000" pitchFamily="2" charset="-122"/>
                </a:rPr>
                <a:t>请在此处添加具体内容，文字尽量言简意赅，简单说明即可，不必过于繁琐，注意板面美观度。</a:t>
              </a:r>
              <a:endParaRPr lang="zh-CN" altLang="en-US" sz="10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方正黑体简体" panose="03000509000000000000" pitchFamily="2" charset="-122"/>
              </a:endParaRPr>
            </a:p>
          </p:txBody>
        </p:sp>
        <p:sp>
          <p:nvSpPr>
            <p:cNvPr id="41" name="TextBox 52"/>
            <p:cNvSpPr txBox="1"/>
            <p:nvPr/>
          </p:nvSpPr>
          <p:spPr>
            <a:xfrm>
              <a:off x="12860" y="7857"/>
              <a:ext cx="1422" cy="487"/>
            </a:xfrm>
            <a:prstGeom prst="rect">
              <a:avLst/>
            </a:prstGeom>
            <a:noFill/>
          </p:spPr>
          <p:txBody>
            <a:bodyPr wrap="square" t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rPr>
                <a:t>添加标题</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sp>
          <p:nvSpPr>
            <p:cNvPr id="42" name="椭圆 41"/>
            <p:cNvSpPr/>
            <p:nvPr/>
          </p:nvSpPr>
          <p:spPr>
            <a:xfrm>
              <a:off x="9479" y="2655"/>
              <a:ext cx="1868" cy="1869"/>
            </a:xfrm>
            <a:prstGeom prst="ellipse">
              <a:avLst/>
            </a:prstGeom>
            <a:solidFill>
              <a:srgbClr val="B6192F"/>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rPr>
                <a:t>添加</a:t>
              </a:r>
              <a:endParaRPr kumimoji="0" lang="en-US" altLang="zh-CN"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rPr>
                <a:t>标题</a:t>
              </a:r>
              <a:endParaRPr kumimoji="0" lang="zh-CN" altLang="en-US"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sp>
          <p:nvSpPr>
            <p:cNvPr id="43" name="椭圆 42"/>
            <p:cNvSpPr/>
            <p:nvPr/>
          </p:nvSpPr>
          <p:spPr>
            <a:xfrm>
              <a:off x="7625" y="4219"/>
              <a:ext cx="1868" cy="1869"/>
            </a:xfrm>
            <a:prstGeom prst="ellipse">
              <a:avLst/>
            </a:prstGeom>
            <a:solidFill>
              <a:srgbClr val="A6A6A6"/>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rPr>
                <a:t>添加</a:t>
              </a:r>
              <a:endParaRPr kumimoji="0" lang="en-US" altLang="zh-CN"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rPr>
                <a:t>标题</a:t>
              </a:r>
              <a:endParaRPr kumimoji="0" lang="zh-CN" altLang="en-US"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sp>
          <p:nvSpPr>
            <p:cNvPr id="44" name="椭圆 43"/>
            <p:cNvSpPr/>
            <p:nvPr/>
          </p:nvSpPr>
          <p:spPr>
            <a:xfrm>
              <a:off x="9478" y="5693"/>
              <a:ext cx="1868" cy="1869"/>
            </a:xfrm>
            <a:prstGeom prst="ellipse">
              <a:avLst/>
            </a:prstGeom>
            <a:solidFill>
              <a:srgbClr val="B6192F"/>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rPr>
                <a:t>添加</a:t>
              </a:r>
              <a:endParaRPr kumimoji="0" lang="en-US" altLang="zh-CN"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rPr>
                <a:t>标题</a:t>
              </a:r>
              <a:endParaRPr kumimoji="0" lang="zh-CN" altLang="en-US"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sp>
          <p:nvSpPr>
            <p:cNvPr id="45" name="椭圆 44"/>
            <p:cNvSpPr/>
            <p:nvPr/>
          </p:nvSpPr>
          <p:spPr>
            <a:xfrm>
              <a:off x="7609" y="7283"/>
              <a:ext cx="1868" cy="1869"/>
            </a:xfrm>
            <a:prstGeom prst="ellipse">
              <a:avLst/>
            </a:prstGeom>
            <a:solidFill>
              <a:srgbClr val="A6A6A6"/>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rPr>
                <a:t>添加</a:t>
              </a:r>
              <a:endParaRPr kumimoji="0" lang="en-US" altLang="zh-CN"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rPr>
                <a:t>标题</a:t>
              </a:r>
              <a:endParaRPr kumimoji="0" lang="zh-CN" altLang="en-US" sz="1600" b="0" i="0" u="none" strike="noStrike" kern="1200" cap="none" spc="0" normalizeH="0" baseline="0" noProof="0" dirty="0">
                <a:ln>
                  <a:noFill/>
                </a:ln>
                <a:solidFill>
                  <a:schemeClr val="bg1"/>
                </a:solidFill>
                <a:effectLst/>
                <a:uLnTx/>
                <a:uFillTx/>
                <a:latin typeface="思源黑体 CN Normal" panose="020B0400000000000000" charset="-122"/>
                <a:ea typeface="思源黑体 CN Normal" panose="020B0400000000000000" charset="-122"/>
                <a:cs typeface="思源黑体 CN Normal" panose="020B0400000000000000" charset="-122"/>
                <a:sym typeface="Bebas" pitchFamily="2" charset="0"/>
              </a:endParaRPr>
            </a:p>
          </p:txBody>
        </p:sp>
      </p:grpSp>
      <p:grpSp>
        <p:nvGrpSpPr>
          <p:cNvPr id="3" name="组合 2"/>
          <p:cNvGrpSpPr/>
          <p:nvPr/>
        </p:nvGrpSpPr>
        <p:grpSpPr>
          <a:xfrm>
            <a:off x="12700" y="268605"/>
            <a:ext cx="4028440" cy="787400"/>
            <a:chOff x="20" y="423"/>
            <a:chExt cx="6344" cy="1240"/>
          </a:xfrm>
        </p:grpSpPr>
        <p:grpSp>
          <p:nvGrpSpPr>
            <p:cNvPr id="4" name="组合 110"/>
            <p:cNvGrpSpPr/>
            <p:nvPr/>
          </p:nvGrpSpPr>
          <p:grpSpPr bwMode="auto">
            <a:xfrm>
              <a:off x="20" y="502"/>
              <a:ext cx="323" cy="1043"/>
              <a:chOff x="0" y="0"/>
              <a:chExt cx="205106" cy="1089212"/>
            </a:xfrm>
            <a:solidFill>
              <a:srgbClr val="B6192F"/>
            </a:solidFill>
          </p:grpSpPr>
          <p:sp>
            <p:nvSpPr>
              <p:cNvPr id="10" name="矩形 111"/>
              <p:cNvSpPr>
                <a:spLocks noChangeArrowheads="1"/>
              </p:cNvSpPr>
              <p:nvPr/>
            </p:nvSpPr>
            <p:spPr bwMode="auto">
              <a:xfrm rot="5400000">
                <a:off x="-480060" y="480060"/>
                <a:ext cx="1089212" cy="129092"/>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1" name="矩形 112"/>
              <p:cNvSpPr>
                <a:spLocks noChangeArrowheads="1"/>
              </p:cNvSpPr>
              <p:nvPr/>
            </p:nvSpPr>
            <p:spPr bwMode="auto">
              <a:xfrm rot="5400000">
                <a:off x="-366300" y="517804"/>
                <a:ext cx="1089212" cy="53601"/>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sp>
          <p:nvSpPr>
            <p:cNvPr id="12" name="矩形 113"/>
            <p:cNvSpPr>
              <a:spLocks noChangeArrowheads="1"/>
            </p:cNvSpPr>
            <p:nvPr/>
          </p:nvSpPr>
          <p:spPr bwMode="auto">
            <a:xfrm>
              <a:off x="476" y="423"/>
              <a:ext cx="5888"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Bold" panose="020B0800000000000000" charset="-122"/>
                  <a:ea typeface="思源黑体 Bold" panose="020B0800000000000000" charset="-122"/>
                  <a:cs typeface="Segoe UI" panose="020B0502040204020203" pitchFamily="34" charset="0"/>
                  <a:sym typeface="Segoe UI" panose="020B0502040204020203" pitchFamily="34" charset="0"/>
                </a:rPr>
                <a:t>点击添加文字标题内容</a:t>
              </a:r>
              <a:endParaRPr kumimoji="0" lang="zh-CN" altLang="en-US" sz="2800" b="1" i="0" u="none" strike="noStrike" kern="1200" cap="none" spc="0" normalizeH="0" baseline="0" noProof="0" dirty="0">
                <a:ln>
                  <a:noFill/>
                </a:ln>
                <a:solidFill>
                  <a:srgbClr val="C00000"/>
                </a:solidFill>
                <a:effectLst/>
                <a:uLnTx/>
                <a:uFillTx/>
                <a:latin typeface="思源黑体 Bold" panose="020B0800000000000000" charset="-122"/>
                <a:ea typeface="思源黑体 Bold" panose="020B0800000000000000" charset="-122"/>
                <a:cs typeface="Segoe UI" panose="020B0502040204020203" pitchFamily="34" charset="0"/>
                <a:sym typeface="Segoe UI" panose="020B0502040204020203" pitchFamily="34" charset="0"/>
              </a:endParaRPr>
            </a:p>
          </p:txBody>
        </p:sp>
        <p:sp>
          <p:nvSpPr>
            <p:cNvPr id="13" name="文本框 114"/>
            <p:cNvSpPr>
              <a:spLocks noChangeArrowheads="1"/>
            </p:cNvSpPr>
            <p:nvPr/>
          </p:nvSpPr>
          <p:spPr bwMode="auto">
            <a:xfrm>
              <a:off x="476" y="1133"/>
              <a:ext cx="5791"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srgbClr val="C00000"/>
                  </a:solidFill>
                  <a:effectLst/>
                  <a:uLnTx/>
                  <a:uFillTx/>
                  <a:latin typeface="思源黑体 CN Light" panose="020B0300000000000000" charset="-122"/>
                  <a:ea typeface="思源黑体 CN Light" panose="020B0300000000000000" charset="-122"/>
                  <a:cs typeface="Segoe UI" panose="020B0502040204020203" pitchFamily="34" charset="0"/>
                  <a:sym typeface="Segoe UI" panose="020B0502040204020203" pitchFamily="34" charset="0"/>
                </a:rPr>
                <a:t>DIANJITIANJIAWENZIBIAOTINEIRON</a:t>
              </a:r>
              <a:endParaRPr kumimoji="0" lang="en-US" altLang="en-US" sz="1600" b="0" i="0" u="none" strike="noStrike" kern="1200" cap="none" spc="0" normalizeH="0" baseline="0" noProof="0" dirty="0">
                <a:ln>
                  <a:noFill/>
                </a:ln>
                <a:solidFill>
                  <a:srgbClr val="C00000"/>
                </a:solidFill>
                <a:effectLst/>
                <a:uLnTx/>
                <a:uFillTx/>
                <a:latin typeface="思源黑体 CN Light" panose="020B0300000000000000" charset="-122"/>
                <a:ea typeface="思源黑体 CN Light" panose="020B0300000000000000" charset="-122"/>
                <a:cs typeface="Segoe UI" panose="020B0502040204020203" pitchFamily="34" charset="0"/>
                <a:sym typeface="Segoe UI" panose="020B0502040204020203"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fltVal val="0"/>
                                          </p:val>
                                        </p:tav>
                                        <p:tav tm="100000">
                                          <p:val>
                                            <p:strVal val="#ppt_w"/>
                                          </p:val>
                                        </p:tav>
                                      </p:tavLst>
                                    </p:anim>
                                    <p:anim calcmode="lin" valueType="num">
                                      <p:cBhvr>
                                        <p:cTn id="8" dur="1000" fill="hold"/>
                                        <p:tgtEl>
                                          <p:spTgt spid="46"/>
                                        </p:tgtEl>
                                        <p:attrNameLst>
                                          <p:attrName>ppt_h</p:attrName>
                                        </p:attrNameLst>
                                      </p:cBhvr>
                                      <p:tavLst>
                                        <p:tav tm="0">
                                          <p:val>
                                            <p:fltVal val="0"/>
                                          </p:val>
                                        </p:tav>
                                        <p:tav tm="100000">
                                          <p:val>
                                            <p:strVal val="#ppt_h"/>
                                          </p:val>
                                        </p:tav>
                                      </p:tavLst>
                                    </p:anim>
                                    <p:anim calcmode="lin" valueType="num">
                                      <p:cBhvr>
                                        <p:cTn id="9" dur="1000" fill="hold"/>
                                        <p:tgtEl>
                                          <p:spTgt spid="46"/>
                                        </p:tgtEl>
                                        <p:attrNameLst>
                                          <p:attrName>style.rotation</p:attrName>
                                        </p:attrNameLst>
                                      </p:cBhvr>
                                      <p:tavLst>
                                        <p:tav tm="0">
                                          <p:val>
                                            <p:fltVal val="90"/>
                                          </p:val>
                                        </p:tav>
                                        <p:tav tm="100000">
                                          <p:val>
                                            <p:fltVal val="0"/>
                                          </p:val>
                                        </p:tav>
                                      </p:tavLst>
                                    </p:anim>
                                    <p:animEffect transition="in" filter="fade">
                                      <p:cBhvr>
                                        <p:cTn id="10"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 name="文本框 6"/>
          <p:cNvSpPr txBox="1"/>
          <p:nvPr/>
        </p:nvSpPr>
        <p:spPr>
          <a:xfrm>
            <a:off x="6502083" y="1764983"/>
            <a:ext cx="990600" cy="922020"/>
          </a:xfrm>
          <a:prstGeom prst="rect">
            <a:avLst/>
          </a:prstGeom>
          <a:noFill/>
        </p:spPr>
        <p:txBody>
          <a:bodyPr wrap="none" rtlCol="0">
            <a:spAutoFit/>
          </a:bodyPr>
          <a:lstStyle/>
          <a:p>
            <a:pPr algn="ctr"/>
            <a:r>
              <a:rPr lang="en-US" altLang="zh-CN" sz="5400">
                <a:solidFill>
                  <a:srgbClr val="C00000"/>
                </a:solidFill>
                <a:latin typeface="思源黑体 Bold" panose="020B0800000000000000" charset="-122"/>
                <a:ea typeface="思源黑体 Bold" panose="020B0800000000000000" charset="-122"/>
                <a:cs typeface="思源黑体 CN Normal" panose="020B0400000000000000" charset="-122"/>
              </a:rPr>
              <a:t>02</a:t>
            </a:r>
            <a:endParaRPr lang="en-US" altLang="zh-CN" sz="5400">
              <a:solidFill>
                <a:srgbClr val="C00000"/>
              </a:solidFill>
              <a:latin typeface="思源黑体 Bold" panose="020B0800000000000000" charset="-122"/>
              <a:ea typeface="思源黑体 Bold" panose="020B0800000000000000" charset="-122"/>
              <a:cs typeface="思源黑体 CN Normal" panose="020B0400000000000000" charset="-122"/>
            </a:endParaRPr>
          </a:p>
        </p:txBody>
      </p:sp>
      <p:grpSp>
        <p:nvGrpSpPr>
          <p:cNvPr id="8" name="组合 7"/>
          <p:cNvGrpSpPr/>
          <p:nvPr/>
        </p:nvGrpSpPr>
        <p:grpSpPr>
          <a:xfrm>
            <a:off x="4668520" y="2687320"/>
            <a:ext cx="4658995" cy="1105535"/>
            <a:chOff x="5417" y="3944"/>
            <a:chExt cx="7337" cy="1741"/>
          </a:xfrm>
        </p:grpSpPr>
        <p:sp>
          <p:nvSpPr>
            <p:cNvPr id="21" name="文本框 20"/>
            <p:cNvSpPr txBox="1"/>
            <p:nvPr/>
          </p:nvSpPr>
          <p:spPr>
            <a:xfrm>
              <a:off x="5417" y="3944"/>
              <a:ext cx="7337" cy="1016"/>
            </a:xfrm>
            <a:prstGeom prst="rect">
              <a:avLst/>
            </a:prstGeom>
            <a:noFill/>
          </p:spPr>
          <p:txBody>
            <a:bodyPr wrap="square" rtlCol="0">
              <a:spAutoFit/>
            </a:bodyPr>
            <a:lstStyle/>
            <a:p>
              <a:pPr algn="ctr"/>
              <a:r>
                <a:rPr lang="zh-CN" altLang="en-US" sz="3600">
                  <a:solidFill>
                    <a:srgbClr val="C00000"/>
                  </a:solidFill>
                  <a:latin typeface="思源黑体 Bold" panose="020B0800000000000000" charset="-122"/>
                  <a:ea typeface="思源黑体 Bold" panose="020B0800000000000000" charset="-122"/>
                  <a:cs typeface="思源黑体 CN Normal" panose="020B0400000000000000" charset="-122"/>
                </a:rPr>
                <a:t>请输入您的标题内容</a:t>
              </a:r>
              <a:endParaRPr lang="zh-CN" altLang="en-US" sz="3600">
                <a:solidFill>
                  <a:srgbClr val="C00000"/>
                </a:solidFill>
                <a:latin typeface="思源黑体 Bold" panose="020B0800000000000000" charset="-122"/>
                <a:ea typeface="思源黑体 Bold" panose="020B0800000000000000" charset="-122"/>
                <a:cs typeface="思源黑体 CN Normal" panose="020B0400000000000000" charset="-122"/>
              </a:endParaRPr>
            </a:p>
          </p:txBody>
        </p:sp>
        <p:sp>
          <p:nvSpPr>
            <p:cNvPr id="22" name="文本框 21"/>
            <p:cNvSpPr txBox="1"/>
            <p:nvPr/>
          </p:nvSpPr>
          <p:spPr>
            <a:xfrm>
              <a:off x="6488" y="4960"/>
              <a:ext cx="5196" cy="725"/>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endPar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AFC"/>
        </a:solidFill>
        <a:effectLst/>
      </p:bgPr>
    </p:bg>
    <p:spTree>
      <p:nvGrpSpPr>
        <p:cNvPr id="1" name=""/>
        <p:cNvGrpSpPr/>
        <p:nvPr/>
      </p:nvGrpSpPr>
      <p:grpSpPr>
        <a:xfrm>
          <a:off x="0" y="0"/>
          <a:ext cx="0" cy="0"/>
          <a:chOff x="0" y="0"/>
          <a:chExt cx="0" cy="0"/>
        </a:xfrm>
      </p:grpSpPr>
      <p:pic>
        <p:nvPicPr>
          <p:cNvPr id="15" name="图片 14" descr="5c755f0951d7ae606e2849dc6d410fa7 (1) 拷贝"/>
          <p:cNvPicPr>
            <a:picLocks noChangeAspect="1"/>
          </p:cNvPicPr>
          <p:nvPr/>
        </p:nvPicPr>
        <p:blipFill>
          <a:blip r:embed="rId1"/>
          <a:stretch>
            <a:fillRect/>
          </a:stretch>
        </p:blipFill>
        <p:spPr>
          <a:xfrm>
            <a:off x="7275830" y="4302760"/>
            <a:ext cx="3162300" cy="2437765"/>
          </a:xfrm>
          <a:prstGeom prst="rect">
            <a:avLst/>
          </a:prstGeom>
        </p:spPr>
      </p:pic>
      <p:sp>
        <p:nvSpPr>
          <p:cNvPr id="2" name="Round Same Side Corner Rectangle 42"/>
          <p:cNvSpPr/>
          <p:nvPr/>
        </p:nvSpPr>
        <p:spPr>
          <a:xfrm rot="16200000" flipH="1">
            <a:off x="1804035" y="2324735"/>
            <a:ext cx="240665" cy="2110740"/>
          </a:xfrm>
          <a:prstGeom prst="round2SameRect">
            <a:avLst>
              <a:gd name="adj1" fmla="val 50000"/>
              <a:gd name="adj2" fmla="val 0"/>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bg-BG"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3" name="Freeform 734"/>
          <p:cNvSpPr>
            <a:spLocks noChangeArrowheads="1"/>
          </p:cNvSpPr>
          <p:nvPr/>
        </p:nvSpPr>
        <p:spPr bwMode="auto">
          <a:xfrm rot="5400000">
            <a:off x="1847215" y="3383280"/>
            <a:ext cx="255905" cy="391160"/>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rgbClr val="A6A6A6"/>
          </a:solidFill>
          <a:ln>
            <a:noFill/>
          </a:ln>
          <a:effectLst/>
        </p:spPr>
        <p:txBody>
          <a:bodyPr wrap="none" anchor="ctr"/>
          <a:lstStyle/>
          <a:p>
            <a:endParaRPr lang="en-US"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4" name="Rectangle 40"/>
          <p:cNvSpPr/>
          <p:nvPr/>
        </p:nvSpPr>
        <p:spPr>
          <a:xfrm>
            <a:off x="5165090" y="3259455"/>
            <a:ext cx="2110740" cy="24066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bg-BG"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5" name="Freeform 734"/>
          <p:cNvSpPr>
            <a:spLocks noChangeArrowheads="1"/>
          </p:cNvSpPr>
          <p:nvPr/>
        </p:nvSpPr>
        <p:spPr bwMode="auto">
          <a:xfrm rot="5400000">
            <a:off x="6123940" y="3399155"/>
            <a:ext cx="255905" cy="391160"/>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rgbClr val="A6A6A6"/>
          </a:solidFill>
          <a:ln>
            <a:noFill/>
          </a:ln>
          <a:effectLst/>
        </p:spPr>
        <p:txBody>
          <a:bodyPr wrap="none" anchor="ctr"/>
          <a:lstStyle/>
          <a:p>
            <a:endParaRPr lang="en-US"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7" name="Round Same Side Corner Rectangle 36"/>
          <p:cNvSpPr/>
          <p:nvPr/>
        </p:nvSpPr>
        <p:spPr>
          <a:xfrm rot="5400000">
            <a:off x="8242300" y="2324735"/>
            <a:ext cx="240665" cy="2110740"/>
          </a:xfrm>
          <a:prstGeom prst="round2SameRect">
            <a:avLst>
              <a:gd name="adj1" fmla="val 50000"/>
              <a:gd name="adj2" fmla="val 0"/>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bg-BG"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8" name="Freeform 734"/>
          <p:cNvSpPr>
            <a:spLocks noChangeArrowheads="1"/>
          </p:cNvSpPr>
          <p:nvPr/>
        </p:nvSpPr>
        <p:spPr bwMode="auto">
          <a:xfrm rot="16200000">
            <a:off x="8239760" y="2986405"/>
            <a:ext cx="255905" cy="391160"/>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rgbClr val="B6192F"/>
          </a:solidFill>
          <a:ln>
            <a:noFill/>
          </a:ln>
          <a:effectLst/>
        </p:spPr>
        <p:txBody>
          <a:bodyPr wrap="none" anchor="ctr"/>
          <a:lstStyle/>
          <a:p>
            <a:endParaRPr lang="en-US"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9" name="Rectangle 32"/>
          <p:cNvSpPr/>
          <p:nvPr/>
        </p:nvSpPr>
        <p:spPr>
          <a:xfrm>
            <a:off x="3016885" y="3259455"/>
            <a:ext cx="2110740" cy="240665"/>
          </a:xfrm>
          <a:prstGeom prst="rect">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bg-BG"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10" name="Freeform 734"/>
          <p:cNvSpPr>
            <a:spLocks noChangeArrowheads="1"/>
          </p:cNvSpPr>
          <p:nvPr/>
        </p:nvSpPr>
        <p:spPr bwMode="auto">
          <a:xfrm rot="16200000">
            <a:off x="3926840" y="2981325"/>
            <a:ext cx="255905" cy="391160"/>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rgbClr val="B6192F"/>
          </a:solidFill>
          <a:ln>
            <a:noFill/>
          </a:ln>
          <a:effectLst/>
        </p:spPr>
        <p:txBody>
          <a:bodyPr wrap="none" anchor="ctr"/>
          <a:lstStyle/>
          <a:p>
            <a:endParaRPr lang="en-US"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nvGrpSpPr>
          <p:cNvPr id="11" name="Group 4"/>
          <p:cNvGrpSpPr/>
          <p:nvPr/>
        </p:nvGrpSpPr>
        <p:grpSpPr>
          <a:xfrm>
            <a:off x="3569335" y="3895725"/>
            <a:ext cx="970280" cy="1037590"/>
            <a:chOff x="4567826" y="4145475"/>
            <a:chExt cx="944072" cy="1009776"/>
          </a:xfrm>
          <a:solidFill>
            <a:srgbClr val="85C6A7"/>
          </a:solidFill>
        </p:grpSpPr>
        <p:grpSp>
          <p:nvGrpSpPr>
            <p:cNvPr id="12" name="Group 95"/>
            <p:cNvGrpSpPr/>
            <p:nvPr/>
          </p:nvGrpSpPr>
          <p:grpSpPr>
            <a:xfrm>
              <a:off x="4567826" y="4145475"/>
              <a:ext cx="944072" cy="1009776"/>
              <a:chOff x="1633379" y="2569107"/>
              <a:chExt cx="1487165" cy="1590666"/>
            </a:xfrm>
            <a:grpFill/>
          </p:grpSpPr>
          <p:sp>
            <p:nvSpPr>
              <p:cNvPr id="13" name="Sev01"/>
              <p:cNvSpPr/>
              <p:nvPr/>
            </p:nvSpPr>
            <p:spPr>
              <a:xfrm rot="18900000">
                <a:off x="1633379" y="2672608"/>
                <a:ext cx="1487165" cy="1487165"/>
              </a:xfrm>
              <a:prstGeom prst="rect">
                <a:avLst/>
              </a:prstGeom>
              <a:solidFill>
                <a:srgbClr val="AEAE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14" name="Sev01"/>
              <p:cNvSpPr/>
              <p:nvPr/>
            </p:nvSpPr>
            <p:spPr>
              <a:xfrm rot="18900000">
                <a:off x="1633379" y="2569107"/>
                <a:ext cx="1487165" cy="1487165"/>
              </a:xfrm>
              <a:prstGeom prst="rect">
                <a:avLst/>
              </a:prstGeom>
              <a:solidFill>
                <a:srgbClr val="A6A6A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sp>
          <p:nvSpPr>
            <p:cNvPr id="16" name="Freeform 61"/>
            <p:cNvSpPr/>
            <p:nvPr/>
          </p:nvSpPr>
          <p:spPr bwMode="auto">
            <a:xfrm>
              <a:off x="4850006" y="4424287"/>
              <a:ext cx="535141" cy="436765"/>
            </a:xfrm>
            <a:custGeom>
              <a:avLst/>
              <a:gdLst>
                <a:gd name="T0" fmla="*/ 307 w 382"/>
                <a:gd name="T1" fmla="*/ 135 h 312"/>
                <a:gd name="T2" fmla="*/ 362 w 382"/>
                <a:gd name="T3" fmla="*/ 71 h 312"/>
                <a:gd name="T4" fmla="*/ 238 w 382"/>
                <a:gd name="T5" fmla="*/ 25 h 312"/>
                <a:gd name="T6" fmla="*/ 229 w 382"/>
                <a:gd name="T7" fmla="*/ 19 h 312"/>
                <a:gd name="T8" fmla="*/ 229 w 382"/>
                <a:gd name="T9" fmla="*/ 134 h 312"/>
                <a:gd name="T10" fmla="*/ 180 w 382"/>
                <a:gd name="T11" fmla="*/ 214 h 312"/>
                <a:gd name="T12" fmla="*/ 86 w 382"/>
                <a:gd name="T13" fmla="*/ 189 h 312"/>
                <a:gd name="T14" fmla="*/ 129 w 382"/>
                <a:gd name="T15" fmla="*/ 97 h 312"/>
                <a:gd name="T16" fmla="*/ 190 w 382"/>
                <a:gd name="T17" fmla="*/ 93 h 312"/>
                <a:gd name="T18" fmla="*/ 190 w 382"/>
                <a:gd name="T19" fmla="*/ 4 h 312"/>
                <a:gd name="T20" fmla="*/ 154 w 382"/>
                <a:gd name="T21" fmla="*/ 0 h 312"/>
                <a:gd name="T22" fmla="*/ 0 w 382"/>
                <a:gd name="T23" fmla="*/ 156 h 312"/>
                <a:gd name="T24" fmla="*/ 154 w 382"/>
                <a:gd name="T25" fmla="*/ 312 h 312"/>
                <a:gd name="T26" fmla="*/ 308 w 382"/>
                <a:gd name="T27" fmla="*/ 156 h 312"/>
                <a:gd name="T28" fmla="*/ 307 w 382"/>
                <a:gd name="T29" fmla="*/ 1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chemeClr val="bg1"/>
            </a:solidFill>
            <a:ln>
              <a:noFill/>
            </a:ln>
          </p:spPr>
          <p:txBody>
            <a:bodyPr vert="horz" wrap="square" lIns="68580" tIns="34290" rIns="68580" bIns="34290" numCol="1" anchor="t" anchorCtr="0" compatLnSpc="1"/>
            <a:lstStyle/>
            <a:p>
              <a:endParaRPr lang="en-US"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grpSp>
        <p:nvGrpSpPr>
          <p:cNvPr id="17" name="Group 6"/>
          <p:cNvGrpSpPr/>
          <p:nvPr/>
        </p:nvGrpSpPr>
        <p:grpSpPr>
          <a:xfrm>
            <a:off x="5783580" y="1882140"/>
            <a:ext cx="970280" cy="1037590"/>
            <a:chOff x="6722330" y="2185331"/>
            <a:chExt cx="944072" cy="1009776"/>
          </a:xfrm>
        </p:grpSpPr>
        <p:grpSp>
          <p:nvGrpSpPr>
            <p:cNvPr id="18" name="Group 85"/>
            <p:cNvGrpSpPr/>
            <p:nvPr/>
          </p:nvGrpSpPr>
          <p:grpSpPr>
            <a:xfrm>
              <a:off x="6722330" y="2185331"/>
              <a:ext cx="944072" cy="1009776"/>
              <a:chOff x="1633379" y="2569107"/>
              <a:chExt cx="1487165" cy="1590666"/>
            </a:xfrm>
          </p:grpSpPr>
          <p:sp>
            <p:nvSpPr>
              <p:cNvPr id="19" name="Sev01"/>
              <p:cNvSpPr/>
              <p:nvPr/>
            </p:nvSpPr>
            <p:spPr>
              <a:xfrm rot="18900000">
                <a:off x="1633379" y="2672608"/>
                <a:ext cx="1487165" cy="1487165"/>
              </a:xfrm>
              <a:prstGeom prst="rect">
                <a:avLst/>
              </a:prstGeom>
              <a:solidFill>
                <a:srgbClr val="AEAE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20" name="Sev01"/>
              <p:cNvSpPr/>
              <p:nvPr/>
            </p:nvSpPr>
            <p:spPr>
              <a:xfrm rot="18900000">
                <a:off x="1633379" y="2569107"/>
                <a:ext cx="1487165" cy="1487165"/>
              </a:xfrm>
              <a:prstGeom prst="rect">
                <a:avLst/>
              </a:prstGeom>
              <a:solidFill>
                <a:srgbClr val="B6192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sp>
          <p:nvSpPr>
            <p:cNvPr id="21" name="Freeform 28"/>
            <p:cNvSpPr/>
            <p:nvPr/>
          </p:nvSpPr>
          <p:spPr bwMode="auto">
            <a:xfrm>
              <a:off x="7030433" y="2433830"/>
              <a:ext cx="360876" cy="508705"/>
            </a:xfrm>
            <a:custGeom>
              <a:avLst/>
              <a:gdLst>
                <a:gd name="T0" fmla="*/ 274 w 281"/>
                <a:gd name="T1" fmla="*/ 106 h 396"/>
                <a:gd name="T2" fmla="*/ 94 w 281"/>
                <a:gd name="T3" fmla="*/ 13 h 396"/>
                <a:gd name="T4" fmla="*/ 7 w 281"/>
                <a:gd name="T5" fmla="*/ 47 h 396"/>
                <a:gd name="T6" fmla="*/ 1 w 281"/>
                <a:gd name="T7" fmla="*/ 68 h 396"/>
                <a:gd name="T8" fmla="*/ 3 w 281"/>
                <a:gd name="T9" fmla="*/ 278 h 396"/>
                <a:gd name="T10" fmla="*/ 14 w 281"/>
                <a:gd name="T11" fmla="*/ 291 h 396"/>
                <a:gd name="T12" fmla="*/ 179 w 281"/>
                <a:gd name="T13" fmla="*/ 394 h 396"/>
                <a:gd name="T14" fmla="*/ 187 w 281"/>
                <a:gd name="T15" fmla="*/ 396 h 396"/>
                <a:gd name="T16" fmla="*/ 193 w 281"/>
                <a:gd name="T17" fmla="*/ 395 h 396"/>
                <a:gd name="T18" fmla="*/ 201 w 281"/>
                <a:gd name="T19" fmla="*/ 384 h 396"/>
                <a:gd name="T20" fmla="*/ 201 w 281"/>
                <a:gd name="T21" fmla="*/ 164 h 396"/>
                <a:gd name="T22" fmla="*/ 194 w 281"/>
                <a:gd name="T23" fmla="*/ 152 h 396"/>
                <a:gd name="T24" fmla="*/ 30 w 281"/>
                <a:gd name="T25" fmla="*/ 61 h 396"/>
                <a:gd name="T26" fmla="*/ 53 w 281"/>
                <a:gd name="T27" fmla="*/ 43 h 396"/>
                <a:gd name="T28" fmla="*/ 80 w 281"/>
                <a:gd name="T29" fmla="*/ 39 h 396"/>
                <a:gd name="T30" fmla="*/ 242 w 281"/>
                <a:gd name="T31" fmla="*/ 126 h 396"/>
                <a:gd name="T32" fmla="*/ 246 w 281"/>
                <a:gd name="T33" fmla="*/ 133 h 396"/>
                <a:gd name="T34" fmla="*/ 246 w 281"/>
                <a:gd name="T35" fmla="*/ 342 h 396"/>
                <a:gd name="T36" fmla="*/ 265 w 281"/>
                <a:gd name="T37" fmla="*/ 356 h 396"/>
                <a:gd name="T38" fmla="*/ 281 w 281"/>
                <a:gd name="T39" fmla="*/ 342 h 396"/>
                <a:gd name="T40" fmla="*/ 281 w 281"/>
                <a:gd name="T41" fmla="*/ 117 h 396"/>
                <a:gd name="T42" fmla="*/ 274 w 281"/>
                <a:gd name="T43" fmla="*/ 10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1" h="396">
                  <a:moveTo>
                    <a:pt x="274" y="106"/>
                  </a:moveTo>
                  <a:cubicBezTo>
                    <a:pt x="94" y="13"/>
                    <a:pt x="94" y="13"/>
                    <a:pt x="94" y="13"/>
                  </a:cubicBezTo>
                  <a:cubicBezTo>
                    <a:pt x="69" y="0"/>
                    <a:pt x="21" y="25"/>
                    <a:pt x="7" y="47"/>
                  </a:cubicBezTo>
                  <a:cubicBezTo>
                    <a:pt x="0" y="57"/>
                    <a:pt x="1" y="64"/>
                    <a:pt x="1" y="68"/>
                  </a:cubicBezTo>
                  <a:cubicBezTo>
                    <a:pt x="3" y="278"/>
                    <a:pt x="3" y="278"/>
                    <a:pt x="3" y="278"/>
                  </a:cubicBezTo>
                  <a:cubicBezTo>
                    <a:pt x="3" y="282"/>
                    <a:pt x="9" y="288"/>
                    <a:pt x="14" y="291"/>
                  </a:cubicBezTo>
                  <a:cubicBezTo>
                    <a:pt x="24" y="297"/>
                    <a:pt x="175" y="392"/>
                    <a:pt x="179" y="394"/>
                  </a:cubicBezTo>
                  <a:cubicBezTo>
                    <a:pt x="181" y="396"/>
                    <a:pt x="184" y="396"/>
                    <a:pt x="187" y="396"/>
                  </a:cubicBezTo>
                  <a:cubicBezTo>
                    <a:pt x="189" y="396"/>
                    <a:pt x="191" y="396"/>
                    <a:pt x="193" y="395"/>
                  </a:cubicBezTo>
                  <a:cubicBezTo>
                    <a:pt x="198" y="393"/>
                    <a:pt x="201" y="388"/>
                    <a:pt x="201" y="384"/>
                  </a:cubicBezTo>
                  <a:cubicBezTo>
                    <a:pt x="201" y="164"/>
                    <a:pt x="201" y="164"/>
                    <a:pt x="201" y="164"/>
                  </a:cubicBezTo>
                  <a:cubicBezTo>
                    <a:pt x="201" y="159"/>
                    <a:pt x="198" y="155"/>
                    <a:pt x="194" y="152"/>
                  </a:cubicBezTo>
                  <a:cubicBezTo>
                    <a:pt x="30" y="61"/>
                    <a:pt x="30" y="61"/>
                    <a:pt x="30" y="61"/>
                  </a:cubicBezTo>
                  <a:cubicBezTo>
                    <a:pt x="32" y="57"/>
                    <a:pt x="39" y="50"/>
                    <a:pt x="53" y="43"/>
                  </a:cubicBezTo>
                  <a:cubicBezTo>
                    <a:pt x="67" y="36"/>
                    <a:pt x="77" y="38"/>
                    <a:pt x="80" y="39"/>
                  </a:cubicBezTo>
                  <a:cubicBezTo>
                    <a:pt x="80" y="39"/>
                    <a:pt x="237" y="123"/>
                    <a:pt x="242" y="126"/>
                  </a:cubicBezTo>
                  <a:cubicBezTo>
                    <a:pt x="246" y="128"/>
                    <a:pt x="246" y="129"/>
                    <a:pt x="246" y="133"/>
                  </a:cubicBezTo>
                  <a:cubicBezTo>
                    <a:pt x="246" y="137"/>
                    <a:pt x="246" y="342"/>
                    <a:pt x="246" y="342"/>
                  </a:cubicBezTo>
                  <a:cubicBezTo>
                    <a:pt x="246" y="352"/>
                    <a:pt x="257" y="356"/>
                    <a:pt x="265" y="356"/>
                  </a:cubicBezTo>
                  <a:cubicBezTo>
                    <a:pt x="272" y="356"/>
                    <a:pt x="281" y="349"/>
                    <a:pt x="281" y="342"/>
                  </a:cubicBezTo>
                  <a:cubicBezTo>
                    <a:pt x="281" y="117"/>
                    <a:pt x="281" y="117"/>
                    <a:pt x="281" y="117"/>
                  </a:cubicBezTo>
                  <a:cubicBezTo>
                    <a:pt x="281" y="112"/>
                    <a:pt x="278" y="108"/>
                    <a:pt x="274" y="106"/>
                  </a:cubicBezTo>
                  <a:close/>
                </a:path>
              </a:pathLst>
            </a:custGeom>
            <a:solidFill>
              <a:schemeClr val="bg1"/>
            </a:solidFill>
            <a:ln>
              <a:noFill/>
            </a:ln>
          </p:spPr>
          <p:txBody>
            <a:bodyPr vert="horz" wrap="square" lIns="68580" tIns="34290" rIns="68580" bIns="34290" numCol="1" anchor="t" anchorCtr="0" compatLnSpc="1"/>
            <a:lstStyle/>
            <a:p>
              <a:endParaRPr lang="en-US"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grpSp>
        <p:nvGrpSpPr>
          <p:cNvPr id="22" name="Group 8"/>
          <p:cNvGrpSpPr/>
          <p:nvPr/>
        </p:nvGrpSpPr>
        <p:grpSpPr>
          <a:xfrm>
            <a:off x="7877810" y="3895725"/>
            <a:ext cx="970280" cy="1029335"/>
            <a:chOff x="8760991" y="4145475"/>
            <a:chExt cx="944072" cy="1001742"/>
          </a:xfrm>
          <a:solidFill>
            <a:srgbClr val="47A7DC"/>
          </a:solidFill>
        </p:grpSpPr>
        <p:grpSp>
          <p:nvGrpSpPr>
            <p:cNvPr id="23" name="Group 100"/>
            <p:cNvGrpSpPr/>
            <p:nvPr/>
          </p:nvGrpSpPr>
          <p:grpSpPr>
            <a:xfrm>
              <a:off x="8760991" y="4145475"/>
              <a:ext cx="944072" cy="1001742"/>
              <a:chOff x="1633379" y="2569107"/>
              <a:chExt cx="1487165" cy="1578011"/>
            </a:xfrm>
            <a:grpFill/>
          </p:grpSpPr>
          <p:sp>
            <p:nvSpPr>
              <p:cNvPr id="24" name="Sev01"/>
              <p:cNvSpPr/>
              <p:nvPr/>
            </p:nvSpPr>
            <p:spPr>
              <a:xfrm rot="18900000">
                <a:off x="1633379" y="2659953"/>
                <a:ext cx="1487165" cy="1487165"/>
              </a:xfrm>
              <a:prstGeom prst="rect">
                <a:avLst/>
              </a:prstGeom>
              <a:solidFill>
                <a:srgbClr val="AEAE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25" name="Sev01"/>
              <p:cNvSpPr/>
              <p:nvPr/>
            </p:nvSpPr>
            <p:spPr>
              <a:xfrm rot="18900000">
                <a:off x="1633379" y="2569107"/>
                <a:ext cx="1487165" cy="1487165"/>
              </a:xfrm>
              <a:prstGeom prst="rect">
                <a:avLst/>
              </a:prstGeom>
              <a:solidFill>
                <a:srgbClr val="A6A6A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sp>
          <p:nvSpPr>
            <p:cNvPr id="26" name="Shape 731"/>
            <p:cNvSpPr/>
            <p:nvPr/>
          </p:nvSpPr>
          <p:spPr>
            <a:xfrm>
              <a:off x="9047226" y="4416253"/>
              <a:ext cx="371601" cy="467130"/>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chemeClr val="bg1"/>
            </a:solidFill>
            <a:ln w="12700" cap="flat">
              <a:noFill/>
              <a:miter lim="400000"/>
            </a:ln>
            <a:effectLst/>
          </p:spPr>
          <p:txBody>
            <a:bodyPr wrap="square" lIns="28575" tIns="28575" rIns="28575" bIns="28575" numCol="1" anchor="ctr">
              <a:noAutofit/>
            </a:bodyPr>
            <a:lstStyle/>
            <a:p>
              <a:pPr lvl="0" algn="l">
                <a:defRPr sz="3100" b="1">
                  <a:latin typeface="Kontrapunkt Bob Bold"/>
                  <a:ea typeface="Kontrapunkt Bob Bold"/>
                  <a:cs typeface="Kontrapunkt Bob Bold"/>
                  <a:sym typeface="Kontrapunkt Bob Bold"/>
                </a:defRPr>
              </a:pPr>
              <a:endParaRPr sz="2325">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grpSp>
        <p:nvGrpSpPr>
          <p:cNvPr id="27" name="Group 1"/>
          <p:cNvGrpSpPr/>
          <p:nvPr/>
        </p:nvGrpSpPr>
        <p:grpSpPr>
          <a:xfrm>
            <a:off x="1489075" y="1882140"/>
            <a:ext cx="970280" cy="1037590"/>
            <a:chOff x="2542994" y="2185331"/>
            <a:chExt cx="944072" cy="1009776"/>
          </a:xfrm>
        </p:grpSpPr>
        <p:grpSp>
          <p:nvGrpSpPr>
            <p:cNvPr id="28" name="Group 60"/>
            <p:cNvGrpSpPr/>
            <p:nvPr/>
          </p:nvGrpSpPr>
          <p:grpSpPr>
            <a:xfrm>
              <a:off x="2542994" y="2185331"/>
              <a:ext cx="944072" cy="1009776"/>
              <a:chOff x="1633379" y="2569107"/>
              <a:chExt cx="1487165" cy="1590666"/>
            </a:xfrm>
          </p:grpSpPr>
          <p:sp>
            <p:nvSpPr>
              <p:cNvPr id="29" name="Sev01"/>
              <p:cNvSpPr/>
              <p:nvPr/>
            </p:nvSpPr>
            <p:spPr>
              <a:xfrm rot="18900000">
                <a:off x="1633379" y="2672608"/>
                <a:ext cx="1487165" cy="1487165"/>
              </a:xfrm>
              <a:prstGeom prst="rect">
                <a:avLst/>
              </a:prstGeom>
              <a:solidFill>
                <a:srgbClr val="AEAE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30" name="Sev01"/>
              <p:cNvSpPr/>
              <p:nvPr/>
            </p:nvSpPr>
            <p:spPr>
              <a:xfrm rot="18900000">
                <a:off x="1633379" y="2569107"/>
                <a:ext cx="1487165" cy="1487165"/>
              </a:xfrm>
              <a:prstGeom prst="rect">
                <a:avLst/>
              </a:prstGeom>
              <a:solidFill>
                <a:srgbClr val="B6192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sp>
          <p:nvSpPr>
            <p:cNvPr id="31" name="AutoShape 49"/>
            <p:cNvSpPr/>
            <p:nvPr/>
          </p:nvSpPr>
          <p:spPr bwMode="auto">
            <a:xfrm>
              <a:off x="2773297" y="2414164"/>
              <a:ext cx="386778" cy="388331"/>
            </a:xfrm>
            <a:custGeom>
              <a:avLst/>
              <a:gdLst>
                <a:gd name="T0" fmla="*/ 197644 w 21600"/>
                <a:gd name="T1" fmla="*/ 198438 h 21600"/>
                <a:gd name="T2" fmla="*/ 197644 w 21600"/>
                <a:gd name="T3" fmla="*/ 198438 h 21600"/>
                <a:gd name="T4" fmla="*/ 197644 w 21600"/>
                <a:gd name="T5" fmla="*/ 198438 h 21600"/>
                <a:gd name="T6" fmla="*/ 197644 w 21600"/>
                <a:gd name="T7" fmla="*/ 198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chemeClr val="bg1"/>
            </a:solidFill>
            <a:ln>
              <a:noFill/>
            </a:ln>
            <a:effectLst/>
          </p:spPr>
          <p:txBody>
            <a:bodyPr lIns="28575" tIns="28575" rIns="28575" bIns="28575" anchor="ctr"/>
            <a:lstStyle/>
            <a:p>
              <a:endParaRPr lang="en-US" sz="1015">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sp>
        <p:nvSpPr>
          <p:cNvPr id="32" name="Text Placeholder 7"/>
          <p:cNvSpPr txBox="1"/>
          <p:nvPr/>
        </p:nvSpPr>
        <p:spPr>
          <a:xfrm>
            <a:off x="2814955" y="1430655"/>
            <a:ext cx="3074035" cy="412750"/>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endParaRPr lang="zh-CN" altLang="en-US" sz="1600" b="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33" name="Text Placeholder 2"/>
          <p:cNvSpPr txBox="1"/>
          <p:nvPr/>
        </p:nvSpPr>
        <p:spPr>
          <a:xfrm>
            <a:off x="2814955" y="1876425"/>
            <a:ext cx="2651760" cy="66929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endPar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34" name="Text Placeholder 7"/>
          <p:cNvSpPr txBox="1"/>
          <p:nvPr/>
        </p:nvSpPr>
        <p:spPr>
          <a:xfrm>
            <a:off x="7117080" y="1452245"/>
            <a:ext cx="3074035" cy="412750"/>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endParaRPr lang="zh-CN" altLang="en-US" sz="1600" b="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35" name="Text Placeholder 2"/>
          <p:cNvSpPr txBox="1"/>
          <p:nvPr/>
        </p:nvSpPr>
        <p:spPr>
          <a:xfrm>
            <a:off x="7117080" y="1897380"/>
            <a:ext cx="2651760" cy="66929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endPar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36" name="Text Placeholder 7"/>
          <p:cNvSpPr txBox="1"/>
          <p:nvPr/>
        </p:nvSpPr>
        <p:spPr>
          <a:xfrm>
            <a:off x="655320" y="4185920"/>
            <a:ext cx="3074035" cy="412750"/>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endParaRPr lang="zh-CN" altLang="en-US" sz="1600" b="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37" name="Text Placeholder 2"/>
          <p:cNvSpPr txBox="1"/>
          <p:nvPr/>
        </p:nvSpPr>
        <p:spPr>
          <a:xfrm>
            <a:off x="655320" y="4631055"/>
            <a:ext cx="2651760" cy="66929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endPar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38" name="Text Placeholder 7"/>
          <p:cNvSpPr txBox="1"/>
          <p:nvPr/>
        </p:nvSpPr>
        <p:spPr>
          <a:xfrm>
            <a:off x="4957445" y="4207510"/>
            <a:ext cx="3074035" cy="412750"/>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endParaRPr lang="zh-CN" altLang="en-US" sz="1600" b="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39" name="Text Placeholder 2"/>
          <p:cNvSpPr txBox="1"/>
          <p:nvPr/>
        </p:nvSpPr>
        <p:spPr>
          <a:xfrm>
            <a:off x="4957445" y="4652645"/>
            <a:ext cx="2651760" cy="66929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endPar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nvGrpSpPr>
          <p:cNvPr id="40" name="组合 39"/>
          <p:cNvGrpSpPr/>
          <p:nvPr/>
        </p:nvGrpSpPr>
        <p:grpSpPr>
          <a:xfrm>
            <a:off x="12700" y="268605"/>
            <a:ext cx="4028440" cy="787400"/>
            <a:chOff x="20" y="423"/>
            <a:chExt cx="6344" cy="1240"/>
          </a:xfrm>
        </p:grpSpPr>
        <p:grpSp>
          <p:nvGrpSpPr>
            <p:cNvPr id="41" name="组合 110"/>
            <p:cNvGrpSpPr/>
            <p:nvPr/>
          </p:nvGrpSpPr>
          <p:grpSpPr bwMode="auto">
            <a:xfrm>
              <a:off x="20" y="502"/>
              <a:ext cx="323" cy="1043"/>
              <a:chOff x="0" y="0"/>
              <a:chExt cx="205106" cy="1089212"/>
            </a:xfrm>
            <a:solidFill>
              <a:srgbClr val="B6192F"/>
            </a:solidFill>
          </p:grpSpPr>
          <p:sp>
            <p:nvSpPr>
              <p:cNvPr id="42" name="矩形 111"/>
              <p:cNvSpPr>
                <a:spLocks noChangeArrowheads="1"/>
              </p:cNvSpPr>
              <p:nvPr/>
            </p:nvSpPr>
            <p:spPr bwMode="auto">
              <a:xfrm rot="5400000">
                <a:off x="-480060" y="480060"/>
                <a:ext cx="1089212" cy="129092"/>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3" name="矩形 112"/>
              <p:cNvSpPr>
                <a:spLocks noChangeArrowheads="1"/>
              </p:cNvSpPr>
              <p:nvPr/>
            </p:nvSpPr>
            <p:spPr bwMode="auto">
              <a:xfrm rot="5400000">
                <a:off x="-366300" y="517804"/>
                <a:ext cx="1089212" cy="53601"/>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sp>
          <p:nvSpPr>
            <p:cNvPr id="44" name="矩形 113"/>
            <p:cNvSpPr>
              <a:spLocks noChangeArrowheads="1"/>
            </p:cNvSpPr>
            <p:nvPr/>
          </p:nvSpPr>
          <p:spPr bwMode="auto">
            <a:xfrm>
              <a:off x="476" y="423"/>
              <a:ext cx="5888"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Bold" panose="020B0800000000000000" charset="-122"/>
                  <a:ea typeface="思源黑体 Bold" panose="020B0800000000000000" charset="-122"/>
                  <a:cs typeface="Segoe UI" panose="020B0502040204020203" pitchFamily="34" charset="0"/>
                  <a:sym typeface="Segoe UI" panose="020B0502040204020203" pitchFamily="34" charset="0"/>
                </a:rPr>
                <a:t>点击添加文字标题内容</a:t>
              </a:r>
              <a:endParaRPr kumimoji="0" lang="zh-CN" altLang="en-US" sz="2800" b="1" i="0" u="none" strike="noStrike" kern="1200" cap="none" spc="0" normalizeH="0" baseline="0" noProof="0" dirty="0">
                <a:ln>
                  <a:noFill/>
                </a:ln>
                <a:solidFill>
                  <a:srgbClr val="C00000"/>
                </a:solidFill>
                <a:effectLst/>
                <a:uLnTx/>
                <a:uFillTx/>
                <a:latin typeface="思源黑体 Bold" panose="020B0800000000000000" charset="-122"/>
                <a:ea typeface="思源黑体 Bold" panose="020B0800000000000000" charset="-122"/>
                <a:cs typeface="Segoe UI" panose="020B0502040204020203" pitchFamily="34" charset="0"/>
                <a:sym typeface="Segoe UI" panose="020B0502040204020203" pitchFamily="34" charset="0"/>
              </a:endParaRPr>
            </a:p>
          </p:txBody>
        </p:sp>
        <p:sp>
          <p:nvSpPr>
            <p:cNvPr id="45" name="文本框 114"/>
            <p:cNvSpPr>
              <a:spLocks noChangeArrowheads="1"/>
            </p:cNvSpPr>
            <p:nvPr/>
          </p:nvSpPr>
          <p:spPr bwMode="auto">
            <a:xfrm>
              <a:off x="476" y="1133"/>
              <a:ext cx="5791"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srgbClr val="C00000"/>
                  </a:solidFill>
                  <a:effectLst/>
                  <a:uLnTx/>
                  <a:uFillTx/>
                  <a:latin typeface="思源黑体 CN Light" panose="020B0300000000000000" charset="-122"/>
                  <a:ea typeface="思源黑体 CN Light" panose="020B0300000000000000" charset="-122"/>
                  <a:cs typeface="Segoe UI" panose="020B0502040204020203" pitchFamily="34" charset="0"/>
                  <a:sym typeface="Segoe UI" panose="020B0502040204020203" pitchFamily="34" charset="0"/>
                </a:rPr>
                <a:t>DIANJITIANJIAWENZIBIAOTINEIRON</a:t>
              </a:r>
              <a:endParaRPr kumimoji="0" lang="en-US" altLang="en-US" sz="1600" b="0" i="0" u="none" strike="noStrike" kern="1200" cap="none" spc="0" normalizeH="0" baseline="0" noProof="0" dirty="0">
                <a:ln>
                  <a:noFill/>
                </a:ln>
                <a:solidFill>
                  <a:srgbClr val="C00000"/>
                </a:solidFill>
                <a:effectLst/>
                <a:uLnTx/>
                <a:uFillTx/>
                <a:latin typeface="思源黑体 CN Light" panose="020B0300000000000000" charset="-122"/>
                <a:ea typeface="思源黑体 CN Light" panose="020B0300000000000000" charset="-122"/>
                <a:cs typeface="Segoe UI" panose="020B0502040204020203" pitchFamily="34" charset="0"/>
                <a:sym typeface="Segoe UI" panose="020B0502040204020203"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500"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500"/>
                                        <p:tgtEl>
                                          <p:spTgt spid="3"/>
                                        </p:tgtEl>
                                      </p:cBhvr>
                                    </p:animEffect>
                                  </p:childTnLst>
                                </p:cTn>
                              </p:par>
                              <p:par>
                                <p:cTn id="10" presetID="29" presetClass="entr" presetSubtype="0" fill="hold" grpId="0" nodeType="withEffect">
                                  <p:stCondLst>
                                    <p:cond delay="0"/>
                                  </p:stCondLst>
                                  <p:childTnLst>
                                    <p:set>
                                      <p:cBhvr>
                                        <p:cTn id="11" dur="500"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2"/>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4" dur="500"/>
                                        <p:tgtEl>
                                          <p:spTgt spid="2"/>
                                        </p:tgtEl>
                                      </p:cBhvr>
                                    </p:animEffect>
                                  </p:childTnLst>
                                </p:cTn>
                              </p:par>
                              <p:par>
                                <p:cTn id="15" presetID="29" presetClass="entr" presetSubtype="0" fill="hold" grpId="0" nodeType="withEffect">
                                  <p:stCondLst>
                                    <p:cond delay="0"/>
                                  </p:stCondLst>
                                  <p:childTnLst>
                                    <p:set>
                                      <p:cBhvr>
                                        <p:cTn id="16" dur="500"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ppt_x-.2"/>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9" dur="500"/>
                                        <p:tgtEl>
                                          <p:spTgt spid="10"/>
                                        </p:tgtEl>
                                      </p:cBhvr>
                                    </p:animEffect>
                                  </p:childTnLst>
                                </p:cTn>
                              </p:par>
                              <p:par>
                                <p:cTn id="20" presetID="29" presetClass="entr" presetSubtype="0" fill="hold" grpId="0" nodeType="withEffect">
                                  <p:stCondLst>
                                    <p:cond delay="0"/>
                                  </p:stCondLst>
                                  <p:childTnLst>
                                    <p:set>
                                      <p:cBhvr>
                                        <p:cTn id="21" dur="500"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ppt_x</p:attrName>
                                        </p:attrNameLst>
                                      </p:cBhvr>
                                      <p:tavLst>
                                        <p:tav tm="0">
                                          <p:val>
                                            <p:strVal val="#ppt_x-.2"/>
                                          </p:val>
                                        </p:tav>
                                        <p:tav tm="100000">
                                          <p:val>
                                            <p:strVal val="#ppt_x"/>
                                          </p:val>
                                        </p:tav>
                                      </p:tavLst>
                                    </p:anim>
                                    <p:anim calcmode="lin" valueType="num">
                                      <p:cBhvr>
                                        <p:cTn id="23"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4" dur="500"/>
                                        <p:tgtEl>
                                          <p:spTgt spid="9"/>
                                        </p:tgtEl>
                                      </p:cBhvr>
                                    </p:animEffect>
                                  </p:childTnLst>
                                </p:cTn>
                              </p:par>
                              <p:par>
                                <p:cTn id="25" presetID="29" presetClass="entr" presetSubtype="0" fill="hold" grpId="0" nodeType="withEffect">
                                  <p:stCondLst>
                                    <p:cond delay="0"/>
                                  </p:stCondLst>
                                  <p:childTnLst>
                                    <p:set>
                                      <p:cBhvr>
                                        <p:cTn id="26" dur="500"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ppt_x</p:attrName>
                                        </p:attrNameLst>
                                      </p:cBhvr>
                                      <p:tavLst>
                                        <p:tav tm="0">
                                          <p:val>
                                            <p:strVal val="#ppt_x-.2"/>
                                          </p:val>
                                        </p:tav>
                                        <p:tav tm="100000">
                                          <p:val>
                                            <p:strVal val="#ppt_x"/>
                                          </p:val>
                                        </p:tav>
                                      </p:tavLst>
                                    </p:anim>
                                    <p:anim calcmode="lin" valueType="num">
                                      <p:cBhvr>
                                        <p:cTn id="2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9" dur="500"/>
                                        <p:tgtEl>
                                          <p:spTgt spid="4"/>
                                        </p:tgtEl>
                                      </p:cBhvr>
                                    </p:animEffect>
                                  </p:childTnLst>
                                </p:cTn>
                              </p:par>
                              <p:par>
                                <p:cTn id="30" presetID="29" presetClass="entr" presetSubtype="0" fill="hold" grpId="0" nodeType="withEffect">
                                  <p:stCondLst>
                                    <p:cond delay="0"/>
                                  </p:stCondLst>
                                  <p:childTnLst>
                                    <p:set>
                                      <p:cBhvr>
                                        <p:cTn id="31" dur="500"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ppt_x</p:attrName>
                                        </p:attrNameLst>
                                      </p:cBhvr>
                                      <p:tavLst>
                                        <p:tav tm="0">
                                          <p:val>
                                            <p:strVal val="#ppt_x-.2"/>
                                          </p:val>
                                        </p:tav>
                                        <p:tav tm="100000">
                                          <p:val>
                                            <p:strVal val="#ppt_x"/>
                                          </p:val>
                                        </p:tav>
                                      </p:tavLst>
                                    </p:anim>
                                    <p:anim calcmode="lin" valueType="num">
                                      <p:cBhvr>
                                        <p:cTn id="33"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4" dur="500"/>
                                        <p:tgtEl>
                                          <p:spTgt spid="5"/>
                                        </p:tgtEl>
                                      </p:cBhvr>
                                    </p:animEffect>
                                  </p:childTnLst>
                                </p:cTn>
                              </p:par>
                              <p:par>
                                <p:cTn id="35" presetID="29" presetClass="entr" presetSubtype="0" fill="hold" grpId="0" nodeType="withEffect">
                                  <p:stCondLst>
                                    <p:cond delay="0"/>
                                  </p:stCondLst>
                                  <p:childTnLst>
                                    <p:set>
                                      <p:cBhvr>
                                        <p:cTn id="36" dur="500"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ppt_x</p:attrName>
                                        </p:attrNameLst>
                                      </p:cBhvr>
                                      <p:tavLst>
                                        <p:tav tm="0">
                                          <p:val>
                                            <p:strVal val="#ppt_x-.2"/>
                                          </p:val>
                                        </p:tav>
                                        <p:tav tm="100000">
                                          <p:val>
                                            <p:strVal val="#ppt_x"/>
                                          </p:val>
                                        </p:tav>
                                      </p:tavLst>
                                    </p:anim>
                                    <p:anim calcmode="lin" valueType="num">
                                      <p:cBhvr>
                                        <p:cTn id="38"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9" dur="500"/>
                                        <p:tgtEl>
                                          <p:spTgt spid="7"/>
                                        </p:tgtEl>
                                      </p:cBhvr>
                                    </p:animEffect>
                                  </p:childTnLst>
                                </p:cTn>
                              </p:par>
                              <p:par>
                                <p:cTn id="40" presetID="29" presetClass="entr" presetSubtype="0" fill="hold" grpId="0" nodeType="withEffect">
                                  <p:stCondLst>
                                    <p:cond delay="0"/>
                                  </p:stCondLst>
                                  <p:childTnLst>
                                    <p:set>
                                      <p:cBhvr>
                                        <p:cTn id="41" dur="500"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ppt_x</p:attrName>
                                        </p:attrNameLst>
                                      </p:cBhvr>
                                      <p:tavLst>
                                        <p:tav tm="0">
                                          <p:val>
                                            <p:strVal val="#ppt_x-.2"/>
                                          </p:val>
                                        </p:tav>
                                        <p:tav tm="100000">
                                          <p:val>
                                            <p:strVal val="#ppt_x"/>
                                          </p:val>
                                        </p:tav>
                                      </p:tavLst>
                                    </p:anim>
                                    <p:anim calcmode="lin" valueType="num">
                                      <p:cBhvr>
                                        <p:cTn id="43"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down)">
                                      <p:cBhvr>
                                        <p:cTn id="60" dur="500"/>
                                        <p:tgtEl>
                                          <p:spTgt spid="11"/>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down)">
                                      <p:cBhvr>
                                        <p:cTn id="63" dur="500"/>
                                        <p:tgtEl>
                                          <p:spTgt spid="37"/>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down)">
                                      <p:cBhvr>
                                        <p:cTn id="66" dur="500"/>
                                        <p:tgtEl>
                                          <p:spTgt spid="3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down)">
                                      <p:cBhvr>
                                        <p:cTn id="71" dur="500"/>
                                        <p:tgtEl>
                                          <p:spTgt spid="17"/>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wipe(down)">
                                      <p:cBhvr>
                                        <p:cTn id="74" dur="500"/>
                                        <p:tgtEl>
                                          <p:spTgt spid="34"/>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down)">
                                      <p:cBhvr>
                                        <p:cTn id="77" dur="500"/>
                                        <p:tgtEl>
                                          <p:spTgt spid="3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down)">
                                      <p:cBhvr>
                                        <p:cTn id="82" dur="500"/>
                                        <p:tgtEl>
                                          <p:spTgt spid="22"/>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500"/>
                                        <p:tgtEl>
                                          <p:spTgt spid="39"/>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down)">
                                      <p:cBhvr>
                                        <p:cTn id="8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7" grpId="0" bldLvl="0" animBg="1"/>
      <p:bldP spid="8" grpId="0" bldLvl="0" animBg="1"/>
      <p:bldP spid="9" grpId="0" bldLvl="0" animBg="1"/>
      <p:bldP spid="10" grpId="0" bldLvl="0" animBg="1"/>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AFC"/>
        </a:solidFill>
        <a:effectLst/>
      </p:bgPr>
    </p:bg>
    <p:spTree>
      <p:nvGrpSpPr>
        <p:cNvPr id="1" name=""/>
        <p:cNvGrpSpPr/>
        <p:nvPr/>
      </p:nvGrpSpPr>
      <p:grpSpPr>
        <a:xfrm>
          <a:off x="0" y="0"/>
          <a:ext cx="0" cy="0"/>
          <a:chOff x="0" y="0"/>
          <a:chExt cx="0" cy="0"/>
        </a:xfrm>
      </p:grpSpPr>
      <p:pic>
        <p:nvPicPr>
          <p:cNvPr id="15" name="图片 14" descr="5c755f0951d7ae606e2849dc6d410fa7 (1) 拷贝"/>
          <p:cNvPicPr>
            <a:picLocks noChangeAspect="1"/>
          </p:cNvPicPr>
          <p:nvPr/>
        </p:nvPicPr>
        <p:blipFill>
          <a:blip r:embed="rId1"/>
          <a:stretch>
            <a:fillRect/>
          </a:stretch>
        </p:blipFill>
        <p:spPr>
          <a:xfrm>
            <a:off x="7176135" y="4465955"/>
            <a:ext cx="3162300" cy="2437765"/>
          </a:xfrm>
          <a:prstGeom prst="rect">
            <a:avLst/>
          </a:prstGeom>
        </p:spPr>
      </p:pic>
      <p:grpSp>
        <p:nvGrpSpPr>
          <p:cNvPr id="25" name="Group 3"/>
          <p:cNvGrpSpPr/>
          <p:nvPr/>
        </p:nvGrpSpPr>
        <p:grpSpPr>
          <a:xfrm>
            <a:off x="965200" y="2573655"/>
            <a:ext cx="9138920" cy="1965325"/>
            <a:chOff x="1050566" y="2772576"/>
            <a:chExt cx="10090868" cy="2170176"/>
          </a:xfrm>
          <a:solidFill>
            <a:srgbClr val="0170C1"/>
          </a:solidFill>
        </p:grpSpPr>
        <p:sp>
          <p:nvSpPr>
            <p:cNvPr id="26" name="Block Arc 49"/>
            <p:cNvSpPr/>
            <p:nvPr/>
          </p:nvSpPr>
          <p:spPr>
            <a:xfrm>
              <a:off x="1050566" y="2786644"/>
              <a:ext cx="2156108" cy="2156108"/>
            </a:xfrm>
            <a:prstGeom prst="blockArc">
              <a:avLst>
                <a:gd name="adj1" fmla="val 10800000"/>
                <a:gd name="adj2" fmla="val 0"/>
                <a:gd name="adj3" fmla="val 8077"/>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solidFill>
                  <a:schemeClr val="tx1"/>
                </a:solidFill>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27" name="Block Arc 50"/>
            <p:cNvSpPr/>
            <p:nvPr/>
          </p:nvSpPr>
          <p:spPr>
            <a:xfrm flipV="1">
              <a:off x="3034256" y="2772576"/>
              <a:ext cx="2156108" cy="2156108"/>
            </a:xfrm>
            <a:prstGeom prst="blockArc">
              <a:avLst>
                <a:gd name="adj1" fmla="val 10800000"/>
                <a:gd name="adj2" fmla="val 0"/>
                <a:gd name="adj3" fmla="val 807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solidFill>
                  <a:schemeClr val="tx1"/>
                </a:solidFill>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28" name="Block Arc 51"/>
            <p:cNvSpPr/>
            <p:nvPr/>
          </p:nvSpPr>
          <p:spPr>
            <a:xfrm>
              <a:off x="5017946" y="2786644"/>
              <a:ext cx="2156108" cy="2156108"/>
            </a:xfrm>
            <a:prstGeom prst="blockArc">
              <a:avLst>
                <a:gd name="adj1" fmla="val 10800000"/>
                <a:gd name="adj2" fmla="val 0"/>
                <a:gd name="adj3" fmla="val 8077"/>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solidFill>
                  <a:schemeClr val="tx1"/>
                </a:solidFill>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29" name="Block Arc 52"/>
            <p:cNvSpPr/>
            <p:nvPr/>
          </p:nvSpPr>
          <p:spPr>
            <a:xfrm flipV="1">
              <a:off x="7001636" y="2772576"/>
              <a:ext cx="2156108" cy="2156108"/>
            </a:xfrm>
            <a:prstGeom prst="blockArc">
              <a:avLst>
                <a:gd name="adj1" fmla="val 10800000"/>
                <a:gd name="adj2" fmla="val 0"/>
                <a:gd name="adj3" fmla="val 807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solidFill>
                  <a:schemeClr val="tx1"/>
                </a:solidFill>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30" name="Block Arc 53"/>
            <p:cNvSpPr/>
            <p:nvPr/>
          </p:nvSpPr>
          <p:spPr>
            <a:xfrm>
              <a:off x="8985326" y="2786644"/>
              <a:ext cx="2156108" cy="2156108"/>
            </a:xfrm>
            <a:prstGeom prst="blockArc">
              <a:avLst>
                <a:gd name="adj1" fmla="val 10800000"/>
                <a:gd name="adj2" fmla="val 0"/>
                <a:gd name="adj3" fmla="val 8077"/>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dirty="0">
                <a:solidFill>
                  <a:schemeClr val="tx1"/>
                </a:solidFill>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grpSp>
      <p:grpSp>
        <p:nvGrpSpPr>
          <p:cNvPr id="31" name="Group 7"/>
          <p:cNvGrpSpPr/>
          <p:nvPr/>
        </p:nvGrpSpPr>
        <p:grpSpPr>
          <a:xfrm>
            <a:off x="6780530" y="2998470"/>
            <a:ext cx="1102360" cy="1102360"/>
            <a:chOff x="7471157" y="3242097"/>
            <a:chExt cx="1217066" cy="1217066"/>
          </a:xfrm>
        </p:grpSpPr>
        <p:sp>
          <p:nvSpPr>
            <p:cNvPr id="32" name="Oval 58"/>
            <p:cNvSpPr/>
            <p:nvPr/>
          </p:nvSpPr>
          <p:spPr>
            <a:xfrm>
              <a:off x="7471157" y="3242097"/>
              <a:ext cx="1217066" cy="1217066"/>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dirty="0">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33" name="Freeform 60"/>
            <p:cNvSpPr>
              <a:spLocks noEditPoints="1"/>
            </p:cNvSpPr>
            <p:nvPr/>
          </p:nvSpPr>
          <p:spPr bwMode="auto">
            <a:xfrm>
              <a:off x="7885731" y="3639946"/>
              <a:ext cx="387918" cy="438717"/>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72322" tIns="36161" rIns="72322" bIns="3616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25">
                <a:solidFill>
                  <a:prstClr val="black"/>
                </a:solidFill>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grpSp>
      <p:grpSp>
        <p:nvGrpSpPr>
          <p:cNvPr id="34" name="Group 8"/>
          <p:cNvGrpSpPr/>
          <p:nvPr/>
        </p:nvGrpSpPr>
        <p:grpSpPr>
          <a:xfrm>
            <a:off x="8576945" y="2998470"/>
            <a:ext cx="1102360" cy="1102360"/>
            <a:chOff x="9454847" y="3242097"/>
            <a:chExt cx="1217066" cy="1217066"/>
          </a:xfrm>
        </p:grpSpPr>
        <p:sp>
          <p:nvSpPr>
            <p:cNvPr id="35" name="Oval 59"/>
            <p:cNvSpPr/>
            <p:nvPr/>
          </p:nvSpPr>
          <p:spPr>
            <a:xfrm>
              <a:off x="9454847" y="3242097"/>
              <a:ext cx="1217066" cy="1217066"/>
            </a:xfrm>
            <a:prstGeom prst="ellipse">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dirty="0">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36" name="Freeform 61"/>
            <p:cNvSpPr>
              <a:spLocks noEditPoints="1"/>
            </p:cNvSpPr>
            <p:nvPr/>
          </p:nvSpPr>
          <p:spPr bwMode="auto">
            <a:xfrm>
              <a:off x="9854412" y="3611644"/>
              <a:ext cx="417935" cy="477972"/>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72322" tIns="36161" rIns="72322" bIns="3616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25">
                <a:solidFill>
                  <a:prstClr val="black"/>
                </a:solidFill>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grpSp>
      <p:grpSp>
        <p:nvGrpSpPr>
          <p:cNvPr id="37" name="Group 5"/>
          <p:cNvGrpSpPr/>
          <p:nvPr/>
        </p:nvGrpSpPr>
        <p:grpSpPr>
          <a:xfrm>
            <a:off x="3187065" y="2998470"/>
            <a:ext cx="1102360" cy="1102360"/>
            <a:chOff x="3503777" y="3242097"/>
            <a:chExt cx="1217066" cy="1217066"/>
          </a:xfrm>
        </p:grpSpPr>
        <p:sp>
          <p:nvSpPr>
            <p:cNvPr id="38" name="Oval 56"/>
            <p:cNvSpPr/>
            <p:nvPr/>
          </p:nvSpPr>
          <p:spPr>
            <a:xfrm>
              <a:off x="3503777" y="3242097"/>
              <a:ext cx="1217066" cy="1217066"/>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39" name="Freeform 62"/>
            <p:cNvSpPr>
              <a:spLocks noEditPoints="1"/>
            </p:cNvSpPr>
            <p:nvPr/>
          </p:nvSpPr>
          <p:spPr bwMode="auto">
            <a:xfrm>
              <a:off x="3944905" y="3598612"/>
              <a:ext cx="334809" cy="5287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72322" tIns="36161" rIns="72322" bIns="3616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25">
                <a:solidFill>
                  <a:prstClr val="black"/>
                </a:solidFill>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grpSp>
      <p:grpSp>
        <p:nvGrpSpPr>
          <p:cNvPr id="40" name="Group 6"/>
          <p:cNvGrpSpPr/>
          <p:nvPr/>
        </p:nvGrpSpPr>
        <p:grpSpPr>
          <a:xfrm>
            <a:off x="4984115" y="2998470"/>
            <a:ext cx="1102360" cy="1102360"/>
            <a:chOff x="5487467" y="3242097"/>
            <a:chExt cx="1217066" cy="1217066"/>
          </a:xfrm>
        </p:grpSpPr>
        <p:sp>
          <p:nvSpPr>
            <p:cNvPr id="41" name="Oval 57"/>
            <p:cNvSpPr/>
            <p:nvPr/>
          </p:nvSpPr>
          <p:spPr>
            <a:xfrm>
              <a:off x="5487467" y="3242097"/>
              <a:ext cx="1217066" cy="1217066"/>
            </a:xfrm>
            <a:prstGeom prst="ellipse">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42" name="Freeform 63"/>
            <p:cNvSpPr>
              <a:spLocks noEditPoints="1"/>
            </p:cNvSpPr>
            <p:nvPr/>
          </p:nvSpPr>
          <p:spPr bwMode="auto">
            <a:xfrm>
              <a:off x="5862422" y="3626092"/>
              <a:ext cx="468733" cy="46642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72322" tIns="36161" rIns="72322" bIns="3616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25">
                <a:solidFill>
                  <a:prstClr val="black"/>
                </a:solidFill>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grpSp>
      <p:grpSp>
        <p:nvGrpSpPr>
          <p:cNvPr id="43" name="Group 4"/>
          <p:cNvGrpSpPr/>
          <p:nvPr/>
        </p:nvGrpSpPr>
        <p:grpSpPr>
          <a:xfrm>
            <a:off x="1390650" y="2998470"/>
            <a:ext cx="1102360" cy="1102360"/>
            <a:chOff x="1520087" y="3242097"/>
            <a:chExt cx="1217066" cy="1217066"/>
          </a:xfrm>
        </p:grpSpPr>
        <p:sp>
          <p:nvSpPr>
            <p:cNvPr id="44" name="Oval 55"/>
            <p:cNvSpPr/>
            <p:nvPr/>
          </p:nvSpPr>
          <p:spPr>
            <a:xfrm>
              <a:off x="1520087" y="3242097"/>
              <a:ext cx="1217066" cy="1217066"/>
            </a:xfrm>
            <a:prstGeom prst="ellipse">
              <a:avLst/>
            </a:prstGeom>
            <a:solidFill>
              <a:srgbClr val="B61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45" name="Freeform 64"/>
            <p:cNvSpPr>
              <a:spLocks noEditPoints="1"/>
            </p:cNvSpPr>
            <p:nvPr/>
          </p:nvSpPr>
          <p:spPr bwMode="auto">
            <a:xfrm>
              <a:off x="1908425" y="3542148"/>
              <a:ext cx="460437" cy="536153"/>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bg1"/>
            </a:solidFill>
            <a:ln>
              <a:noFill/>
            </a:ln>
          </p:spPr>
          <p:txBody>
            <a:bodyPr vert="horz" wrap="square" lIns="72322" tIns="36161" rIns="72322" bIns="3616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25">
                <a:solidFill>
                  <a:prstClr val="black"/>
                </a:solidFill>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grpSp>
      <p:grpSp>
        <p:nvGrpSpPr>
          <p:cNvPr id="46" name="Group 68"/>
          <p:cNvGrpSpPr/>
          <p:nvPr/>
        </p:nvGrpSpPr>
        <p:grpSpPr>
          <a:xfrm>
            <a:off x="1868170" y="4213225"/>
            <a:ext cx="135255" cy="475615"/>
            <a:chOff x="8243431" y="1672074"/>
            <a:chExt cx="199000" cy="699358"/>
          </a:xfrm>
          <a:solidFill>
            <a:srgbClr val="B6192F"/>
          </a:solidFill>
        </p:grpSpPr>
        <p:sp>
          <p:nvSpPr>
            <p:cNvPr id="47" name="Oval 65"/>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48" name="Oval 66"/>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49" name="Oval 67"/>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grpSp>
      <p:grpSp>
        <p:nvGrpSpPr>
          <p:cNvPr id="50" name="Group 69"/>
          <p:cNvGrpSpPr/>
          <p:nvPr/>
        </p:nvGrpSpPr>
        <p:grpSpPr>
          <a:xfrm>
            <a:off x="5467350" y="4213225"/>
            <a:ext cx="135255" cy="475615"/>
            <a:chOff x="8243431" y="1672074"/>
            <a:chExt cx="199000" cy="699358"/>
          </a:xfrm>
          <a:solidFill>
            <a:srgbClr val="B6192F"/>
          </a:solidFill>
        </p:grpSpPr>
        <p:sp>
          <p:nvSpPr>
            <p:cNvPr id="51" name="Oval 70"/>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52" name="Oval 71"/>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53" name="Oval 72"/>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grpSp>
      <p:grpSp>
        <p:nvGrpSpPr>
          <p:cNvPr id="54" name="Group 73"/>
          <p:cNvGrpSpPr/>
          <p:nvPr/>
        </p:nvGrpSpPr>
        <p:grpSpPr>
          <a:xfrm>
            <a:off x="9060180" y="4213225"/>
            <a:ext cx="135255" cy="475615"/>
            <a:chOff x="8243431" y="1672074"/>
            <a:chExt cx="199000" cy="699358"/>
          </a:xfrm>
          <a:solidFill>
            <a:srgbClr val="B6192F"/>
          </a:solidFill>
        </p:grpSpPr>
        <p:sp>
          <p:nvSpPr>
            <p:cNvPr id="55" name="Oval 74"/>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56" name="Oval 75"/>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57" name="Oval 76"/>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grpSp>
      <p:grpSp>
        <p:nvGrpSpPr>
          <p:cNvPr id="58" name="Group 77"/>
          <p:cNvGrpSpPr/>
          <p:nvPr/>
        </p:nvGrpSpPr>
        <p:grpSpPr>
          <a:xfrm>
            <a:off x="3670935" y="2410460"/>
            <a:ext cx="135255" cy="475615"/>
            <a:chOff x="8243431" y="1672074"/>
            <a:chExt cx="199000" cy="699358"/>
          </a:xfrm>
          <a:solidFill>
            <a:srgbClr val="A6A6A6"/>
          </a:solidFill>
        </p:grpSpPr>
        <p:sp>
          <p:nvSpPr>
            <p:cNvPr id="59" name="Oval 78"/>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60" name="Oval 79"/>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61" name="Oval 80"/>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grpSp>
      <p:grpSp>
        <p:nvGrpSpPr>
          <p:cNvPr id="62" name="Group 81"/>
          <p:cNvGrpSpPr/>
          <p:nvPr/>
        </p:nvGrpSpPr>
        <p:grpSpPr>
          <a:xfrm>
            <a:off x="7263765" y="2410460"/>
            <a:ext cx="135255" cy="475615"/>
            <a:chOff x="8243431" y="1672074"/>
            <a:chExt cx="199000" cy="699358"/>
          </a:xfrm>
          <a:solidFill>
            <a:srgbClr val="A6A6A6"/>
          </a:solidFill>
        </p:grpSpPr>
        <p:sp>
          <p:nvSpPr>
            <p:cNvPr id="63" name="Oval 82"/>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64" name="Oval 83"/>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sp>
          <p:nvSpPr>
            <p:cNvPr id="65" name="Oval 84"/>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5">
                <a:latin typeface="思源黑体 CN Normal" panose="020B0400000000000000" charset="-122"/>
                <a:ea typeface="思源黑体 CN Normal" panose="020B0400000000000000" charset="-122"/>
                <a:cs typeface="Arial" panose="020B0604020202020204" pitchFamily="34" charset="0"/>
                <a:sym typeface="inpin heiti" panose="00000500000000000000" pitchFamily="2" charset="-122"/>
              </a:endParaRPr>
            </a:p>
          </p:txBody>
        </p:sp>
      </p:grpSp>
      <p:grpSp>
        <p:nvGrpSpPr>
          <p:cNvPr id="74" name="组合 73"/>
          <p:cNvGrpSpPr/>
          <p:nvPr/>
        </p:nvGrpSpPr>
        <p:grpSpPr>
          <a:xfrm>
            <a:off x="877570" y="5007610"/>
            <a:ext cx="2075180" cy="1240155"/>
            <a:chOff x="1316" y="6956"/>
            <a:chExt cx="3268" cy="1953"/>
          </a:xfrm>
        </p:grpSpPr>
        <p:sp>
          <p:nvSpPr>
            <p:cNvPr id="72" name="TextBox 6"/>
            <p:cNvSpPr txBox="1"/>
            <p:nvPr/>
          </p:nvSpPr>
          <p:spPr>
            <a:xfrm>
              <a:off x="1316" y="6956"/>
              <a:ext cx="3269" cy="533"/>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endPar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73" name="TextBox 9"/>
            <p:cNvSpPr txBox="1"/>
            <p:nvPr/>
          </p:nvSpPr>
          <p:spPr>
            <a:xfrm>
              <a:off x="1676" y="7407"/>
              <a:ext cx="2444" cy="150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您的内容打在这里，或者通过复制您的文本后，在此框中选择粘贴。</a:t>
              </a:r>
              <a:endPar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grpSp>
      <p:grpSp>
        <p:nvGrpSpPr>
          <p:cNvPr id="75" name="组合 74"/>
          <p:cNvGrpSpPr/>
          <p:nvPr/>
        </p:nvGrpSpPr>
        <p:grpSpPr>
          <a:xfrm>
            <a:off x="2700655" y="1040130"/>
            <a:ext cx="2075180" cy="1240155"/>
            <a:chOff x="1316" y="6956"/>
            <a:chExt cx="3268" cy="1953"/>
          </a:xfrm>
        </p:grpSpPr>
        <p:sp>
          <p:nvSpPr>
            <p:cNvPr id="76" name="TextBox 6"/>
            <p:cNvSpPr txBox="1"/>
            <p:nvPr/>
          </p:nvSpPr>
          <p:spPr>
            <a:xfrm>
              <a:off x="1316" y="6956"/>
              <a:ext cx="3269" cy="533"/>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endPar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77" name="TextBox 9"/>
            <p:cNvSpPr txBox="1"/>
            <p:nvPr/>
          </p:nvSpPr>
          <p:spPr>
            <a:xfrm>
              <a:off x="1676" y="7407"/>
              <a:ext cx="2444" cy="150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您的内容打在这里，或者通过复制您的文本后，在此框中选择粘贴。</a:t>
              </a:r>
              <a:endPar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grpSp>
      <p:grpSp>
        <p:nvGrpSpPr>
          <p:cNvPr id="78" name="组合 77"/>
          <p:cNvGrpSpPr/>
          <p:nvPr/>
        </p:nvGrpSpPr>
        <p:grpSpPr>
          <a:xfrm>
            <a:off x="4537710" y="5007610"/>
            <a:ext cx="2075180" cy="1240155"/>
            <a:chOff x="1316" y="6956"/>
            <a:chExt cx="3268" cy="1953"/>
          </a:xfrm>
        </p:grpSpPr>
        <p:sp>
          <p:nvSpPr>
            <p:cNvPr id="79" name="TextBox 6"/>
            <p:cNvSpPr txBox="1"/>
            <p:nvPr/>
          </p:nvSpPr>
          <p:spPr>
            <a:xfrm>
              <a:off x="1316" y="6956"/>
              <a:ext cx="3269" cy="533"/>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endPar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80" name="TextBox 9"/>
            <p:cNvSpPr txBox="1"/>
            <p:nvPr/>
          </p:nvSpPr>
          <p:spPr>
            <a:xfrm>
              <a:off x="1676" y="7407"/>
              <a:ext cx="2444" cy="150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您的内容打在这里，或者通过复制您的文本后，在此框中选择粘贴。</a:t>
              </a:r>
              <a:endPar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grpSp>
      <p:grpSp>
        <p:nvGrpSpPr>
          <p:cNvPr id="81" name="组合 80"/>
          <p:cNvGrpSpPr/>
          <p:nvPr/>
        </p:nvGrpSpPr>
        <p:grpSpPr>
          <a:xfrm>
            <a:off x="6293485" y="1040130"/>
            <a:ext cx="2075180" cy="1240155"/>
            <a:chOff x="1316" y="6956"/>
            <a:chExt cx="3268" cy="1953"/>
          </a:xfrm>
        </p:grpSpPr>
        <p:sp>
          <p:nvSpPr>
            <p:cNvPr id="82" name="TextBox 6"/>
            <p:cNvSpPr txBox="1"/>
            <p:nvPr/>
          </p:nvSpPr>
          <p:spPr>
            <a:xfrm>
              <a:off x="1316" y="6956"/>
              <a:ext cx="3269" cy="533"/>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endPar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83" name="TextBox 9"/>
            <p:cNvSpPr txBox="1"/>
            <p:nvPr/>
          </p:nvSpPr>
          <p:spPr>
            <a:xfrm>
              <a:off x="1676" y="7407"/>
              <a:ext cx="2444" cy="150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您的内容打在这里，或者通过复制您的文本后，在此框中选择粘贴。</a:t>
              </a:r>
              <a:endPar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grpSp>
      <p:grpSp>
        <p:nvGrpSpPr>
          <p:cNvPr id="84" name="组合 83"/>
          <p:cNvGrpSpPr/>
          <p:nvPr/>
        </p:nvGrpSpPr>
        <p:grpSpPr>
          <a:xfrm>
            <a:off x="8036560" y="5007610"/>
            <a:ext cx="2075180" cy="1240155"/>
            <a:chOff x="1316" y="6956"/>
            <a:chExt cx="3268" cy="1953"/>
          </a:xfrm>
        </p:grpSpPr>
        <p:sp>
          <p:nvSpPr>
            <p:cNvPr id="85" name="TextBox 6"/>
            <p:cNvSpPr txBox="1"/>
            <p:nvPr/>
          </p:nvSpPr>
          <p:spPr>
            <a:xfrm>
              <a:off x="1316" y="6956"/>
              <a:ext cx="3269" cy="533"/>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endPar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86" name="TextBox 9"/>
            <p:cNvSpPr txBox="1"/>
            <p:nvPr/>
          </p:nvSpPr>
          <p:spPr>
            <a:xfrm>
              <a:off x="1676" y="7407"/>
              <a:ext cx="2444" cy="150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您的内容打在这里，或者通过复制您的文本后，在此框中选择粘贴。</a:t>
              </a:r>
              <a:endPar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grpSp>
      <p:grpSp>
        <p:nvGrpSpPr>
          <p:cNvPr id="9" name="组合 8"/>
          <p:cNvGrpSpPr/>
          <p:nvPr/>
        </p:nvGrpSpPr>
        <p:grpSpPr>
          <a:xfrm>
            <a:off x="12700" y="268605"/>
            <a:ext cx="4028440" cy="787400"/>
            <a:chOff x="20" y="423"/>
            <a:chExt cx="6344" cy="1240"/>
          </a:xfrm>
        </p:grpSpPr>
        <p:grpSp>
          <p:nvGrpSpPr>
            <p:cNvPr id="2" name="组合 110"/>
            <p:cNvGrpSpPr/>
            <p:nvPr/>
          </p:nvGrpSpPr>
          <p:grpSpPr bwMode="auto">
            <a:xfrm>
              <a:off x="20" y="502"/>
              <a:ext cx="323" cy="1043"/>
              <a:chOff x="0" y="0"/>
              <a:chExt cx="205106" cy="1089212"/>
            </a:xfrm>
            <a:solidFill>
              <a:srgbClr val="B6192F"/>
            </a:solidFill>
          </p:grpSpPr>
          <p:sp>
            <p:nvSpPr>
              <p:cNvPr id="5" name="矩形 111"/>
              <p:cNvSpPr>
                <a:spLocks noChangeArrowheads="1"/>
              </p:cNvSpPr>
              <p:nvPr/>
            </p:nvSpPr>
            <p:spPr bwMode="auto">
              <a:xfrm rot="5400000">
                <a:off x="-480060" y="480060"/>
                <a:ext cx="1089212" cy="129092"/>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7" name="矩形 112"/>
              <p:cNvSpPr>
                <a:spLocks noChangeArrowheads="1"/>
              </p:cNvSpPr>
              <p:nvPr/>
            </p:nvSpPr>
            <p:spPr bwMode="auto">
              <a:xfrm rot="5400000">
                <a:off x="-366300" y="517804"/>
                <a:ext cx="1089212" cy="53601"/>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sp>
          <p:nvSpPr>
            <p:cNvPr id="21" name="矩形 113"/>
            <p:cNvSpPr>
              <a:spLocks noChangeArrowheads="1"/>
            </p:cNvSpPr>
            <p:nvPr/>
          </p:nvSpPr>
          <p:spPr bwMode="auto">
            <a:xfrm>
              <a:off x="476" y="423"/>
              <a:ext cx="5888"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Bold" panose="020B0800000000000000" charset="-122"/>
                  <a:ea typeface="思源黑体 Bold" panose="020B0800000000000000" charset="-122"/>
                  <a:cs typeface="Segoe UI" panose="020B0502040204020203" pitchFamily="34" charset="0"/>
                  <a:sym typeface="Segoe UI" panose="020B0502040204020203" pitchFamily="34" charset="0"/>
                </a:rPr>
                <a:t>点击添加文字标题内容</a:t>
              </a:r>
              <a:endParaRPr kumimoji="0" lang="zh-CN" altLang="en-US" sz="2800" b="1" i="0" u="none" strike="noStrike" kern="1200" cap="none" spc="0" normalizeH="0" baseline="0" noProof="0" dirty="0">
                <a:ln>
                  <a:noFill/>
                </a:ln>
                <a:solidFill>
                  <a:srgbClr val="C00000"/>
                </a:solidFill>
                <a:effectLst/>
                <a:uLnTx/>
                <a:uFillTx/>
                <a:latin typeface="思源黑体 Bold" panose="020B0800000000000000" charset="-122"/>
                <a:ea typeface="思源黑体 Bold" panose="020B0800000000000000" charset="-122"/>
                <a:cs typeface="Segoe UI" panose="020B0502040204020203" pitchFamily="34" charset="0"/>
                <a:sym typeface="Segoe UI" panose="020B0502040204020203" pitchFamily="34" charset="0"/>
              </a:endParaRPr>
            </a:p>
          </p:txBody>
        </p:sp>
        <p:sp>
          <p:nvSpPr>
            <p:cNvPr id="8" name="文本框 114"/>
            <p:cNvSpPr>
              <a:spLocks noChangeArrowheads="1"/>
            </p:cNvSpPr>
            <p:nvPr/>
          </p:nvSpPr>
          <p:spPr bwMode="auto">
            <a:xfrm>
              <a:off x="476" y="1133"/>
              <a:ext cx="5791"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srgbClr val="C00000"/>
                  </a:solidFill>
                  <a:effectLst/>
                  <a:uLnTx/>
                  <a:uFillTx/>
                  <a:latin typeface="思源黑体 CN Light" panose="020B0300000000000000" charset="-122"/>
                  <a:ea typeface="思源黑体 CN Light" panose="020B0300000000000000" charset="-122"/>
                  <a:cs typeface="Segoe UI" panose="020B0502040204020203" pitchFamily="34" charset="0"/>
                  <a:sym typeface="Segoe UI" panose="020B0502040204020203" pitchFamily="34" charset="0"/>
                </a:rPr>
                <a:t>DIANJITIANJIAWENZIBIAOTINEIRON</a:t>
              </a:r>
              <a:endParaRPr kumimoji="0" lang="en-US" altLang="en-US" sz="1600" b="0" i="0" u="none" strike="noStrike" kern="1200" cap="none" spc="0" normalizeH="0" baseline="0" noProof="0" dirty="0">
                <a:ln>
                  <a:noFill/>
                </a:ln>
                <a:solidFill>
                  <a:srgbClr val="C00000"/>
                </a:solidFill>
                <a:effectLst/>
                <a:uLnTx/>
                <a:uFillTx/>
                <a:latin typeface="思源黑体 CN Light" panose="020B0300000000000000" charset="-122"/>
                <a:ea typeface="思源黑体 CN Light" panose="020B0300000000000000" charset="-122"/>
                <a:cs typeface="Segoe UI" panose="020B0502040204020203" pitchFamily="34" charset="0"/>
                <a:sym typeface="Segoe UI" panose="020B0502040204020203"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par>
                                <p:cTn id="8" presetID="16" presetClass="entr" presetSubtype="21"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arn(inVertical)">
                                      <p:cBhvr>
                                        <p:cTn id="10" dur="500"/>
                                        <p:tgtEl>
                                          <p:spTgt spid="46"/>
                                        </p:tgtEl>
                                      </p:cBhvr>
                                    </p:animEffect>
                                  </p:childTnLst>
                                </p:cTn>
                              </p:par>
                              <p:par>
                                <p:cTn id="11" presetID="16" presetClass="entr" presetSubtype="21"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par>
                                <p:cTn id="14" presetID="16" presetClass="entr" presetSubtype="21"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arn(inVertical)">
                                      <p:cBhvr>
                                        <p:cTn id="16" dur="500"/>
                                        <p:tgtEl>
                                          <p:spTgt spid="37"/>
                                        </p:tgtEl>
                                      </p:cBhvr>
                                    </p:animEffect>
                                  </p:childTnLst>
                                </p:cTn>
                              </p:par>
                              <p:par>
                                <p:cTn id="17" presetID="16" presetClass="entr" presetSubtype="21"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barn(inVertical)">
                                      <p:cBhvr>
                                        <p:cTn id="19" dur="500"/>
                                        <p:tgtEl>
                                          <p:spTgt spid="58"/>
                                        </p:tgtEl>
                                      </p:cBhvr>
                                    </p:animEffect>
                                  </p:childTnLst>
                                </p:cTn>
                              </p:par>
                              <p:par>
                                <p:cTn id="20" presetID="16" presetClass="entr" presetSubtype="21"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arn(inVertical)">
                                      <p:cBhvr>
                                        <p:cTn id="22" dur="500"/>
                                        <p:tgtEl>
                                          <p:spTgt spid="40"/>
                                        </p:tgtEl>
                                      </p:cBhvr>
                                    </p:animEffect>
                                  </p:childTnLst>
                                </p:cTn>
                              </p:par>
                              <p:par>
                                <p:cTn id="23" presetID="16" presetClass="entr" presetSubtype="21"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barn(inVertical)">
                                      <p:cBhvr>
                                        <p:cTn id="25" dur="500"/>
                                        <p:tgtEl>
                                          <p:spTgt spid="50"/>
                                        </p:tgtEl>
                                      </p:cBhvr>
                                    </p:animEffect>
                                  </p:childTnLst>
                                </p:cTn>
                              </p:par>
                              <p:par>
                                <p:cTn id="26" presetID="16" presetClass="entr" presetSubtype="21"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arn(inVertical)">
                                      <p:cBhvr>
                                        <p:cTn id="28" dur="500"/>
                                        <p:tgtEl>
                                          <p:spTgt spid="31"/>
                                        </p:tgtEl>
                                      </p:cBhvr>
                                    </p:animEffect>
                                  </p:childTnLst>
                                </p:cTn>
                              </p:par>
                              <p:par>
                                <p:cTn id="29" presetID="16" presetClass="entr" presetSubtype="21" fill="hold" nodeType="with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barn(inVertical)">
                                      <p:cBhvr>
                                        <p:cTn id="31" dur="500"/>
                                        <p:tgtEl>
                                          <p:spTgt spid="62"/>
                                        </p:tgtEl>
                                      </p:cBhvr>
                                    </p:animEffect>
                                  </p:childTnLst>
                                </p:cTn>
                              </p:par>
                              <p:par>
                                <p:cTn id="32" presetID="16" presetClass="entr" presetSubtype="21"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barn(inVertical)">
                                      <p:cBhvr>
                                        <p:cTn id="34" dur="500"/>
                                        <p:tgtEl>
                                          <p:spTgt spid="34"/>
                                        </p:tgtEl>
                                      </p:cBhvr>
                                    </p:animEffect>
                                  </p:childTnLst>
                                </p:cTn>
                              </p:par>
                              <p:par>
                                <p:cTn id="35" presetID="16" presetClass="entr" presetSubtype="21"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barn(inVertical)">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wipe(down)">
                                      <p:cBhvr>
                                        <p:cTn id="42" dur="500"/>
                                        <p:tgtEl>
                                          <p:spTgt spid="75"/>
                                        </p:tgtEl>
                                      </p:cBhvr>
                                    </p:animEffect>
                                  </p:childTnLst>
                                </p:cTn>
                              </p:par>
                              <p:par>
                                <p:cTn id="43" presetID="22" presetClass="entr" presetSubtype="4" fill="hold" nodeType="with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down)">
                                      <p:cBhvr>
                                        <p:cTn id="45" dur="500"/>
                                        <p:tgtEl>
                                          <p:spTgt spid="8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wipe(down)">
                                      <p:cBhvr>
                                        <p:cTn id="50" dur="500"/>
                                        <p:tgtEl>
                                          <p:spTgt spid="74"/>
                                        </p:tgtEl>
                                      </p:cBhvr>
                                    </p:animEffect>
                                  </p:childTnLst>
                                </p:cTn>
                              </p:par>
                              <p:par>
                                <p:cTn id="51" presetID="22" presetClass="entr" presetSubtype="4" fill="hold" nodeType="with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wipe(down)">
                                      <p:cBhvr>
                                        <p:cTn id="53" dur="500"/>
                                        <p:tgtEl>
                                          <p:spTgt spid="78"/>
                                        </p:tgtEl>
                                      </p:cBhvr>
                                    </p:animEffect>
                                  </p:childTnLst>
                                </p:cTn>
                              </p:par>
                              <p:par>
                                <p:cTn id="54" presetID="22" presetClass="entr" presetSubtype="4" fill="hold" nodeType="withEffect">
                                  <p:stCondLst>
                                    <p:cond delay="0"/>
                                  </p:stCondLst>
                                  <p:childTnLst>
                                    <p:set>
                                      <p:cBhvr>
                                        <p:cTn id="55" dur="1" fill="hold">
                                          <p:stCondLst>
                                            <p:cond delay="0"/>
                                          </p:stCondLst>
                                        </p:cTn>
                                        <p:tgtEl>
                                          <p:spTgt spid="84"/>
                                        </p:tgtEl>
                                        <p:attrNameLst>
                                          <p:attrName>style.visibility</p:attrName>
                                        </p:attrNameLst>
                                      </p:cBhvr>
                                      <p:to>
                                        <p:strVal val="visible"/>
                                      </p:to>
                                    </p:set>
                                    <p:animEffect transition="in" filter="wipe(down)">
                                      <p:cBhvr>
                                        <p:cTn id="56"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 name="文本框 6"/>
          <p:cNvSpPr txBox="1"/>
          <p:nvPr/>
        </p:nvSpPr>
        <p:spPr>
          <a:xfrm>
            <a:off x="6502083" y="1764983"/>
            <a:ext cx="990600" cy="922020"/>
          </a:xfrm>
          <a:prstGeom prst="rect">
            <a:avLst/>
          </a:prstGeom>
          <a:noFill/>
        </p:spPr>
        <p:txBody>
          <a:bodyPr wrap="none" rtlCol="0">
            <a:spAutoFit/>
          </a:bodyPr>
          <a:lstStyle/>
          <a:p>
            <a:pPr algn="ctr"/>
            <a:r>
              <a:rPr lang="en-US" altLang="zh-CN" sz="5400">
                <a:solidFill>
                  <a:srgbClr val="C00000"/>
                </a:solidFill>
                <a:latin typeface="思源黑体 Bold" panose="020B0800000000000000" charset="-122"/>
                <a:ea typeface="思源黑体 Bold" panose="020B0800000000000000" charset="-122"/>
                <a:cs typeface="思源黑体 CN Normal" panose="020B0400000000000000" charset="-122"/>
              </a:rPr>
              <a:t>03</a:t>
            </a:r>
            <a:endParaRPr lang="en-US" altLang="zh-CN" sz="5400">
              <a:solidFill>
                <a:srgbClr val="C00000"/>
              </a:solidFill>
              <a:latin typeface="思源黑体 Bold" panose="020B0800000000000000" charset="-122"/>
              <a:ea typeface="思源黑体 Bold" panose="020B0800000000000000" charset="-122"/>
              <a:cs typeface="思源黑体 CN Normal" panose="020B0400000000000000" charset="-122"/>
            </a:endParaRPr>
          </a:p>
        </p:txBody>
      </p:sp>
      <p:grpSp>
        <p:nvGrpSpPr>
          <p:cNvPr id="8" name="组合 7"/>
          <p:cNvGrpSpPr/>
          <p:nvPr/>
        </p:nvGrpSpPr>
        <p:grpSpPr>
          <a:xfrm>
            <a:off x="4668520" y="2687320"/>
            <a:ext cx="4658995" cy="1105535"/>
            <a:chOff x="5417" y="3944"/>
            <a:chExt cx="7337" cy="1741"/>
          </a:xfrm>
        </p:grpSpPr>
        <p:sp>
          <p:nvSpPr>
            <p:cNvPr id="21" name="文本框 20"/>
            <p:cNvSpPr txBox="1"/>
            <p:nvPr/>
          </p:nvSpPr>
          <p:spPr>
            <a:xfrm>
              <a:off x="5417" y="3944"/>
              <a:ext cx="7337" cy="1016"/>
            </a:xfrm>
            <a:prstGeom prst="rect">
              <a:avLst/>
            </a:prstGeom>
            <a:noFill/>
          </p:spPr>
          <p:txBody>
            <a:bodyPr wrap="square" rtlCol="0">
              <a:spAutoFit/>
            </a:bodyPr>
            <a:lstStyle/>
            <a:p>
              <a:pPr algn="ctr"/>
              <a:r>
                <a:rPr lang="zh-CN" altLang="en-US" sz="3600">
                  <a:solidFill>
                    <a:srgbClr val="C00000"/>
                  </a:solidFill>
                  <a:latin typeface="思源黑体 Bold" panose="020B0800000000000000" charset="-122"/>
                  <a:ea typeface="思源黑体 Bold" panose="020B0800000000000000" charset="-122"/>
                  <a:cs typeface="思源黑体 CN Normal" panose="020B0400000000000000" charset="-122"/>
                </a:rPr>
                <a:t>请输入您的标题内容</a:t>
              </a:r>
              <a:endParaRPr lang="zh-CN" altLang="en-US" sz="3600">
                <a:solidFill>
                  <a:srgbClr val="C00000"/>
                </a:solidFill>
                <a:latin typeface="思源黑体 Bold" panose="020B0800000000000000" charset="-122"/>
                <a:ea typeface="思源黑体 Bold" panose="020B0800000000000000" charset="-122"/>
                <a:cs typeface="思源黑体 CN Normal" panose="020B0400000000000000" charset="-122"/>
              </a:endParaRPr>
            </a:p>
          </p:txBody>
        </p:sp>
        <p:sp>
          <p:nvSpPr>
            <p:cNvPr id="22" name="文本框 21"/>
            <p:cNvSpPr txBox="1"/>
            <p:nvPr/>
          </p:nvSpPr>
          <p:spPr>
            <a:xfrm>
              <a:off x="6488" y="4960"/>
              <a:ext cx="5196" cy="725"/>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endPar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2089</Words>
  <Application>WPS 演示</Application>
  <PresentationFormat>自定义</PresentationFormat>
  <Paragraphs>237</Paragraphs>
  <Slides>16</Slides>
  <Notes>15</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16</vt:i4>
      </vt:variant>
    </vt:vector>
  </HeadingPairs>
  <TitlesOfParts>
    <vt:vector size="38" baseType="lpstr">
      <vt:lpstr>Arial</vt:lpstr>
      <vt:lpstr>宋体</vt:lpstr>
      <vt:lpstr>Wingdings</vt:lpstr>
      <vt:lpstr>思源黑体 CN Normal</vt:lpstr>
      <vt:lpstr>黑体</vt:lpstr>
      <vt:lpstr>思源黑体 Bold</vt:lpstr>
      <vt:lpstr>思源黑体 CN Light</vt:lpstr>
      <vt:lpstr>Calibri</vt:lpstr>
      <vt:lpstr>Segoe UI</vt:lpstr>
      <vt:lpstr>Bebas</vt:lpstr>
      <vt:lpstr>方正黑体简体</vt:lpstr>
      <vt:lpstr>inpin heiti</vt:lpstr>
      <vt:lpstr>Kontrapunkt Bob Bold</vt:lpstr>
      <vt:lpstr>Lato Regular</vt:lpstr>
      <vt:lpstr>Segoe Print</vt:lpstr>
      <vt:lpstr>字魂59号-创粗黑</vt:lpstr>
      <vt:lpstr>思源黑体 CN Normal</vt:lpstr>
      <vt:lpstr>Century Gothic</vt:lpstr>
      <vt:lpstr>微软雅黑</vt:lpstr>
      <vt:lpstr>Arial Unicode MS</vt:lpstr>
      <vt:lpstr>Calibri</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办公资源网:www.bangongziyuan.com</Company>
  <LinksUpToDate>false</LinksUpToDate>
  <SharedDoc>false</SharedDoc>
  <HyperlinksChanged>false</HyperlinksChanged>
  <AppVersion>14.0000</AppVersion>
  <Manager>办公资源</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Years later</cp:lastModifiedBy>
  <cp:revision>7</cp:revision>
  <dcterms:created xsi:type="dcterms:W3CDTF">2016-01-27T00:56:00Z</dcterms:created>
  <dcterms:modified xsi:type="dcterms:W3CDTF">2024-05-01T09:54:45Z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83913363CC8444BB99C304A8400F8DEB_13</vt:lpwstr>
  </property>
</Properties>
</file>