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71" r:id="rId11"/>
    <p:sldId id="263" r:id="rId12"/>
    <p:sldId id="264" r:id="rId13"/>
    <p:sldId id="265" r:id="rId14"/>
    <p:sldId id="272" r:id="rId15"/>
    <p:sldId id="266" r:id="rId16"/>
    <p:sldId id="267" r:id="rId17"/>
    <p:sldId id="268" r:id="rId18"/>
    <p:sldId id="273" r:id="rId19"/>
    <p:sldId id="269" r:id="rId20"/>
    <p:sldId id="270" r:id="rId21"/>
    <p:sldId id="274" r:id="rId22"/>
    <p:sldId id="284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9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89AD7"/>
    <a:srgbClr val="3BA7EA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630" y="108"/>
      </p:cViewPr>
      <p:guideLst>
        <p:guide orient="horz" pos="2099"/>
        <p:guide pos="385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8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</a:fld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</a:fld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宋体" panose="02010600030101010101" pitchFamily="2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1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3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5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6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7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8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9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80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8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9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0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539365" y="2173605"/>
            <a:ext cx="711454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阿里巴巴普惠体 M" panose="00020600040101010101" charset="-122"/>
                <a:ea typeface="阿里巴巴普惠体 M" panose="00020600040101010101" charset="-122"/>
              </a:rPr>
              <a:t>职业规划</a:t>
            </a:r>
            <a:endParaRPr lang="zh-CN" altLang="en-US" sz="115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sp>
        <p:nvSpPr>
          <p:cNvPr id="153" name="TextBox 5"/>
          <p:cNvSpPr>
            <a:spLocks noChangeArrowheads="1"/>
          </p:cNvSpPr>
          <p:nvPr/>
        </p:nvSpPr>
        <p:spPr bwMode="auto">
          <a:xfrm>
            <a:off x="4013360" y="3867609"/>
            <a:ext cx="3986209" cy="42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dist"/>
            <a:r>
              <a:rPr lang="zh-CN" altLang="en-US" sz="2200" b="1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某某公司某某部门某某职位</a:t>
            </a:r>
            <a:endParaRPr lang="zh-CN" altLang="en-US" sz="2200" b="1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54" name="TextBox 5"/>
          <p:cNvSpPr>
            <a:spLocks noChangeArrowheads="1"/>
          </p:cNvSpPr>
          <p:nvPr/>
        </p:nvSpPr>
        <p:spPr bwMode="auto">
          <a:xfrm>
            <a:off x="3960476" y="4297504"/>
            <a:ext cx="4271846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汇报人：</a:t>
            </a:r>
            <a:r>
              <a:rPr lang="en-US" altLang="zh-CN" sz="1600" b="1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PPT</a:t>
            </a:r>
            <a:r>
              <a:rPr lang="zh-CN" altLang="en-US" sz="1600" b="1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营 </a:t>
            </a:r>
            <a:r>
              <a:rPr lang="en-US" altLang="zh-CN" sz="1600" b="1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201X.XX.XX </a:t>
            </a:r>
            <a:endParaRPr lang="en-US" altLang="zh-CN" sz="1600" b="1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36465" y="191198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Career planning</a:t>
            </a:r>
            <a:endParaRPr lang="zh-CN" altLang="en-US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49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" dur="500" tmFilter="0,0; .5, 1; 1, 1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bldLvl="0" autoUpdateAnimBg="0"/>
      <p:bldP spid="154" grpId="0" bldLvl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A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5164" t="6557" r="5152" b="8970"/>
          <a:stretch>
            <a:fillRect/>
          </a:stretch>
        </p:blipFill>
        <p:spPr>
          <a:xfrm>
            <a:off x="6845300" y="1661160"/>
            <a:ext cx="4742180" cy="40900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68" h="6441">
                <a:moveTo>
                  <a:pt x="0" y="0"/>
                </a:moveTo>
                <a:lnTo>
                  <a:pt x="7468" y="0"/>
                </a:lnTo>
                <a:lnTo>
                  <a:pt x="7468" y="6441"/>
                </a:lnTo>
                <a:lnTo>
                  <a:pt x="0" y="6441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414020" y="317500"/>
            <a:ext cx="2355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输入您的小标题</a:t>
            </a:r>
            <a:endParaRPr lang="zh-CN" altLang="en-US" sz="240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3" name="对角圆角矩形 2"/>
          <p:cNvSpPr/>
          <p:nvPr/>
        </p:nvSpPr>
        <p:spPr>
          <a:xfrm>
            <a:off x="320675" y="274320"/>
            <a:ext cx="2541905" cy="546735"/>
          </a:xfrm>
          <a:prstGeom prst="round2DiagRect">
            <a:avLst/>
          </a:prstGeom>
          <a:noFill/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4" name="文本框 66"/>
          <p:cNvSpPr txBox="1">
            <a:spLocks noChangeArrowheads="1"/>
          </p:cNvSpPr>
          <p:nvPr/>
        </p:nvSpPr>
        <p:spPr bwMode="auto">
          <a:xfrm>
            <a:off x="812800" y="2318102"/>
            <a:ext cx="5040511" cy="33235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12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35" name="文本框 13"/>
          <p:cNvSpPr txBox="1">
            <a:spLocks noChangeArrowheads="1"/>
          </p:cNvSpPr>
          <p:nvPr/>
        </p:nvSpPr>
        <p:spPr bwMode="auto">
          <a:xfrm>
            <a:off x="812840" y="1708815"/>
            <a:ext cx="3200400" cy="43053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28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  <a:sym typeface="Arial" panose="020B0604020202020204" pitchFamily="34" charset="0"/>
              </a:rPr>
              <a:t>点击请替换文字内容</a:t>
            </a:r>
            <a:endParaRPr lang="zh-CN" altLang="en-US" sz="2800" dirty="0">
              <a:solidFill>
                <a:schemeClr val="bg1"/>
              </a:solidFill>
              <a:latin typeface="阿里巴巴普惠体 M" panose="00020600040101010101" charset="-122"/>
              <a:ea typeface="阿里巴巴普惠体 M" panose="00020600040101010101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A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l="12201" t="9871" r="3773" b="11890"/>
          <a:stretch>
            <a:fillRect/>
          </a:stretch>
        </p:blipFill>
        <p:spPr>
          <a:xfrm>
            <a:off x="8568055" y="3648075"/>
            <a:ext cx="2658745" cy="22396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87" h="3527">
                <a:moveTo>
                  <a:pt x="0" y="0"/>
                </a:moveTo>
                <a:lnTo>
                  <a:pt x="4187" y="0"/>
                </a:lnTo>
                <a:lnTo>
                  <a:pt x="4187" y="3527"/>
                </a:lnTo>
                <a:lnTo>
                  <a:pt x="0" y="3527"/>
                </a:lnTo>
                <a:lnTo>
                  <a:pt x="0" y="0"/>
                </a:lnTo>
                <a:close/>
              </a:path>
            </a:pathLst>
          </a:custGeom>
          <a:ln w="22225">
            <a:solidFill>
              <a:srgbClr val="FFFFFF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l="10098" t="6889" r="15067" b="12383"/>
          <a:stretch>
            <a:fillRect/>
          </a:stretch>
        </p:blipFill>
        <p:spPr>
          <a:xfrm>
            <a:off x="5374005" y="3648075"/>
            <a:ext cx="2658745" cy="22396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87" h="3527">
                <a:moveTo>
                  <a:pt x="0" y="0"/>
                </a:moveTo>
                <a:lnTo>
                  <a:pt x="4187" y="0"/>
                </a:lnTo>
                <a:lnTo>
                  <a:pt x="4187" y="3527"/>
                </a:lnTo>
                <a:lnTo>
                  <a:pt x="0" y="3527"/>
                </a:lnTo>
                <a:lnTo>
                  <a:pt x="0" y="0"/>
                </a:lnTo>
                <a:close/>
              </a:path>
            </a:pathLst>
          </a:custGeom>
          <a:ln w="22225">
            <a:solidFill>
              <a:srgbClr val="FFFFFF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l="4331" t="7201" r="4331" b="27206"/>
          <a:stretch>
            <a:fillRect/>
          </a:stretch>
        </p:blipFill>
        <p:spPr>
          <a:xfrm>
            <a:off x="5374005" y="1826895"/>
            <a:ext cx="5852795" cy="15386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217" h="2423">
                <a:moveTo>
                  <a:pt x="404" y="0"/>
                </a:moveTo>
                <a:lnTo>
                  <a:pt x="8813" y="0"/>
                </a:lnTo>
                <a:cubicBezTo>
                  <a:pt x="9036" y="0"/>
                  <a:pt x="9217" y="181"/>
                  <a:pt x="9217" y="404"/>
                </a:cubicBezTo>
                <a:lnTo>
                  <a:pt x="9217" y="2423"/>
                </a:lnTo>
                <a:lnTo>
                  <a:pt x="0" y="2423"/>
                </a:lnTo>
                <a:lnTo>
                  <a:pt x="0" y="404"/>
                </a:lnTo>
                <a:cubicBezTo>
                  <a:pt x="0" y="181"/>
                  <a:pt x="181" y="0"/>
                  <a:pt x="404" y="0"/>
                </a:cubicBezTo>
                <a:close/>
              </a:path>
            </a:pathLst>
          </a:custGeom>
          <a:ln w="22225">
            <a:solidFill>
              <a:srgbClr val="FFFFFF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414020" y="317500"/>
            <a:ext cx="2355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输入您的小标题</a:t>
            </a:r>
            <a:endParaRPr lang="zh-CN" altLang="en-US" sz="240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3" name="对角圆角矩形 2"/>
          <p:cNvSpPr/>
          <p:nvPr/>
        </p:nvSpPr>
        <p:spPr>
          <a:xfrm>
            <a:off x="320675" y="274320"/>
            <a:ext cx="2541905" cy="546735"/>
          </a:xfrm>
          <a:prstGeom prst="round2DiagRect">
            <a:avLst/>
          </a:prstGeom>
          <a:noFill/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宋体" panose="02010600030101010101" pitchFamily="2" charset="-122"/>
            </a:endParaRPr>
          </a:p>
        </p:txBody>
      </p:sp>
      <p:grpSp>
        <p:nvGrpSpPr>
          <p:cNvPr id="38" name="Group 113"/>
          <p:cNvGrpSpPr/>
          <p:nvPr/>
        </p:nvGrpSpPr>
        <p:grpSpPr>
          <a:xfrm>
            <a:off x="945515" y="1790700"/>
            <a:ext cx="2772410" cy="832374"/>
            <a:chOff x="5839354" y="1336688"/>
            <a:chExt cx="1542507" cy="591855"/>
          </a:xfrm>
        </p:grpSpPr>
        <p:sp>
          <p:nvSpPr>
            <p:cNvPr id="39" name="TextBox 38"/>
            <p:cNvSpPr txBox="1"/>
            <p:nvPr/>
          </p:nvSpPr>
          <p:spPr>
            <a:xfrm>
              <a:off x="5839355" y="1336688"/>
              <a:ext cx="1542506" cy="21633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39354" y="1534824"/>
              <a:ext cx="1542507" cy="39371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10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1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17"/>
          <p:cNvGrpSpPr/>
          <p:nvPr/>
        </p:nvGrpSpPr>
        <p:grpSpPr>
          <a:xfrm>
            <a:off x="979170" y="2893060"/>
            <a:ext cx="2772410" cy="841416"/>
            <a:chOff x="5863395" y="2079109"/>
            <a:chExt cx="1542507" cy="598406"/>
          </a:xfrm>
        </p:grpSpPr>
        <p:sp>
          <p:nvSpPr>
            <p:cNvPr id="42" name="TextBox 41"/>
            <p:cNvSpPr txBox="1"/>
            <p:nvPr/>
          </p:nvSpPr>
          <p:spPr>
            <a:xfrm>
              <a:off x="5863396" y="2079109"/>
              <a:ext cx="1542506" cy="21637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63395" y="2283715"/>
              <a:ext cx="1542507" cy="39380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10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1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118"/>
          <p:cNvGrpSpPr/>
          <p:nvPr/>
        </p:nvGrpSpPr>
        <p:grpSpPr>
          <a:xfrm>
            <a:off x="979170" y="4003675"/>
            <a:ext cx="2772410" cy="850454"/>
            <a:chOff x="5863395" y="2821530"/>
            <a:chExt cx="1542507" cy="604955"/>
          </a:xfrm>
        </p:grpSpPr>
        <p:sp>
          <p:nvSpPr>
            <p:cNvPr id="45" name="TextBox 44"/>
            <p:cNvSpPr txBox="1"/>
            <p:nvPr/>
          </p:nvSpPr>
          <p:spPr>
            <a:xfrm>
              <a:off x="5863396" y="2821530"/>
              <a:ext cx="1542506" cy="21642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863395" y="3032606"/>
              <a:ext cx="1542507" cy="39387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10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1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Group 119"/>
          <p:cNvGrpSpPr/>
          <p:nvPr/>
        </p:nvGrpSpPr>
        <p:grpSpPr>
          <a:xfrm>
            <a:off x="979170" y="5123815"/>
            <a:ext cx="2772410" cy="859677"/>
            <a:chOff x="5863395" y="3563950"/>
            <a:chExt cx="1542507" cy="611266"/>
          </a:xfrm>
        </p:grpSpPr>
        <p:sp>
          <p:nvSpPr>
            <p:cNvPr id="48" name="TextBox 47"/>
            <p:cNvSpPr txBox="1"/>
            <p:nvPr/>
          </p:nvSpPr>
          <p:spPr>
            <a:xfrm>
              <a:off x="5863396" y="3563950"/>
              <a:ext cx="1542506" cy="21633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863395" y="3781498"/>
              <a:ext cx="1542507" cy="39371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10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1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1" name="Oval 50"/>
          <p:cNvSpPr>
            <a:spLocks noChangeAspect="1"/>
          </p:cNvSpPr>
          <p:nvPr/>
        </p:nvSpPr>
        <p:spPr>
          <a:xfrm>
            <a:off x="3919220" y="4057650"/>
            <a:ext cx="659765" cy="6407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0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Freeform 36"/>
          <p:cNvSpPr>
            <a:spLocks noEditPoints="1"/>
          </p:cNvSpPr>
          <p:nvPr/>
        </p:nvSpPr>
        <p:spPr bwMode="auto">
          <a:xfrm>
            <a:off x="4110990" y="4227830"/>
            <a:ext cx="276225" cy="299720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rgbClr val="189AD7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10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3919220" y="5172710"/>
            <a:ext cx="659765" cy="6407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0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Freeform 103"/>
          <p:cNvSpPr>
            <a:spLocks noEditPoints="1"/>
          </p:cNvSpPr>
          <p:nvPr/>
        </p:nvSpPr>
        <p:spPr bwMode="auto">
          <a:xfrm>
            <a:off x="4108450" y="5286375"/>
            <a:ext cx="281305" cy="414020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189AD7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10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3919220" y="2941955"/>
            <a:ext cx="659765" cy="6407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0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Freeform 5"/>
          <p:cNvSpPr>
            <a:spLocks noEditPoints="1"/>
          </p:cNvSpPr>
          <p:nvPr/>
        </p:nvSpPr>
        <p:spPr bwMode="auto">
          <a:xfrm>
            <a:off x="4052570" y="3063875"/>
            <a:ext cx="393065" cy="393065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189AD7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10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3919220" y="1826260"/>
            <a:ext cx="659765" cy="6407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0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Freeform 117"/>
          <p:cNvSpPr/>
          <p:nvPr/>
        </p:nvSpPr>
        <p:spPr bwMode="auto">
          <a:xfrm>
            <a:off x="4058920" y="1956435"/>
            <a:ext cx="380365" cy="380365"/>
          </a:xfrm>
          <a:custGeom>
            <a:avLst/>
            <a:gdLst/>
            <a:ahLst/>
            <a:cxnLst>
              <a:cxn ang="0">
                <a:pos x="56" y="51"/>
              </a:cxn>
              <a:cxn ang="0">
                <a:pos x="51" y="55"/>
              </a:cxn>
              <a:cxn ang="0">
                <a:pos x="43" y="57"/>
              </a:cxn>
              <a:cxn ang="0">
                <a:pos x="33" y="54"/>
              </a:cxn>
              <a:cxn ang="0">
                <a:pos x="26" y="51"/>
              </a:cxn>
              <a:cxn ang="0">
                <a:pos x="7" y="32"/>
              </a:cxn>
              <a:cxn ang="0">
                <a:pos x="3" y="25"/>
              </a:cxn>
              <a:cxn ang="0">
                <a:pos x="0" y="14"/>
              </a:cxn>
              <a:cxn ang="0">
                <a:pos x="3" y="7"/>
              </a:cxn>
              <a:cxn ang="0">
                <a:pos x="7" y="2"/>
              </a:cxn>
              <a:cxn ang="0">
                <a:pos x="12" y="0"/>
              </a:cxn>
              <a:cxn ang="0">
                <a:pos x="13" y="1"/>
              </a:cxn>
              <a:cxn ang="0">
                <a:pos x="15" y="4"/>
              </a:cxn>
              <a:cxn ang="0">
                <a:pos x="19" y="10"/>
              </a:cxn>
              <a:cxn ang="0">
                <a:pos x="21" y="14"/>
              </a:cxn>
              <a:cxn ang="0">
                <a:pos x="14" y="22"/>
              </a:cxn>
              <a:cxn ang="0">
                <a:pos x="15" y="26"/>
              </a:cxn>
              <a:cxn ang="0">
                <a:pos x="32" y="42"/>
              </a:cxn>
              <a:cxn ang="0">
                <a:pos x="35" y="44"/>
              </a:cxn>
              <a:cxn ang="0">
                <a:pos x="43" y="36"/>
              </a:cxn>
              <a:cxn ang="0">
                <a:pos x="47" y="38"/>
              </a:cxn>
              <a:cxn ang="0">
                <a:pos x="54" y="42"/>
              </a:cxn>
              <a:cxn ang="0">
                <a:pos x="57" y="44"/>
              </a:cxn>
              <a:cxn ang="0">
                <a:pos x="57" y="45"/>
              </a:cxn>
              <a:cxn ang="0">
                <a:pos x="56" y="51"/>
              </a:cxn>
            </a:cxnLst>
            <a:rect l="0" t="0" r="r" b="b"/>
            <a:pathLst>
              <a:path w="57" h="57">
                <a:moveTo>
                  <a:pt x="56" y="51"/>
                </a:moveTo>
                <a:cubicBezTo>
                  <a:pt x="55" y="53"/>
                  <a:pt x="53" y="54"/>
                  <a:pt x="51" y="55"/>
                </a:cubicBezTo>
                <a:cubicBezTo>
                  <a:pt x="49" y="56"/>
                  <a:pt x="46" y="57"/>
                  <a:pt x="43" y="57"/>
                </a:cubicBezTo>
                <a:cubicBezTo>
                  <a:pt x="40" y="57"/>
                  <a:pt x="36" y="55"/>
                  <a:pt x="33" y="54"/>
                </a:cubicBezTo>
                <a:cubicBezTo>
                  <a:pt x="30" y="53"/>
                  <a:pt x="28" y="52"/>
                  <a:pt x="26" y="51"/>
                </a:cubicBezTo>
                <a:cubicBezTo>
                  <a:pt x="19" y="47"/>
                  <a:pt x="11" y="38"/>
                  <a:pt x="7" y="32"/>
                </a:cubicBezTo>
                <a:cubicBezTo>
                  <a:pt x="5" y="29"/>
                  <a:pt x="4" y="27"/>
                  <a:pt x="3" y="25"/>
                </a:cubicBezTo>
                <a:cubicBezTo>
                  <a:pt x="2" y="21"/>
                  <a:pt x="0" y="18"/>
                  <a:pt x="0" y="14"/>
                </a:cubicBezTo>
                <a:cubicBezTo>
                  <a:pt x="0" y="11"/>
                  <a:pt x="1" y="9"/>
                  <a:pt x="3" y="7"/>
                </a:cubicBezTo>
                <a:cubicBezTo>
                  <a:pt x="4" y="5"/>
                  <a:pt x="5" y="3"/>
                  <a:pt x="7" y="2"/>
                </a:cubicBezTo>
                <a:cubicBezTo>
                  <a:pt x="8" y="1"/>
                  <a:pt x="11" y="0"/>
                  <a:pt x="12" y="0"/>
                </a:cubicBezTo>
                <a:cubicBezTo>
                  <a:pt x="13" y="0"/>
                  <a:pt x="13" y="0"/>
                  <a:pt x="13" y="1"/>
                </a:cubicBezTo>
                <a:cubicBezTo>
                  <a:pt x="14" y="1"/>
                  <a:pt x="15" y="3"/>
                  <a:pt x="15" y="4"/>
                </a:cubicBezTo>
                <a:cubicBezTo>
                  <a:pt x="17" y="6"/>
                  <a:pt x="18" y="8"/>
                  <a:pt x="19" y="10"/>
                </a:cubicBezTo>
                <a:cubicBezTo>
                  <a:pt x="20" y="12"/>
                  <a:pt x="21" y="13"/>
                  <a:pt x="21" y="14"/>
                </a:cubicBezTo>
                <a:cubicBezTo>
                  <a:pt x="21" y="17"/>
                  <a:pt x="14" y="20"/>
                  <a:pt x="14" y="22"/>
                </a:cubicBezTo>
                <a:cubicBezTo>
                  <a:pt x="14" y="23"/>
                  <a:pt x="15" y="25"/>
                  <a:pt x="15" y="26"/>
                </a:cubicBezTo>
                <a:cubicBezTo>
                  <a:pt x="19" y="33"/>
                  <a:pt x="24" y="38"/>
                  <a:pt x="32" y="42"/>
                </a:cubicBezTo>
                <a:cubicBezTo>
                  <a:pt x="33" y="43"/>
                  <a:pt x="34" y="44"/>
                  <a:pt x="35" y="44"/>
                </a:cubicBezTo>
                <a:cubicBezTo>
                  <a:pt x="37" y="44"/>
                  <a:pt x="41" y="36"/>
                  <a:pt x="43" y="36"/>
                </a:cubicBezTo>
                <a:cubicBezTo>
                  <a:pt x="45" y="36"/>
                  <a:pt x="46" y="38"/>
                  <a:pt x="47" y="38"/>
                </a:cubicBezTo>
                <a:cubicBezTo>
                  <a:pt x="49" y="40"/>
                  <a:pt x="52" y="41"/>
                  <a:pt x="54" y="42"/>
                </a:cubicBezTo>
                <a:cubicBezTo>
                  <a:pt x="55" y="43"/>
                  <a:pt x="57" y="43"/>
                  <a:pt x="57" y="44"/>
                </a:cubicBezTo>
                <a:cubicBezTo>
                  <a:pt x="57" y="45"/>
                  <a:pt x="57" y="45"/>
                  <a:pt x="57" y="45"/>
                </a:cubicBezTo>
                <a:cubicBezTo>
                  <a:pt x="57" y="47"/>
                  <a:pt x="56" y="49"/>
                  <a:pt x="56" y="51"/>
                </a:cubicBezTo>
                <a:close/>
              </a:path>
            </a:pathLst>
          </a:custGeom>
          <a:solidFill>
            <a:srgbClr val="189AD7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10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041140" y="2258695"/>
            <a:ext cx="3902710" cy="1964244"/>
            <a:chOff x="7145" y="3756"/>
            <a:chExt cx="6146" cy="3093"/>
          </a:xfrm>
        </p:grpSpPr>
        <p:sp>
          <p:nvSpPr>
            <p:cNvPr id="2" name="文本框 1"/>
            <p:cNvSpPr txBox="1"/>
            <p:nvPr/>
          </p:nvSpPr>
          <p:spPr>
            <a:xfrm>
              <a:off x="7145" y="3756"/>
              <a:ext cx="4940" cy="29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7200" dirty="0">
                  <a:solidFill>
                    <a:schemeClr val="bg1"/>
                  </a:solidFill>
                  <a:latin typeface="阿里巴巴普惠体 M" panose="00020600040101010101" charset="-122"/>
                  <a:ea typeface="阿里巴巴普惠体 M" panose="00020600040101010101" charset="-122"/>
                  <a:cs typeface="Aharoni" panose="02010803020104030203" pitchFamily="2" charset="-79"/>
                  <a:sym typeface="FZHei-B01S" panose="02010601030101010101" pitchFamily="2" charset="-122"/>
                </a:rPr>
                <a:t>PART 03</a:t>
              </a:r>
              <a:endParaRPr lang="en-US" altLang="zh-CN" sz="72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  <a:cs typeface="Aharoni" panose="02010803020104030203" pitchFamily="2" charset="-79"/>
                <a:sym typeface="FZHei-B01S" panose="02010601030101010101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8872" y="6315"/>
              <a:ext cx="4419" cy="534"/>
              <a:chOff x="4250889" y="3891783"/>
              <a:chExt cx="2720635" cy="452016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4250889" y="3891783"/>
                <a:ext cx="2720635" cy="452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dist"/>
                <a:endParaRPr lang="zh-CN" altLang="en-US" sz="1050">
                  <a:solidFill>
                    <a:srgbClr val="189AD7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4263818" y="3918009"/>
                <a:ext cx="2668919" cy="367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r>
                  <a:rPr lang="en-US" altLang="zh-CN" sz="1200" dirty="0">
                    <a:solidFill>
                      <a:srgbClr val="189AD7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Aharoni" panose="02010803020104030203" pitchFamily="2" charset="-79"/>
                    <a:sym typeface="FZHei-B01S" panose="02010601030101010101" pitchFamily="2" charset="-122"/>
                  </a:rPr>
                  <a:t>Introduction of Personal Resume</a:t>
                </a:r>
                <a:endParaRPr lang="en-US" altLang="zh-CN" sz="1200" dirty="0">
                  <a:solidFill>
                    <a:srgbClr val="189AD7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Aharoni" panose="02010803020104030203" pitchFamily="2" charset="-79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8894" y="5346"/>
              <a:ext cx="4396" cy="943"/>
              <a:chOff x="4250888" y="3073355"/>
              <a:chExt cx="3721537" cy="798661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4250888" y="3073355"/>
                <a:ext cx="3721537" cy="7579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rgbClr val="000000"/>
                  </a:solidFill>
                  <a:latin typeface="宋体" panose="02010600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250888" y="3073491"/>
                <a:ext cx="3669289" cy="798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r>
                  <a:rPr lang="zh-CN" altLang="en-US" sz="3300" dirty="0">
                    <a:solidFill>
                      <a:srgbClr val="189AD7"/>
                    </a:solidFill>
                    <a:latin typeface="阿里巴巴普惠体 M" panose="00020600040101010101" charset="-122"/>
                    <a:ea typeface="阿里巴巴普惠体 M" panose="00020600040101010101" charset="-122"/>
                    <a:sym typeface="FZHei-B01S" panose="02010601030101010101" pitchFamily="2" charset="-122"/>
                  </a:rPr>
                  <a:t>胜任能力展示</a:t>
                </a:r>
                <a:endParaRPr lang="zh-CN" altLang="en-US" sz="3300" dirty="0">
                  <a:solidFill>
                    <a:srgbClr val="189AD7"/>
                  </a:solidFill>
                  <a:latin typeface="阿里巴巴普惠体 M" panose="00020600040101010101" charset="-122"/>
                  <a:ea typeface="阿里巴巴普惠体 M" panose="00020600040101010101" charset="-122"/>
                  <a:sym typeface="FZHei-B01S" panose="02010601030101010101" pitchFamily="2" charset="-122"/>
                </a:endParaRPr>
              </a:p>
            </p:txBody>
          </p:sp>
        </p:grpSp>
      </p:grp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A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4020" y="317500"/>
            <a:ext cx="2355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输入您的小标题</a:t>
            </a:r>
            <a:endParaRPr lang="zh-CN" altLang="en-US" sz="240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3" name="对角圆角矩形 2"/>
          <p:cNvSpPr/>
          <p:nvPr/>
        </p:nvSpPr>
        <p:spPr>
          <a:xfrm>
            <a:off x="320675" y="274320"/>
            <a:ext cx="2541905" cy="546735"/>
          </a:xfrm>
          <a:prstGeom prst="round2DiagRect">
            <a:avLst/>
          </a:prstGeom>
          <a:noFill/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宋体" panose="0201060003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46760" y="1329690"/>
            <a:ext cx="2599690" cy="5086985"/>
            <a:chOff x="1421" y="2002"/>
            <a:chExt cx="4094" cy="8011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rcRect l="5041" t="12392" r="11217" b="19123"/>
            <a:stretch>
              <a:fillRect/>
            </a:stretch>
          </p:blipFill>
          <p:spPr>
            <a:xfrm>
              <a:off x="1421" y="2002"/>
              <a:ext cx="4095" cy="4294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95" h="4294">
                  <a:moveTo>
                    <a:pt x="683" y="0"/>
                  </a:moveTo>
                  <a:lnTo>
                    <a:pt x="3412" y="0"/>
                  </a:lnTo>
                  <a:cubicBezTo>
                    <a:pt x="3789" y="0"/>
                    <a:pt x="4095" y="306"/>
                    <a:pt x="4095" y="683"/>
                  </a:cubicBezTo>
                  <a:lnTo>
                    <a:pt x="4095" y="3611"/>
                  </a:lnTo>
                  <a:cubicBezTo>
                    <a:pt x="4095" y="3988"/>
                    <a:pt x="3789" y="4294"/>
                    <a:pt x="3412" y="4294"/>
                  </a:cubicBezTo>
                  <a:lnTo>
                    <a:pt x="683" y="4294"/>
                  </a:lnTo>
                  <a:cubicBezTo>
                    <a:pt x="306" y="4294"/>
                    <a:pt x="0" y="3988"/>
                    <a:pt x="0" y="3611"/>
                  </a:cubicBezTo>
                  <a:lnTo>
                    <a:pt x="0" y="683"/>
                  </a:lnTo>
                  <a:cubicBezTo>
                    <a:pt x="0" y="306"/>
                    <a:pt x="306" y="0"/>
                    <a:pt x="683" y="0"/>
                  </a:cubicBez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</p:pic>
        <p:grpSp>
          <p:nvGrpSpPr>
            <p:cNvPr id="4" name="组合 3"/>
            <p:cNvGrpSpPr/>
            <p:nvPr/>
          </p:nvGrpSpPr>
          <p:grpSpPr>
            <a:xfrm>
              <a:off x="1591" y="6737"/>
              <a:ext cx="3756" cy="3276"/>
              <a:chOff x="1606" y="5556"/>
              <a:chExt cx="3756" cy="3276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3484" y="5556"/>
                <a:ext cx="0" cy="1331"/>
              </a:xfrm>
              <a:prstGeom prst="line">
                <a:avLst/>
              </a:prstGeom>
              <a:ln w="9525">
                <a:solidFill>
                  <a:srgbClr val="FFFFFF"/>
                </a:solidFill>
                <a:prstDash val="sysDot"/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itle 13"/>
              <p:cNvSpPr txBox="1"/>
              <p:nvPr/>
            </p:nvSpPr>
            <p:spPr bwMode="auto">
              <a:xfrm>
                <a:off x="1606" y="6797"/>
                <a:ext cx="3756" cy="2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sym typeface="Arial" panose="020B0604020202020204" pitchFamily="34" charset="0"/>
                  </a:rPr>
                  <a:t>点击请替换文字内容</a:t>
                </a:r>
                <a:endParaRPr lang="zh-CN" altLang="en-US" sz="20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sym typeface="Arial" panose="020B0604020202020204" pitchFamily="34" charset="0"/>
                  </a:rPr>
                  <a:t>请替换文字内容，添加相关标题，修改文字内容，也可以直接复制你的内容到此。</a:t>
                </a:r>
                <a:endPara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3483610" y="1329690"/>
            <a:ext cx="2599690" cy="5086985"/>
            <a:chOff x="1421" y="2002"/>
            <a:chExt cx="4094" cy="8011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/>
            <a:srcRect l="5041" t="12392" r="11217" b="19123"/>
            <a:stretch>
              <a:fillRect/>
            </a:stretch>
          </p:blipFill>
          <p:spPr>
            <a:xfrm>
              <a:off x="1421" y="2002"/>
              <a:ext cx="4095" cy="4294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95" h="4294">
                  <a:moveTo>
                    <a:pt x="683" y="0"/>
                  </a:moveTo>
                  <a:lnTo>
                    <a:pt x="3412" y="0"/>
                  </a:lnTo>
                  <a:cubicBezTo>
                    <a:pt x="3789" y="0"/>
                    <a:pt x="4095" y="306"/>
                    <a:pt x="4095" y="683"/>
                  </a:cubicBezTo>
                  <a:lnTo>
                    <a:pt x="4095" y="3611"/>
                  </a:lnTo>
                  <a:cubicBezTo>
                    <a:pt x="4095" y="3988"/>
                    <a:pt x="3789" y="4294"/>
                    <a:pt x="3412" y="4294"/>
                  </a:cubicBezTo>
                  <a:lnTo>
                    <a:pt x="683" y="4294"/>
                  </a:lnTo>
                  <a:cubicBezTo>
                    <a:pt x="306" y="4294"/>
                    <a:pt x="0" y="3988"/>
                    <a:pt x="0" y="3611"/>
                  </a:cubicBezTo>
                  <a:lnTo>
                    <a:pt x="0" y="683"/>
                  </a:lnTo>
                  <a:cubicBezTo>
                    <a:pt x="0" y="306"/>
                    <a:pt x="306" y="0"/>
                    <a:pt x="683" y="0"/>
                  </a:cubicBez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</p:pic>
        <p:grpSp>
          <p:nvGrpSpPr>
            <p:cNvPr id="18" name="组合 17"/>
            <p:cNvGrpSpPr/>
            <p:nvPr/>
          </p:nvGrpSpPr>
          <p:grpSpPr>
            <a:xfrm>
              <a:off x="1591" y="6737"/>
              <a:ext cx="3756" cy="3276"/>
              <a:chOff x="1606" y="5556"/>
              <a:chExt cx="3756" cy="3276"/>
            </a:xfrm>
          </p:grpSpPr>
          <p:cxnSp>
            <p:nvCxnSpPr>
              <p:cNvPr id="19" name="Straight Connector 11"/>
              <p:cNvCxnSpPr/>
              <p:nvPr/>
            </p:nvCxnSpPr>
            <p:spPr>
              <a:xfrm>
                <a:off x="3484" y="5556"/>
                <a:ext cx="0" cy="1331"/>
              </a:xfrm>
              <a:prstGeom prst="line">
                <a:avLst/>
              </a:prstGeom>
              <a:ln w="9525">
                <a:solidFill>
                  <a:srgbClr val="FFFFFF"/>
                </a:solidFill>
                <a:prstDash val="sysDot"/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itle 13"/>
              <p:cNvSpPr txBox="1"/>
              <p:nvPr/>
            </p:nvSpPr>
            <p:spPr bwMode="auto">
              <a:xfrm>
                <a:off x="1606" y="6797"/>
                <a:ext cx="3756" cy="2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sym typeface="Arial" panose="020B0604020202020204" pitchFamily="34" charset="0"/>
                  </a:rPr>
                  <a:t>点击请替换文字内容</a:t>
                </a:r>
                <a:endParaRPr lang="zh-CN" altLang="en-US" sz="20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sym typeface="Arial" panose="020B0604020202020204" pitchFamily="34" charset="0"/>
                  </a:rPr>
                  <a:t>请替换文字内容，添加相关标题，修改文字内容，也可以直接复制你的内容到此。</a:t>
                </a:r>
                <a:endPara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6220460" y="1329690"/>
            <a:ext cx="2599690" cy="5086985"/>
            <a:chOff x="1421" y="2002"/>
            <a:chExt cx="4094" cy="8011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"/>
            <a:srcRect l="5041" t="12392" r="11217" b="19123"/>
            <a:stretch>
              <a:fillRect/>
            </a:stretch>
          </p:blipFill>
          <p:spPr>
            <a:xfrm>
              <a:off x="1421" y="2002"/>
              <a:ext cx="4095" cy="4294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95" h="4294">
                  <a:moveTo>
                    <a:pt x="683" y="0"/>
                  </a:moveTo>
                  <a:lnTo>
                    <a:pt x="3412" y="0"/>
                  </a:lnTo>
                  <a:cubicBezTo>
                    <a:pt x="3789" y="0"/>
                    <a:pt x="4095" y="306"/>
                    <a:pt x="4095" y="683"/>
                  </a:cubicBezTo>
                  <a:lnTo>
                    <a:pt x="4095" y="3611"/>
                  </a:lnTo>
                  <a:cubicBezTo>
                    <a:pt x="4095" y="3988"/>
                    <a:pt x="3789" y="4294"/>
                    <a:pt x="3412" y="4294"/>
                  </a:cubicBezTo>
                  <a:lnTo>
                    <a:pt x="683" y="4294"/>
                  </a:lnTo>
                  <a:cubicBezTo>
                    <a:pt x="306" y="4294"/>
                    <a:pt x="0" y="3988"/>
                    <a:pt x="0" y="3611"/>
                  </a:cubicBezTo>
                  <a:lnTo>
                    <a:pt x="0" y="683"/>
                  </a:lnTo>
                  <a:cubicBezTo>
                    <a:pt x="0" y="306"/>
                    <a:pt x="306" y="0"/>
                    <a:pt x="683" y="0"/>
                  </a:cubicBez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</p:pic>
        <p:grpSp>
          <p:nvGrpSpPr>
            <p:cNvPr id="23" name="组合 22"/>
            <p:cNvGrpSpPr/>
            <p:nvPr/>
          </p:nvGrpSpPr>
          <p:grpSpPr>
            <a:xfrm>
              <a:off x="1591" y="6737"/>
              <a:ext cx="3756" cy="3276"/>
              <a:chOff x="1606" y="5556"/>
              <a:chExt cx="3756" cy="3276"/>
            </a:xfrm>
          </p:grpSpPr>
          <p:cxnSp>
            <p:nvCxnSpPr>
              <p:cNvPr id="24" name="Straight Connector 11"/>
              <p:cNvCxnSpPr/>
              <p:nvPr/>
            </p:nvCxnSpPr>
            <p:spPr>
              <a:xfrm>
                <a:off x="3484" y="5556"/>
                <a:ext cx="0" cy="1331"/>
              </a:xfrm>
              <a:prstGeom prst="line">
                <a:avLst/>
              </a:prstGeom>
              <a:ln w="9525">
                <a:solidFill>
                  <a:srgbClr val="FFFFFF"/>
                </a:solidFill>
                <a:prstDash val="sysDot"/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itle 13"/>
              <p:cNvSpPr txBox="1"/>
              <p:nvPr/>
            </p:nvSpPr>
            <p:spPr bwMode="auto">
              <a:xfrm>
                <a:off x="1606" y="6797"/>
                <a:ext cx="3756" cy="2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sym typeface="Arial" panose="020B0604020202020204" pitchFamily="34" charset="0"/>
                  </a:rPr>
                  <a:t>点击请替换文字内容</a:t>
                </a:r>
                <a:endParaRPr lang="zh-CN" altLang="en-US" sz="20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sym typeface="Arial" panose="020B0604020202020204" pitchFamily="34" charset="0"/>
                  </a:rPr>
                  <a:t>请替换文字内容，添加相关标题，修改文字内容，也可以直接复制你的内容到此。</a:t>
                </a:r>
                <a:endPara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8957310" y="1329690"/>
            <a:ext cx="2599690" cy="5086985"/>
            <a:chOff x="1421" y="2002"/>
            <a:chExt cx="4094" cy="8011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"/>
            <a:srcRect l="5041" t="12392" r="11217" b="19123"/>
            <a:stretch>
              <a:fillRect/>
            </a:stretch>
          </p:blipFill>
          <p:spPr>
            <a:xfrm>
              <a:off x="1421" y="2002"/>
              <a:ext cx="4095" cy="4294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95" h="4294">
                  <a:moveTo>
                    <a:pt x="683" y="0"/>
                  </a:moveTo>
                  <a:lnTo>
                    <a:pt x="3412" y="0"/>
                  </a:lnTo>
                  <a:cubicBezTo>
                    <a:pt x="3789" y="0"/>
                    <a:pt x="4095" y="306"/>
                    <a:pt x="4095" y="683"/>
                  </a:cubicBezTo>
                  <a:lnTo>
                    <a:pt x="4095" y="3611"/>
                  </a:lnTo>
                  <a:cubicBezTo>
                    <a:pt x="4095" y="3988"/>
                    <a:pt x="3789" y="4294"/>
                    <a:pt x="3412" y="4294"/>
                  </a:cubicBezTo>
                  <a:lnTo>
                    <a:pt x="683" y="4294"/>
                  </a:lnTo>
                  <a:cubicBezTo>
                    <a:pt x="306" y="4294"/>
                    <a:pt x="0" y="3988"/>
                    <a:pt x="0" y="3611"/>
                  </a:cubicBezTo>
                  <a:lnTo>
                    <a:pt x="0" y="683"/>
                  </a:lnTo>
                  <a:cubicBezTo>
                    <a:pt x="0" y="306"/>
                    <a:pt x="306" y="0"/>
                    <a:pt x="683" y="0"/>
                  </a:cubicBez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</p:pic>
        <p:grpSp>
          <p:nvGrpSpPr>
            <p:cNvPr id="28" name="组合 27"/>
            <p:cNvGrpSpPr/>
            <p:nvPr/>
          </p:nvGrpSpPr>
          <p:grpSpPr>
            <a:xfrm>
              <a:off x="1591" y="6737"/>
              <a:ext cx="3756" cy="3276"/>
              <a:chOff x="1606" y="5556"/>
              <a:chExt cx="3756" cy="3276"/>
            </a:xfrm>
          </p:grpSpPr>
          <p:cxnSp>
            <p:nvCxnSpPr>
              <p:cNvPr id="29" name="Straight Connector 11"/>
              <p:cNvCxnSpPr/>
              <p:nvPr/>
            </p:nvCxnSpPr>
            <p:spPr>
              <a:xfrm>
                <a:off x="3484" y="5556"/>
                <a:ext cx="0" cy="1331"/>
              </a:xfrm>
              <a:prstGeom prst="line">
                <a:avLst/>
              </a:prstGeom>
              <a:ln w="9525">
                <a:solidFill>
                  <a:srgbClr val="FFFFFF"/>
                </a:solidFill>
                <a:prstDash val="sysDot"/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itle 13"/>
              <p:cNvSpPr txBox="1"/>
              <p:nvPr/>
            </p:nvSpPr>
            <p:spPr bwMode="auto">
              <a:xfrm>
                <a:off x="1606" y="6797"/>
                <a:ext cx="3756" cy="2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sym typeface="Arial" panose="020B0604020202020204" pitchFamily="34" charset="0"/>
                  </a:rPr>
                  <a:t>点击请替换文字内容</a:t>
                </a:r>
                <a:endParaRPr lang="zh-CN" altLang="en-US" sz="20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sym typeface="Arial" panose="020B0604020202020204" pitchFamily="34" charset="0"/>
                  </a:rPr>
                  <a:t>请替换文字内容，添加相关标题，修改文字内容，也可以直接复制你的内容到此。</a:t>
                </a:r>
                <a:endParaRPr lang="zh-CN" altLang="en-US" sz="12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Arial" panose="020B0604020202020204" pitchFamily="34" charset="0"/>
                </a:endParaRPr>
              </a:p>
            </p:txBody>
          </p:sp>
        </p:grpSp>
      </p:grp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A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1"/>
          <a:srcRect l="13910" t="7389" r="23388" b="7389"/>
          <a:stretch>
            <a:fillRect/>
          </a:stretch>
        </p:blipFill>
        <p:spPr>
          <a:xfrm>
            <a:off x="4703445" y="1762760"/>
            <a:ext cx="2785110" cy="254127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86" h="4002">
                <a:moveTo>
                  <a:pt x="0" y="0"/>
                </a:moveTo>
                <a:lnTo>
                  <a:pt x="4386" y="0"/>
                </a:lnTo>
                <a:lnTo>
                  <a:pt x="4386" y="4002"/>
                </a:lnTo>
                <a:lnTo>
                  <a:pt x="0" y="400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414020" y="317500"/>
            <a:ext cx="2355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输入您的小标题</a:t>
            </a:r>
            <a:endParaRPr lang="zh-CN" altLang="en-US" sz="240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3" name="对角圆角矩形 2"/>
          <p:cNvSpPr/>
          <p:nvPr/>
        </p:nvSpPr>
        <p:spPr>
          <a:xfrm>
            <a:off x="320675" y="274320"/>
            <a:ext cx="2541905" cy="546735"/>
          </a:xfrm>
          <a:prstGeom prst="round2DiagRect">
            <a:avLst/>
          </a:prstGeom>
          <a:noFill/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67690" y="1539875"/>
            <a:ext cx="3783965" cy="1084580"/>
            <a:chOff x="2160" y="3130"/>
            <a:chExt cx="5959" cy="1708"/>
          </a:xfrm>
        </p:grpSpPr>
        <p:grpSp>
          <p:nvGrpSpPr>
            <p:cNvPr id="4" name="组合 3"/>
            <p:cNvGrpSpPr/>
            <p:nvPr/>
          </p:nvGrpSpPr>
          <p:grpSpPr>
            <a:xfrm>
              <a:off x="2160" y="3130"/>
              <a:ext cx="4436" cy="1708"/>
              <a:chOff x="2160" y="3130"/>
              <a:chExt cx="4436" cy="1708"/>
            </a:xfrm>
          </p:grpSpPr>
          <p:sp>
            <p:nvSpPr>
              <p:cNvPr id="21" name="Text Placeholder 7"/>
              <p:cNvSpPr txBox="1"/>
              <p:nvPr/>
            </p:nvSpPr>
            <p:spPr>
              <a:xfrm>
                <a:off x="4041" y="3130"/>
                <a:ext cx="2554" cy="563"/>
              </a:xfrm>
              <a:prstGeom prst="rect">
                <a:avLst/>
              </a:prstGeom>
            </p:spPr>
            <p:txBody>
              <a:bodyPr vert="horz" lIns="0" tIns="103884" rIns="0" bIns="103884" anchor="t"/>
              <a:lstStyle>
                <a:lvl1pPr marL="0" indent="0" algn="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sz="1385" b="1" kern="1200" baseline="0">
                    <a:solidFill>
                      <a:schemeClr val="accent1"/>
                    </a:solidFill>
                    <a:latin typeface="Lato Regular"/>
                    <a:ea typeface="+mn-ea"/>
                    <a:cs typeface="Lato Regular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83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</a:pPr>
                <a:r>
                  <a:rPr lang="zh-CN" altLang="en-US" sz="180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sym typeface="Arial" panose="020B0604020202020204" pitchFamily="34" charset="0"/>
                  </a:rPr>
                  <a:t>请替换文字内容</a:t>
                </a:r>
                <a:endParaRPr lang="zh-CN" altLang="en-US" sz="18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Text Placeholder 2"/>
              <p:cNvSpPr txBox="1"/>
              <p:nvPr/>
            </p:nvSpPr>
            <p:spPr>
              <a:xfrm>
                <a:off x="2160" y="3848"/>
                <a:ext cx="4436" cy="990"/>
              </a:xfrm>
              <a:prstGeom prst="rect">
                <a:avLst/>
              </a:prstGeom>
            </p:spPr>
            <p:txBody>
              <a:bodyPr vert="horz" lIns="0" tIns="0" rIns="0" bIns="0"/>
              <a:lstStyle>
                <a:lvl1pPr marL="0" indent="0" algn="r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185" b="0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Regular"/>
                    <a:ea typeface="+mn-ea"/>
                    <a:cs typeface="Lato Regular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83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altLang="zh-CN" sz="1000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sym typeface="Arial" panose="020B0604020202020204" pitchFamily="34" charset="0"/>
                  </a:rPr>
                  <a:t>Please replace text, click add relevant headline, modify the text content, also can copy your content to this directly.</a:t>
                </a:r>
                <a:endParaRPr lang="en-US" altLang="zh-CN" sz="10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6923" y="3464"/>
              <a:ext cx="1196" cy="1196"/>
              <a:chOff x="6893" y="3337"/>
              <a:chExt cx="1196" cy="1196"/>
            </a:xfrm>
          </p:grpSpPr>
          <p:sp>
            <p:nvSpPr>
              <p:cNvPr id="23" name="Rounded Rectangle 11"/>
              <p:cNvSpPr>
                <a:spLocks noChangeAspect="1"/>
              </p:cNvSpPr>
              <p:nvPr/>
            </p:nvSpPr>
            <p:spPr>
              <a:xfrm>
                <a:off x="6893" y="3337"/>
                <a:ext cx="1196" cy="119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>
                  <a:solidFill>
                    <a:srgbClr val="189AD7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Text Placeholder 7"/>
              <p:cNvSpPr txBox="1"/>
              <p:nvPr/>
            </p:nvSpPr>
            <p:spPr>
              <a:xfrm>
                <a:off x="7007" y="3536"/>
                <a:ext cx="968" cy="799"/>
              </a:xfrm>
              <a:prstGeom prst="rect">
                <a:avLst/>
              </a:prstGeom>
            </p:spPr>
            <p:txBody>
              <a:bodyPr vert="horz" lIns="0" tIns="103884" rIns="0" bIns="103884" anchor="ctr"/>
              <a:lstStyle>
                <a:lvl1pPr marL="0" indent="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580" b="1" kern="1200">
                    <a:solidFill>
                      <a:schemeClr val="bg1"/>
                    </a:solidFill>
                    <a:latin typeface="FontAwesome"/>
                    <a:ea typeface="+mn-ea"/>
                    <a:cs typeface="FontAwesome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83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s-ES_tradnl" sz="2800" dirty="0">
                    <a:solidFill>
                      <a:srgbClr val="189AD7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sym typeface="Arial" panose="020B0604020202020204" pitchFamily="34" charset="0"/>
                  </a:rPr>
                  <a:t>01</a:t>
                </a:r>
                <a:endParaRPr lang="es-ES_tradnl" sz="2800" dirty="0">
                  <a:solidFill>
                    <a:srgbClr val="189AD7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567690" y="3331845"/>
            <a:ext cx="3783965" cy="1084580"/>
            <a:chOff x="2160" y="3130"/>
            <a:chExt cx="5959" cy="1708"/>
          </a:xfrm>
        </p:grpSpPr>
        <p:grpSp>
          <p:nvGrpSpPr>
            <p:cNvPr id="8" name="组合 7"/>
            <p:cNvGrpSpPr/>
            <p:nvPr/>
          </p:nvGrpSpPr>
          <p:grpSpPr>
            <a:xfrm>
              <a:off x="2160" y="3130"/>
              <a:ext cx="4436" cy="1708"/>
              <a:chOff x="2160" y="3130"/>
              <a:chExt cx="4436" cy="1708"/>
            </a:xfrm>
          </p:grpSpPr>
          <p:sp>
            <p:nvSpPr>
              <p:cNvPr id="9" name="Text Placeholder 7"/>
              <p:cNvSpPr txBox="1"/>
              <p:nvPr/>
            </p:nvSpPr>
            <p:spPr>
              <a:xfrm>
                <a:off x="4041" y="3130"/>
                <a:ext cx="2554" cy="563"/>
              </a:xfrm>
              <a:prstGeom prst="rect">
                <a:avLst/>
              </a:prstGeom>
            </p:spPr>
            <p:txBody>
              <a:bodyPr vert="horz" lIns="0" tIns="103884" rIns="0" bIns="103884" anchor="t"/>
              <a:lstStyle>
                <a:lvl1pPr marL="0" indent="0" algn="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sz="1385" b="1" kern="1200" baseline="0">
                    <a:solidFill>
                      <a:schemeClr val="accent1"/>
                    </a:solidFill>
                    <a:latin typeface="Lato Regular"/>
                    <a:ea typeface="+mn-ea"/>
                    <a:cs typeface="Lato Regular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83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</a:pPr>
                <a:r>
                  <a:rPr lang="zh-CN" altLang="en-US" sz="180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sym typeface="Arial" panose="020B0604020202020204" pitchFamily="34" charset="0"/>
                  </a:rPr>
                  <a:t>请替换文字内容</a:t>
                </a:r>
                <a:endParaRPr lang="zh-CN" altLang="en-US" sz="18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" name="Text Placeholder 2"/>
              <p:cNvSpPr txBox="1"/>
              <p:nvPr/>
            </p:nvSpPr>
            <p:spPr>
              <a:xfrm>
                <a:off x="2160" y="3848"/>
                <a:ext cx="4436" cy="990"/>
              </a:xfrm>
              <a:prstGeom prst="rect">
                <a:avLst/>
              </a:prstGeom>
            </p:spPr>
            <p:txBody>
              <a:bodyPr vert="horz" lIns="0" tIns="0" rIns="0" bIns="0"/>
              <a:lstStyle>
                <a:lvl1pPr marL="0" indent="0" algn="r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185" b="0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Regular"/>
                    <a:ea typeface="+mn-ea"/>
                    <a:cs typeface="Lato Regular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83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altLang="zh-CN" sz="1000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sym typeface="Arial" panose="020B0604020202020204" pitchFamily="34" charset="0"/>
                  </a:rPr>
                  <a:t>Please replace text, click add relevant headline, modify the text content, also can copy your content to this directly.</a:t>
                </a:r>
                <a:endParaRPr lang="en-US" altLang="zh-CN" sz="10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6923" y="3464"/>
              <a:ext cx="1196" cy="1196"/>
              <a:chOff x="6893" y="3337"/>
              <a:chExt cx="1196" cy="1196"/>
            </a:xfrm>
          </p:grpSpPr>
          <p:sp>
            <p:nvSpPr>
              <p:cNvPr id="12" name="Rounded Rectangle 11"/>
              <p:cNvSpPr>
                <a:spLocks noChangeAspect="1"/>
              </p:cNvSpPr>
              <p:nvPr/>
            </p:nvSpPr>
            <p:spPr>
              <a:xfrm>
                <a:off x="6893" y="3337"/>
                <a:ext cx="1196" cy="119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>
                  <a:solidFill>
                    <a:srgbClr val="189AD7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Text Placeholder 7"/>
              <p:cNvSpPr txBox="1"/>
              <p:nvPr/>
            </p:nvSpPr>
            <p:spPr>
              <a:xfrm>
                <a:off x="7007" y="3536"/>
                <a:ext cx="968" cy="799"/>
              </a:xfrm>
              <a:prstGeom prst="rect">
                <a:avLst/>
              </a:prstGeom>
            </p:spPr>
            <p:txBody>
              <a:bodyPr vert="horz" lIns="0" tIns="103884" rIns="0" bIns="103884" anchor="ctr"/>
              <a:lstStyle>
                <a:lvl1pPr marL="0" indent="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580" b="1" kern="1200">
                    <a:solidFill>
                      <a:schemeClr val="bg1"/>
                    </a:solidFill>
                    <a:latin typeface="FontAwesome"/>
                    <a:ea typeface="+mn-ea"/>
                    <a:cs typeface="FontAwesome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83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s-ES_tradnl" sz="2800" dirty="0">
                    <a:solidFill>
                      <a:srgbClr val="189AD7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sym typeface="Arial" panose="020B0604020202020204" pitchFamily="34" charset="0"/>
                  </a:rPr>
                  <a:t>0</a:t>
                </a:r>
                <a:r>
                  <a:rPr lang="en-US" altLang="es-ES_tradnl" sz="2800" dirty="0">
                    <a:solidFill>
                      <a:srgbClr val="189AD7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sym typeface="Arial" panose="020B0604020202020204" pitchFamily="34" charset="0"/>
                  </a:rPr>
                  <a:t>3</a:t>
                </a:r>
                <a:endParaRPr lang="en-US" altLang="es-ES_tradnl" sz="2800" dirty="0">
                  <a:solidFill>
                    <a:srgbClr val="189AD7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 flipH="1">
            <a:off x="7767955" y="1539875"/>
            <a:ext cx="3783965" cy="1084580"/>
            <a:chOff x="2160" y="3130"/>
            <a:chExt cx="5959" cy="1708"/>
          </a:xfrm>
        </p:grpSpPr>
        <p:grpSp>
          <p:nvGrpSpPr>
            <p:cNvPr id="15" name="组合 14"/>
            <p:cNvGrpSpPr/>
            <p:nvPr/>
          </p:nvGrpSpPr>
          <p:grpSpPr>
            <a:xfrm>
              <a:off x="2160" y="3130"/>
              <a:ext cx="4436" cy="1708"/>
              <a:chOff x="2160" y="3130"/>
              <a:chExt cx="4436" cy="1708"/>
            </a:xfrm>
          </p:grpSpPr>
          <p:sp>
            <p:nvSpPr>
              <p:cNvPr id="16" name="Text Placeholder 7"/>
              <p:cNvSpPr txBox="1"/>
              <p:nvPr/>
            </p:nvSpPr>
            <p:spPr>
              <a:xfrm>
                <a:off x="4042" y="3130"/>
                <a:ext cx="2554" cy="563"/>
              </a:xfrm>
              <a:prstGeom prst="rect">
                <a:avLst/>
              </a:prstGeom>
            </p:spPr>
            <p:txBody>
              <a:bodyPr vert="horz" lIns="0" tIns="103884" rIns="0" bIns="103884" anchor="t"/>
              <a:lstStyle>
                <a:lvl1pPr marL="0" indent="0" algn="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sz="1385" b="1" kern="1200" baseline="0">
                    <a:solidFill>
                      <a:schemeClr val="accent1"/>
                    </a:solidFill>
                    <a:latin typeface="Lato Regular"/>
                    <a:ea typeface="+mn-ea"/>
                    <a:cs typeface="Lato Regular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83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fontAlgn="auto">
                  <a:lnSpc>
                    <a:spcPct val="120000"/>
                  </a:lnSpc>
                </a:pPr>
                <a:r>
                  <a:rPr lang="zh-CN" altLang="en-US" sz="180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sym typeface="Arial" panose="020B0604020202020204" pitchFamily="34" charset="0"/>
                  </a:rPr>
                  <a:t>请替换文字内容</a:t>
                </a:r>
                <a:endParaRPr lang="zh-CN" altLang="en-US" sz="18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Text Placeholder 2"/>
              <p:cNvSpPr txBox="1"/>
              <p:nvPr/>
            </p:nvSpPr>
            <p:spPr>
              <a:xfrm>
                <a:off x="2160" y="3848"/>
                <a:ext cx="4436" cy="990"/>
              </a:xfrm>
              <a:prstGeom prst="rect">
                <a:avLst/>
              </a:prstGeom>
            </p:spPr>
            <p:txBody>
              <a:bodyPr vert="horz" lIns="0" tIns="0" rIns="0" bIns="0"/>
              <a:lstStyle>
                <a:lvl1pPr marL="0" indent="0" algn="r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185" b="0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Regular"/>
                    <a:ea typeface="+mn-ea"/>
                    <a:cs typeface="Lato Regular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83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/>
                <a:r>
                  <a:rPr lang="en-US" altLang="zh-CN" sz="1000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sym typeface="Arial" panose="020B0604020202020204" pitchFamily="34" charset="0"/>
                  </a:rPr>
                  <a:t>Please replace text, click add relevant headline, modify the text content, also can copy your content to this directly.</a:t>
                </a:r>
                <a:endParaRPr lang="en-US" altLang="zh-CN" sz="10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6923" y="3464"/>
              <a:ext cx="1196" cy="1196"/>
              <a:chOff x="6893" y="3337"/>
              <a:chExt cx="1196" cy="1196"/>
            </a:xfrm>
          </p:grpSpPr>
          <p:sp>
            <p:nvSpPr>
              <p:cNvPr id="19" name="Rounded Rectangle 11"/>
              <p:cNvSpPr>
                <a:spLocks noChangeAspect="1"/>
              </p:cNvSpPr>
              <p:nvPr/>
            </p:nvSpPr>
            <p:spPr>
              <a:xfrm>
                <a:off x="6893" y="3337"/>
                <a:ext cx="1196" cy="119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>
                  <a:solidFill>
                    <a:srgbClr val="189AD7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Text Placeholder 7"/>
              <p:cNvSpPr txBox="1"/>
              <p:nvPr/>
            </p:nvSpPr>
            <p:spPr>
              <a:xfrm>
                <a:off x="7007" y="3536"/>
                <a:ext cx="968" cy="799"/>
              </a:xfrm>
              <a:prstGeom prst="rect">
                <a:avLst/>
              </a:prstGeom>
            </p:spPr>
            <p:txBody>
              <a:bodyPr vert="horz" lIns="0" tIns="103884" rIns="0" bIns="103884" anchor="ctr"/>
              <a:lstStyle>
                <a:lvl1pPr marL="0" indent="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580" b="1" kern="1200">
                    <a:solidFill>
                      <a:schemeClr val="bg1"/>
                    </a:solidFill>
                    <a:latin typeface="FontAwesome"/>
                    <a:ea typeface="+mn-ea"/>
                    <a:cs typeface="FontAwesome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83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s-ES_tradnl" sz="2800" dirty="0">
                    <a:solidFill>
                      <a:srgbClr val="189AD7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sym typeface="Arial" panose="020B0604020202020204" pitchFamily="34" charset="0"/>
                  </a:rPr>
                  <a:t>0</a:t>
                </a:r>
                <a:r>
                  <a:rPr lang="en-US" altLang="es-ES_tradnl" sz="2800" dirty="0">
                    <a:solidFill>
                      <a:srgbClr val="189AD7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sym typeface="Arial" panose="020B0604020202020204" pitchFamily="34" charset="0"/>
                  </a:rPr>
                  <a:t>2</a:t>
                </a:r>
                <a:endParaRPr lang="en-US" altLang="es-ES_tradnl" sz="2800" dirty="0">
                  <a:solidFill>
                    <a:srgbClr val="189AD7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 flipH="1">
            <a:off x="7767955" y="3331845"/>
            <a:ext cx="3783965" cy="1084580"/>
            <a:chOff x="2160" y="3130"/>
            <a:chExt cx="5959" cy="1708"/>
          </a:xfrm>
        </p:grpSpPr>
        <p:grpSp>
          <p:nvGrpSpPr>
            <p:cNvPr id="26" name="组合 25"/>
            <p:cNvGrpSpPr/>
            <p:nvPr/>
          </p:nvGrpSpPr>
          <p:grpSpPr>
            <a:xfrm>
              <a:off x="2160" y="3130"/>
              <a:ext cx="4436" cy="1708"/>
              <a:chOff x="2160" y="3130"/>
              <a:chExt cx="4436" cy="1708"/>
            </a:xfrm>
          </p:grpSpPr>
          <p:sp>
            <p:nvSpPr>
              <p:cNvPr id="27" name="Text Placeholder 7"/>
              <p:cNvSpPr txBox="1"/>
              <p:nvPr/>
            </p:nvSpPr>
            <p:spPr>
              <a:xfrm>
                <a:off x="4042" y="3130"/>
                <a:ext cx="2554" cy="563"/>
              </a:xfrm>
              <a:prstGeom prst="rect">
                <a:avLst/>
              </a:prstGeom>
            </p:spPr>
            <p:txBody>
              <a:bodyPr vert="horz" lIns="0" tIns="103884" rIns="0" bIns="103884" anchor="t"/>
              <a:lstStyle>
                <a:lvl1pPr marL="0" indent="0" algn="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sz="1385" b="1" kern="1200" baseline="0">
                    <a:solidFill>
                      <a:schemeClr val="accent1"/>
                    </a:solidFill>
                    <a:latin typeface="Lato Regular"/>
                    <a:ea typeface="+mn-ea"/>
                    <a:cs typeface="Lato Regular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83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fontAlgn="auto">
                  <a:lnSpc>
                    <a:spcPct val="120000"/>
                  </a:lnSpc>
                </a:pPr>
                <a:r>
                  <a:rPr lang="zh-CN" altLang="en-US" sz="180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sym typeface="Arial" panose="020B0604020202020204" pitchFamily="34" charset="0"/>
                  </a:rPr>
                  <a:t>请替换文字内容</a:t>
                </a:r>
                <a:endParaRPr lang="zh-CN" altLang="en-US" sz="18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Text Placeholder 2"/>
              <p:cNvSpPr txBox="1"/>
              <p:nvPr/>
            </p:nvSpPr>
            <p:spPr>
              <a:xfrm>
                <a:off x="2160" y="3848"/>
                <a:ext cx="4436" cy="990"/>
              </a:xfrm>
              <a:prstGeom prst="rect">
                <a:avLst/>
              </a:prstGeom>
            </p:spPr>
            <p:txBody>
              <a:bodyPr vert="horz" lIns="0" tIns="0" rIns="0" bIns="0"/>
              <a:lstStyle>
                <a:lvl1pPr marL="0" indent="0" algn="r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185" b="0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Regular"/>
                    <a:ea typeface="+mn-ea"/>
                    <a:cs typeface="Lato Regular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83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/>
                <a:r>
                  <a:rPr lang="en-US" altLang="zh-CN" sz="1000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sym typeface="Arial" panose="020B0604020202020204" pitchFamily="34" charset="0"/>
                  </a:rPr>
                  <a:t>Please replace text, click add relevant headline, modify the text content, also can copy your content to this directly.</a:t>
                </a:r>
                <a:endParaRPr lang="en-US" altLang="zh-CN" sz="10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6923" y="3464"/>
              <a:ext cx="1196" cy="1196"/>
              <a:chOff x="6893" y="3337"/>
              <a:chExt cx="1196" cy="1196"/>
            </a:xfrm>
          </p:grpSpPr>
          <p:sp>
            <p:nvSpPr>
              <p:cNvPr id="30" name="Rounded Rectangle 11"/>
              <p:cNvSpPr>
                <a:spLocks noChangeAspect="1"/>
              </p:cNvSpPr>
              <p:nvPr/>
            </p:nvSpPr>
            <p:spPr>
              <a:xfrm>
                <a:off x="6893" y="3337"/>
                <a:ext cx="1196" cy="1197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>
                  <a:solidFill>
                    <a:srgbClr val="189AD7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Text Placeholder 7"/>
              <p:cNvSpPr txBox="1"/>
              <p:nvPr/>
            </p:nvSpPr>
            <p:spPr>
              <a:xfrm>
                <a:off x="7007" y="3536"/>
                <a:ext cx="968" cy="799"/>
              </a:xfrm>
              <a:prstGeom prst="rect">
                <a:avLst/>
              </a:prstGeom>
            </p:spPr>
            <p:txBody>
              <a:bodyPr vert="horz" lIns="0" tIns="103884" rIns="0" bIns="103884" anchor="ctr"/>
              <a:lstStyle>
                <a:lvl1pPr marL="0" indent="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580" b="1" kern="1200">
                    <a:solidFill>
                      <a:schemeClr val="bg1"/>
                    </a:solidFill>
                    <a:latin typeface="FontAwesome"/>
                    <a:ea typeface="+mn-ea"/>
                    <a:cs typeface="FontAwesome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83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s-ES_tradnl" sz="2800" dirty="0">
                    <a:solidFill>
                      <a:srgbClr val="189AD7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sym typeface="Arial" panose="020B0604020202020204" pitchFamily="34" charset="0"/>
                  </a:rPr>
                  <a:t>0</a:t>
                </a:r>
                <a:r>
                  <a:rPr lang="en-US" altLang="es-ES_tradnl" sz="2800" dirty="0">
                    <a:solidFill>
                      <a:srgbClr val="189AD7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sym typeface="Arial" panose="020B0604020202020204" pitchFamily="34" charset="0"/>
                  </a:rPr>
                  <a:t>4</a:t>
                </a:r>
                <a:endParaRPr lang="en-US" altLang="es-ES_tradnl" sz="2800" dirty="0">
                  <a:solidFill>
                    <a:srgbClr val="189AD7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4" name="Title 13"/>
          <p:cNvSpPr txBox="1"/>
          <p:nvPr/>
        </p:nvSpPr>
        <p:spPr bwMode="auto">
          <a:xfrm>
            <a:off x="813435" y="4725035"/>
            <a:ext cx="10565130" cy="156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点击请替换文字内容</a:t>
            </a:r>
            <a:endParaRPr lang="zh-CN" altLang="en-US" sz="20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12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A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3601" t="14843" r="7406" b="13870"/>
          <a:stretch>
            <a:fillRect/>
          </a:stretch>
        </p:blipFill>
        <p:spPr>
          <a:xfrm>
            <a:off x="3794384" y="1774290"/>
            <a:ext cx="4604502" cy="229683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51" h="3617">
                <a:moveTo>
                  <a:pt x="0" y="0"/>
                </a:moveTo>
                <a:lnTo>
                  <a:pt x="7251" y="0"/>
                </a:lnTo>
                <a:cubicBezTo>
                  <a:pt x="7249" y="925"/>
                  <a:pt x="6895" y="1849"/>
                  <a:pt x="6189" y="2555"/>
                </a:cubicBezTo>
                <a:cubicBezTo>
                  <a:pt x="5481" y="3263"/>
                  <a:pt x="4553" y="3617"/>
                  <a:pt x="3626" y="3617"/>
                </a:cubicBezTo>
                <a:cubicBezTo>
                  <a:pt x="2698" y="3617"/>
                  <a:pt x="1770" y="3263"/>
                  <a:pt x="1062" y="2555"/>
                </a:cubicBezTo>
                <a:cubicBezTo>
                  <a:pt x="356" y="1849"/>
                  <a:pt x="2" y="925"/>
                  <a:pt x="0" y="0"/>
                </a:cubicBezTo>
                <a:close/>
              </a:path>
            </a:pathLst>
          </a:custGeom>
          <a:ln w="22225">
            <a:solidFill>
              <a:srgbClr val="FFFFFF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414020" y="317500"/>
            <a:ext cx="2355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输入您的小标题</a:t>
            </a:r>
            <a:endParaRPr lang="zh-CN" altLang="en-US" sz="240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3" name="对角圆角矩形 2"/>
          <p:cNvSpPr/>
          <p:nvPr/>
        </p:nvSpPr>
        <p:spPr>
          <a:xfrm>
            <a:off x="320675" y="274320"/>
            <a:ext cx="2541905" cy="546735"/>
          </a:xfrm>
          <a:prstGeom prst="round2DiagRect">
            <a:avLst/>
          </a:prstGeom>
          <a:noFill/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Text Placeholder 4"/>
          <p:cNvSpPr>
            <a:spLocks noGrp="1"/>
          </p:cNvSpPr>
          <p:nvPr/>
        </p:nvSpPr>
        <p:spPr>
          <a:xfrm>
            <a:off x="1529630" y="3356928"/>
            <a:ext cx="1809750" cy="738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20000"/>
              </a:lnSpc>
              <a:spcBef>
                <a:spcPts val="4500"/>
              </a:spcBef>
              <a:spcAft>
                <a:spcPct val="0"/>
              </a:spcAft>
              <a:buNone/>
              <a:defRPr sz="1800">
                <a:solidFill>
                  <a:srgbClr val="000000"/>
                </a:solidFill>
              </a:defRPr>
            </a:pPr>
            <a:r>
              <a:rPr lang="en-US" altLang="zh-CN" sz="1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Shape 1851"/>
          <p:cNvSpPr/>
          <p:nvPr/>
        </p:nvSpPr>
        <p:spPr>
          <a:xfrm>
            <a:off x="1620520" y="3017838"/>
            <a:ext cx="1627505" cy="332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Shape 1852"/>
          <p:cNvSpPr/>
          <p:nvPr/>
        </p:nvSpPr>
        <p:spPr>
          <a:xfrm>
            <a:off x="1960661" y="1763743"/>
            <a:ext cx="947691" cy="947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240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12" name="Shape 1853"/>
          <p:cNvSpPr/>
          <p:nvPr/>
        </p:nvSpPr>
        <p:spPr>
          <a:xfrm>
            <a:off x="2238272" y="2077863"/>
            <a:ext cx="392466" cy="319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80" h="21024" extrusionOk="0">
                <a:moveTo>
                  <a:pt x="18800" y="1728"/>
                </a:moveTo>
                <a:cubicBezTo>
                  <a:pt x="16810" y="-576"/>
                  <a:pt x="13583" y="-576"/>
                  <a:pt x="11591" y="1728"/>
                </a:cubicBezTo>
                <a:lnTo>
                  <a:pt x="10239" y="3293"/>
                </a:lnTo>
                <a:lnTo>
                  <a:pt x="8887" y="1728"/>
                </a:lnTo>
                <a:cubicBezTo>
                  <a:pt x="6897" y="-576"/>
                  <a:pt x="3670" y="-576"/>
                  <a:pt x="1680" y="1728"/>
                </a:cubicBezTo>
                <a:cubicBezTo>
                  <a:pt x="-560" y="4320"/>
                  <a:pt x="-560" y="8522"/>
                  <a:pt x="1680" y="11115"/>
                </a:cubicBezTo>
                <a:lnTo>
                  <a:pt x="10239" y="21024"/>
                </a:lnTo>
                <a:lnTo>
                  <a:pt x="18800" y="11115"/>
                </a:lnTo>
                <a:cubicBezTo>
                  <a:pt x="21040" y="8522"/>
                  <a:pt x="21040" y="4320"/>
                  <a:pt x="18800" y="1728"/>
                </a:cubicBezTo>
                <a:close/>
              </a:path>
            </a:pathLst>
          </a:custGeom>
          <a:solidFill>
            <a:srgbClr val="189AD7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120000"/>
              </a:lnSpc>
            </a:pPr>
            <a:endParaRPr sz="240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13" name="Shape 1855"/>
          <p:cNvSpPr/>
          <p:nvPr/>
        </p:nvSpPr>
        <p:spPr>
          <a:xfrm>
            <a:off x="3197966" y="5477812"/>
            <a:ext cx="1773664" cy="92329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en-US" altLang="zh-CN" sz="1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Shape 1856"/>
          <p:cNvSpPr/>
          <p:nvPr/>
        </p:nvSpPr>
        <p:spPr>
          <a:xfrm>
            <a:off x="3270885" y="5145088"/>
            <a:ext cx="1627505" cy="33210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lvl1pPr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Shape 1857"/>
          <p:cNvSpPr/>
          <p:nvPr/>
        </p:nvSpPr>
        <p:spPr>
          <a:xfrm>
            <a:off x="3607761" y="3887789"/>
            <a:ext cx="954074" cy="954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lnSpc>
                <a:spcPct val="120000"/>
              </a:lnSpc>
            </a:pPr>
            <a:endParaRPr sz="240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18" name="Shape 1859"/>
          <p:cNvSpPr/>
          <p:nvPr/>
        </p:nvSpPr>
        <p:spPr>
          <a:xfrm>
            <a:off x="7158601" y="5503506"/>
            <a:ext cx="1773664" cy="9232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en-US" altLang="zh-CN" sz="1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Shape 1860"/>
          <p:cNvSpPr/>
          <p:nvPr/>
        </p:nvSpPr>
        <p:spPr>
          <a:xfrm>
            <a:off x="7231380" y="5170488"/>
            <a:ext cx="1627505" cy="332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Shape 1861"/>
          <p:cNvSpPr/>
          <p:nvPr/>
        </p:nvSpPr>
        <p:spPr>
          <a:xfrm>
            <a:off x="7570588" y="3915673"/>
            <a:ext cx="949693" cy="949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240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21" name="Shape 1862"/>
          <p:cNvSpPr/>
          <p:nvPr/>
        </p:nvSpPr>
        <p:spPr>
          <a:xfrm>
            <a:off x="7863803" y="4193008"/>
            <a:ext cx="363260" cy="3249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7" h="21458" extrusionOk="0">
                <a:moveTo>
                  <a:pt x="20906" y="11130"/>
                </a:moveTo>
                <a:lnTo>
                  <a:pt x="11466" y="425"/>
                </a:lnTo>
                <a:cubicBezTo>
                  <a:pt x="10983" y="-142"/>
                  <a:pt x="10193" y="-142"/>
                  <a:pt x="9710" y="425"/>
                </a:cubicBezTo>
                <a:lnTo>
                  <a:pt x="271" y="11130"/>
                </a:lnTo>
                <a:cubicBezTo>
                  <a:pt x="-212" y="11696"/>
                  <a:pt x="-32" y="12160"/>
                  <a:pt x="671" y="12160"/>
                </a:cubicBezTo>
                <a:lnTo>
                  <a:pt x="2638" y="12160"/>
                </a:lnTo>
                <a:lnTo>
                  <a:pt x="2638" y="20381"/>
                </a:lnTo>
                <a:cubicBezTo>
                  <a:pt x="2638" y="20976"/>
                  <a:pt x="2661" y="21458"/>
                  <a:pt x="3609" y="21458"/>
                </a:cubicBezTo>
                <a:lnTo>
                  <a:pt x="8190" y="21458"/>
                </a:lnTo>
                <a:lnTo>
                  <a:pt x="8190" y="13214"/>
                </a:lnTo>
                <a:lnTo>
                  <a:pt x="12986" y="13214"/>
                </a:lnTo>
                <a:lnTo>
                  <a:pt x="12986" y="21458"/>
                </a:lnTo>
                <a:lnTo>
                  <a:pt x="17795" y="21458"/>
                </a:lnTo>
                <a:cubicBezTo>
                  <a:pt x="18518" y="21458"/>
                  <a:pt x="18538" y="20976"/>
                  <a:pt x="18538" y="20381"/>
                </a:cubicBezTo>
                <a:lnTo>
                  <a:pt x="18538" y="12160"/>
                </a:lnTo>
                <a:lnTo>
                  <a:pt x="20505" y="12160"/>
                </a:lnTo>
                <a:cubicBezTo>
                  <a:pt x="21208" y="12160"/>
                  <a:pt x="21388" y="11696"/>
                  <a:pt x="20906" y="11130"/>
                </a:cubicBezTo>
                <a:close/>
              </a:path>
            </a:pathLst>
          </a:custGeom>
          <a:solidFill>
            <a:srgbClr val="189AD7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120000"/>
              </a:lnSpc>
            </a:pPr>
            <a:endParaRPr sz="240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23" name="Shape 1864"/>
          <p:cNvSpPr/>
          <p:nvPr/>
        </p:nvSpPr>
        <p:spPr>
          <a:xfrm>
            <a:off x="8866396" y="3350575"/>
            <a:ext cx="1773664" cy="9232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en-US" altLang="zh-CN" sz="1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Shape 1865"/>
          <p:cNvSpPr/>
          <p:nvPr/>
        </p:nvSpPr>
        <p:spPr>
          <a:xfrm>
            <a:off x="8939530" y="3017838"/>
            <a:ext cx="1627505" cy="332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spAutoFit/>
          </a:bodyPr>
          <a:lstStyle>
            <a:lvl1pPr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Shape 1866"/>
          <p:cNvSpPr/>
          <p:nvPr/>
        </p:nvSpPr>
        <p:spPr>
          <a:xfrm>
            <a:off x="9278381" y="1762742"/>
            <a:ext cx="949693" cy="949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240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28" name="Shape 1857"/>
          <p:cNvSpPr/>
          <p:nvPr/>
        </p:nvSpPr>
        <p:spPr>
          <a:xfrm>
            <a:off x="3607761" y="3888445"/>
            <a:ext cx="954074" cy="954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lnSpc>
                <a:spcPct val="120000"/>
              </a:lnSpc>
            </a:pPr>
            <a:endParaRPr sz="240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16" name="Shape 1858"/>
          <p:cNvSpPr/>
          <p:nvPr/>
        </p:nvSpPr>
        <p:spPr>
          <a:xfrm>
            <a:off x="3968882" y="4153732"/>
            <a:ext cx="231830" cy="422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7" y="3476"/>
                </a:moveTo>
                <a:cubicBezTo>
                  <a:pt x="16335" y="5612"/>
                  <a:pt x="16335" y="5612"/>
                  <a:pt x="16335" y="5612"/>
                </a:cubicBezTo>
                <a:cubicBezTo>
                  <a:pt x="14486" y="4583"/>
                  <a:pt x="12660" y="4068"/>
                  <a:pt x="10835" y="4068"/>
                </a:cubicBezTo>
                <a:cubicBezTo>
                  <a:pt x="9782" y="4068"/>
                  <a:pt x="8916" y="4222"/>
                  <a:pt x="8237" y="4531"/>
                </a:cubicBezTo>
                <a:cubicBezTo>
                  <a:pt x="7582" y="4827"/>
                  <a:pt x="7231" y="5188"/>
                  <a:pt x="7231" y="5587"/>
                </a:cubicBezTo>
                <a:cubicBezTo>
                  <a:pt x="7231" y="5921"/>
                  <a:pt x="7535" y="6256"/>
                  <a:pt x="8120" y="6591"/>
                </a:cubicBezTo>
                <a:cubicBezTo>
                  <a:pt x="8706" y="6938"/>
                  <a:pt x="9876" y="7299"/>
                  <a:pt x="11631" y="7685"/>
                </a:cubicBezTo>
                <a:cubicBezTo>
                  <a:pt x="14743" y="8380"/>
                  <a:pt x="16873" y="8972"/>
                  <a:pt x="18020" y="9461"/>
                </a:cubicBezTo>
                <a:cubicBezTo>
                  <a:pt x="19166" y="9950"/>
                  <a:pt x="20055" y="10530"/>
                  <a:pt x="20687" y="11225"/>
                </a:cubicBezTo>
                <a:cubicBezTo>
                  <a:pt x="21296" y="11907"/>
                  <a:pt x="21600" y="12679"/>
                  <a:pt x="21600" y="13529"/>
                </a:cubicBezTo>
                <a:cubicBezTo>
                  <a:pt x="21600" y="14379"/>
                  <a:pt x="21272" y="15177"/>
                  <a:pt x="20617" y="15897"/>
                </a:cubicBezTo>
                <a:cubicBezTo>
                  <a:pt x="19962" y="16618"/>
                  <a:pt x="19096" y="17198"/>
                  <a:pt x="18066" y="17622"/>
                </a:cubicBezTo>
                <a:cubicBezTo>
                  <a:pt x="17037" y="18034"/>
                  <a:pt x="15539" y="18356"/>
                  <a:pt x="13573" y="18575"/>
                </a:cubicBezTo>
                <a:cubicBezTo>
                  <a:pt x="13573" y="21600"/>
                  <a:pt x="13573" y="21600"/>
                  <a:pt x="13573" y="21600"/>
                </a:cubicBezTo>
                <a:cubicBezTo>
                  <a:pt x="9618" y="21600"/>
                  <a:pt x="9618" y="21600"/>
                  <a:pt x="9618" y="21600"/>
                </a:cubicBezTo>
                <a:cubicBezTo>
                  <a:pt x="9618" y="18652"/>
                  <a:pt x="9618" y="18652"/>
                  <a:pt x="9618" y="18652"/>
                </a:cubicBezTo>
                <a:cubicBezTo>
                  <a:pt x="7793" y="18536"/>
                  <a:pt x="6225" y="18292"/>
                  <a:pt x="4938" y="17906"/>
                </a:cubicBezTo>
                <a:cubicBezTo>
                  <a:pt x="3159" y="17378"/>
                  <a:pt x="1521" y="16670"/>
                  <a:pt x="0" y="15795"/>
                </a:cubicBezTo>
                <a:cubicBezTo>
                  <a:pt x="4002" y="13593"/>
                  <a:pt x="4002" y="13593"/>
                  <a:pt x="4002" y="13593"/>
                </a:cubicBezTo>
                <a:cubicBezTo>
                  <a:pt x="6576" y="15061"/>
                  <a:pt x="9057" y="15795"/>
                  <a:pt x="11444" y="15795"/>
                </a:cubicBezTo>
                <a:cubicBezTo>
                  <a:pt x="12684" y="15795"/>
                  <a:pt x="13714" y="15563"/>
                  <a:pt x="14603" y="15112"/>
                </a:cubicBezTo>
                <a:cubicBezTo>
                  <a:pt x="15469" y="14649"/>
                  <a:pt x="15913" y="14121"/>
                  <a:pt x="15913" y="13503"/>
                </a:cubicBezTo>
                <a:cubicBezTo>
                  <a:pt x="15913" y="12975"/>
                  <a:pt x="15633" y="12525"/>
                  <a:pt x="15071" y="12126"/>
                </a:cubicBezTo>
                <a:cubicBezTo>
                  <a:pt x="14509" y="11740"/>
                  <a:pt x="13386" y="11341"/>
                  <a:pt x="11748" y="10929"/>
                </a:cubicBezTo>
                <a:cubicBezTo>
                  <a:pt x="8401" y="10105"/>
                  <a:pt x="6155" y="9436"/>
                  <a:pt x="4961" y="8946"/>
                </a:cubicBezTo>
                <a:cubicBezTo>
                  <a:pt x="3791" y="8470"/>
                  <a:pt x="2902" y="7917"/>
                  <a:pt x="2317" y="7312"/>
                </a:cubicBezTo>
                <a:cubicBezTo>
                  <a:pt x="1732" y="6707"/>
                  <a:pt x="1451" y="6063"/>
                  <a:pt x="1451" y="5368"/>
                </a:cubicBezTo>
                <a:cubicBezTo>
                  <a:pt x="1451" y="4235"/>
                  <a:pt x="2223" y="3257"/>
                  <a:pt x="3768" y="2446"/>
                </a:cubicBezTo>
                <a:cubicBezTo>
                  <a:pt x="5312" y="1635"/>
                  <a:pt x="7255" y="1197"/>
                  <a:pt x="9618" y="1133"/>
                </a:cubicBezTo>
                <a:cubicBezTo>
                  <a:pt x="9618" y="0"/>
                  <a:pt x="9618" y="0"/>
                  <a:pt x="9618" y="0"/>
                </a:cubicBezTo>
                <a:cubicBezTo>
                  <a:pt x="13573" y="0"/>
                  <a:pt x="13573" y="0"/>
                  <a:pt x="13573" y="0"/>
                </a:cubicBezTo>
                <a:cubicBezTo>
                  <a:pt x="13573" y="1287"/>
                  <a:pt x="13573" y="1287"/>
                  <a:pt x="13573" y="1287"/>
                </a:cubicBezTo>
                <a:cubicBezTo>
                  <a:pt x="14954" y="1455"/>
                  <a:pt x="16101" y="1686"/>
                  <a:pt x="17037" y="1982"/>
                </a:cubicBezTo>
                <a:cubicBezTo>
                  <a:pt x="17996" y="2278"/>
                  <a:pt x="19119" y="2780"/>
                  <a:pt x="20407" y="3476"/>
                </a:cubicBezTo>
                <a:close/>
              </a:path>
            </a:pathLst>
          </a:custGeom>
          <a:solidFill>
            <a:srgbClr val="189AD7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240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26" name="Shape 1867"/>
          <p:cNvSpPr/>
          <p:nvPr/>
        </p:nvSpPr>
        <p:spPr>
          <a:xfrm>
            <a:off x="9585505" y="2062064"/>
            <a:ext cx="335443" cy="351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81" h="20933" extrusionOk="0">
                <a:moveTo>
                  <a:pt x="18450" y="13962"/>
                </a:moveTo>
                <a:cubicBezTo>
                  <a:pt x="18104" y="14098"/>
                  <a:pt x="15778" y="12331"/>
                  <a:pt x="14291" y="9001"/>
                </a:cubicBezTo>
                <a:cubicBezTo>
                  <a:pt x="12804" y="5669"/>
                  <a:pt x="12992" y="2625"/>
                  <a:pt x="13337" y="2491"/>
                </a:cubicBezTo>
                <a:cubicBezTo>
                  <a:pt x="13683" y="2355"/>
                  <a:pt x="15952" y="4486"/>
                  <a:pt x="17438" y="7816"/>
                </a:cubicBezTo>
                <a:cubicBezTo>
                  <a:pt x="18925" y="11146"/>
                  <a:pt x="18797" y="13826"/>
                  <a:pt x="18450" y="13962"/>
                </a:cubicBezTo>
                <a:close/>
                <a:moveTo>
                  <a:pt x="19117" y="7012"/>
                </a:moveTo>
                <a:cubicBezTo>
                  <a:pt x="17204" y="2727"/>
                  <a:pt x="14125" y="-537"/>
                  <a:pt x="12567" y="74"/>
                </a:cubicBezTo>
                <a:cubicBezTo>
                  <a:pt x="9922" y="1108"/>
                  <a:pt x="14143" y="6078"/>
                  <a:pt x="1154" y="11160"/>
                </a:cubicBezTo>
                <a:cubicBezTo>
                  <a:pt x="32" y="11600"/>
                  <a:pt x="-253" y="13356"/>
                  <a:pt x="217" y="14406"/>
                </a:cubicBezTo>
                <a:cubicBezTo>
                  <a:pt x="685" y="15456"/>
                  <a:pt x="2220" y="16502"/>
                  <a:pt x="3342" y="16062"/>
                </a:cubicBezTo>
                <a:cubicBezTo>
                  <a:pt x="3537" y="15987"/>
                  <a:pt x="4250" y="15766"/>
                  <a:pt x="4250" y="15766"/>
                </a:cubicBezTo>
                <a:cubicBezTo>
                  <a:pt x="5051" y="16802"/>
                  <a:pt x="5889" y="16187"/>
                  <a:pt x="6186" y="16845"/>
                </a:cubicBezTo>
                <a:cubicBezTo>
                  <a:pt x="6544" y="17635"/>
                  <a:pt x="7322" y="19353"/>
                  <a:pt x="7586" y="19939"/>
                </a:cubicBezTo>
                <a:cubicBezTo>
                  <a:pt x="7850" y="20522"/>
                  <a:pt x="8450" y="21063"/>
                  <a:pt x="8885" y="20905"/>
                </a:cubicBezTo>
                <a:cubicBezTo>
                  <a:pt x="9318" y="20745"/>
                  <a:pt x="10797" y="20203"/>
                  <a:pt x="11362" y="19997"/>
                </a:cubicBezTo>
                <a:cubicBezTo>
                  <a:pt x="11927" y="19790"/>
                  <a:pt x="12062" y="19306"/>
                  <a:pt x="11889" y="18922"/>
                </a:cubicBezTo>
                <a:cubicBezTo>
                  <a:pt x="11703" y="18510"/>
                  <a:pt x="10939" y="18390"/>
                  <a:pt x="10721" y="17908"/>
                </a:cubicBezTo>
                <a:cubicBezTo>
                  <a:pt x="10503" y="17428"/>
                  <a:pt x="9791" y="15886"/>
                  <a:pt x="9586" y="15400"/>
                </a:cubicBezTo>
                <a:cubicBezTo>
                  <a:pt x="9308" y="14739"/>
                  <a:pt x="9899" y="14201"/>
                  <a:pt x="10759" y="14116"/>
                </a:cubicBezTo>
                <a:cubicBezTo>
                  <a:pt x="16671" y="13522"/>
                  <a:pt x="17775" y="17037"/>
                  <a:pt x="19789" y="16249"/>
                </a:cubicBezTo>
                <a:cubicBezTo>
                  <a:pt x="21347" y="15640"/>
                  <a:pt x="21030" y="11296"/>
                  <a:pt x="19117" y="7012"/>
                </a:cubicBezTo>
                <a:close/>
              </a:path>
            </a:pathLst>
          </a:custGeom>
          <a:solidFill>
            <a:srgbClr val="189AD7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120000"/>
              </a:lnSpc>
            </a:pPr>
            <a:endParaRPr sz="240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bldLvl="0" animBg="1"/>
      <p:bldP spid="11" grpId="0" bldLvl="0" animBg="1"/>
      <p:bldP spid="12" grpId="0" bldLvl="0" animBg="1"/>
      <p:bldP spid="13" grpId="0" animBg="1"/>
      <p:bldP spid="14" grpId="0" animBg="1"/>
      <p:bldP spid="15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3" grpId="0" bldLvl="0" animBg="1"/>
      <p:bldP spid="24" grpId="0" bldLvl="0" animBg="1"/>
      <p:bldP spid="25" grpId="0" bldLvl="0" animBg="1"/>
      <p:bldP spid="28" grpId="0" bldLvl="0" animBg="1"/>
      <p:bldP spid="28" grpId="1" bldLvl="0" animBg="1"/>
      <p:bldP spid="16" grpId="0" bldLvl="0" animBg="1"/>
      <p:bldP spid="2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041140" y="2258695"/>
            <a:ext cx="3902710" cy="1964244"/>
            <a:chOff x="7145" y="3756"/>
            <a:chExt cx="6146" cy="3093"/>
          </a:xfrm>
        </p:grpSpPr>
        <p:sp>
          <p:nvSpPr>
            <p:cNvPr id="2" name="文本框 1"/>
            <p:cNvSpPr txBox="1"/>
            <p:nvPr/>
          </p:nvSpPr>
          <p:spPr>
            <a:xfrm>
              <a:off x="7145" y="3756"/>
              <a:ext cx="4940" cy="29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7200" dirty="0">
                  <a:solidFill>
                    <a:schemeClr val="bg1"/>
                  </a:solidFill>
                  <a:latin typeface="阿里巴巴普惠体 M" panose="00020600040101010101" charset="-122"/>
                  <a:ea typeface="阿里巴巴普惠体 M" panose="00020600040101010101" charset="-122"/>
                  <a:cs typeface="Aharoni" panose="02010803020104030203" pitchFamily="2" charset="-79"/>
                  <a:sym typeface="FZHei-B01S" panose="02010601030101010101" pitchFamily="2" charset="-122"/>
                </a:rPr>
                <a:t>PART 04 </a:t>
              </a:r>
              <a:endParaRPr lang="en-US" altLang="zh-CN" sz="72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  <a:cs typeface="Aharoni" panose="02010803020104030203" pitchFamily="2" charset="-79"/>
                <a:sym typeface="FZHei-B01S" panose="02010601030101010101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8872" y="6315"/>
              <a:ext cx="4419" cy="534"/>
              <a:chOff x="4250889" y="3891783"/>
              <a:chExt cx="2720635" cy="452016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4250889" y="3891783"/>
                <a:ext cx="2720635" cy="452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dist"/>
                <a:endParaRPr lang="zh-CN" altLang="en-US" sz="1050">
                  <a:solidFill>
                    <a:srgbClr val="189AD7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4263818" y="3918009"/>
                <a:ext cx="2668919" cy="367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r>
                  <a:rPr lang="en-US" altLang="zh-CN" sz="1200" dirty="0">
                    <a:solidFill>
                      <a:srgbClr val="189AD7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Aharoni" panose="02010803020104030203" pitchFamily="2" charset="-79"/>
                    <a:sym typeface="FZHei-B01S" panose="02010601030101010101" pitchFamily="2" charset="-122"/>
                  </a:rPr>
                  <a:t>Introduction of Personal Resume</a:t>
                </a:r>
                <a:endParaRPr lang="en-US" altLang="zh-CN" sz="1200" dirty="0">
                  <a:solidFill>
                    <a:srgbClr val="189AD7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Aharoni" panose="02010803020104030203" pitchFamily="2" charset="-79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8894" y="5346"/>
              <a:ext cx="4396" cy="943"/>
              <a:chOff x="4250888" y="3073355"/>
              <a:chExt cx="3721537" cy="798661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4250888" y="3073355"/>
                <a:ext cx="3721537" cy="7579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rgbClr val="000000"/>
                  </a:solidFill>
                  <a:latin typeface="宋体" panose="02010600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250888" y="3073491"/>
                <a:ext cx="3669289" cy="798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r>
                  <a:rPr lang="zh-CN" altLang="en-US" sz="3300" dirty="0">
                    <a:solidFill>
                      <a:srgbClr val="189AD7"/>
                    </a:solidFill>
                    <a:latin typeface="阿里巴巴普惠体 M" panose="00020600040101010101" charset="-122"/>
                    <a:ea typeface="阿里巴巴普惠体 M" panose="00020600040101010101" charset="-122"/>
                    <a:sym typeface="FZHei-B01S" panose="02010601030101010101" pitchFamily="2" charset="-122"/>
                  </a:rPr>
                  <a:t>工作规划综述</a:t>
                </a:r>
                <a:endParaRPr lang="zh-CN" altLang="en-US" sz="3300" dirty="0">
                  <a:solidFill>
                    <a:srgbClr val="189AD7"/>
                  </a:solidFill>
                  <a:latin typeface="阿里巴巴普惠体 M" panose="00020600040101010101" charset="-122"/>
                  <a:ea typeface="阿里巴巴普惠体 M" panose="00020600040101010101" charset="-122"/>
                  <a:sym typeface="FZHei-B01S" panose="02010601030101010101" pitchFamily="2" charset="-122"/>
                </a:endParaRPr>
              </a:p>
            </p:txBody>
          </p:sp>
        </p:grpSp>
      </p:grpSp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A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4020" y="317500"/>
            <a:ext cx="2355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输入您的小标题</a:t>
            </a:r>
            <a:endParaRPr lang="zh-CN" altLang="en-US" sz="240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3" name="对角圆角矩形 2"/>
          <p:cNvSpPr/>
          <p:nvPr/>
        </p:nvSpPr>
        <p:spPr>
          <a:xfrm>
            <a:off x="320675" y="274320"/>
            <a:ext cx="2541905" cy="546735"/>
          </a:xfrm>
          <a:prstGeom prst="round2DiagRect">
            <a:avLst/>
          </a:prstGeom>
          <a:noFill/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95325" y="1202055"/>
            <a:ext cx="2618740" cy="5102225"/>
            <a:chOff x="1202" y="1893"/>
            <a:chExt cx="4124" cy="803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rcRect l="8711" t="3840" r="4282" b="5120"/>
            <a:stretch>
              <a:fillRect/>
            </a:stretch>
          </p:blipFill>
          <p:spPr>
            <a:xfrm>
              <a:off x="1202" y="1893"/>
              <a:ext cx="4125" cy="4125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125" h="4125">
                  <a:moveTo>
                    <a:pt x="2063" y="0"/>
                  </a:moveTo>
                  <a:cubicBezTo>
                    <a:pt x="3202" y="0"/>
                    <a:pt x="4125" y="923"/>
                    <a:pt x="4125" y="2063"/>
                  </a:cubicBezTo>
                  <a:cubicBezTo>
                    <a:pt x="4125" y="3202"/>
                    <a:pt x="3202" y="4125"/>
                    <a:pt x="2063" y="4125"/>
                  </a:cubicBezTo>
                  <a:cubicBezTo>
                    <a:pt x="923" y="4125"/>
                    <a:pt x="0" y="3202"/>
                    <a:pt x="0" y="2063"/>
                  </a:cubicBezTo>
                  <a:cubicBezTo>
                    <a:pt x="0" y="923"/>
                    <a:pt x="923" y="0"/>
                    <a:pt x="2063" y="0"/>
                  </a:cubicBezTo>
                  <a:close/>
                </a:path>
              </a:pathLst>
            </a:custGeom>
            <a:ln w="22225">
              <a:solidFill>
                <a:srgbClr val="FFFFFF"/>
              </a:solidFill>
            </a:ln>
          </p:spPr>
        </p:pic>
        <p:grpSp>
          <p:nvGrpSpPr>
            <p:cNvPr id="4" name="组合 3"/>
            <p:cNvGrpSpPr/>
            <p:nvPr/>
          </p:nvGrpSpPr>
          <p:grpSpPr>
            <a:xfrm>
              <a:off x="1608" y="6250"/>
              <a:ext cx="3312" cy="3678"/>
              <a:chOff x="1730" y="5882"/>
              <a:chExt cx="3312" cy="3678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3386" y="5882"/>
                <a:ext cx="0" cy="1035"/>
              </a:xfrm>
              <a:prstGeom prst="line">
                <a:avLst/>
              </a:prstGeom>
              <a:ln w="9525">
                <a:solidFill>
                  <a:srgbClr val="FFFFFF"/>
                </a:solidFill>
                <a:prstDash val="sysDot"/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itle 13"/>
              <p:cNvSpPr txBox="1"/>
              <p:nvPr/>
            </p:nvSpPr>
            <p:spPr bwMode="auto">
              <a:xfrm>
                <a:off x="1730" y="7090"/>
                <a:ext cx="3312" cy="2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sym typeface="Arial" panose="020B0604020202020204" pitchFamily="34" charset="0"/>
                  </a:rPr>
                  <a:t>点击请替换文字内容</a:t>
                </a:r>
                <a:endParaRPr lang="zh-CN" altLang="en-US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sym typeface="Arial" panose="020B0604020202020204" pitchFamily="34" charset="0"/>
                  </a:rPr>
                  <a:t>请替换文字内容，添加相关标题，修改文字内容，也可以直接复制你的内容到此。请替换文字内容，添加相关标题，修改文字内容，也可以直接复制你的内容到此。</a:t>
                </a:r>
                <a:endParaRPr lang="zh-CN" altLang="en-US" sz="10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3490595" y="1202055"/>
            <a:ext cx="2618740" cy="5102225"/>
            <a:chOff x="1202" y="1893"/>
            <a:chExt cx="4124" cy="803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rcRect l="8711" t="3840" r="4282" b="5120"/>
            <a:stretch>
              <a:fillRect/>
            </a:stretch>
          </p:blipFill>
          <p:spPr>
            <a:xfrm>
              <a:off x="1202" y="1893"/>
              <a:ext cx="4125" cy="4125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125" h="4125">
                  <a:moveTo>
                    <a:pt x="2063" y="0"/>
                  </a:moveTo>
                  <a:cubicBezTo>
                    <a:pt x="3202" y="0"/>
                    <a:pt x="4125" y="923"/>
                    <a:pt x="4125" y="2063"/>
                  </a:cubicBezTo>
                  <a:cubicBezTo>
                    <a:pt x="4125" y="3202"/>
                    <a:pt x="3202" y="4125"/>
                    <a:pt x="2063" y="4125"/>
                  </a:cubicBezTo>
                  <a:cubicBezTo>
                    <a:pt x="923" y="4125"/>
                    <a:pt x="0" y="3202"/>
                    <a:pt x="0" y="2063"/>
                  </a:cubicBezTo>
                  <a:cubicBezTo>
                    <a:pt x="0" y="923"/>
                    <a:pt x="923" y="0"/>
                    <a:pt x="2063" y="0"/>
                  </a:cubicBezTo>
                  <a:close/>
                </a:path>
              </a:pathLst>
            </a:custGeom>
            <a:ln w="22225">
              <a:solidFill>
                <a:srgbClr val="FFFFFF"/>
              </a:solidFill>
            </a:ln>
          </p:spPr>
        </p:pic>
        <p:grpSp>
          <p:nvGrpSpPr>
            <p:cNvPr id="10" name="组合 9"/>
            <p:cNvGrpSpPr/>
            <p:nvPr/>
          </p:nvGrpSpPr>
          <p:grpSpPr>
            <a:xfrm>
              <a:off x="1608" y="6250"/>
              <a:ext cx="3312" cy="3678"/>
              <a:chOff x="1730" y="5882"/>
              <a:chExt cx="3312" cy="3678"/>
            </a:xfrm>
          </p:grpSpPr>
          <p:cxnSp>
            <p:nvCxnSpPr>
              <p:cNvPr id="11" name="Straight Connector 11"/>
              <p:cNvCxnSpPr/>
              <p:nvPr/>
            </p:nvCxnSpPr>
            <p:spPr>
              <a:xfrm>
                <a:off x="3386" y="5882"/>
                <a:ext cx="0" cy="1035"/>
              </a:xfrm>
              <a:prstGeom prst="line">
                <a:avLst/>
              </a:prstGeom>
              <a:ln w="9525">
                <a:solidFill>
                  <a:srgbClr val="FFFFFF"/>
                </a:solidFill>
                <a:prstDash val="sysDot"/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itle 13"/>
              <p:cNvSpPr txBox="1"/>
              <p:nvPr/>
            </p:nvSpPr>
            <p:spPr bwMode="auto">
              <a:xfrm>
                <a:off x="1730" y="7090"/>
                <a:ext cx="3312" cy="2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sym typeface="Arial" panose="020B0604020202020204" pitchFamily="34" charset="0"/>
                  </a:rPr>
                  <a:t>点击请替换文字内容</a:t>
                </a:r>
                <a:endParaRPr lang="zh-CN" altLang="en-US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sym typeface="Arial" panose="020B0604020202020204" pitchFamily="34" charset="0"/>
                  </a:rPr>
                  <a:t>请替换文字内容，添加相关标题，修改文字内容，也可以直接复制你的内容到此。请替换文字内容，添加相关标题，修改文字内容，也可以直接复制你的内容到此。</a:t>
                </a:r>
                <a:endParaRPr lang="zh-CN" altLang="en-US" sz="10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6285865" y="1202055"/>
            <a:ext cx="2618740" cy="5102225"/>
            <a:chOff x="1202" y="1893"/>
            <a:chExt cx="4124" cy="8035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"/>
            <a:srcRect l="8711" t="3840" r="4282" b="5120"/>
            <a:stretch>
              <a:fillRect/>
            </a:stretch>
          </p:blipFill>
          <p:spPr>
            <a:xfrm>
              <a:off x="1202" y="1893"/>
              <a:ext cx="4125" cy="4125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125" h="4125">
                  <a:moveTo>
                    <a:pt x="2063" y="0"/>
                  </a:moveTo>
                  <a:cubicBezTo>
                    <a:pt x="3202" y="0"/>
                    <a:pt x="4125" y="923"/>
                    <a:pt x="4125" y="2063"/>
                  </a:cubicBezTo>
                  <a:cubicBezTo>
                    <a:pt x="4125" y="3202"/>
                    <a:pt x="3202" y="4125"/>
                    <a:pt x="2063" y="4125"/>
                  </a:cubicBezTo>
                  <a:cubicBezTo>
                    <a:pt x="923" y="4125"/>
                    <a:pt x="0" y="3202"/>
                    <a:pt x="0" y="2063"/>
                  </a:cubicBezTo>
                  <a:cubicBezTo>
                    <a:pt x="0" y="923"/>
                    <a:pt x="923" y="0"/>
                    <a:pt x="2063" y="0"/>
                  </a:cubicBezTo>
                  <a:close/>
                </a:path>
              </a:pathLst>
            </a:custGeom>
            <a:ln w="22225">
              <a:solidFill>
                <a:srgbClr val="FFFFFF"/>
              </a:solidFill>
            </a:ln>
          </p:spPr>
        </p:pic>
        <p:grpSp>
          <p:nvGrpSpPr>
            <p:cNvPr id="17" name="组合 16"/>
            <p:cNvGrpSpPr/>
            <p:nvPr/>
          </p:nvGrpSpPr>
          <p:grpSpPr>
            <a:xfrm>
              <a:off x="1608" y="6250"/>
              <a:ext cx="3312" cy="3678"/>
              <a:chOff x="1730" y="5882"/>
              <a:chExt cx="3312" cy="3678"/>
            </a:xfrm>
          </p:grpSpPr>
          <p:cxnSp>
            <p:nvCxnSpPr>
              <p:cNvPr id="18" name="Straight Connector 11"/>
              <p:cNvCxnSpPr/>
              <p:nvPr/>
            </p:nvCxnSpPr>
            <p:spPr>
              <a:xfrm>
                <a:off x="3386" y="5882"/>
                <a:ext cx="0" cy="1035"/>
              </a:xfrm>
              <a:prstGeom prst="line">
                <a:avLst/>
              </a:prstGeom>
              <a:ln w="9525">
                <a:solidFill>
                  <a:srgbClr val="FFFFFF"/>
                </a:solidFill>
                <a:prstDash val="sysDot"/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itle 13"/>
              <p:cNvSpPr txBox="1"/>
              <p:nvPr/>
            </p:nvSpPr>
            <p:spPr bwMode="auto">
              <a:xfrm>
                <a:off x="1730" y="7090"/>
                <a:ext cx="3312" cy="2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sym typeface="Arial" panose="020B0604020202020204" pitchFamily="34" charset="0"/>
                  </a:rPr>
                  <a:t>点击请替换文字内容</a:t>
                </a:r>
                <a:endParaRPr lang="zh-CN" altLang="en-US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sym typeface="Arial" panose="020B0604020202020204" pitchFamily="34" charset="0"/>
                  </a:rPr>
                  <a:t>请替换文字内容，添加相关标题，修改文字内容，也可以直接复制你的内容到此。请替换文字内容，添加相关标题，修改文字内容，也可以直接复制你的内容到此。</a:t>
                </a:r>
                <a:endParaRPr lang="zh-CN" altLang="en-US" sz="10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9081135" y="1202055"/>
            <a:ext cx="2618740" cy="5102225"/>
            <a:chOff x="1202" y="1893"/>
            <a:chExt cx="4124" cy="803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"/>
            <a:srcRect l="8711" t="3840" r="4282" b="5120"/>
            <a:stretch>
              <a:fillRect/>
            </a:stretch>
          </p:blipFill>
          <p:spPr>
            <a:xfrm>
              <a:off x="1202" y="1893"/>
              <a:ext cx="4125" cy="4125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125" h="4125">
                  <a:moveTo>
                    <a:pt x="2063" y="0"/>
                  </a:moveTo>
                  <a:cubicBezTo>
                    <a:pt x="3202" y="0"/>
                    <a:pt x="4125" y="923"/>
                    <a:pt x="4125" y="2063"/>
                  </a:cubicBezTo>
                  <a:cubicBezTo>
                    <a:pt x="4125" y="3202"/>
                    <a:pt x="3202" y="4125"/>
                    <a:pt x="2063" y="4125"/>
                  </a:cubicBezTo>
                  <a:cubicBezTo>
                    <a:pt x="923" y="4125"/>
                    <a:pt x="0" y="3202"/>
                    <a:pt x="0" y="2063"/>
                  </a:cubicBezTo>
                  <a:cubicBezTo>
                    <a:pt x="0" y="923"/>
                    <a:pt x="923" y="0"/>
                    <a:pt x="2063" y="0"/>
                  </a:cubicBezTo>
                  <a:close/>
                </a:path>
              </a:pathLst>
            </a:custGeom>
            <a:ln w="22225">
              <a:solidFill>
                <a:srgbClr val="FFFFFF"/>
              </a:solidFill>
            </a:ln>
          </p:spPr>
        </p:pic>
        <p:grpSp>
          <p:nvGrpSpPr>
            <p:cNvPr id="22" name="组合 21"/>
            <p:cNvGrpSpPr/>
            <p:nvPr/>
          </p:nvGrpSpPr>
          <p:grpSpPr>
            <a:xfrm>
              <a:off x="1608" y="6250"/>
              <a:ext cx="3312" cy="3678"/>
              <a:chOff x="1730" y="5882"/>
              <a:chExt cx="3312" cy="3678"/>
            </a:xfrm>
          </p:grpSpPr>
          <p:cxnSp>
            <p:nvCxnSpPr>
              <p:cNvPr id="23" name="Straight Connector 11"/>
              <p:cNvCxnSpPr/>
              <p:nvPr/>
            </p:nvCxnSpPr>
            <p:spPr>
              <a:xfrm>
                <a:off x="3386" y="5882"/>
                <a:ext cx="0" cy="1035"/>
              </a:xfrm>
              <a:prstGeom prst="line">
                <a:avLst/>
              </a:prstGeom>
              <a:ln w="9525">
                <a:solidFill>
                  <a:srgbClr val="FFFFFF"/>
                </a:solidFill>
                <a:prstDash val="sysDot"/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itle 13"/>
              <p:cNvSpPr txBox="1"/>
              <p:nvPr/>
            </p:nvSpPr>
            <p:spPr bwMode="auto">
              <a:xfrm>
                <a:off x="1730" y="7090"/>
                <a:ext cx="3312" cy="2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sym typeface="Arial" panose="020B0604020202020204" pitchFamily="34" charset="0"/>
                  </a:rPr>
                  <a:t>点击请替换文字内容</a:t>
                </a:r>
                <a:endParaRPr lang="zh-CN" altLang="en-US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sym typeface="Arial" panose="020B0604020202020204" pitchFamily="34" charset="0"/>
                  </a:rPr>
                  <a:t>请替换文字内容，添加相关标题，修改文字内容，也可以直接复制你的内容到此。请替换文字内容，添加相关标题，修改文字内容，也可以直接复制你的内容到此。</a:t>
                </a:r>
                <a:endParaRPr lang="zh-CN" altLang="en-US" sz="10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Arial" panose="020B0604020202020204" pitchFamily="34" charset="0"/>
                </a:endParaRPr>
              </a:p>
            </p:txBody>
          </p:sp>
        </p:grpSp>
      </p:grpSp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A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l="3567" t="16481" r="5912" b="14778"/>
          <a:stretch>
            <a:fillRect/>
          </a:stretch>
        </p:blipFill>
        <p:spPr>
          <a:xfrm>
            <a:off x="7750885" y="1996847"/>
            <a:ext cx="2918287" cy="2276827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96" h="3586">
                <a:moveTo>
                  <a:pt x="1011" y="2337"/>
                </a:moveTo>
                <a:cubicBezTo>
                  <a:pt x="1011" y="2337"/>
                  <a:pt x="1011" y="2337"/>
                  <a:pt x="1011" y="2337"/>
                </a:cubicBezTo>
                <a:lnTo>
                  <a:pt x="1010" y="2337"/>
                </a:lnTo>
                <a:lnTo>
                  <a:pt x="1009" y="2337"/>
                </a:lnTo>
                <a:lnTo>
                  <a:pt x="1009" y="2337"/>
                </a:lnTo>
                <a:lnTo>
                  <a:pt x="1008" y="2337"/>
                </a:lnTo>
                <a:lnTo>
                  <a:pt x="1008" y="2337"/>
                </a:lnTo>
                <a:lnTo>
                  <a:pt x="1007" y="2337"/>
                </a:lnTo>
                <a:lnTo>
                  <a:pt x="1006" y="2337"/>
                </a:lnTo>
                <a:lnTo>
                  <a:pt x="1006" y="2337"/>
                </a:lnTo>
                <a:lnTo>
                  <a:pt x="1011" y="2337"/>
                </a:lnTo>
                <a:close/>
                <a:moveTo>
                  <a:pt x="1006" y="1352"/>
                </a:moveTo>
                <a:cubicBezTo>
                  <a:pt x="1006" y="1352"/>
                  <a:pt x="1006" y="1352"/>
                  <a:pt x="1006" y="1352"/>
                </a:cubicBezTo>
                <a:lnTo>
                  <a:pt x="1005" y="1352"/>
                </a:lnTo>
                <a:lnTo>
                  <a:pt x="1005" y="1352"/>
                </a:lnTo>
                <a:lnTo>
                  <a:pt x="1003" y="1352"/>
                </a:lnTo>
                <a:lnTo>
                  <a:pt x="1002" y="1352"/>
                </a:lnTo>
                <a:lnTo>
                  <a:pt x="1000" y="1352"/>
                </a:lnTo>
                <a:lnTo>
                  <a:pt x="998" y="1352"/>
                </a:lnTo>
                <a:lnTo>
                  <a:pt x="996" y="1352"/>
                </a:lnTo>
                <a:lnTo>
                  <a:pt x="995" y="1352"/>
                </a:lnTo>
                <a:lnTo>
                  <a:pt x="991" y="1352"/>
                </a:lnTo>
                <a:lnTo>
                  <a:pt x="987" y="1352"/>
                </a:lnTo>
                <a:lnTo>
                  <a:pt x="986" y="1352"/>
                </a:lnTo>
                <a:lnTo>
                  <a:pt x="981" y="1352"/>
                </a:lnTo>
                <a:lnTo>
                  <a:pt x="980" y="1352"/>
                </a:lnTo>
                <a:lnTo>
                  <a:pt x="975" y="1352"/>
                </a:lnTo>
                <a:lnTo>
                  <a:pt x="973" y="1352"/>
                </a:lnTo>
                <a:lnTo>
                  <a:pt x="968" y="1352"/>
                </a:lnTo>
                <a:lnTo>
                  <a:pt x="968" y="1352"/>
                </a:lnTo>
                <a:lnTo>
                  <a:pt x="963" y="1352"/>
                </a:lnTo>
                <a:lnTo>
                  <a:pt x="959" y="1352"/>
                </a:lnTo>
                <a:lnTo>
                  <a:pt x="959" y="1352"/>
                </a:lnTo>
                <a:lnTo>
                  <a:pt x="959" y="1352"/>
                </a:lnTo>
                <a:lnTo>
                  <a:pt x="959" y="1352"/>
                </a:lnTo>
                <a:lnTo>
                  <a:pt x="958" y="1352"/>
                </a:lnTo>
                <a:lnTo>
                  <a:pt x="957" y="1352"/>
                </a:lnTo>
                <a:lnTo>
                  <a:pt x="956" y="1352"/>
                </a:lnTo>
                <a:lnTo>
                  <a:pt x="955" y="1352"/>
                </a:lnTo>
                <a:lnTo>
                  <a:pt x="954" y="1352"/>
                </a:lnTo>
                <a:lnTo>
                  <a:pt x="953" y="1352"/>
                </a:lnTo>
                <a:lnTo>
                  <a:pt x="952" y="1352"/>
                </a:lnTo>
                <a:lnTo>
                  <a:pt x="951" y="1352"/>
                </a:lnTo>
                <a:lnTo>
                  <a:pt x="950" y="1352"/>
                </a:lnTo>
                <a:lnTo>
                  <a:pt x="949" y="1352"/>
                </a:lnTo>
                <a:lnTo>
                  <a:pt x="949" y="1352"/>
                </a:lnTo>
                <a:lnTo>
                  <a:pt x="1006" y="1352"/>
                </a:lnTo>
                <a:close/>
                <a:moveTo>
                  <a:pt x="1011" y="0"/>
                </a:moveTo>
                <a:cubicBezTo>
                  <a:pt x="1088" y="0"/>
                  <a:pt x="1207" y="5"/>
                  <a:pt x="1223" y="5"/>
                </a:cubicBezTo>
                <a:cubicBezTo>
                  <a:pt x="1702" y="5"/>
                  <a:pt x="1702" y="5"/>
                  <a:pt x="1702" y="5"/>
                </a:cubicBezTo>
                <a:cubicBezTo>
                  <a:pt x="1759" y="5"/>
                  <a:pt x="1759" y="5"/>
                  <a:pt x="1759" y="5"/>
                </a:cubicBezTo>
                <a:cubicBezTo>
                  <a:pt x="2316" y="5"/>
                  <a:pt x="2316" y="5"/>
                  <a:pt x="2316" y="5"/>
                </a:cubicBezTo>
                <a:cubicBezTo>
                  <a:pt x="3343" y="5"/>
                  <a:pt x="3343" y="5"/>
                  <a:pt x="3343" y="5"/>
                </a:cubicBezTo>
                <a:cubicBezTo>
                  <a:pt x="3348" y="5"/>
                  <a:pt x="3348" y="5"/>
                  <a:pt x="3348" y="5"/>
                </a:cubicBezTo>
                <a:cubicBezTo>
                  <a:pt x="4431" y="5"/>
                  <a:pt x="4431" y="5"/>
                  <a:pt x="4431" y="5"/>
                </a:cubicBezTo>
                <a:cubicBezTo>
                  <a:pt x="4591" y="5"/>
                  <a:pt x="4591" y="5"/>
                  <a:pt x="4591" y="5"/>
                </a:cubicBezTo>
                <a:cubicBezTo>
                  <a:pt x="4591" y="1326"/>
                  <a:pt x="4591" y="1326"/>
                  <a:pt x="4591" y="1326"/>
                </a:cubicBezTo>
                <a:cubicBezTo>
                  <a:pt x="4591" y="1331"/>
                  <a:pt x="4591" y="1341"/>
                  <a:pt x="4591" y="1347"/>
                </a:cubicBezTo>
                <a:cubicBezTo>
                  <a:pt x="4601" y="1517"/>
                  <a:pt x="4591" y="2363"/>
                  <a:pt x="4591" y="2368"/>
                </a:cubicBezTo>
                <a:cubicBezTo>
                  <a:pt x="4591" y="3580"/>
                  <a:pt x="4591" y="3580"/>
                  <a:pt x="4591" y="3580"/>
                </a:cubicBezTo>
                <a:cubicBezTo>
                  <a:pt x="3379" y="3580"/>
                  <a:pt x="3379" y="3580"/>
                  <a:pt x="3379" y="3580"/>
                </a:cubicBezTo>
                <a:cubicBezTo>
                  <a:pt x="3353" y="3580"/>
                  <a:pt x="3353" y="3580"/>
                  <a:pt x="3353" y="3580"/>
                </a:cubicBezTo>
                <a:cubicBezTo>
                  <a:pt x="3348" y="3580"/>
                  <a:pt x="3343" y="3586"/>
                  <a:pt x="3343" y="3586"/>
                </a:cubicBezTo>
                <a:cubicBezTo>
                  <a:pt x="3291" y="3575"/>
                  <a:pt x="3255" y="3560"/>
                  <a:pt x="3240" y="3529"/>
                </a:cubicBezTo>
                <a:cubicBezTo>
                  <a:pt x="3224" y="3503"/>
                  <a:pt x="3224" y="3462"/>
                  <a:pt x="3245" y="3420"/>
                </a:cubicBezTo>
                <a:cubicBezTo>
                  <a:pt x="3255" y="3400"/>
                  <a:pt x="3363" y="3173"/>
                  <a:pt x="3363" y="3044"/>
                </a:cubicBezTo>
                <a:cubicBezTo>
                  <a:pt x="3363" y="2786"/>
                  <a:pt x="3131" y="2574"/>
                  <a:pt x="2848" y="2574"/>
                </a:cubicBezTo>
                <a:cubicBezTo>
                  <a:pt x="2559" y="2574"/>
                  <a:pt x="2327" y="2786"/>
                  <a:pt x="2327" y="3044"/>
                </a:cubicBezTo>
                <a:cubicBezTo>
                  <a:pt x="2327" y="3173"/>
                  <a:pt x="2435" y="3400"/>
                  <a:pt x="2445" y="3420"/>
                </a:cubicBezTo>
                <a:cubicBezTo>
                  <a:pt x="2461" y="3451"/>
                  <a:pt x="2471" y="3493"/>
                  <a:pt x="2455" y="3529"/>
                </a:cubicBezTo>
                <a:cubicBezTo>
                  <a:pt x="2440" y="3555"/>
                  <a:pt x="2404" y="3575"/>
                  <a:pt x="2357" y="3580"/>
                </a:cubicBezTo>
                <a:cubicBezTo>
                  <a:pt x="2352" y="3580"/>
                  <a:pt x="2337" y="3580"/>
                  <a:pt x="2321" y="3580"/>
                </a:cubicBezTo>
                <a:cubicBezTo>
                  <a:pt x="1254" y="3580"/>
                  <a:pt x="1254" y="3580"/>
                  <a:pt x="1254" y="3580"/>
                </a:cubicBezTo>
                <a:cubicBezTo>
                  <a:pt x="1186" y="3580"/>
                  <a:pt x="1186" y="3580"/>
                  <a:pt x="1186" y="3580"/>
                </a:cubicBezTo>
                <a:cubicBezTo>
                  <a:pt x="1011" y="3580"/>
                  <a:pt x="1011" y="3580"/>
                  <a:pt x="1011" y="3580"/>
                </a:cubicBezTo>
                <a:cubicBezTo>
                  <a:pt x="1011" y="2368"/>
                  <a:pt x="1011" y="2368"/>
                  <a:pt x="1011" y="2368"/>
                </a:cubicBezTo>
                <a:cubicBezTo>
                  <a:pt x="1011" y="2337"/>
                  <a:pt x="1011" y="2337"/>
                  <a:pt x="1011" y="2337"/>
                </a:cubicBezTo>
                <a:cubicBezTo>
                  <a:pt x="996" y="2187"/>
                  <a:pt x="908" y="2089"/>
                  <a:pt x="784" y="2089"/>
                </a:cubicBezTo>
                <a:cubicBezTo>
                  <a:pt x="743" y="2089"/>
                  <a:pt x="702" y="2100"/>
                  <a:pt x="655" y="2120"/>
                </a:cubicBezTo>
                <a:cubicBezTo>
                  <a:pt x="573" y="2162"/>
                  <a:pt x="413" y="2229"/>
                  <a:pt x="335" y="2229"/>
                </a:cubicBezTo>
                <a:cubicBezTo>
                  <a:pt x="150" y="2229"/>
                  <a:pt x="0" y="2053"/>
                  <a:pt x="0" y="1842"/>
                </a:cubicBezTo>
                <a:cubicBezTo>
                  <a:pt x="0" y="1625"/>
                  <a:pt x="150" y="1450"/>
                  <a:pt x="335" y="1450"/>
                </a:cubicBezTo>
                <a:cubicBezTo>
                  <a:pt x="413" y="1450"/>
                  <a:pt x="573" y="1517"/>
                  <a:pt x="655" y="1558"/>
                </a:cubicBezTo>
                <a:cubicBezTo>
                  <a:pt x="702" y="1579"/>
                  <a:pt x="743" y="1589"/>
                  <a:pt x="779" y="1589"/>
                </a:cubicBezTo>
                <a:cubicBezTo>
                  <a:pt x="903" y="1589"/>
                  <a:pt x="990" y="1496"/>
                  <a:pt x="1006" y="1352"/>
                </a:cubicBezTo>
                <a:cubicBezTo>
                  <a:pt x="1006" y="1347"/>
                  <a:pt x="1006" y="1347"/>
                  <a:pt x="1006" y="1347"/>
                </a:cubicBezTo>
                <a:cubicBezTo>
                  <a:pt x="1011" y="1347"/>
                  <a:pt x="1011" y="1347"/>
                  <a:pt x="1011" y="1347"/>
                </a:cubicBezTo>
                <a:cubicBezTo>
                  <a:pt x="1011" y="1341"/>
                  <a:pt x="1011" y="1341"/>
                  <a:pt x="1011" y="1341"/>
                </a:cubicBezTo>
                <a:cubicBezTo>
                  <a:pt x="1011" y="1336"/>
                  <a:pt x="1011" y="1326"/>
                  <a:pt x="1011" y="1316"/>
                </a:cubicBezTo>
                <a:cubicBezTo>
                  <a:pt x="1011" y="0"/>
                  <a:pt x="1011" y="0"/>
                  <a:pt x="1011" y="0"/>
                </a:cubicBez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10936" t="18869" r="16506" b="24648"/>
          <a:stretch>
            <a:fillRect/>
          </a:stretch>
        </p:blipFill>
        <p:spPr>
          <a:xfrm>
            <a:off x="5313005" y="1968386"/>
            <a:ext cx="2384344" cy="2276827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755" h="3586">
                <a:moveTo>
                  <a:pt x="3038" y="0"/>
                </a:moveTo>
                <a:cubicBezTo>
                  <a:pt x="3533" y="0"/>
                  <a:pt x="3533" y="0"/>
                  <a:pt x="3533" y="0"/>
                </a:cubicBezTo>
                <a:cubicBezTo>
                  <a:pt x="3549" y="0"/>
                  <a:pt x="3672" y="0"/>
                  <a:pt x="3755" y="0"/>
                </a:cubicBezTo>
                <a:cubicBezTo>
                  <a:pt x="3755" y="1316"/>
                  <a:pt x="3755" y="1316"/>
                  <a:pt x="3755" y="1316"/>
                </a:cubicBezTo>
                <a:cubicBezTo>
                  <a:pt x="3755" y="1326"/>
                  <a:pt x="3755" y="1336"/>
                  <a:pt x="3755" y="1341"/>
                </a:cubicBezTo>
                <a:cubicBezTo>
                  <a:pt x="3750" y="1372"/>
                  <a:pt x="3734" y="1455"/>
                  <a:pt x="3657" y="1455"/>
                </a:cubicBezTo>
                <a:cubicBezTo>
                  <a:pt x="3636" y="1455"/>
                  <a:pt x="3610" y="1450"/>
                  <a:pt x="3585" y="1439"/>
                </a:cubicBezTo>
                <a:cubicBezTo>
                  <a:pt x="3559" y="1429"/>
                  <a:pt x="3327" y="1321"/>
                  <a:pt x="3193" y="1321"/>
                </a:cubicBezTo>
                <a:cubicBezTo>
                  <a:pt x="2919" y="1321"/>
                  <a:pt x="2698" y="1553"/>
                  <a:pt x="2698" y="1837"/>
                </a:cubicBezTo>
                <a:cubicBezTo>
                  <a:pt x="2698" y="2126"/>
                  <a:pt x="2919" y="2358"/>
                  <a:pt x="3193" y="2358"/>
                </a:cubicBezTo>
                <a:cubicBezTo>
                  <a:pt x="3327" y="2358"/>
                  <a:pt x="3559" y="2249"/>
                  <a:pt x="3585" y="2239"/>
                </a:cubicBezTo>
                <a:cubicBezTo>
                  <a:pt x="3610" y="2229"/>
                  <a:pt x="3636" y="2224"/>
                  <a:pt x="3657" y="2224"/>
                </a:cubicBezTo>
                <a:cubicBezTo>
                  <a:pt x="3734" y="2224"/>
                  <a:pt x="3755" y="2306"/>
                  <a:pt x="3755" y="2342"/>
                </a:cubicBezTo>
                <a:cubicBezTo>
                  <a:pt x="3755" y="2368"/>
                  <a:pt x="3755" y="2368"/>
                  <a:pt x="3755" y="2368"/>
                </a:cubicBezTo>
                <a:cubicBezTo>
                  <a:pt x="3755" y="3580"/>
                  <a:pt x="3755" y="3580"/>
                  <a:pt x="3755" y="3580"/>
                </a:cubicBezTo>
                <a:cubicBezTo>
                  <a:pt x="3502" y="3580"/>
                  <a:pt x="3502" y="3580"/>
                  <a:pt x="3502" y="3580"/>
                </a:cubicBezTo>
                <a:cubicBezTo>
                  <a:pt x="2378" y="3580"/>
                  <a:pt x="2378" y="3580"/>
                  <a:pt x="2378" y="3580"/>
                </a:cubicBezTo>
                <a:cubicBezTo>
                  <a:pt x="2362" y="3580"/>
                  <a:pt x="2347" y="3580"/>
                  <a:pt x="2342" y="3580"/>
                </a:cubicBezTo>
                <a:cubicBezTo>
                  <a:pt x="2295" y="3575"/>
                  <a:pt x="2259" y="3555"/>
                  <a:pt x="2238" y="3529"/>
                </a:cubicBezTo>
                <a:cubicBezTo>
                  <a:pt x="2223" y="3493"/>
                  <a:pt x="2233" y="3451"/>
                  <a:pt x="2249" y="3420"/>
                </a:cubicBezTo>
                <a:cubicBezTo>
                  <a:pt x="2264" y="3400"/>
                  <a:pt x="2378" y="3173"/>
                  <a:pt x="2378" y="3044"/>
                </a:cubicBezTo>
                <a:cubicBezTo>
                  <a:pt x="2378" y="2786"/>
                  <a:pt x="2130" y="2574"/>
                  <a:pt x="1831" y="2574"/>
                </a:cubicBezTo>
                <a:cubicBezTo>
                  <a:pt x="1527" y="2574"/>
                  <a:pt x="1284" y="2786"/>
                  <a:pt x="1284" y="3044"/>
                </a:cubicBezTo>
                <a:cubicBezTo>
                  <a:pt x="1284" y="3173"/>
                  <a:pt x="1398" y="3400"/>
                  <a:pt x="1413" y="3420"/>
                </a:cubicBezTo>
                <a:cubicBezTo>
                  <a:pt x="1434" y="3462"/>
                  <a:pt x="1434" y="3503"/>
                  <a:pt x="1418" y="3529"/>
                </a:cubicBezTo>
                <a:cubicBezTo>
                  <a:pt x="1403" y="3560"/>
                  <a:pt x="1362" y="3575"/>
                  <a:pt x="1310" y="3586"/>
                </a:cubicBezTo>
                <a:cubicBezTo>
                  <a:pt x="1305" y="3580"/>
                  <a:pt x="1300" y="3580"/>
                  <a:pt x="1300" y="3580"/>
                </a:cubicBezTo>
                <a:cubicBezTo>
                  <a:pt x="1274" y="3580"/>
                  <a:pt x="1274" y="3580"/>
                  <a:pt x="1274" y="3580"/>
                </a:cubicBezTo>
                <a:cubicBezTo>
                  <a:pt x="0" y="3580"/>
                  <a:pt x="0" y="3580"/>
                  <a:pt x="0" y="3580"/>
                </a:cubicBezTo>
                <a:cubicBezTo>
                  <a:pt x="0" y="2368"/>
                  <a:pt x="0" y="2368"/>
                  <a:pt x="0" y="2368"/>
                </a:cubicBezTo>
                <a:cubicBezTo>
                  <a:pt x="0" y="2347"/>
                  <a:pt x="0" y="2347"/>
                  <a:pt x="0" y="2347"/>
                </a:cubicBezTo>
                <a:cubicBezTo>
                  <a:pt x="5" y="2316"/>
                  <a:pt x="21" y="2224"/>
                  <a:pt x="103" y="2224"/>
                </a:cubicBezTo>
                <a:cubicBezTo>
                  <a:pt x="124" y="2224"/>
                  <a:pt x="144" y="2229"/>
                  <a:pt x="170" y="2239"/>
                </a:cubicBezTo>
                <a:cubicBezTo>
                  <a:pt x="196" y="2249"/>
                  <a:pt x="433" y="2358"/>
                  <a:pt x="567" y="2358"/>
                </a:cubicBezTo>
                <a:cubicBezTo>
                  <a:pt x="841" y="2358"/>
                  <a:pt x="1063" y="2126"/>
                  <a:pt x="1063" y="1842"/>
                </a:cubicBezTo>
                <a:cubicBezTo>
                  <a:pt x="1063" y="1553"/>
                  <a:pt x="841" y="1321"/>
                  <a:pt x="567" y="1321"/>
                </a:cubicBezTo>
                <a:cubicBezTo>
                  <a:pt x="433" y="1321"/>
                  <a:pt x="196" y="1429"/>
                  <a:pt x="170" y="1439"/>
                </a:cubicBezTo>
                <a:cubicBezTo>
                  <a:pt x="144" y="1450"/>
                  <a:pt x="124" y="1460"/>
                  <a:pt x="103" y="1460"/>
                </a:cubicBezTo>
                <a:cubicBezTo>
                  <a:pt x="26" y="1460"/>
                  <a:pt x="5" y="1377"/>
                  <a:pt x="5" y="1341"/>
                </a:cubicBezTo>
                <a:cubicBezTo>
                  <a:pt x="0" y="1336"/>
                  <a:pt x="0" y="1336"/>
                  <a:pt x="0" y="1336"/>
                </a:cubicBezTo>
                <a:cubicBezTo>
                  <a:pt x="0" y="1331"/>
                  <a:pt x="0" y="1316"/>
                  <a:pt x="0" y="1316"/>
                </a:cubicBezTo>
                <a:cubicBezTo>
                  <a:pt x="0" y="5"/>
                  <a:pt x="0" y="5"/>
                  <a:pt x="0" y="5"/>
                </a:cubicBezTo>
                <a:cubicBezTo>
                  <a:pt x="170" y="5"/>
                  <a:pt x="170" y="5"/>
                  <a:pt x="170" y="5"/>
                </a:cubicBezTo>
                <a:cubicBezTo>
                  <a:pt x="1305" y="5"/>
                  <a:pt x="1305" y="5"/>
                  <a:pt x="1305" y="5"/>
                </a:cubicBezTo>
                <a:cubicBezTo>
                  <a:pt x="1310" y="5"/>
                  <a:pt x="1310" y="5"/>
                  <a:pt x="1310" y="5"/>
                </a:cubicBezTo>
                <a:cubicBezTo>
                  <a:pt x="2388" y="5"/>
                  <a:pt x="2388" y="5"/>
                  <a:pt x="2388" y="5"/>
                </a:cubicBezTo>
                <a:cubicBezTo>
                  <a:pt x="3038" y="5"/>
                  <a:pt x="3038" y="5"/>
                  <a:pt x="3038" y="5"/>
                </a:cubicBezTo>
                <a:cubicBezTo>
                  <a:pt x="3038" y="0"/>
                  <a:pt x="3038" y="0"/>
                  <a:pt x="3038" y="0"/>
                </a:cubicBez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4059" t="8886" r="7629" b="31833"/>
          <a:stretch>
            <a:fillRect/>
          </a:stretch>
        </p:blipFill>
        <p:spPr>
          <a:xfrm>
            <a:off x="2335057" y="1987361"/>
            <a:ext cx="2918287" cy="22736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96" h="3581">
                <a:moveTo>
                  <a:pt x="3657" y="1347"/>
                </a:moveTo>
                <a:cubicBezTo>
                  <a:pt x="3667" y="1347"/>
                  <a:pt x="3667" y="1347"/>
                  <a:pt x="3667" y="1347"/>
                </a:cubicBezTo>
                <a:cubicBezTo>
                  <a:pt x="3590" y="1352"/>
                  <a:pt x="3590" y="1352"/>
                  <a:pt x="3590" y="1352"/>
                </a:cubicBezTo>
                <a:cubicBezTo>
                  <a:pt x="3657" y="1347"/>
                  <a:pt x="3657" y="1347"/>
                  <a:pt x="3657" y="1347"/>
                </a:cubicBezTo>
                <a:close/>
                <a:moveTo>
                  <a:pt x="5" y="0"/>
                </a:moveTo>
                <a:cubicBezTo>
                  <a:pt x="165" y="5"/>
                  <a:pt x="165" y="5"/>
                  <a:pt x="165" y="5"/>
                </a:cubicBezTo>
                <a:cubicBezTo>
                  <a:pt x="1253" y="5"/>
                  <a:pt x="1253" y="5"/>
                  <a:pt x="1253" y="5"/>
                </a:cubicBezTo>
                <a:cubicBezTo>
                  <a:pt x="2280" y="5"/>
                  <a:pt x="2280" y="5"/>
                  <a:pt x="2280" y="5"/>
                </a:cubicBezTo>
                <a:cubicBezTo>
                  <a:pt x="2904" y="5"/>
                  <a:pt x="2904" y="5"/>
                  <a:pt x="2904" y="5"/>
                </a:cubicBezTo>
                <a:cubicBezTo>
                  <a:pt x="2904" y="0"/>
                  <a:pt x="2904" y="0"/>
                  <a:pt x="2904" y="0"/>
                </a:cubicBezTo>
                <a:cubicBezTo>
                  <a:pt x="3373" y="0"/>
                  <a:pt x="3373" y="0"/>
                  <a:pt x="3373" y="0"/>
                </a:cubicBezTo>
                <a:cubicBezTo>
                  <a:pt x="3389" y="0"/>
                  <a:pt x="3507" y="0"/>
                  <a:pt x="3585" y="0"/>
                </a:cubicBezTo>
                <a:cubicBezTo>
                  <a:pt x="3585" y="1310"/>
                  <a:pt x="3585" y="1310"/>
                  <a:pt x="3585" y="1310"/>
                </a:cubicBezTo>
                <a:cubicBezTo>
                  <a:pt x="3585" y="1326"/>
                  <a:pt x="3585" y="1336"/>
                  <a:pt x="3585" y="1341"/>
                </a:cubicBezTo>
                <a:cubicBezTo>
                  <a:pt x="3590" y="1341"/>
                  <a:pt x="3590" y="1341"/>
                  <a:pt x="3590" y="1341"/>
                </a:cubicBezTo>
                <a:cubicBezTo>
                  <a:pt x="3590" y="1347"/>
                  <a:pt x="3590" y="1347"/>
                  <a:pt x="3590" y="1352"/>
                </a:cubicBezTo>
                <a:cubicBezTo>
                  <a:pt x="3605" y="1496"/>
                  <a:pt x="3693" y="1589"/>
                  <a:pt x="3817" y="1589"/>
                </a:cubicBezTo>
                <a:cubicBezTo>
                  <a:pt x="3853" y="1589"/>
                  <a:pt x="3894" y="1579"/>
                  <a:pt x="3941" y="1558"/>
                </a:cubicBezTo>
                <a:cubicBezTo>
                  <a:pt x="4023" y="1517"/>
                  <a:pt x="4183" y="1450"/>
                  <a:pt x="4260" y="1450"/>
                </a:cubicBezTo>
                <a:cubicBezTo>
                  <a:pt x="4446" y="1450"/>
                  <a:pt x="4596" y="1625"/>
                  <a:pt x="4596" y="1837"/>
                </a:cubicBezTo>
                <a:cubicBezTo>
                  <a:pt x="4596" y="2053"/>
                  <a:pt x="4446" y="2229"/>
                  <a:pt x="4260" y="2229"/>
                </a:cubicBezTo>
                <a:cubicBezTo>
                  <a:pt x="4183" y="2229"/>
                  <a:pt x="4023" y="2162"/>
                  <a:pt x="3941" y="2120"/>
                </a:cubicBezTo>
                <a:cubicBezTo>
                  <a:pt x="3894" y="2100"/>
                  <a:pt x="3853" y="2090"/>
                  <a:pt x="3817" y="2090"/>
                </a:cubicBezTo>
                <a:cubicBezTo>
                  <a:pt x="3688" y="2090"/>
                  <a:pt x="3600" y="2188"/>
                  <a:pt x="3590" y="2337"/>
                </a:cubicBezTo>
                <a:cubicBezTo>
                  <a:pt x="3585" y="2342"/>
                  <a:pt x="3585" y="2342"/>
                  <a:pt x="3585" y="2342"/>
                </a:cubicBezTo>
                <a:cubicBezTo>
                  <a:pt x="3585" y="2368"/>
                  <a:pt x="3585" y="2368"/>
                  <a:pt x="3585" y="2368"/>
                </a:cubicBezTo>
                <a:cubicBezTo>
                  <a:pt x="3585" y="3581"/>
                  <a:pt x="3585" y="3581"/>
                  <a:pt x="3585" y="3581"/>
                </a:cubicBezTo>
                <a:cubicBezTo>
                  <a:pt x="3342" y="3581"/>
                  <a:pt x="3342" y="3581"/>
                  <a:pt x="3342" y="3581"/>
                </a:cubicBezTo>
                <a:cubicBezTo>
                  <a:pt x="2274" y="3581"/>
                  <a:pt x="2274" y="3581"/>
                  <a:pt x="2274" y="3581"/>
                </a:cubicBezTo>
                <a:cubicBezTo>
                  <a:pt x="2259" y="3581"/>
                  <a:pt x="2243" y="3581"/>
                  <a:pt x="2238" y="3581"/>
                </a:cubicBezTo>
                <a:cubicBezTo>
                  <a:pt x="2192" y="3575"/>
                  <a:pt x="2156" y="3555"/>
                  <a:pt x="2140" y="3529"/>
                </a:cubicBezTo>
                <a:cubicBezTo>
                  <a:pt x="2125" y="3493"/>
                  <a:pt x="2135" y="3452"/>
                  <a:pt x="2151" y="3421"/>
                </a:cubicBezTo>
                <a:cubicBezTo>
                  <a:pt x="2161" y="3395"/>
                  <a:pt x="2269" y="3173"/>
                  <a:pt x="2269" y="3044"/>
                </a:cubicBezTo>
                <a:cubicBezTo>
                  <a:pt x="2269" y="2786"/>
                  <a:pt x="2037" y="2575"/>
                  <a:pt x="1748" y="2575"/>
                </a:cubicBezTo>
                <a:cubicBezTo>
                  <a:pt x="1464" y="2575"/>
                  <a:pt x="1232" y="2786"/>
                  <a:pt x="1232" y="3044"/>
                </a:cubicBezTo>
                <a:cubicBezTo>
                  <a:pt x="1232" y="3173"/>
                  <a:pt x="1341" y="3395"/>
                  <a:pt x="1351" y="3421"/>
                </a:cubicBezTo>
                <a:cubicBezTo>
                  <a:pt x="1372" y="3462"/>
                  <a:pt x="1372" y="3503"/>
                  <a:pt x="1356" y="3529"/>
                </a:cubicBezTo>
                <a:cubicBezTo>
                  <a:pt x="1341" y="3560"/>
                  <a:pt x="1305" y="3575"/>
                  <a:pt x="1253" y="3581"/>
                </a:cubicBezTo>
                <a:cubicBezTo>
                  <a:pt x="1253" y="3581"/>
                  <a:pt x="1248" y="3581"/>
                  <a:pt x="1248" y="3581"/>
                </a:cubicBezTo>
                <a:cubicBezTo>
                  <a:pt x="1217" y="3581"/>
                  <a:pt x="1217" y="3581"/>
                  <a:pt x="1217" y="3581"/>
                </a:cubicBezTo>
                <a:cubicBezTo>
                  <a:pt x="5" y="3581"/>
                  <a:pt x="5" y="3581"/>
                  <a:pt x="5" y="3581"/>
                </a:cubicBezTo>
                <a:cubicBezTo>
                  <a:pt x="5" y="2368"/>
                  <a:pt x="5" y="2368"/>
                  <a:pt x="5" y="2368"/>
                </a:cubicBezTo>
                <a:cubicBezTo>
                  <a:pt x="5" y="2363"/>
                  <a:pt x="-6" y="1517"/>
                  <a:pt x="5" y="1347"/>
                </a:cubicBezTo>
                <a:cubicBezTo>
                  <a:pt x="5" y="1341"/>
                  <a:pt x="5" y="1331"/>
                  <a:pt x="5" y="1326"/>
                </a:cubicBezTo>
                <a:cubicBezTo>
                  <a:pt x="5" y="0"/>
                  <a:pt x="5" y="0"/>
                  <a:pt x="5" y="0"/>
                </a:cubicBez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414020" y="317500"/>
            <a:ext cx="2355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输入您的小标题</a:t>
            </a:r>
            <a:endParaRPr lang="zh-CN" altLang="en-US" sz="240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3" name="对角圆角矩形 2"/>
          <p:cNvSpPr/>
          <p:nvPr/>
        </p:nvSpPr>
        <p:spPr>
          <a:xfrm>
            <a:off x="320675" y="274320"/>
            <a:ext cx="2541905" cy="546735"/>
          </a:xfrm>
          <a:prstGeom prst="round2DiagRect">
            <a:avLst/>
          </a:prstGeom>
          <a:noFill/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103120" y="4540885"/>
            <a:ext cx="1902460" cy="332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Lato Black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103420" y="4851268"/>
            <a:ext cx="2695074" cy="1107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Lato Regular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1000" dirty="0" err="1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Lato Regular"/>
                <a:sym typeface="Arial" panose="020B0604020202020204" pitchFamily="34" charset="0"/>
              </a:rPr>
              <a:t>directly.Please</a:t>
            </a:r>
            <a:r>
              <a:rPr lang="en-US" altLang="zh-CN" sz="1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Lato Regular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10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62550" y="4540885"/>
            <a:ext cx="1902460" cy="332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Lato Black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62564" y="4851268"/>
            <a:ext cx="2698461" cy="1107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Lato Regular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1000" dirty="0" err="1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Lato Regular"/>
                <a:sym typeface="Arial" panose="020B0604020202020204" pitchFamily="34" charset="0"/>
              </a:rPr>
              <a:t>directly.Please</a:t>
            </a:r>
            <a:r>
              <a:rPr lang="en-US" altLang="zh-CN" sz="1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Lato Regular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10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61020" y="4540885"/>
            <a:ext cx="1902460" cy="332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Lato Black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60829" y="4851268"/>
            <a:ext cx="2698461" cy="1107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Lato Regular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1000" dirty="0" err="1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Lato Regular"/>
                <a:sym typeface="Arial" panose="020B0604020202020204" pitchFamily="34" charset="0"/>
              </a:rPr>
              <a:t>directly.Please</a:t>
            </a:r>
            <a:r>
              <a:rPr lang="en-US" altLang="zh-CN" sz="1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Lato Regular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10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Lato Regular"/>
              <a:sym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1" grpId="0"/>
      <p:bldP spid="30" grpId="0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539365" y="2173605"/>
            <a:ext cx="711454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阿里巴巴普惠体 M" panose="00020600040101010101" charset="-122"/>
                <a:ea typeface="阿里巴巴普惠体 M" panose="00020600040101010101" charset="-122"/>
              </a:rPr>
              <a:t>谢谢观看</a:t>
            </a:r>
            <a:endParaRPr lang="zh-CN" altLang="en-US" sz="115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sp>
        <p:nvSpPr>
          <p:cNvPr id="153" name="TextBox 5"/>
          <p:cNvSpPr>
            <a:spLocks noChangeArrowheads="1"/>
          </p:cNvSpPr>
          <p:nvPr/>
        </p:nvSpPr>
        <p:spPr bwMode="auto">
          <a:xfrm>
            <a:off x="4013360" y="3867609"/>
            <a:ext cx="3986209" cy="42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dist"/>
            <a:r>
              <a:rPr lang="zh-CN" altLang="en-US" sz="2200" b="1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某某公司某某部门某某职位</a:t>
            </a:r>
            <a:endParaRPr lang="zh-CN" altLang="en-US" sz="2200" b="1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54" name="TextBox 5"/>
          <p:cNvSpPr>
            <a:spLocks noChangeArrowheads="1"/>
          </p:cNvSpPr>
          <p:nvPr/>
        </p:nvSpPr>
        <p:spPr bwMode="auto">
          <a:xfrm>
            <a:off x="3960476" y="4297504"/>
            <a:ext cx="4271846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汇报人：</a:t>
            </a:r>
            <a:r>
              <a:rPr lang="en-US" altLang="zh-CN" sz="1600" b="1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PPT</a:t>
            </a:r>
            <a:r>
              <a:rPr lang="zh-CN" altLang="en-US" sz="1600" b="1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营 </a:t>
            </a:r>
            <a:r>
              <a:rPr lang="en-US" altLang="zh-CN" sz="1600" b="1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201X.XX.XX </a:t>
            </a:r>
            <a:endParaRPr lang="en-US" altLang="zh-CN" sz="1600" b="1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36465" y="191198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Career planning</a:t>
            </a:r>
            <a:endParaRPr lang="zh-CN" altLang="en-US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49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" dur="500" tmFilter="0,0; .5, 1; 1, 1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bldLvl="0" autoUpdateAnimBg="0"/>
      <p:bldP spid="154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16455" y="2212975"/>
            <a:ext cx="795972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加入文字</a:t>
            </a:r>
            <a:r>
              <a:rPr lang="zh-CN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描述文字</a:t>
            </a:r>
            <a:r>
              <a:rPr lang="zh-CN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加入文字</a:t>
            </a:r>
            <a:r>
              <a:rPr lang="zh-CN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描述文字</a:t>
            </a:r>
            <a:r>
              <a:rPr lang="zh-CN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文字描述文案加入文字</a:t>
            </a:r>
            <a:r>
              <a:rPr lang="zh-CN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文字描述文案加入文字文字描述文案加入文字</a:t>
            </a:r>
            <a:r>
              <a:rPr lang="zh-CN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文字描述文案加入文字描述文案加入文字文字描述文案加入文字，文字描述文案加入文字文字文案描述加入文字</a:t>
            </a:r>
            <a:r>
              <a:rPr lang="zh-CN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加入文字</a:t>
            </a:r>
            <a:r>
              <a:rPr lang="zh-CN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描述文字</a:t>
            </a:r>
            <a:r>
              <a:rPr lang="zh-CN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加入文字</a:t>
            </a:r>
            <a:r>
              <a:rPr lang="zh-CN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描述文字</a:t>
            </a:r>
            <a:r>
              <a:rPr lang="zh-CN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文字描述文案加入文字</a:t>
            </a:r>
            <a:r>
              <a:rPr lang="zh-CN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文字描述文案加入文字文字描述文案加入文字</a:t>
            </a:r>
            <a:r>
              <a:rPr lang="zh-CN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文字描述文案加入文字描述文案加入文字文字描述文案加入文字，文字描述文案加入文字文字文案描述加入文字</a:t>
            </a:r>
            <a:r>
              <a:rPr lang="zh-CN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6833" y="1479432"/>
            <a:ext cx="37776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前言</a:t>
            </a:r>
            <a:endParaRPr lang="zh-CN" altLang="en-US" sz="4800" dirty="0">
              <a:solidFill>
                <a:schemeClr val="bg1"/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15105" y="2162175"/>
            <a:ext cx="4161790" cy="748030"/>
            <a:chOff x="5862" y="3376"/>
            <a:chExt cx="6554" cy="1178"/>
          </a:xfrm>
        </p:grpSpPr>
        <p:grpSp>
          <p:nvGrpSpPr>
            <p:cNvPr id="7" name="组合 6"/>
            <p:cNvGrpSpPr/>
            <p:nvPr/>
          </p:nvGrpSpPr>
          <p:grpSpPr>
            <a:xfrm>
              <a:off x="5862" y="3376"/>
              <a:ext cx="1190" cy="1178"/>
              <a:chOff x="7531331" y="1259522"/>
              <a:chExt cx="755391" cy="748148"/>
            </a:xfrm>
          </p:grpSpPr>
          <p:sp>
            <p:nvSpPr>
              <p:cNvPr id="8" name="Freeform 10"/>
              <p:cNvSpPr/>
              <p:nvPr/>
            </p:nvSpPr>
            <p:spPr bwMode="auto">
              <a:xfrm>
                <a:off x="7531331" y="1259522"/>
                <a:ext cx="748147" cy="748148"/>
              </a:xfrm>
              <a:custGeom>
                <a:avLst/>
                <a:gdLst>
                  <a:gd name="T0" fmla="*/ 56 w 56"/>
                  <a:gd name="T1" fmla="*/ 42 h 56"/>
                  <a:gd name="T2" fmla="*/ 42 w 56"/>
                  <a:gd name="T3" fmla="*/ 56 h 56"/>
                  <a:gd name="T4" fmla="*/ 14 w 56"/>
                  <a:gd name="T5" fmla="*/ 56 h 56"/>
                  <a:gd name="T6" fmla="*/ 0 w 56"/>
                  <a:gd name="T7" fmla="*/ 42 h 56"/>
                  <a:gd name="T8" fmla="*/ 0 w 56"/>
                  <a:gd name="T9" fmla="*/ 14 h 56"/>
                  <a:gd name="T10" fmla="*/ 14 w 56"/>
                  <a:gd name="T11" fmla="*/ 0 h 56"/>
                  <a:gd name="T12" fmla="*/ 42 w 56"/>
                  <a:gd name="T13" fmla="*/ 0 h 56"/>
                  <a:gd name="T14" fmla="*/ 56 w 56"/>
                  <a:gd name="T15" fmla="*/ 14 h 56"/>
                  <a:gd name="T16" fmla="*/ 56 w 56"/>
                  <a:gd name="T17" fmla="*/ 4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56">
                    <a:moveTo>
                      <a:pt x="56" y="42"/>
                    </a:moveTo>
                    <a:cubicBezTo>
                      <a:pt x="56" y="50"/>
                      <a:pt x="50" y="56"/>
                      <a:pt x="42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7" y="56"/>
                      <a:pt x="0" y="50"/>
                      <a:pt x="0" y="4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7" y="0"/>
                      <a:pt x="14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0" y="0"/>
                      <a:pt x="56" y="6"/>
                      <a:pt x="56" y="14"/>
                    </a:cubicBezTo>
                    <a:lnTo>
                      <a:pt x="56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7531387" y="1280072"/>
                <a:ext cx="75533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>
                    <a:solidFill>
                      <a:srgbClr val="189AD7"/>
                    </a:solidFill>
                    <a:ea typeface="阿里巴巴普惠体 R" panose="00020600040101010101" charset="-122"/>
                    <a:cs typeface="阿里巴巴普惠体 R" panose="00020600040101010101" charset="-122"/>
                  </a:rPr>
                  <a:t>01</a:t>
                </a:r>
                <a:endParaRPr lang="en-US" altLang="zh-CN" sz="4000" dirty="0">
                  <a:solidFill>
                    <a:srgbClr val="189AD7"/>
                  </a:solidFill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7328" y="3408"/>
              <a:ext cx="5088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40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个人简历介绍</a:t>
              </a:r>
              <a:endParaRPr lang="zh-CN" altLang="en-US" sz="4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015105" y="3279140"/>
            <a:ext cx="4161790" cy="748030"/>
            <a:chOff x="5862" y="3376"/>
            <a:chExt cx="6554" cy="1178"/>
          </a:xfrm>
        </p:grpSpPr>
        <p:grpSp>
          <p:nvGrpSpPr>
            <p:cNvPr id="4" name="组合 3"/>
            <p:cNvGrpSpPr/>
            <p:nvPr/>
          </p:nvGrpSpPr>
          <p:grpSpPr>
            <a:xfrm>
              <a:off x="5862" y="3376"/>
              <a:ext cx="1179" cy="1178"/>
              <a:chOff x="7531331" y="1259522"/>
              <a:chExt cx="748147" cy="748148"/>
            </a:xfrm>
          </p:grpSpPr>
          <p:sp>
            <p:nvSpPr>
              <p:cNvPr id="5" name="Freeform 10"/>
              <p:cNvSpPr/>
              <p:nvPr/>
            </p:nvSpPr>
            <p:spPr bwMode="auto">
              <a:xfrm>
                <a:off x="7531331" y="1259522"/>
                <a:ext cx="748147" cy="748148"/>
              </a:xfrm>
              <a:custGeom>
                <a:avLst/>
                <a:gdLst>
                  <a:gd name="T0" fmla="*/ 56 w 56"/>
                  <a:gd name="T1" fmla="*/ 42 h 56"/>
                  <a:gd name="T2" fmla="*/ 42 w 56"/>
                  <a:gd name="T3" fmla="*/ 56 h 56"/>
                  <a:gd name="T4" fmla="*/ 14 w 56"/>
                  <a:gd name="T5" fmla="*/ 56 h 56"/>
                  <a:gd name="T6" fmla="*/ 0 w 56"/>
                  <a:gd name="T7" fmla="*/ 42 h 56"/>
                  <a:gd name="T8" fmla="*/ 0 w 56"/>
                  <a:gd name="T9" fmla="*/ 14 h 56"/>
                  <a:gd name="T10" fmla="*/ 14 w 56"/>
                  <a:gd name="T11" fmla="*/ 0 h 56"/>
                  <a:gd name="T12" fmla="*/ 42 w 56"/>
                  <a:gd name="T13" fmla="*/ 0 h 56"/>
                  <a:gd name="T14" fmla="*/ 56 w 56"/>
                  <a:gd name="T15" fmla="*/ 14 h 56"/>
                  <a:gd name="T16" fmla="*/ 56 w 56"/>
                  <a:gd name="T17" fmla="*/ 4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56">
                    <a:moveTo>
                      <a:pt x="56" y="42"/>
                    </a:moveTo>
                    <a:cubicBezTo>
                      <a:pt x="56" y="50"/>
                      <a:pt x="50" y="56"/>
                      <a:pt x="42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7" y="56"/>
                      <a:pt x="0" y="50"/>
                      <a:pt x="0" y="4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7" y="0"/>
                      <a:pt x="14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0" y="0"/>
                      <a:pt x="56" y="6"/>
                      <a:pt x="56" y="14"/>
                    </a:cubicBezTo>
                    <a:lnTo>
                      <a:pt x="56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7531387" y="1280072"/>
                <a:ext cx="747774" cy="7068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>
                    <a:solidFill>
                      <a:srgbClr val="189AD7"/>
                    </a:solidFill>
                    <a:ea typeface="阿里巴巴普惠体 R" panose="00020600040101010101" charset="-122"/>
                    <a:cs typeface="阿里巴巴普惠体 R" panose="00020600040101010101" charset="-122"/>
                  </a:rPr>
                  <a:t>02</a:t>
                </a:r>
                <a:endParaRPr lang="en-US" altLang="zh-CN" sz="4000" dirty="0">
                  <a:solidFill>
                    <a:srgbClr val="189AD7"/>
                  </a:solidFill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7328" y="3408"/>
              <a:ext cx="5088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40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岗位认知概述</a:t>
              </a:r>
              <a:endParaRPr lang="zh-CN" altLang="en-US" sz="4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015105" y="4396105"/>
            <a:ext cx="4161790" cy="748030"/>
            <a:chOff x="5862" y="3376"/>
            <a:chExt cx="6554" cy="1178"/>
          </a:xfrm>
        </p:grpSpPr>
        <p:grpSp>
          <p:nvGrpSpPr>
            <p:cNvPr id="13" name="组合 12"/>
            <p:cNvGrpSpPr/>
            <p:nvPr/>
          </p:nvGrpSpPr>
          <p:grpSpPr>
            <a:xfrm>
              <a:off x="5862" y="3376"/>
              <a:ext cx="1179" cy="1178"/>
              <a:chOff x="7531331" y="1259522"/>
              <a:chExt cx="748147" cy="748148"/>
            </a:xfrm>
          </p:grpSpPr>
          <p:sp>
            <p:nvSpPr>
              <p:cNvPr id="14" name="Freeform 10"/>
              <p:cNvSpPr/>
              <p:nvPr/>
            </p:nvSpPr>
            <p:spPr bwMode="auto">
              <a:xfrm>
                <a:off x="7531331" y="1259522"/>
                <a:ext cx="748147" cy="748148"/>
              </a:xfrm>
              <a:custGeom>
                <a:avLst/>
                <a:gdLst>
                  <a:gd name="T0" fmla="*/ 56 w 56"/>
                  <a:gd name="T1" fmla="*/ 42 h 56"/>
                  <a:gd name="T2" fmla="*/ 42 w 56"/>
                  <a:gd name="T3" fmla="*/ 56 h 56"/>
                  <a:gd name="T4" fmla="*/ 14 w 56"/>
                  <a:gd name="T5" fmla="*/ 56 h 56"/>
                  <a:gd name="T6" fmla="*/ 0 w 56"/>
                  <a:gd name="T7" fmla="*/ 42 h 56"/>
                  <a:gd name="T8" fmla="*/ 0 w 56"/>
                  <a:gd name="T9" fmla="*/ 14 h 56"/>
                  <a:gd name="T10" fmla="*/ 14 w 56"/>
                  <a:gd name="T11" fmla="*/ 0 h 56"/>
                  <a:gd name="T12" fmla="*/ 42 w 56"/>
                  <a:gd name="T13" fmla="*/ 0 h 56"/>
                  <a:gd name="T14" fmla="*/ 56 w 56"/>
                  <a:gd name="T15" fmla="*/ 14 h 56"/>
                  <a:gd name="T16" fmla="*/ 56 w 56"/>
                  <a:gd name="T17" fmla="*/ 4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56">
                    <a:moveTo>
                      <a:pt x="56" y="42"/>
                    </a:moveTo>
                    <a:cubicBezTo>
                      <a:pt x="56" y="50"/>
                      <a:pt x="50" y="56"/>
                      <a:pt x="42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7" y="56"/>
                      <a:pt x="0" y="50"/>
                      <a:pt x="0" y="4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7" y="0"/>
                      <a:pt x="14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0" y="0"/>
                      <a:pt x="56" y="6"/>
                      <a:pt x="56" y="14"/>
                    </a:cubicBezTo>
                    <a:lnTo>
                      <a:pt x="56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7531387" y="1280072"/>
                <a:ext cx="747774" cy="7068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>
                    <a:solidFill>
                      <a:srgbClr val="189AD7"/>
                    </a:solidFill>
                    <a:ea typeface="阿里巴巴普惠体 R" panose="00020600040101010101" charset="-122"/>
                    <a:cs typeface="阿里巴巴普惠体 R" panose="00020600040101010101" charset="-122"/>
                  </a:rPr>
                  <a:t>03</a:t>
                </a:r>
                <a:endParaRPr lang="en-US" altLang="zh-CN" sz="4000" dirty="0">
                  <a:solidFill>
                    <a:srgbClr val="189AD7"/>
                  </a:solidFill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7328" y="3408"/>
              <a:ext cx="5088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40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胜任能力展示</a:t>
              </a:r>
              <a:endParaRPr lang="zh-CN" altLang="en-US" sz="4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015105" y="5513070"/>
            <a:ext cx="4161790" cy="748030"/>
            <a:chOff x="5862" y="3376"/>
            <a:chExt cx="6554" cy="1178"/>
          </a:xfrm>
        </p:grpSpPr>
        <p:grpSp>
          <p:nvGrpSpPr>
            <p:cNvPr id="18" name="组合 17"/>
            <p:cNvGrpSpPr/>
            <p:nvPr/>
          </p:nvGrpSpPr>
          <p:grpSpPr>
            <a:xfrm>
              <a:off x="5862" y="3376"/>
              <a:ext cx="1179" cy="1178"/>
              <a:chOff x="7531331" y="1259522"/>
              <a:chExt cx="748147" cy="748148"/>
            </a:xfrm>
          </p:grpSpPr>
          <p:sp>
            <p:nvSpPr>
              <p:cNvPr id="19" name="Freeform 10"/>
              <p:cNvSpPr/>
              <p:nvPr/>
            </p:nvSpPr>
            <p:spPr bwMode="auto">
              <a:xfrm>
                <a:off x="7531331" y="1259522"/>
                <a:ext cx="748147" cy="748148"/>
              </a:xfrm>
              <a:custGeom>
                <a:avLst/>
                <a:gdLst>
                  <a:gd name="T0" fmla="*/ 56 w 56"/>
                  <a:gd name="T1" fmla="*/ 42 h 56"/>
                  <a:gd name="T2" fmla="*/ 42 w 56"/>
                  <a:gd name="T3" fmla="*/ 56 h 56"/>
                  <a:gd name="T4" fmla="*/ 14 w 56"/>
                  <a:gd name="T5" fmla="*/ 56 h 56"/>
                  <a:gd name="T6" fmla="*/ 0 w 56"/>
                  <a:gd name="T7" fmla="*/ 42 h 56"/>
                  <a:gd name="T8" fmla="*/ 0 w 56"/>
                  <a:gd name="T9" fmla="*/ 14 h 56"/>
                  <a:gd name="T10" fmla="*/ 14 w 56"/>
                  <a:gd name="T11" fmla="*/ 0 h 56"/>
                  <a:gd name="T12" fmla="*/ 42 w 56"/>
                  <a:gd name="T13" fmla="*/ 0 h 56"/>
                  <a:gd name="T14" fmla="*/ 56 w 56"/>
                  <a:gd name="T15" fmla="*/ 14 h 56"/>
                  <a:gd name="T16" fmla="*/ 56 w 56"/>
                  <a:gd name="T17" fmla="*/ 4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56">
                    <a:moveTo>
                      <a:pt x="56" y="42"/>
                    </a:moveTo>
                    <a:cubicBezTo>
                      <a:pt x="56" y="50"/>
                      <a:pt x="50" y="56"/>
                      <a:pt x="42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7" y="56"/>
                      <a:pt x="0" y="50"/>
                      <a:pt x="0" y="4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7" y="0"/>
                      <a:pt x="14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0" y="0"/>
                      <a:pt x="56" y="6"/>
                      <a:pt x="56" y="14"/>
                    </a:cubicBezTo>
                    <a:lnTo>
                      <a:pt x="56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7531387" y="1280072"/>
                <a:ext cx="747774" cy="7068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>
                    <a:solidFill>
                      <a:srgbClr val="189AD7"/>
                    </a:solidFill>
                    <a:ea typeface="阿里巴巴普惠体 R" panose="00020600040101010101" charset="-122"/>
                    <a:cs typeface="阿里巴巴普惠体 R" panose="00020600040101010101" charset="-122"/>
                  </a:rPr>
                  <a:t>04</a:t>
                </a:r>
                <a:endParaRPr lang="en-US" altLang="zh-CN" sz="4000" dirty="0">
                  <a:solidFill>
                    <a:srgbClr val="189AD7"/>
                  </a:solidFill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7328" y="3408"/>
              <a:ext cx="5088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40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工作规划综述</a:t>
              </a:r>
              <a:endParaRPr lang="zh-CN" altLang="en-US" sz="4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4575704" y="1099820"/>
            <a:ext cx="30403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  <a:cs typeface="阿里巴巴普惠体 R" panose="00020600040101010101" charset="-122"/>
              </a:rPr>
              <a:t>CONTENTS</a:t>
            </a:r>
            <a:endParaRPr lang="en-US" altLang="zh-CN" sz="3600" dirty="0">
              <a:solidFill>
                <a:schemeClr val="bg1"/>
              </a:solidFill>
              <a:latin typeface="阿里巴巴普惠体 M" panose="00020600040101010101" charset="-122"/>
              <a:ea typeface="阿里巴巴普惠体 M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35301" y="314197"/>
            <a:ext cx="2121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  <a:cs typeface="阿里巴巴普惠体 R" panose="00020600040101010101" charset="-122"/>
              </a:rPr>
              <a:t>目录</a:t>
            </a:r>
            <a:endParaRPr lang="zh-CN" altLang="en-US" sz="5400" dirty="0">
              <a:solidFill>
                <a:schemeClr val="bg1"/>
              </a:solidFill>
              <a:latin typeface="阿里巴巴普惠体 M" panose="00020600040101010101" charset="-122"/>
              <a:ea typeface="阿里巴巴普惠体 M" panose="00020600040101010101" charset="-122"/>
              <a:cs typeface="阿里巴巴普惠体 R" panose="0002060004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041140" y="2258695"/>
            <a:ext cx="3902710" cy="1964244"/>
            <a:chOff x="7145" y="3756"/>
            <a:chExt cx="6146" cy="3093"/>
          </a:xfrm>
        </p:grpSpPr>
        <p:sp>
          <p:nvSpPr>
            <p:cNvPr id="2" name="文本框 1"/>
            <p:cNvSpPr txBox="1"/>
            <p:nvPr/>
          </p:nvSpPr>
          <p:spPr>
            <a:xfrm>
              <a:off x="7145" y="3756"/>
              <a:ext cx="4940" cy="29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7200" dirty="0">
                  <a:solidFill>
                    <a:schemeClr val="bg1"/>
                  </a:solidFill>
                  <a:latin typeface="阿里巴巴普惠体 M" panose="00020600040101010101" charset="-122"/>
                  <a:ea typeface="阿里巴巴普惠体 M" panose="00020600040101010101" charset="-122"/>
                  <a:cs typeface="Aharoni" panose="02010803020104030203" pitchFamily="2" charset="-79"/>
                  <a:sym typeface="FZHei-B01S" panose="02010601030101010101" pitchFamily="2" charset="-122"/>
                </a:rPr>
                <a:t>PART 01 </a:t>
              </a:r>
              <a:endParaRPr lang="en-US" altLang="zh-CN" sz="72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  <a:cs typeface="Aharoni" panose="02010803020104030203" pitchFamily="2" charset="-79"/>
                <a:sym typeface="FZHei-B01S" panose="02010601030101010101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8872" y="6315"/>
              <a:ext cx="4419" cy="534"/>
              <a:chOff x="4250889" y="3891783"/>
              <a:chExt cx="2720635" cy="452016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4250889" y="3891783"/>
                <a:ext cx="2720635" cy="452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dist"/>
                <a:endParaRPr lang="zh-CN" altLang="en-US" sz="1050">
                  <a:solidFill>
                    <a:srgbClr val="189AD7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4263818" y="3918009"/>
                <a:ext cx="2668919" cy="367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r>
                  <a:rPr lang="en-US" altLang="zh-CN" sz="1200" dirty="0">
                    <a:solidFill>
                      <a:srgbClr val="189AD7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Aharoni" panose="02010803020104030203" pitchFamily="2" charset="-79"/>
                    <a:sym typeface="FZHei-B01S" panose="02010601030101010101" pitchFamily="2" charset="-122"/>
                  </a:rPr>
                  <a:t>Introduction of Personal Resume</a:t>
                </a:r>
                <a:endParaRPr lang="en-US" altLang="zh-CN" sz="1200" dirty="0">
                  <a:solidFill>
                    <a:srgbClr val="189AD7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Aharoni" panose="02010803020104030203" pitchFamily="2" charset="-79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8894" y="5346"/>
              <a:ext cx="4396" cy="943"/>
              <a:chOff x="4250888" y="3073355"/>
              <a:chExt cx="3721537" cy="798543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4250888" y="3073355"/>
                <a:ext cx="3721537" cy="7579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rgbClr val="000000"/>
                  </a:solidFill>
                  <a:latin typeface="宋体" panose="02010600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250888" y="3073491"/>
                <a:ext cx="3669289" cy="798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r>
                  <a:rPr lang="zh-CN" altLang="en-US" sz="3300" dirty="0">
                    <a:solidFill>
                      <a:srgbClr val="189AD7"/>
                    </a:solidFill>
                    <a:latin typeface="阿里巴巴普惠体 M" panose="00020600040101010101" charset="-122"/>
                    <a:ea typeface="阿里巴巴普惠体 M" panose="00020600040101010101" charset="-122"/>
                    <a:sym typeface="FZHei-B01S" panose="02010601030101010101" pitchFamily="2" charset="-122"/>
                  </a:rPr>
                  <a:t>个人简历介绍</a:t>
                </a:r>
                <a:endParaRPr lang="zh-CN" altLang="en-US" sz="3300" dirty="0">
                  <a:solidFill>
                    <a:srgbClr val="189AD7"/>
                  </a:solidFill>
                  <a:latin typeface="阿里巴巴普惠体 M" panose="00020600040101010101" charset="-122"/>
                  <a:ea typeface="阿里巴巴普惠体 M" panose="00020600040101010101" charset="-122"/>
                  <a:sym typeface="FZHei-B01S" panose="02010601030101010101" pitchFamily="2" charset="-122"/>
                </a:endParaRPr>
              </a:p>
            </p:txBody>
          </p:sp>
        </p:grpSp>
      </p:grp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A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17431" t="4819" r="13231" b="13374"/>
          <a:stretch>
            <a:fillRect/>
          </a:stretch>
        </p:blipFill>
        <p:spPr>
          <a:xfrm>
            <a:off x="1753235" y="2102485"/>
            <a:ext cx="3554095" cy="2921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97" h="4600">
                <a:moveTo>
                  <a:pt x="767" y="0"/>
                </a:moveTo>
                <a:lnTo>
                  <a:pt x="5597" y="0"/>
                </a:lnTo>
                <a:lnTo>
                  <a:pt x="5597" y="3833"/>
                </a:lnTo>
                <a:cubicBezTo>
                  <a:pt x="5597" y="4257"/>
                  <a:pt x="5254" y="4600"/>
                  <a:pt x="4830" y="4600"/>
                </a:cubicBezTo>
                <a:lnTo>
                  <a:pt x="0" y="4600"/>
                </a:lnTo>
                <a:lnTo>
                  <a:pt x="0" y="767"/>
                </a:lnTo>
                <a:cubicBezTo>
                  <a:pt x="0" y="343"/>
                  <a:pt x="343" y="0"/>
                  <a:pt x="767" y="0"/>
                </a:cubicBezTo>
                <a:close/>
              </a:path>
            </a:pathLst>
          </a:custGeom>
          <a:ln w="22225">
            <a:solidFill>
              <a:srgbClr val="FFFFFF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414020" y="317500"/>
            <a:ext cx="2355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输入您的小标题</a:t>
            </a:r>
            <a:endParaRPr lang="zh-CN" altLang="en-US" sz="240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3" name="对角圆角矩形 2"/>
          <p:cNvSpPr/>
          <p:nvPr/>
        </p:nvSpPr>
        <p:spPr>
          <a:xfrm>
            <a:off x="320675" y="274320"/>
            <a:ext cx="2541905" cy="546735"/>
          </a:xfrm>
          <a:prstGeom prst="round2DiagRect">
            <a:avLst/>
          </a:prstGeom>
          <a:noFill/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62900" y="1836479"/>
            <a:ext cx="2290445" cy="428625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学校</a:t>
            </a:r>
            <a:r>
              <a:rPr lang="zh-CN" altLang="en-US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   广东金融学院</a:t>
            </a:r>
            <a:endParaRPr lang="zh-CN" altLang="en-US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6662900" y="2340650"/>
            <a:ext cx="2375955" cy="0"/>
          </a:xfrm>
          <a:prstGeom prst="line">
            <a:avLst/>
          </a:prstGeom>
          <a:ln w="28575">
            <a:solidFill>
              <a:srgbClr val="FF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/>
          <p:cNvSpPr/>
          <p:nvPr/>
        </p:nvSpPr>
        <p:spPr>
          <a:xfrm>
            <a:off x="6662900" y="2267466"/>
            <a:ext cx="145158" cy="145211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62900" y="2412675"/>
            <a:ext cx="2340400" cy="430987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专业</a:t>
            </a:r>
            <a:r>
              <a:rPr lang="zh-CN" altLang="en-US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   信息管理专业</a:t>
            </a:r>
            <a:endParaRPr lang="zh-CN" altLang="en-US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6662900" y="2916847"/>
            <a:ext cx="2375955" cy="0"/>
          </a:xfrm>
          <a:prstGeom prst="line">
            <a:avLst/>
          </a:prstGeom>
          <a:ln w="28575">
            <a:solidFill>
              <a:srgbClr val="FF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6662900" y="2843662"/>
            <a:ext cx="145158" cy="145211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62900" y="2988874"/>
            <a:ext cx="2109598" cy="430987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学历</a:t>
            </a:r>
            <a:r>
              <a:rPr lang="zh-CN" altLang="en-US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   硕士研究生</a:t>
            </a:r>
            <a:endParaRPr lang="zh-CN" altLang="en-US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6662900" y="3493045"/>
            <a:ext cx="2375955" cy="0"/>
          </a:xfrm>
          <a:prstGeom prst="line">
            <a:avLst/>
          </a:prstGeom>
          <a:ln w="28575">
            <a:solidFill>
              <a:srgbClr val="FF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椭圆 43"/>
          <p:cNvSpPr/>
          <p:nvPr/>
        </p:nvSpPr>
        <p:spPr>
          <a:xfrm>
            <a:off x="6662900" y="3419859"/>
            <a:ext cx="145158" cy="145211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62900" y="3618519"/>
            <a:ext cx="1381930" cy="430987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荣获殊荣</a:t>
            </a:r>
            <a:r>
              <a:rPr lang="zh-CN" altLang="en-US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 </a:t>
            </a:r>
            <a:endParaRPr lang="zh-CN" altLang="en-US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62900" y="4005672"/>
            <a:ext cx="3262007" cy="58491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曾获全国某某策划大赛金奖第一名</a:t>
            </a:r>
            <a:endParaRPr lang="en-US" altLang="zh-CN" sz="16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连续四年荣获全校全免奖学金</a:t>
            </a:r>
            <a:endParaRPr lang="zh-CN" altLang="en-US" sz="16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62900" y="4529011"/>
            <a:ext cx="1381930" cy="430987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其他情况</a:t>
            </a:r>
            <a:r>
              <a:rPr lang="zh-CN" altLang="en-US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 </a:t>
            </a:r>
            <a:endParaRPr lang="zh-CN" altLang="en-US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662900" y="4916164"/>
            <a:ext cx="3262007" cy="58491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曾获全国某某策划大赛金奖第一名</a:t>
            </a:r>
            <a:endParaRPr lang="en-US" altLang="zh-CN" sz="16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连续四年荣获全校全免奖学金</a:t>
            </a:r>
            <a:endParaRPr lang="zh-CN" altLang="en-US" sz="16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6096000" y="1836420"/>
            <a:ext cx="0" cy="3632200"/>
          </a:xfrm>
          <a:prstGeom prst="line">
            <a:avLst/>
          </a:prstGeom>
          <a:ln w="28575" cmpd="sng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 bldLvl="0" animBg="1"/>
      <p:bldP spid="37" grpId="0"/>
      <p:bldP spid="41" grpId="0" bldLvl="0" animBg="1"/>
      <p:bldP spid="42" grpId="0"/>
      <p:bldP spid="44" grpId="0" bldLvl="0" animBg="1"/>
      <p:bldP spid="45" grpId="0"/>
      <p:bldP spid="46" grpId="0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A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rcRect l="39489" t="46878" r="28305" b="2174"/>
          <a:stretch>
            <a:fillRect/>
          </a:stretch>
        </p:blipFill>
        <p:spPr>
          <a:xfrm>
            <a:off x="8016543" y="3696812"/>
            <a:ext cx="1686980" cy="1883207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657" h="2966">
                <a:moveTo>
                  <a:pt x="1240" y="0"/>
                </a:moveTo>
                <a:lnTo>
                  <a:pt x="2657" y="818"/>
                </a:lnTo>
                <a:lnTo>
                  <a:pt x="2574" y="2202"/>
                </a:lnTo>
                <a:lnTo>
                  <a:pt x="1417" y="2966"/>
                </a:lnTo>
                <a:lnTo>
                  <a:pt x="0" y="2148"/>
                </a:lnTo>
                <a:lnTo>
                  <a:pt x="83" y="764"/>
                </a:lnTo>
                <a:lnTo>
                  <a:pt x="1240" y="0"/>
                </a:lnTo>
                <a:close/>
              </a:path>
            </a:pathLst>
          </a:custGeom>
          <a:ln w="47625">
            <a:solidFill>
              <a:srgbClr val="FFFFFF"/>
            </a:solidFill>
          </a:ln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rcRect l="4986" t="43726" r="62808" b="5326"/>
          <a:stretch>
            <a:fillRect/>
          </a:stretch>
        </p:blipFill>
        <p:spPr>
          <a:xfrm>
            <a:off x="6209243" y="3580305"/>
            <a:ext cx="1686980" cy="1883207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657" h="2966">
                <a:moveTo>
                  <a:pt x="1240" y="0"/>
                </a:moveTo>
                <a:lnTo>
                  <a:pt x="2657" y="818"/>
                </a:lnTo>
                <a:lnTo>
                  <a:pt x="2574" y="2202"/>
                </a:lnTo>
                <a:lnTo>
                  <a:pt x="1417" y="2966"/>
                </a:lnTo>
                <a:lnTo>
                  <a:pt x="0" y="2148"/>
                </a:lnTo>
                <a:lnTo>
                  <a:pt x="83" y="764"/>
                </a:lnTo>
                <a:lnTo>
                  <a:pt x="1240" y="0"/>
                </a:lnTo>
                <a:close/>
              </a:path>
            </a:pathLst>
          </a:custGeom>
          <a:ln w="47625">
            <a:solidFill>
              <a:srgbClr val="FFFFFF"/>
            </a:solidFill>
          </a:ln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rcRect l="57358" t="7005" r="10436" b="42047"/>
          <a:stretch>
            <a:fillRect/>
          </a:stretch>
        </p:blipFill>
        <p:spPr>
          <a:xfrm>
            <a:off x="8952533" y="2222977"/>
            <a:ext cx="1686980" cy="1883207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657" h="2966">
                <a:moveTo>
                  <a:pt x="1240" y="0"/>
                </a:moveTo>
                <a:lnTo>
                  <a:pt x="2657" y="818"/>
                </a:lnTo>
                <a:lnTo>
                  <a:pt x="2574" y="2202"/>
                </a:lnTo>
                <a:lnTo>
                  <a:pt x="1417" y="2966"/>
                </a:lnTo>
                <a:lnTo>
                  <a:pt x="0" y="2148"/>
                </a:lnTo>
                <a:lnTo>
                  <a:pt x="83" y="764"/>
                </a:lnTo>
                <a:lnTo>
                  <a:pt x="1240" y="0"/>
                </a:lnTo>
                <a:close/>
              </a:path>
            </a:pathLst>
          </a:custGeom>
          <a:ln w="47625">
            <a:solidFill>
              <a:srgbClr val="FFFFFF"/>
            </a:solidFill>
          </a:ln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"/>
          <a:srcRect l="22872" t="3783" r="44923" b="45269"/>
          <a:stretch>
            <a:fillRect/>
          </a:stretch>
        </p:blipFill>
        <p:spPr>
          <a:xfrm>
            <a:off x="7146083" y="2103882"/>
            <a:ext cx="1686981" cy="1883207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657" h="2966">
                <a:moveTo>
                  <a:pt x="1240" y="0"/>
                </a:moveTo>
                <a:lnTo>
                  <a:pt x="2657" y="818"/>
                </a:lnTo>
                <a:lnTo>
                  <a:pt x="2574" y="2202"/>
                </a:lnTo>
                <a:lnTo>
                  <a:pt x="1417" y="2966"/>
                </a:lnTo>
                <a:lnTo>
                  <a:pt x="0" y="2148"/>
                </a:lnTo>
                <a:lnTo>
                  <a:pt x="83" y="764"/>
                </a:lnTo>
                <a:lnTo>
                  <a:pt x="1240" y="0"/>
                </a:lnTo>
                <a:close/>
              </a:path>
            </a:pathLst>
          </a:custGeom>
          <a:ln w="47625">
            <a:solidFill>
              <a:srgbClr val="FFFFFF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414020" y="317500"/>
            <a:ext cx="2355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输入您的小标题</a:t>
            </a:r>
            <a:endParaRPr lang="zh-CN" altLang="en-US" sz="240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3" name="对角圆角矩形 2"/>
          <p:cNvSpPr/>
          <p:nvPr/>
        </p:nvSpPr>
        <p:spPr>
          <a:xfrm>
            <a:off x="320675" y="274320"/>
            <a:ext cx="2541905" cy="546735"/>
          </a:xfrm>
          <a:prstGeom prst="round2DiagRect">
            <a:avLst/>
          </a:prstGeom>
          <a:noFill/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402715" y="1598930"/>
            <a:ext cx="3366770" cy="768350"/>
            <a:chOff x="2183" y="3116"/>
            <a:chExt cx="5302" cy="1210"/>
          </a:xfrm>
        </p:grpSpPr>
        <p:grpSp>
          <p:nvGrpSpPr>
            <p:cNvPr id="16" name="组合 15"/>
            <p:cNvGrpSpPr/>
            <p:nvPr/>
          </p:nvGrpSpPr>
          <p:grpSpPr>
            <a:xfrm>
              <a:off x="2183" y="3149"/>
              <a:ext cx="1144" cy="1144"/>
              <a:chOff x="1099434" y="1658416"/>
              <a:chExt cx="726142" cy="726142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1099434" y="1658416"/>
                <a:ext cx="726142" cy="72614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BA7EA"/>
                  </a:solidFill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184356" y="1761971"/>
                <a:ext cx="58213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3BA7EA"/>
                    </a:solidFill>
                    <a:ea typeface="阿里巴巴普惠体 R" panose="00020600040101010101" charset="-122"/>
                    <a:cs typeface="阿里巴巴普惠体 R" panose="00020600040101010101" charset="-122"/>
                  </a:rPr>
                  <a:t>01</a:t>
                </a:r>
                <a:endParaRPr lang="en-US" altLang="zh-CN" sz="2800" dirty="0">
                  <a:solidFill>
                    <a:srgbClr val="3BA7EA"/>
                  </a:solidFill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3837" y="3116"/>
              <a:ext cx="3648" cy="12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 </a:t>
              </a:r>
              <a:r>
                <a:rPr lang="zh-CN" altLang="en-US" sz="2000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单击此处输入标题</a:t>
              </a:r>
              <a:endParaRPr lang="en-US" altLang="zh-CN" sz="20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请在这里输入您的主要叙述内容</a:t>
              </a:r>
              <a:endParaRPr lang="en-US" altLang="zh-CN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请在这里输入您的主要叙述内容</a:t>
              </a:r>
              <a:endParaRPr lang="zh-CN" altLang="en-US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402715" y="2865120"/>
            <a:ext cx="3366770" cy="768350"/>
            <a:chOff x="2183" y="3116"/>
            <a:chExt cx="5302" cy="1210"/>
          </a:xfrm>
        </p:grpSpPr>
        <p:grpSp>
          <p:nvGrpSpPr>
            <p:cNvPr id="6" name="组合 5"/>
            <p:cNvGrpSpPr/>
            <p:nvPr/>
          </p:nvGrpSpPr>
          <p:grpSpPr>
            <a:xfrm>
              <a:off x="2183" y="3149"/>
              <a:ext cx="1144" cy="1144"/>
              <a:chOff x="1099434" y="1658416"/>
              <a:chExt cx="726142" cy="726142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1099434" y="1658416"/>
                <a:ext cx="726142" cy="72614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BA7EA"/>
                  </a:solidFill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184356" y="1761971"/>
                <a:ext cx="582138" cy="521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3BA7EA"/>
                    </a:solidFill>
                    <a:ea typeface="阿里巴巴普惠体 R" panose="00020600040101010101" charset="-122"/>
                    <a:cs typeface="阿里巴巴普惠体 R" panose="00020600040101010101" charset="-122"/>
                  </a:rPr>
                  <a:t>02</a:t>
                </a:r>
                <a:endParaRPr lang="en-US" altLang="zh-CN" sz="2800" dirty="0">
                  <a:solidFill>
                    <a:srgbClr val="3BA7EA"/>
                  </a:solidFill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3837" y="3116"/>
              <a:ext cx="3648" cy="12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 </a:t>
              </a:r>
              <a:r>
                <a:rPr lang="zh-CN" altLang="en-US" sz="2000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单击此处输入标题</a:t>
              </a:r>
              <a:endParaRPr lang="en-US" altLang="zh-CN" sz="20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请在这里输入您的主要叙述内容</a:t>
              </a:r>
              <a:endParaRPr lang="en-US" altLang="zh-CN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请在这里输入您的主要叙述内容</a:t>
              </a:r>
              <a:endParaRPr lang="zh-CN" altLang="en-US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402715" y="4131310"/>
            <a:ext cx="3366770" cy="768350"/>
            <a:chOff x="2183" y="3116"/>
            <a:chExt cx="5302" cy="1210"/>
          </a:xfrm>
        </p:grpSpPr>
        <p:grpSp>
          <p:nvGrpSpPr>
            <p:cNvPr id="11" name="组合 10"/>
            <p:cNvGrpSpPr/>
            <p:nvPr/>
          </p:nvGrpSpPr>
          <p:grpSpPr>
            <a:xfrm>
              <a:off x="2183" y="3149"/>
              <a:ext cx="1144" cy="1144"/>
              <a:chOff x="1099434" y="1658416"/>
              <a:chExt cx="726142" cy="726142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1099434" y="1658416"/>
                <a:ext cx="726142" cy="72614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BA7EA"/>
                  </a:solidFill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184356" y="1761971"/>
                <a:ext cx="582138" cy="521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3BA7EA"/>
                    </a:solidFill>
                    <a:ea typeface="阿里巴巴普惠体 R" panose="00020600040101010101" charset="-122"/>
                    <a:cs typeface="阿里巴巴普惠体 R" panose="00020600040101010101" charset="-122"/>
                  </a:rPr>
                  <a:t>03</a:t>
                </a:r>
                <a:endParaRPr lang="en-US" altLang="zh-CN" sz="2800" dirty="0">
                  <a:solidFill>
                    <a:srgbClr val="3BA7EA"/>
                  </a:solidFill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3837" y="3116"/>
              <a:ext cx="3648" cy="12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 </a:t>
              </a:r>
              <a:r>
                <a:rPr lang="zh-CN" altLang="en-US" sz="2000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单击此处输入标题</a:t>
              </a:r>
              <a:endParaRPr lang="en-US" altLang="zh-CN" sz="20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请在这里输入您的主要叙述内容</a:t>
              </a:r>
              <a:endParaRPr lang="en-US" altLang="zh-CN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请在这里输入您的主要叙述内容</a:t>
              </a:r>
              <a:endParaRPr lang="zh-CN" altLang="en-US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402715" y="5397500"/>
            <a:ext cx="3366770" cy="768350"/>
            <a:chOff x="2183" y="3116"/>
            <a:chExt cx="5302" cy="1210"/>
          </a:xfrm>
        </p:grpSpPr>
        <p:grpSp>
          <p:nvGrpSpPr>
            <p:cNvPr id="19" name="组合 18"/>
            <p:cNvGrpSpPr/>
            <p:nvPr/>
          </p:nvGrpSpPr>
          <p:grpSpPr>
            <a:xfrm>
              <a:off x="2183" y="3149"/>
              <a:ext cx="1144" cy="1144"/>
              <a:chOff x="1099434" y="1658416"/>
              <a:chExt cx="726142" cy="726142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1099434" y="1658416"/>
                <a:ext cx="726142" cy="72614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BA7EA"/>
                  </a:solidFill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184356" y="1761971"/>
                <a:ext cx="582138" cy="521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3BA7EA"/>
                    </a:solidFill>
                    <a:ea typeface="阿里巴巴普惠体 R" panose="00020600040101010101" charset="-122"/>
                    <a:cs typeface="阿里巴巴普惠体 R" panose="00020600040101010101" charset="-122"/>
                  </a:rPr>
                  <a:t>04</a:t>
                </a:r>
                <a:endParaRPr lang="en-US" altLang="zh-CN" sz="2800" dirty="0">
                  <a:solidFill>
                    <a:srgbClr val="3BA7EA"/>
                  </a:solidFill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3837" y="3116"/>
              <a:ext cx="3648" cy="12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 </a:t>
              </a:r>
              <a:r>
                <a:rPr lang="zh-CN" altLang="en-US" sz="2000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单击此处输入标题</a:t>
              </a:r>
              <a:endParaRPr lang="en-US" altLang="zh-CN" sz="20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请在这里输入您的主要叙述内容</a:t>
              </a:r>
              <a:endParaRPr lang="en-US" altLang="zh-CN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请在这里输入您的主要叙述内容</a:t>
              </a:r>
              <a:endParaRPr lang="zh-CN" altLang="en-US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A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rcRect l="9190" t="3243" r="13506" b="3223"/>
          <a:stretch>
            <a:fillRect/>
          </a:stretch>
        </p:blipFill>
        <p:spPr>
          <a:xfrm>
            <a:off x="651510" y="2007235"/>
            <a:ext cx="4128770" cy="30772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02" h="4846">
                <a:moveTo>
                  <a:pt x="808" y="0"/>
                </a:moveTo>
                <a:lnTo>
                  <a:pt x="6502" y="0"/>
                </a:lnTo>
                <a:lnTo>
                  <a:pt x="6502" y="4038"/>
                </a:lnTo>
                <a:cubicBezTo>
                  <a:pt x="6502" y="4484"/>
                  <a:pt x="6140" y="4846"/>
                  <a:pt x="5694" y="4846"/>
                </a:cubicBezTo>
                <a:lnTo>
                  <a:pt x="0" y="4846"/>
                </a:lnTo>
                <a:lnTo>
                  <a:pt x="0" y="808"/>
                </a:lnTo>
                <a:cubicBezTo>
                  <a:pt x="0" y="362"/>
                  <a:pt x="362" y="0"/>
                  <a:pt x="808" y="0"/>
                </a:cubicBezTo>
                <a:close/>
              </a:path>
            </a:pathLst>
          </a:custGeom>
          <a:ln w="28575">
            <a:solidFill>
              <a:srgbClr val="FFFFFF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414020" y="317500"/>
            <a:ext cx="2355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输入您的小标题</a:t>
            </a:r>
            <a:endParaRPr lang="zh-CN" altLang="en-US" sz="240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3" name="对角圆角矩形 2"/>
          <p:cNvSpPr/>
          <p:nvPr/>
        </p:nvSpPr>
        <p:spPr>
          <a:xfrm>
            <a:off x="320675" y="274320"/>
            <a:ext cx="2541905" cy="546735"/>
          </a:xfrm>
          <a:prstGeom prst="round2DiagRect">
            <a:avLst/>
          </a:prstGeom>
          <a:noFill/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5330512" y="1393501"/>
            <a:ext cx="489569" cy="546684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050" dirty="0">
              <a:solidFill>
                <a:srgbClr val="189AD7"/>
              </a:solidFill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5330825" y="2007235"/>
            <a:ext cx="3451860" cy="543560"/>
          </a:xfrm>
          <a:prstGeom prst="homePlat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rgbClr val="189AD7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600" dirty="0">
              <a:solidFill>
                <a:srgbClr val="189AD7"/>
              </a:solidFill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0825" y="2007235"/>
            <a:ext cx="489585" cy="543560"/>
          </a:xfrm>
          <a:prstGeom prst="rect">
            <a:avLst/>
          </a:prstGeom>
          <a:solidFill>
            <a:srgbClr val="189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 sz="1600" dirty="0">
              <a:solidFill>
                <a:srgbClr val="189AD7"/>
              </a:solidFill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5330825" y="2892425"/>
            <a:ext cx="3451860" cy="543560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rgbClr val="189AD7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600" dirty="0">
              <a:solidFill>
                <a:srgbClr val="189AD7"/>
              </a:solidFill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0825" y="2892425"/>
            <a:ext cx="489585" cy="543560"/>
          </a:xfrm>
          <a:prstGeom prst="rect">
            <a:avLst/>
          </a:prstGeom>
          <a:solidFill>
            <a:srgbClr val="189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 sz="1600" dirty="0">
              <a:solidFill>
                <a:srgbClr val="189AD7"/>
              </a:solidFill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5330825" y="3776980"/>
            <a:ext cx="3451860" cy="543560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rgbClr val="189AD7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600" dirty="0">
              <a:solidFill>
                <a:srgbClr val="189AD7"/>
              </a:solidFill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0825" y="3776980"/>
            <a:ext cx="489585" cy="543560"/>
          </a:xfrm>
          <a:prstGeom prst="rect">
            <a:avLst/>
          </a:prstGeom>
          <a:solidFill>
            <a:srgbClr val="189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 sz="1600" dirty="0">
              <a:solidFill>
                <a:srgbClr val="189AD7"/>
              </a:solidFill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5330825" y="4661535"/>
            <a:ext cx="3451860" cy="543560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rgbClr val="189AD7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600" dirty="0">
              <a:solidFill>
                <a:srgbClr val="189AD7"/>
              </a:solidFill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0825" y="4661535"/>
            <a:ext cx="489585" cy="543560"/>
          </a:xfrm>
          <a:prstGeom prst="rect">
            <a:avLst/>
          </a:prstGeom>
          <a:solidFill>
            <a:srgbClr val="189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 sz="1600" dirty="0">
              <a:solidFill>
                <a:srgbClr val="189AD7"/>
              </a:solidFill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979217" y="1861418"/>
            <a:ext cx="2541032" cy="937661"/>
            <a:chOff x="8451509" y="2034687"/>
            <a:chExt cx="3254568" cy="889135"/>
          </a:xfrm>
        </p:grpSpPr>
        <p:sp>
          <p:nvSpPr>
            <p:cNvPr id="13" name="TextBox 12"/>
            <p:cNvSpPr txBox="1"/>
            <p:nvPr/>
          </p:nvSpPr>
          <p:spPr>
            <a:xfrm>
              <a:off x="8451509" y="2034687"/>
              <a:ext cx="2076131" cy="344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08022" y="2365039"/>
              <a:ext cx="3198055" cy="558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9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979217" y="2746133"/>
            <a:ext cx="2496908" cy="937661"/>
            <a:chOff x="8508022" y="2034687"/>
            <a:chExt cx="3198055" cy="889135"/>
          </a:xfrm>
        </p:grpSpPr>
        <p:sp>
          <p:nvSpPr>
            <p:cNvPr id="17" name="TextBox 16"/>
            <p:cNvSpPr txBox="1"/>
            <p:nvPr/>
          </p:nvSpPr>
          <p:spPr>
            <a:xfrm>
              <a:off x="8514715" y="2034687"/>
              <a:ext cx="2076132" cy="344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8022" y="2365039"/>
              <a:ext cx="3198055" cy="558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9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979217" y="4515565"/>
            <a:ext cx="2496909" cy="937661"/>
            <a:chOff x="8508022" y="2034687"/>
            <a:chExt cx="3198055" cy="889137"/>
          </a:xfrm>
        </p:grpSpPr>
        <p:sp>
          <p:nvSpPr>
            <p:cNvPr id="20" name="TextBox 19"/>
            <p:cNvSpPr txBox="1"/>
            <p:nvPr/>
          </p:nvSpPr>
          <p:spPr>
            <a:xfrm>
              <a:off x="8514343" y="2034687"/>
              <a:ext cx="2076131" cy="344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08022" y="2365039"/>
              <a:ext cx="3198055" cy="5587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9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979217" y="3630848"/>
            <a:ext cx="2522171" cy="937661"/>
            <a:chOff x="8475665" y="2034687"/>
            <a:chExt cx="3230412" cy="889135"/>
          </a:xfrm>
        </p:grpSpPr>
        <p:sp>
          <p:nvSpPr>
            <p:cNvPr id="23" name="TextBox 22"/>
            <p:cNvSpPr txBox="1"/>
            <p:nvPr/>
          </p:nvSpPr>
          <p:spPr>
            <a:xfrm>
              <a:off x="8475665" y="2034687"/>
              <a:ext cx="2056052" cy="366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请替换文字内容 </a:t>
              </a:r>
              <a:endPara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08022" y="2365039"/>
              <a:ext cx="3198055" cy="558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9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041140" y="2258695"/>
            <a:ext cx="3902710" cy="1964244"/>
            <a:chOff x="7145" y="3756"/>
            <a:chExt cx="6146" cy="3093"/>
          </a:xfrm>
        </p:grpSpPr>
        <p:sp>
          <p:nvSpPr>
            <p:cNvPr id="2" name="文本框 1"/>
            <p:cNvSpPr txBox="1"/>
            <p:nvPr/>
          </p:nvSpPr>
          <p:spPr>
            <a:xfrm>
              <a:off x="7145" y="3756"/>
              <a:ext cx="4940" cy="29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80000"/>
                </a:lnSpc>
              </a:pPr>
              <a:r>
                <a:rPr lang="en-US" altLang="zh-CN" sz="7200" dirty="0">
                  <a:solidFill>
                    <a:schemeClr val="bg1"/>
                  </a:solidFill>
                  <a:latin typeface="阿里巴巴普惠体 M" panose="00020600040101010101" charset="-122"/>
                  <a:ea typeface="阿里巴巴普惠体 M" panose="00020600040101010101" charset="-122"/>
                  <a:cs typeface="Aharoni" panose="02010803020104030203" pitchFamily="2" charset="-79"/>
                  <a:sym typeface="FZHei-B01S" panose="02010601030101010101" pitchFamily="2" charset="-122"/>
                </a:rPr>
                <a:t>PART 02 </a:t>
              </a:r>
              <a:endParaRPr lang="en-US" altLang="zh-CN" sz="72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  <a:cs typeface="Aharoni" panose="02010803020104030203" pitchFamily="2" charset="-79"/>
                <a:sym typeface="FZHei-B01S" panose="02010601030101010101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8872" y="6315"/>
              <a:ext cx="4419" cy="534"/>
              <a:chOff x="4250889" y="3891783"/>
              <a:chExt cx="2720635" cy="452016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4250889" y="3891783"/>
                <a:ext cx="2720635" cy="452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dist"/>
                <a:endParaRPr lang="zh-CN" altLang="en-US" sz="1050">
                  <a:solidFill>
                    <a:srgbClr val="189AD7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4263818" y="3918009"/>
                <a:ext cx="2668919" cy="367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r>
                  <a:rPr lang="en-US" altLang="zh-CN" sz="1200" dirty="0">
                    <a:solidFill>
                      <a:srgbClr val="189AD7"/>
                    </a:solidFill>
                    <a:latin typeface="阿里巴巴普惠体 R" panose="00020600040101010101" charset="-122"/>
                    <a:ea typeface="阿里巴巴普惠体 R" panose="00020600040101010101" charset="-122"/>
                    <a:cs typeface="Aharoni" panose="02010803020104030203" pitchFamily="2" charset="-79"/>
                    <a:sym typeface="FZHei-B01S" panose="02010601030101010101" pitchFamily="2" charset="-122"/>
                  </a:rPr>
                  <a:t>Introduction of Personal Resume</a:t>
                </a:r>
                <a:endParaRPr lang="en-US" altLang="zh-CN" sz="1200" dirty="0">
                  <a:solidFill>
                    <a:srgbClr val="189AD7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Aharoni" panose="02010803020104030203" pitchFamily="2" charset="-79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8894" y="5346"/>
              <a:ext cx="4396" cy="943"/>
              <a:chOff x="4250888" y="3073355"/>
              <a:chExt cx="3721537" cy="798602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4250888" y="3073355"/>
                <a:ext cx="3721537" cy="7579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rgbClr val="000000"/>
                  </a:solidFill>
                  <a:latin typeface="宋体" panose="02010600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250888" y="3073491"/>
                <a:ext cx="3669289" cy="798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dist"/>
                <a:r>
                  <a:rPr lang="zh-CN" altLang="en-US" sz="3300" dirty="0">
                    <a:solidFill>
                      <a:srgbClr val="189AD7"/>
                    </a:solidFill>
                    <a:latin typeface="阿里巴巴普惠体 M" panose="00020600040101010101" charset="-122"/>
                    <a:ea typeface="阿里巴巴普惠体 M" panose="00020600040101010101" charset="-122"/>
                    <a:sym typeface="FZHei-B01S" panose="02010601030101010101" pitchFamily="2" charset="-122"/>
                  </a:rPr>
                  <a:t>岗位认知概述</a:t>
                </a:r>
                <a:endParaRPr lang="zh-CN" altLang="en-US" sz="3300" dirty="0">
                  <a:solidFill>
                    <a:srgbClr val="189AD7"/>
                  </a:solidFill>
                  <a:latin typeface="阿里巴巴普惠体 M" panose="00020600040101010101" charset="-122"/>
                  <a:ea typeface="阿里巴巴普惠体 M" panose="00020600040101010101" charset="-122"/>
                  <a:sym typeface="FZHei-B01S" panose="02010601030101010101" pitchFamily="2" charset="-122"/>
                </a:endParaRPr>
              </a:p>
            </p:txBody>
          </p:sp>
        </p:grpSp>
      </p:grp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A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8768" t="1978" r="19697" b="1978"/>
          <a:stretch>
            <a:fillRect/>
          </a:stretch>
        </p:blipFill>
        <p:spPr>
          <a:xfrm>
            <a:off x="856615" y="1835785"/>
            <a:ext cx="4372610" cy="425577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886" h="6702">
                <a:moveTo>
                  <a:pt x="0" y="0"/>
                </a:moveTo>
                <a:lnTo>
                  <a:pt x="5769" y="0"/>
                </a:lnTo>
                <a:lnTo>
                  <a:pt x="6886" y="1117"/>
                </a:lnTo>
                <a:lnTo>
                  <a:pt x="6886" y="6702"/>
                </a:lnTo>
                <a:lnTo>
                  <a:pt x="1117" y="6702"/>
                </a:lnTo>
                <a:lnTo>
                  <a:pt x="0" y="5585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414020" y="317500"/>
            <a:ext cx="2355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输入您的小标题</a:t>
            </a:r>
            <a:endParaRPr lang="zh-CN" altLang="en-US" sz="240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3" name="对角圆角矩形 2"/>
          <p:cNvSpPr/>
          <p:nvPr/>
        </p:nvSpPr>
        <p:spPr>
          <a:xfrm>
            <a:off x="320675" y="274320"/>
            <a:ext cx="2541905" cy="546735"/>
          </a:xfrm>
          <a:prstGeom prst="round2DiagRect">
            <a:avLst/>
          </a:prstGeom>
          <a:noFill/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07683" y="1757869"/>
            <a:ext cx="1980029" cy="430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0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2972" y="2119571"/>
            <a:ext cx="4377747" cy="755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。</a:t>
            </a:r>
            <a:endParaRPr lang="zh-CN" altLang="en-US" sz="12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45" name="Donut 44"/>
          <p:cNvSpPr/>
          <p:nvPr/>
        </p:nvSpPr>
        <p:spPr>
          <a:xfrm>
            <a:off x="6122653" y="3076351"/>
            <a:ext cx="724494" cy="724494"/>
          </a:xfrm>
          <a:prstGeom prst="donut">
            <a:avLst>
              <a:gd name="adj" fmla="val 6804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2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328410" y="3273792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12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6300058" y="4798934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12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9039612" y="4796414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12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9029480" y="3286645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12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8796056" y="4593389"/>
            <a:ext cx="724494" cy="724494"/>
          </a:xfrm>
          <a:prstGeom prst="donut">
            <a:avLst>
              <a:gd name="adj" fmla="val 68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2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6117233" y="4593542"/>
            <a:ext cx="724494" cy="724494"/>
          </a:xfrm>
          <a:prstGeom prst="donut">
            <a:avLst>
              <a:gd name="adj" fmla="val 68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2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8790351" y="3076351"/>
            <a:ext cx="724494" cy="724494"/>
          </a:xfrm>
          <a:prstGeom prst="donut">
            <a:avLst>
              <a:gd name="adj" fmla="val 6804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2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39905" y="3384354"/>
            <a:ext cx="1800493" cy="396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35491" y="3115130"/>
            <a:ext cx="684803" cy="396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Arial" panose="020B0604020202020204" pitchFamily="34" charset="0"/>
              </a:rPr>
              <a:t>80%</a:t>
            </a:r>
            <a:endParaRPr lang="en-US" b="1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468859" y="3384354"/>
            <a:ext cx="1800493" cy="396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520796" y="3115130"/>
            <a:ext cx="684803" cy="396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Arial" panose="020B0604020202020204" pitchFamily="34" charset="0"/>
              </a:rPr>
              <a:t>60%</a:t>
            </a:r>
            <a:endParaRPr lang="en-US" b="1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39905" y="4910302"/>
            <a:ext cx="1800493" cy="396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35491" y="4624501"/>
            <a:ext cx="684803" cy="396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Arial" panose="020B0604020202020204" pitchFamily="34" charset="0"/>
              </a:rPr>
              <a:t>93%</a:t>
            </a:r>
            <a:endParaRPr lang="en-US" b="1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526364" y="4910302"/>
            <a:ext cx="1800493" cy="396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523110" y="4624501"/>
            <a:ext cx="684803" cy="396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Arial" panose="020B0604020202020204" pitchFamily="34" charset="0"/>
              </a:rPr>
              <a:t>55%</a:t>
            </a:r>
            <a:endParaRPr lang="en-US" b="1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069534" y="3811154"/>
            <a:ext cx="2400274" cy="815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069534" y="5334700"/>
            <a:ext cx="2400274" cy="815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733845" y="3811154"/>
            <a:ext cx="2400274" cy="815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727717" y="5334700"/>
            <a:ext cx="2400274" cy="815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686425" y="1836420"/>
            <a:ext cx="0" cy="4255135"/>
          </a:xfrm>
          <a:prstGeom prst="line">
            <a:avLst/>
          </a:prstGeom>
          <a:ln w="12700" cmpd="sng"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3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7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8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1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3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5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6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7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8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9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1.xml><?xml version="1.0" encoding="utf-8"?>
<p:tagLst xmlns:p="http://schemas.openxmlformats.org/presentationml/2006/main">
  <p:tag name="commondata" val="eyJoZGlkIjoiYTQ3YTc2YjBlNWRhYjQ0NTA0MDBkN2E0YWM4YTZjZGM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5464</Words>
  <Application>WPS 演示</Application>
  <PresentationFormat>宽屏</PresentationFormat>
  <Paragraphs>283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9" baseType="lpstr">
      <vt:lpstr>Arial</vt:lpstr>
      <vt:lpstr>宋体</vt:lpstr>
      <vt:lpstr>Wingdings</vt:lpstr>
      <vt:lpstr>阿里巴巴普惠体 M</vt:lpstr>
      <vt:lpstr>阿里巴巴普惠体 R</vt:lpstr>
      <vt:lpstr>Aharoni</vt:lpstr>
      <vt:lpstr>FZHei-B01S</vt:lpstr>
      <vt:lpstr>Calibri</vt:lpstr>
      <vt:lpstr>Helvetica-Roman-SemiB</vt:lpstr>
      <vt:lpstr>SimSun-ExtB</vt:lpstr>
      <vt:lpstr>微软雅黑</vt:lpstr>
      <vt:lpstr>Arial Unicode MS</vt:lpstr>
      <vt:lpstr>Lato Regular</vt:lpstr>
      <vt:lpstr>FontAwesome</vt:lpstr>
      <vt:lpstr>Open Sans</vt:lpstr>
      <vt:lpstr>Lato Black</vt:lpstr>
      <vt:lpstr>Yu Gothic UI Semibold</vt:lpstr>
      <vt:lpstr>Segoe Print</vt:lpstr>
      <vt:lpstr>www.pptying.com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办公资源网:www.bangongziyuan.com</Company>
  <LinksUpToDate>false</LinksUpToDate>
  <SharedDoc>false</SharedDoc>
  <HyperlinksChanged>false</HyperlinksChanged>
  <AppVersion>14.0000</AppVersion>
  <Manager>办公资源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cp:keywords>www.bangongziyuan.com</cp:keywords>
  <cp:lastModifiedBy>Years later</cp:lastModifiedBy>
  <cp:revision>28</cp:revision>
  <dcterms:created xsi:type="dcterms:W3CDTF">2019-06-19T02:08:00Z</dcterms:created>
  <dcterms:modified xsi:type="dcterms:W3CDTF">2024-05-01T09:58:16Z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1F568ADD0A514404B3BA38040BFE4A62_13</vt:lpwstr>
  </property>
</Properties>
</file>