
<file path=[Content_Types].xml><?xml version="1.0" encoding="utf-8"?>
<Types xmlns="http://schemas.openxmlformats.org/package/2006/content-types">
  <Default Extension="jpeg" ContentType="image/jpeg"/>
  <Default Extension="JPG" ContentType="image/.jpg"/>
  <Default Extension="bin" ContentType="application/vnd.openxmlformats-officedocument.oleObjec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hart2.xml" ContentType="application/vnd.openxmlformats-officedocument.drawingml.chart+xml"/>
  <Override PartName="/ppt/charts/colors1.xml" ContentType="application/vnd.ms-office.chartcolorstyle+xml"/>
  <Override PartName="/ppt/charts/colors2.xml" ContentType="application/vnd.ms-office.chartcolorstyle+xml"/>
  <Override PartName="/ppt/charts/style1.xml" ContentType="application/vnd.ms-office.chartstyle+xml"/>
  <Override PartName="/ppt/charts/style2.xml" ContentType="application/vnd.ms-office.chart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61" r:id="rId3"/>
    <p:sldId id="264" r:id="rId4"/>
    <p:sldId id="263" r:id="rId5"/>
    <p:sldId id="270" r:id="rId6"/>
    <p:sldId id="274" r:id="rId7"/>
    <p:sldId id="266" r:id="rId8"/>
    <p:sldId id="269" r:id="rId9"/>
    <p:sldId id="275" r:id="rId10"/>
    <p:sldId id="265" r:id="rId12"/>
    <p:sldId id="267" r:id="rId13"/>
    <p:sldId id="276" r:id="rId14"/>
    <p:sldId id="282" r:id="rId15"/>
  </p:sldIdLst>
  <p:sldSz cx="12192000" cy="6858000"/>
  <p:notesSz cx="6858000" cy="9144000"/>
  <p:custDataLst>
    <p:tags r:id="rId1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824" userDrawn="1">
          <p15:clr>
            <a:srgbClr val="A4A3A4"/>
          </p15:clr>
        </p15:guide>
        <p15:guide id="3" pos="6879" userDrawn="1">
          <p15:clr>
            <a:srgbClr val="A4A3A4"/>
          </p15:clr>
        </p15:guide>
        <p15:guide id="4" orient="horz" pos="777" userDrawn="1">
          <p15:clr>
            <a:srgbClr val="A4A3A4"/>
          </p15:clr>
        </p15:guide>
        <p15:guide id="5" orient="horz" pos="3748" userDrawn="1">
          <p15:clr>
            <a:srgbClr val="A4A3A4"/>
          </p15:clr>
        </p15:guide>
        <p15:guide id="8" pos="3840" userDrawn="1">
          <p15:clr>
            <a:srgbClr val="A4A3A4"/>
          </p15:clr>
        </p15:guide>
        <p15:guide id="9" orient="horz" pos="4178" userDrawn="1">
          <p15:clr>
            <a:srgbClr val="A4A3A4"/>
          </p15:clr>
        </p15:guide>
        <p15:guide id="10" pos="1799" userDrawn="1">
          <p15:clr>
            <a:srgbClr val="A4A3A4"/>
          </p15:clr>
        </p15:guide>
        <p15:guide id="11" pos="585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6C20"/>
    <a:srgbClr val="FCD920"/>
    <a:srgbClr val="E53B51"/>
    <a:srgbClr val="3CB5B5"/>
    <a:srgbClr val="97DFDD"/>
    <a:srgbClr val="FDE673"/>
    <a:srgbClr val="EF8592"/>
    <a:srgbClr val="F17C67"/>
    <a:srgbClr val="F23C13"/>
    <a:srgbClr val="F230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84" d="100"/>
          <a:sy n="84" d="100"/>
        </p:scale>
        <p:origin x="378" y="84"/>
      </p:cViewPr>
      <p:guideLst>
        <p:guide orient="horz" pos="2160"/>
        <p:guide pos="824"/>
        <p:guide pos="6879"/>
        <p:guide orient="horz" pos="777"/>
        <p:guide orient="horz" pos="3748"/>
        <p:guide pos="3840"/>
        <p:guide orient="horz" pos="4178"/>
        <p:guide pos="1799"/>
        <p:guide pos="585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gs" Target="tags/tag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notesMaster" Target="notesMasters/notesMaster1.xml"/><Relationship Id="rId10" Type="http://schemas.openxmlformats.org/officeDocument/2006/relationships/slide" Target="slides/slide8.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4" Type="http://schemas.microsoft.com/office/2011/relationships/chartColorStyle" Target="colors1.xml"/><Relationship Id="rId3" Type="http://schemas.microsoft.com/office/2011/relationships/chartStyle" Target="style1.xml"/><Relationship Id="rId2" Type="http://schemas.openxmlformats.org/officeDocument/2006/relationships/image" Target="../media/image4.png"/><Relationship Id="rId1"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oleObject" Target="../embeddings/oleObject2.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系列 1</c:v>
                </c:pt>
              </c:strCache>
            </c:strRef>
          </c:tx>
          <c:spPr>
            <a:blipFill>
              <a:blip xmlns:r="http://schemas.openxmlformats.org/officeDocument/2006/relationships" r:embed="rId2"/>
              <a:stretch>
                <a:fillRect/>
              </a:stretch>
            </a:blipFill>
            <a:ln>
              <a:noFill/>
            </a:ln>
            <a:effectLst/>
          </c:spPr>
          <c:invertIfNegative val="0"/>
          <c:dLbls>
            <c:delete val="1"/>
          </c:dLbls>
          <c:cat>
            <c:strRef>
              <c:f>Sheet1!$A$2:$A$4</c:f>
              <c:strCache>
                <c:ptCount val="3"/>
                <c:pt idx="0">
                  <c:v>类别 1</c:v>
                </c:pt>
                <c:pt idx="1">
                  <c:v>类别 2</c:v>
                </c:pt>
                <c:pt idx="2">
                  <c:v>类别 3</c:v>
                </c:pt>
              </c:strCache>
            </c:strRef>
          </c:cat>
          <c:val>
            <c:numRef>
              <c:f>Sheet1!$B$2:$B$4</c:f>
              <c:numCache>
                <c:formatCode>General</c:formatCode>
                <c:ptCount val="3"/>
                <c:pt idx="0">
                  <c:v>4.3</c:v>
                </c:pt>
                <c:pt idx="1">
                  <c:v>2.5</c:v>
                </c:pt>
                <c:pt idx="2">
                  <c:v>3.5</c:v>
                </c:pt>
              </c:numCache>
            </c:numRef>
          </c:val>
        </c:ser>
        <c:dLbls>
          <c:showLegendKey val="0"/>
          <c:showVal val="0"/>
          <c:showCatName val="0"/>
          <c:showSerName val="0"/>
          <c:showPercent val="0"/>
          <c:showBubbleSize val="0"/>
        </c:dLbls>
        <c:gapWidth val="100"/>
        <c:axId val="682379632"/>
        <c:axId val="682380192"/>
      </c:barChart>
      <c:catAx>
        <c:axId val="682379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p>
        </c:txPr>
        <c:crossAx val="682380192"/>
        <c:crosses val="autoZero"/>
        <c:auto val="1"/>
        <c:lblAlgn val="ctr"/>
        <c:lblOffset val="100"/>
        <c:noMultiLvlLbl val="0"/>
      </c:catAx>
      <c:valAx>
        <c:axId val="682380192"/>
        <c:scaling>
          <c:orientation val="minMax"/>
        </c:scaling>
        <c:delete val="1"/>
        <c:axPos val="l"/>
        <c:numFmt formatCode="General" sourceLinked="1"/>
        <c:majorTickMark val="none"/>
        <c:minorTickMark val="none"/>
        <c:tickLblPos val="nextTo"/>
        <c:txPr>
          <a:bodyPr rot="-60000000" spcFirstLastPara="0"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p>
        </c:txPr>
        <c:crossAx val="682379632"/>
        <c:crosses val="autoZero"/>
        <c:crossBetween val="between"/>
      </c:valAx>
      <c:spPr>
        <a:noFill/>
        <a:ln>
          <a:noFill/>
        </a:ln>
        <a:effectLst/>
      </c:spPr>
    </c:plotArea>
    <c:plotVisOnly val="1"/>
    <c:dispBlanksAs val="gap"/>
    <c:showDLblsOverMax val="0"/>
  </c:chart>
  <c:spPr>
    <a:noFill/>
    <a:ln>
      <a:noFill/>
    </a:ln>
    <a:effectLst/>
  </c:spPr>
  <c:txPr>
    <a:bodyPr/>
    <a:lstStyle/>
    <a:p>
      <a:pPr>
        <a:defRPr lang="zh-CN"/>
      </a:pP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系列 1</c:v>
                </c:pt>
              </c:strCache>
            </c:strRef>
          </c:tx>
          <c:spPr>
            <a:ln w="28575" cap="rnd">
              <a:solidFill>
                <a:srgbClr val="3CB5B5"/>
              </a:solidFill>
              <a:round/>
            </a:ln>
            <a:effectLst/>
          </c:spPr>
          <c:marker>
            <c:symbol val="circle"/>
            <c:size val="5"/>
            <c:spPr>
              <a:solidFill>
                <a:srgbClr val="FFB5A1"/>
              </a:solidFill>
              <a:ln w="9525">
                <a:solidFill>
                  <a:schemeClr val="accent1"/>
                </a:solidFill>
              </a:ln>
              <a:effectLst/>
            </c:spPr>
          </c:marker>
          <c:dLbls>
            <c:delete val="1"/>
          </c:dLbls>
          <c:cat>
            <c:numRef>
              <c:f>Sheet1!$A$2:$A$6</c:f>
              <c:numCache>
                <c:formatCode>General</c:formatCode>
                <c:ptCount val="5"/>
                <c:pt idx="0">
                  <c:v>1</c:v>
                </c:pt>
                <c:pt idx="1">
                  <c:v>2</c:v>
                </c:pt>
                <c:pt idx="2">
                  <c:v>3</c:v>
                </c:pt>
                <c:pt idx="3">
                  <c:v>4</c:v>
                </c:pt>
                <c:pt idx="4">
                  <c:v>5</c:v>
                </c:pt>
              </c:numCache>
            </c:numRef>
          </c:cat>
          <c:val>
            <c:numRef>
              <c:f>Sheet1!$B$2:$B$6</c:f>
              <c:numCache>
                <c:formatCode>General</c:formatCode>
                <c:ptCount val="5"/>
                <c:pt idx="0">
                  <c:v>4.3</c:v>
                </c:pt>
                <c:pt idx="1">
                  <c:v>2.5</c:v>
                </c:pt>
                <c:pt idx="2">
                  <c:v>3.5</c:v>
                </c:pt>
                <c:pt idx="3">
                  <c:v>4.5</c:v>
                </c:pt>
                <c:pt idx="4">
                  <c:v>1</c:v>
                </c:pt>
              </c:numCache>
            </c:numRef>
          </c:val>
          <c:smooth val="0"/>
        </c:ser>
        <c:dLbls>
          <c:showLegendKey val="0"/>
          <c:showVal val="0"/>
          <c:showCatName val="0"/>
          <c:showSerName val="0"/>
          <c:showPercent val="0"/>
          <c:showBubbleSize val="0"/>
        </c:dLbls>
        <c:marker val="1"/>
        <c:smooth val="0"/>
        <c:axId val="682382432"/>
        <c:axId val="682382992"/>
      </c:lineChart>
      <c:catAx>
        <c:axId val="6823824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p>
        </c:txPr>
        <c:crossAx val="682382992"/>
        <c:crosses val="autoZero"/>
        <c:auto val="1"/>
        <c:lblAlgn val="ctr"/>
        <c:lblOffset val="100"/>
        <c:noMultiLvlLbl val="0"/>
      </c:catAx>
      <c:valAx>
        <c:axId val="682382992"/>
        <c:scaling>
          <c:orientation val="minMax"/>
        </c:scaling>
        <c:delete val="1"/>
        <c:axPos val="l"/>
        <c:numFmt formatCode="General" sourceLinked="1"/>
        <c:majorTickMark val="none"/>
        <c:minorTickMark val="none"/>
        <c:tickLblPos val="nextTo"/>
        <c:txPr>
          <a:bodyPr rot="-60000000" spcFirstLastPara="0"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p>
        </c:txPr>
        <c:crossAx val="682382432"/>
        <c:crosses val="autoZero"/>
        <c:crossBetween val="between"/>
      </c:valAx>
      <c:spPr>
        <a:noFill/>
        <a:ln>
          <a:noFill/>
        </a:ln>
        <a:effectLst/>
      </c:spPr>
    </c:plotArea>
    <c:plotVisOnly val="1"/>
    <c:dispBlanksAs val="gap"/>
    <c:showDLblsOverMax val="0"/>
  </c:chart>
  <c:spPr>
    <a:noFill/>
    <a:ln>
      <a:noFill/>
    </a:ln>
    <a:effectLst/>
  </c:spPr>
  <c:txPr>
    <a:bodyPr/>
    <a:lstStyle/>
    <a:p>
      <a:pPr>
        <a:defRPr lang="zh-CN"/>
      </a:pP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2FE113-1B1D-41B4-A472-281E04DC6039}"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74D128-87D7-4535-A515-1D346FAD3009}"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D74D128-87D7-4535-A515-1D346FAD3009}"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7ABDE0FF-5E28-44D9-A4CC-3A529D7D22E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6C2219E-3858-40AD-8C43-E91F614BAFC9}"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ABDE0FF-5E28-44D9-A4CC-3A529D7D22E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6C2219E-3858-40AD-8C43-E91F614BAFC9}"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ABDE0FF-5E28-44D9-A4CC-3A529D7D22E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6C2219E-3858-40AD-8C43-E91F614BAFC9}"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ABDE0FF-5E28-44D9-A4CC-3A529D7D22E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6C2219E-3858-40AD-8C43-E91F614BAFC9}"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7ABDE0FF-5E28-44D9-A4CC-3A529D7D22E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6C2219E-3858-40AD-8C43-E91F614BAFC9}"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7ABDE0FF-5E28-44D9-A4CC-3A529D7D22E3}"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6C2219E-3858-40AD-8C43-E91F614BAFC9}"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7ABDE0FF-5E28-44D9-A4CC-3A529D7D22E3}"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E6C2219E-3858-40AD-8C43-E91F614BAFC9}"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ABDE0FF-5E28-44D9-A4CC-3A529D7D22E3}"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6C2219E-3858-40AD-8C43-E91F614BAFC9}"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ABDE0FF-5E28-44D9-A4CC-3A529D7D22E3}"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6C2219E-3858-40AD-8C43-E91F614BAFC9}"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7ABDE0FF-5E28-44D9-A4CC-3A529D7D22E3}"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6C2219E-3858-40AD-8C43-E91F614BAFC9}"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7ABDE0FF-5E28-44D9-A4CC-3A529D7D22E3}"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6C2219E-3858-40AD-8C43-E91F614BAFC9}"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BDE0FF-5E28-44D9-A4CC-3A529D7D22E3}"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C2219E-3858-40AD-8C43-E91F614BAFC9}"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image" Target="../media/image5.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7.xml"/><Relationship Id="rId2" Type="http://schemas.openxmlformats.org/officeDocument/2006/relationships/hyperlink" Target="https://www.pptying.com" TargetMode="External"/><Relationship Id="rId1"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chart" Target="../charts/chart1.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直接连接符 16"/>
          <p:cNvCxnSpPr/>
          <p:nvPr/>
        </p:nvCxnSpPr>
        <p:spPr>
          <a:xfrm flipH="1">
            <a:off x="8257306" y="-44345"/>
            <a:ext cx="1594969" cy="3824968"/>
          </a:xfrm>
          <a:prstGeom prst="line">
            <a:avLst/>
          </a:prstGeom>
          <a:ln>
            <a:solidFill>
              <a:srgbClr val="EC6C20"/>
            </a:solidFill>
          </a:ln>
        </p:spPr>
        <p:style>
          <a:lnRef idx="1">
            <a:schemeClr val="accent1"/>
          </a:lnRef>
          <a:fillRef idx="0">
            <a:schemeClr val="accent1"/>
          </a:fillRef>
          <a:effectRef idx="0">
            <a:schemeClr val="accent1"/>
          </a:effectRef>
          <a:fontRef idx="minor">
            <a:schemeClr val="tx1"/>
          </a:fontRef>
        </p:style>
      </p:cxnSp>
      <p:sp>
        <p:nvSpPr>
          <p:cNvPr id="38" name="椭圆 37"/>
          <p:cNvSpPr/>
          <p:nvPr/>
        </p:nvSpPr>
        <p:spPr>
          <a:xfrm>
            <a:off x="4083958" y="1416958"/>
            <a:ext cx="4024085" cy="4024085"/>
          </a:xfrm>
          <a:prstGeom prst="ellipse">
            <a:avLst/>
          </a:prstGeom>
          <a:noFill/>
          <a:ln>
            <a:solidFill>
              <a:srgbClr val="0041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椭圆 1"/>
          <p:cNvSpPr/>
          <p:nvPr/>
        </p:nvSpPr>
        <p:spPr>
          <a:xfrm>
            <a:off x="4347029" y="1680029"/>
            <a:ext cx="3497943" cy="3497943"/>
          </a:xfrm>
          <a:prstGeom prst="ellipse">
            <a:avLst/>
          </a:prstGeom>
          <a:gradFill flip="none" rotWithShape="1">
            <a:gsLst>
              <a:gs pos="0">
                <a:schemeClr val="bg1"/>
              </a:gs>
              <a:gs pos="100000">
                <a:schemeClr val="bg2"/>
              </a:gs>
            </a:gsLst>
            <a:lin ang="13500000" scaled="1"/>
            <a:tileRect/>
          </a:gradFill>
          <a:ln w="38100">
            <a:gradFill flip="none" rotWithShape="1">
              <a:gsLst>
                <a:gs pos="0">
                  <a:schemeClr val="bg1"/>
                </a:gs>
                <a:gs pos="100000">
                  <a:schemeClr val="bg2"/>
                </a:gs>
              </a:gsLst>
              <a:lin ang="2700000" scaled="1"/>
              <a:tileRect/>
            </a:gra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p:cNvSpPr txBox="1"/>
          <p:nvPr/>
        </p:nvSpPr>
        <p:spPr>
          <a:xfrm>
            <a:off x="3683079" y="2921168"/>
            <a:ext cx="4825842" cy="1015663"/>
          </a:xfrm>
          <a:prstGeom prst="rect">
            <a:avLst/>
          </a:prstGeom>
          <a:noFill/>
        </p:spPr>
        <p:txBody>
          <a:bodyPr wrap="square" rtlCol="0">
            <a:spAutoFit/>
          </a:bodyPr>
          <a:lstStyle/>
          <a:p>
            <a:r>
              <a:rPr lang="zh-CN" altLang="en-US" sz="6000" dirty="0" smtClean="0">
                <a:solidFill>
                  <a:srgbClr val="004158"/>
                </a:solidFill>
                <a:latin typeface="汉真广标" panose="02010609000101010101" pitchFamily="49" charset="-122"/>
                <a:ea typeface="汉真广标" panose="02010609000101010101" pitchFamily="49" charset="-122"/>
              </a:rPr>
              <a:t>此处添加标题</a:t>
            </a:r>
            <a:endParaRPr lang="zh-CN" altLang="en-US" sz="6000" dirty="0">
              <a:solidFill>
                <a:srgbClr val="004158"/>
              </a:solidFill>
              <a:latin typeface="汉真广标" panose="02010609000101010101" pitchFamily="49" charset="-122"/>
              <a:ea typeface="汉真广标" panose="02010609000101010101" pitchFamily="49" charset="-122"/>
            </a:endParaRPr>
          </a:p>
        </p:txBody>
      </p:sp>
      <p:sp>
        <p:nvSpPr>
          <p:cNvPr id="5" name="文本框 4"/>
          <p:cNvSpPr txBox="1"/>
          <p:nvPr/>
        </p:nvSpPr>
        <p:spPr>
          <a:xfrm>
            <a:off x="1416048" y="5446574"/>
            <a:ext cx="9359901" cy="732508"/>
          </a:xfrm>
          <a:prstGeom prst="rect">
            <a:avLst/>
          </a:prstGeom>
          <a:noFill/>
        </p:spPr>
        <p:txBody>
          <a:bodyPr wrap="square" rtlCol="0">
            <a:spAutoFit/>
          </a:bodyPr>
          <a:lstStyle/>
          <a:p>
            <a:pPr algn="ctr">
              <a:lnSpc>
                <a:spcPct val="130000"/>
              </a:lnSpc>
            </a:pPr>
            <a:r>
              <a:rPr lang="zh-CN" altLang="en-US" sz="1600" dirty="0" smtClean="0">
                <a:solidFill>
                  <a:schemeClr val="tx1">
                    <a:lumMod val="65000"/>
                    <a:lumOff val="35000"/>
                  </a:schemeClr>
                </a:solidFill>
                <a:latin typeface="微软雅黑" panose="020B0503020204020204" charset="-122"/>
                <a:ea typeface="微软雅黑" panose="020B0503020204020204" charset="-122"/>
              </a:rPr>
              <a:t>单击此处输入您的文字内容</a:t>
            </a:r>
            <a:r>
              <a:rPr lang="zh-CN" altLang="en-US" sz="1600" dirty="0">
                <a:solidFill>
                  <a:schemeClr val="tx1">
                    <a:lumMod val="65000"/>
                    <a:lumOff val="35000"/>
                  </a:schemeClr>
                </a:solidFill>
                <a:latin typeface="微软雅黑" panose="020B0503020204020204" charset="-122"/>
                <a:ea typeface="微软雅黑" panose="020B0503020204020204" charset="-122"/>
              </a:rPr>
              <a:t>单击此处输入您的文字内</a:t>
            </a:r>
            <a:r>
              <a:rPr lang="zh-CN" altLang="en-US" sz="1600" dirty="0" smtClean="0">
                <a:solidFill>
                  <a:schemeClr val="tx1">
                    <a:lumMod val="65000"/>
                    <a:lumOff val="35000"/>
                  </a:schemeClr>
                </a:solidFill>
                <a:latin typeface="微软雅黑" panose="020B0503020204020204" charset="-122"/>
                <a:ea typeface="微软雅黑" panose="020B0503020204020204" charset="-122"/>
              </a:rPr>
              <a:t>容</a:t>
            </a:r>
            <a:r>
              <a:rPr lang="zh-CN" altLang="en-US" sz="1600" dirty="0">
                <a:solidFill>
                  <a:schemeClr val="tx1">
                    <a:lumMod val="65000"/>
                    <a:lumOff val="35000"/>
                  </a:schemeClr>
                </a:solidFill>
                <a:latin typeface="微软雅黑" panose="020B0503020204020204" charset="-122"/>
                <a:ea typeface="微软雅黑" panose="020B0503020204020204" charset="-122"/>
              </a:rPr>
              <a:t>单击此处输入您的文字内</a:t>
            </a:r>
            <a:r>
              <a:rPr lang="zh-CN" altLang="en-US" sz="1600" dirty="0" smtClean="0">
                <a:solidFill>
                  <a:schemeClr val="tx1">
                    <a:lumMod val="65000"/>
                    <a:lumOff val="35000"/>
                  </a:schemeClr>
                </a:solidFill>
                <a:latin typeface="微软雅黑" panose="020B0503020204020204" charset="-122"/>
                <a:ea typeface="微软雅黑" panose="020B0503020204020204" charset="-122"/>
              </a:rPr>
              <a:t>容</a:t>
            </a:r>
            <a:r>
              <a:rPr lang="zh-CN" altLang="en-US" sz="1600" dirty="0">
                <a:solidFill>
                  <a:schemeClr val="tx1">
                    <a:lumMod val="65000"/>
                    <a:lumOff val="35000"/>
                  </a:schemeClr>
                </a:solidFill>
                <a:latin typeface="微软雅黑" panose="020B0503020204020204" charset="-122"/>
                <a:ea typeface="微软雅黑" panose="020B0503020204020204" charset="-122"/>
              </a:rPr>
              <a:t>单击此处输入您的文字内</a:t>
            </a:r>
            <a:r>
              <a:rPr lang="zh-CN" altLang="en-US" sz="1600" dirty="0" smtClean="0">
                <a:solidFill>
                  <a:schemeClr val="tx1">
                    <a:lumMod val="65000"/>
                    <a:lumOff val="35000"/>
                  </a:schemeClr>
                </a:solidFill>
                <a:latin typeface="微软雅黑" panose="020B0503020204020204" charset="-122"/>
                <a:ea typeface="微软雅黑" panose="020B0503020204020204" charset="-122"/>
              </a:rPr>
              <a:t>容</a:t>
            </a:r>
            <a:r>
              <a:rPr lang="zh-CN" altLang="en-US" sz="1600" dirty="0">
                <a:solidFill>
                  <a:schemeClr val="tx1">
                    <a:lumMod val="65000"/>
                    <a:lumOff val="35000"/>
                  </a:schemeClr>
                </a:solidFill>
                <a:latin typeface="微软雅黑" panose="020B0503020204020204" charset="-122"/>
                <a:ea typeface="微软雅黑" panose="020B0503020204020204" charset="-122"/>
              </a:rPr>
              <a:t>单击此处输入您的文字内</a:t>
            </a:r>
            <a:r>
              <a:rPr lang="zh-CN" altLang="en-US" sz="1600" dirty="0" smtClean="0">
                <a:solidFill>
                  <a:schemeClr val="tx1">
                    <a:lumMod val="65000"/>
                    <a:lumOff val="35000"/>
                  </a:schemeClr>
                </a:solidFill>
                <a:latin typeface="微软雅黑" panose="020B0503020204020204" charset="-122"/>
                <a:ea typeface="微软雅黑" panose="020B0503020204020204" charset="-122"/>
              </a:rPr>
              <a:t>容</a:t>
            </a:r>
            <a:r>
              <a:rPr lang="zh-CN" altLang="en-US" sz="1600" dirty="0">
                <a:solidFill>
                  <a:schemeClr val="tx1">
                    <a:lumMod val="65000"/>
                    <a:lumOff val="35000"/>
                  </a:schemeClr>
                </a:solidFill>
                <a:latin typeface="微软雅黑" panose="020B0503020204020204" charset="-122"/>
                <a:ea typeface="微软雅黑" panose="020B0503020204020204" charset="-122"/>
              </a:rPr>
              <a:t>单击此处输入您的文字内</a:t>
            </a:r>
            <a:r>
              <a:rPr lang="zh-CN" altLang="en-US" sz="1600" dirty="0" smtClean="0">
                <a:solidFill>
                  <a:schemeClr val="tx1">
                    <a:lumMod val="65000"/>
                    <a:lumOff val="35000"/>
                  </a:schemeClr>
                </a:solidFill>
                <a:latin typeface="微软雅黑" panose="020B0503020204020204" charset="-122"/>
                <a:ea typeface="微软雅黑" panose="020B0503020204020204" charset="-122"/>
              </a:rPr>
              <a:t>容</a:t>
            </a:r>
            <a:r>
              <a:rPr lang="zh-CN" altLang="en-US" sz="1600" dirty="0">
                <a:solidFill>
                  <a:schemeClr val="tx1">
                    <a:lumMod val="65000"/>
                    <a:lumOff val="35000"/>
                  </a:schemeClr>
                </a:solidFill>
                <a:latin typeface="微软雅黑" panose="020B0503020204020204" charset="-122"/>
                <a:ea typeface="微软雅黑" panose="020B0503020204020204" charset="-122"/>
              </a:rPr>
              <a:t>单击此处输入您的文字内容</a:t>
            </a:r>
            <a:endParaRPr lang="zh-CN" altLang="en-US" sz="1600" dirty="0">
              <a:solidFill>
                <a:schemeClr val="tx1">
                  <a:lumMod val="65000"/>
                  <a:lumOff val="35000"/>
                </a:schemeClr>
              </a:solidFill>
              <a:latin typeface="微软雅黑" panose="020B0503020204020204" charset="-122"/>
              <a:ea typeface="微软雅黑" panose="020B0503020204020204" charset="-122"/>
            </a:endParaRPr>
          </a:p>
        </p:txBody>
      </p:sp>
      <p:cxnSp>
        <p:nvCxnSpPr>
          <p:cNvPr id="8" name="直接连接符 7"/>
          <p:cNvCxnSpPr/>
          <p:nvPr/>
        </p:nvCxnSpPr>
        <p:spPr>
          <a:xfrm flipH="1">
            <a:off x="3071417" y="0"/>
            <a:ext cx="1594969" cy="3824968"/>
          </a:xfrm>
          <a:prstGeom prst="line">
            <a:avLst/>
          </a:prstGeom>
          <a:ln>
            <a:solidFill>
              <a:srgbClr val="FCD920"/>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flipH="1">
            <a:off x="2113740" y="3031959"/>
            <a:ext cx="1594969" cy="3824968"/>
          </a:xfrm>
          <a:prstGeom prst="line">
            <a:avLst/>
          </a:prstGeom>
          <a:ln>
            <a:solidFill>
              <a:srgbClr val="3CB5B5"/>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flipH="1">
            <a:off x="1942941" y="1912484"/>
            <a:ext cx="1594969" cy="3824968"/>
          </a:xfrm>
          <a:prstGeom prst="line">
            <a:avLst/>
          </a:prstGeom>
          <a:ln>
            <a:solidFill>
              <a:srgbClr val="E53B51"/>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flipH="1">
            <a:off x="8167808" y="1249113"/>
            <a:ext cx="1594969" cy="3824968"/>
          </a:xfrm>
          <a:prstGeom prst="line">
            <a:avLst/>
          </a:prstGeom>
          <a:ln>
            <a:solidFill>
              <a:srgbClr val="FCD920"/>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flipH="1">
            <a:off x="7787471" y="3064412"/>
            <a:ext cx="1594969" cy="3824968"/>
          </a:xfrm>
          <a:prstGeom prst="line">
            <a:avLst/>
          </a:prstGeom>
          <a:ln>
            <a:solidFill>
              <a:srgbClr val="3CB5B5"/>
            </a:solidFill>
          </a:ln>
        </p:spPr>
        <p:style>
          <a:lnRef idx="1">
            <a:schemeClr val="accent2"/>
          </a:lnRef>
          <a:fillRef idx="0">
            <a:schemeClr val="accent2"/>
          </a:fillRef>
          <a:effectRef idx="0">
            <a:schemeClr val="accent2"/>
          </a:effectRef>
          <a:fontRef idx="minor">
            <a:schemeClr val="tx1"/>
          </a:fontRef>
        </p:style>
      </p:cxnSp>
      <p:cxnSp>
        <p:nvCxnSpPr>
          <p:cNvPr id="20" name="直接连接符 19"/>
          <p:cNvCxnSpPr/>
          <p:nvPr/>
        </p:nvCxnSpPr>
        <p:spPr>
          <a:xfrm flipH="1">
            <a:off x="2037762" y="719128"/>
            <a:ext cx="1594969" cy="3824968"/>
          </a:xfrm>
          <a:prstGeom prst="line">
            <a:avLst/>
          </a:prstGeom>
          <a:ln>
            <a:solidFill>
              <a:srgbClr val="FCD920"/>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flipH="1">
            <a:off x="618563" y="3155067"/>
            <a:ext cx="1594969" cy="3824968"/>
          </a:xfrm>
          <a:prstGeom prst="line">
            <a:avLst/>
          </a:prstGeom>
          <a:ln>
            <a:solidFill>
              <a:srgbClr val="EC6C20"/>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flipH="1">
            <a:off x="1382757" y="10841"/>
            <a:ext cx="1594969" cy="3824968"/>
          </a:xfrm>
          <a:prstGeom prst="line">
            <a:avLst/>
          </a:prstGeom>
          <a:ln>
            <a:solidFill>
              <a:srgbClr val="3CB5B5"/>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H="1">
            <a:off x="7741767" y="4506627"/>
            <a:ext cx="1594969" cy="3824968"/>
          </a:xfrm>
          <a:prstGeom prst="line">
            <a:avLst/>
          </a:prstGeom>
          <a:ln>
            <a:solidFill>
              <a:srgbClr val="FCD920"/>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flipH="1">
            <a:off x="9786092" y="-44345"/>
            <a:ext cx="1594969" cy="3824968"/>
          </a:xfrm>
          <a:prstGeom prst="line">
            <a:avLst/>
          </a:prstGeom>
          <a:ln>
            <a:solidFill>
              <a:srgbClr val="3CB5B5"/>
            </a:solidFill>
          </a:ln>
        </p:spPr>
        <p:style>
          <a:lnRef idx="1">
            <a:schemeClr val="accent2"/>
          </a:lnRef>
          <a:fillRef idx="0">
            <a:schemeClr val="accent2"/>
          </a:fillRef>
          <a:effectRef idx="0">
            <a:schemeClr val="accent2"/>
          </a:effectRef>
          <a:fontRef idx="minor">
            <a:schemeClr val="tx1"/>
          </a:fontRef>
        </p:style>
      </p:cxnSp>
      <p:cxnSp>
        <p:nvCxnSpPr>
          <p:cNvPr id="25" name="直接连接符 24"/>
          <p:cNvCxnSpPr/>
          <p:nvPr/>
        </p:nvCxnSpPr>
        <p:spPr>
          <a:xfrm flipH="1">
            <a:off x="9351471" y="71253"/>
            <a:ext cx="1594969" cy="3824968"/>
          </a:xfrm>
          <a:prstGeom prst="line">
            <a:avLst/>
          </a:prstGeom>
          <a:ln>
            <a:solidFill>
              <a:srgbClr val="E53B51"/>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flipH="1">
            <a:off x="2519994" y="-1655905"/>
            <a:ext cx="1594969" cy="3824968"/>
          </a:xfrm>
          <a:prstGeom prst="line">
            <a:avLst/>
          </a:prstGeom>
          <a:ln>
            <a:solidFill>
              <a:srgbClr val="E53B51"/>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flipH="1">
            <a:off x="6801407" y="3858473"/>
            <a:ext cx="1594969" cy="3824968"/>
          </a:xfrm>
          <a:prstGeom prst="line">
            <a:avLst/>
          </a:prstGeom>
          <a:ln>
            <a:solidFill>
              <a:srgbClr val="E53B51"/>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flipH="1">
            <a:off x="8974312" y="2697450"/>
            <a:ext cx="1594969" cy="3824968"/>
          </a:xfrm>
          <a:prstGeom prst="line">
            <a:avLst/>
          </a:prstGeom>
          <a:ln>
            <a:solidFill>
              <a:srgbClr val="EC6C20"/>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图片 21"/>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715808" y="1780427"/>
            <a:ext cx="3600000" cy="2400000"/>
          </a:xfrm>
          <a:prstGeom prst="rect">
            <a:avLst/>
          </a:prstGeom>
        </p:spPr>
      </p:pic>
      <p:pic>
        <p:nvPicPr>
          <p:cNvPr id="23" name="图片 2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30687" y="3547341"/>
            <a:ext cx="3600000" cy="2402609"/>
          </a:xfrm>
          <a:prstGeom prst="rect">
            <a:avLst/>
          </a:prstGeom>
        </p:spPr>
      </p:pic>
      <p:pic>
        <p:nvPicPr>
          <p:cNvPr id="24" name="图片 23"/>
          <p:cNvPicPr>
            <a:picLocks noChangeAspect="1"/>
          </p:cNvPicPr>
          <p:nvPr/>
        </p:nvPicPr>
        <p:blipFill rotWithShape="1">
          <a:blip r:embed="rId3"/>
          <a:srcRect l="78913" t="20919" r="-904" b="1597"/>
          <a:stretch>
            <a:fillRect/>
          </a:stretch>
        </p:blipFill>
        <p:spPr>
          <a:xfrm>
            <a:off x="6096000" y="1006168"/>
            <a:ext cx="187680" cy="5610875"/>
          </a:xfrm>
          <a:prstGeom prst="rect">
            <a:avLst/>
          </a:prstGeom>
        </p:spPr>
      </p:pic>
      <p:sp>
        <p:nvSpPr>
          <p:cNvPr id="26" name="文本框 25"/>
          <p:cNvSpPr txBox="1"/>
          <p:nvPr/>
        </p:nvSpPr>
        <p:spPr>
          <a:xfrm>
            <a:off x="6306009" y="1762962"/>
            <a:ext cx="4699008" cy="1532727"/>
          </a:xfrm>
          <a:prstGeom prst="rect">
            <a:avLst/>
          </a:prstGeom>
          <a:noFill/>
        </p:spPr>
        <p:txBody>
          <a:bodyPr wrap="square" rtlCol="0">
            <a:spAutoFit/>
          </a:bodyPr>
          <a:lstStyle/>
          <a:p>
            <a:pPr algn="just">
              <a:lnSpc>
                <a:spcPct val="130000"/>
              </a:lnSpc>
            </a:pPr>
            <a:r>
              <a:rPr lang="zh-CN" altLang="en-US" dirty="0">
                <a:solidFill>
                  <a:schemeClr val="tx1">
                    <a:lumMod val="65000"/>
                    <a:lumOff val="35000"/>
                  </a:schemeClr>
                </a:solidFill>
                <a:latin typeface="微软雅黑" panose="020B0503020204020204" charset="-122"/>
                <a:ea typeface="微软雅黑" panose="020B0503020204020204" charset="-122"/>
              </a:rPr>
              <a:t>单击此处输入您的文字内容单击此处输入您的文字内容单击此处输入您的文字内容单击此处输入您的文字内容单击此处输入您的文字内容单击此处输入您的文字内</a:t>
            </a:r>
            <a:r>
              <a:rPr lang="zh-CN" altLang="en-US" dirty="0" smtClean="0">
                <a:solidFill>
                  <a:schemeClr val="tx1">
                    <a:lumMod val="65000"/>
                    <a:lumOff val="35000"/>
                  </a:schemeClr>
                </a:solidFill>
                <a:latin typeface="微软雅黑" panose="020B0503020204020204" charset="-122"/>
                <a:ea typeface="微软雅黑" panose="020B0503020204020204" charset="-122"/>
              </a:rPr>
              <a:t>容</a:t>
            </a:r>
            <a:endParaRPr lang="zh-CN" altLang="en-US" dirty="0">
              <a:solidFill>
                <a:schemeClr val="tx1">
                  <a:lumMod val="65000"/>
                  <a:lumOff val="35000"/>
                </a:schemeClr>
              </a:solidFill>
              <a:latin typeface="微软雅黑" panose="020B0503020204020204" charset="-122"/>
              <a:ea typeface="微软雅黑" panose="020B0503020204020204" charset="-122"/>
            </a:endParaRPr>
          </a:p>
        </p:txBody>
      </p:sp>
      <p:sp>
        <p:nvSpPr>
          <p:cNvPr id="27" name="文本框 26"/>
          <p:cNvSpPr txBox="1"/>
          <p:nvPr/>
        </p:nvSpPr>
        <p:spPr>
          <a:xfrm>
            <a:off x="1166304" y="4535190"/>
            <a:ext cx="4699008" cy="1532727"/>
          </a:xfrm>
          <a:prstGeom prst="rect">
            <a:avLst/>
          </a:prstGeom>
          <a:noFill/>
        </p:spPr>
        <p:txBody>
          <a:bodyPr wrap="square" rtlCol="0">
            <a:spAutoFit/>
          </a:bodyPr>
          <a:lstStyle/>
          <a:p>
            <a:pPr algn="just">
              <a:lnSpc>
                <a:spcPct val="130000"/>
              </a:lnSpc>
            </a:pPr>
            <a:r>
              <a:rPr lang="zh-CN" altLang="en-US" dirty="0">
                <a:solidFill>
                  <a:schemeClr val="tx1">
                    <a:lumMod val="65000"/>
                    <a:lumOff val="35000"/>
                  </a:schemeClr>
                </a:solidFill>
                <a:latin typeface="微软雅黑" panose="020B0503020204020204" charset="-122"/>
                <a:ea typeface="微软雅黑" panose="020B0503020204020204" charset="-122"/>
              </a:rPr>
              <a:t>单击此处输入您的文字内容单击此处输入您的文字内容单击此处输入您的文字内容单击此处输入您的文字内容单击此处输入您的文字内容单击此处输入您的文字内</a:t>
            </a:r>
            <a:r>
              <a:rPr lang="zh-CN" altLang="en-US" dirty="0" smtClean="0">
                <a:solidFill>
                  <a:schemeClr val="tx1">
                    <a:lumMod val="65000"/>
                    <a:lumOff val="35000"/>
                  </a:schemeClr>
                </a:solidFill>
                <a:latin typeface="微软雅黑" panose="020B0503020204020204" charset="-122"/>
                <a:ea typeface="微软雅黑" panose="020B0503020204020204" charset="-122"/>
              </a:rPr>
              <a:t>容</a:t>
            </a:r>
            <a:endParaRPr lang="zh-CN" altLang="en-US" dirty="0">
              <a:solidFill>
                <a:schemeClr val="tx1">
                  <a:lumMod val="65000"/>
                  <a:lumOff val="35000"/>
                </a:schemeClr>
              </a:solidFill>
              <a:latin typeface="微软雅黑" panose="020B0503020204020204" charset="-122"/>
              <a:ea typeface="微软雅黑" panose="020B0503020204020204" charset="-122"/>
            </a:endParaRPr>
          </a:p>
        </p:txBody>
      </p:sp>
      <p:sp>
        <p:nvSpPr>
          <p:cNvPr id="28" name="任意多边形 27"/>
          <p:cNvSpPr/>
          <p:nvPr/>
        </p:nvSpPr>
        <p:spPr>
          <a:xfrm>
            <a:off x="1724073" y="4179414"/>
            <a:ext cx="1506552" cy="154215"/>
          </a:xfrm>
          <a:custGeom>
            <a:avLst/>
            <a:gdLst>
              <a:gd name="connsiteX0" fmla="*/ 0 w 2763191"/>
              <a:gd name="connsiteY0" fmla="*/ 0 h 922218"/>
              <a:gd name="connsiteX1" fmla="*/ 2763191 w 2763191"/>
              <a:gd name="connsiteY1" fmla="*/ 0 h 922218"/>
              <a:gd name="connsiteX2" fmla="*/ 2591499 w 2763191"/>
              <a:gd name="connsiteY2" fmla="*/ 9187 h 922218"/>
              <a:gd name="connsiteX3" fmla="*/ 2287 w 2763191"/>
              <a:gd name="connsiteY3" fmla="*/ 916964 h 922218"/>
              <a:gd name="connsiteX4" fmla="*/ 0 w 2763191"/>
              <a:gd name="connsiteY4" fmla="*/ 922218 h 92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3191" h="922218">
                <a:moveTo>
                  <a:pt x="0" y="0"/>
                </a:moveTo>
                <a:lnTo>
                  <a:pt x="2763191" y="0"/>
                </a:lnTo>
                <a:lnTo>
                  <a:pt x="2591499" y="9187"/>
                </a:lnTo>
                <a:cubicBezTo>
                  <a:pt x="1291865" y="102427"/>
                  <a:pt x="268231" y="461312"/>
                  <a:pt x="2287" y="916964"/>
                </a:cubicBezTo>
                <a:lnTo>
                  <a:pt x="0" y="922218"/>
                </a:lnTo>
                <a:close/>
              </a:path>
            </a:pathLst>
          </a:custGeom>
          <a:gradFill>
            <a:gsLst>
              <a:gs pos="100000">
                <a:schemeClr val="tx1">
                  <a:alpha val="0"/>
                </a:schemeClr>
              </a:gs>
              <a:gs pos="0">
                <a:schemeClr val="tx1">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任意多边形 28"/>
          <p:cNvSpPr/>
          <p:nvPr/>
        </p:nvSpPr>
        <p:spPr>
          <a:xfrm flipH="1">
            <a:off x="3809256" y="4179414"/>
            <a:ext cx="1506552" cy="154215"/>
          </a:xfrm>
          <a:custGeom>
            <a:avLst/>
            <a:gdLst>
              <a:gd name="connsiteX0" fmla="*/ 0 w 2763191"/>
              <a:gd name="connsiteY0" fmla="*/ 0 h 922218"/>
              <a:gd name="connsiteX1" fmla="*/ 2763191 w 2763191"/>
              <a:gd name="connsiteY1" fmla="*/ 0 h 922218"/>
              <a:gd name="connsiteX2" fmla="*/ 2591499 w 2763191"/>
              <a:gd name="connsiteY2" fmla="*/ 9187 h 922218"/>
              <a:gd name="connsiteX3" fmla="*/ 2287 w 2763191"/>
              <a:gd name="connsiteY3" fmla="*/ 916964 h 922218"/>
              <a:gd name="connsiteX4" fmla="*/ 0 w 2763191"/>
              <a:gd name="connsiteY4" fmla="*/ 922218 h 92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3191" h="922218">
                <a:moveTo>
                  <a:pt x="0" y="0"/>
                </a:moveTo>
                <a:lnTo>
                  <a:pt x="2763191" y="0"/>
                </a:lnTo>
                <a:lnTo>
                  <a:pt x="2591499" y="9187"/>
                </a:lnTo>
                <a:cubicBezTo>
                  <a:pt x="1291865" y="102427"/>
                  <a:pt x="268231" y="461312"/>
                  <a:pt x="2287" y="916964"/>
                </a:cubicBezTo>
                <a:lnTo>
                  <a:pt x="0" y="922218"/>
                </a:lnTo>
                <a:close/>
              </a:path>
            </a:pathLst>
          </a:custGeom>
          <a:gradFill>
            <a:gsLst>
              <a:gs pos="100000">
                <a:schemeClr val="tx1">
                  <a:alpha val="0"/>
                </a:schemeClr>
              </a:gs>
              <a:gs pos="0">
                <a:schemeClr val="tx1">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任意多边形 29"/>
          <p:cNvSpPr/>
          <p:nvPr/>
        </p:nvSpPr>
        <p:spPr>
          <a:xfrm>
            <a:off x="6938952" y="5935436"/>
            <a:ext cx="1506552" cy="154215"/>
          </a:xfrm>
          <a:custGeom>
            <a:avLst/>
            <a:gdLst>
              <a:gd name="connsiteX0" fmla="*/ 0 w 2763191"/>
              <a:gd name="connsiteY0" fmla="*/ 0 h 922218"/>
              <a:gd name="connsiteX1" fmla="*/ 2763191 w 2763191"/>
              <a:gd name="connsiteY1" fmla="*/ 0 h 922218"/>
              <a:gd name="connsiteX2" fmla="*/ 2591499 w 2763191"/>
              <a:gd name="connsiteY2" fmla="*/ 9187 h 922218"/>
              <a:gd name="connsiteX3" fmla="*/ 2287 w 2763191"/>
              <a:gd name="connsiteY3" fmla="*/ 916964 h 922218"/>
              <a:gd name="connsiteX4" fmla="*/ 0 w 2763191"/>
              <a:gd name="connsiteY4" fmla="*/ 922218 h 92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3191" h="922218">
                <a:moveTo>
                  <a:pt x="0" y="0"/>
                </a:moveTo>
                <a:lnTo>
                  <a:pt x="2763191" y="0"/>
                </a:lnTo>
                <a:lnTo>
                  <a:pt x="2591499" y="9187"/>
                </a:lnTo>
                <a:cubicBezTo>
                  <a:pt x="1291865" y="102427"/>
                  <a:pt x="268231" y="461312"/>
                  <a:pt x="2287" y="916964"/>
                </a:cubicBezTo>
                <a:lnTo>
                  <a:pt x="0" y="922218"/>
                </a:lnTo>
                <a:close/>
              </a:path>
            </a:pathLst>
          </a:custGeom>
          <a:gradFill>
            <a:gsLst>
              <a:gs pos="100000">
                <a:schemeClr val="tx1">
                  <a:alpha val="0"/>
                </a:schemeClr>
              </a:gs>
              <a:gs pos="0">
                <a:schemeClr val="tx1">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任意多边形 30"/>
          <p:cNvSpPr/>
          <p:nvPr/>
        </p:nvSpPr>
        <p:spPr>
          <a:xfrm flipH="1">
            <a:off x="9024135" y="5935436"/>
            <a:ext cx="1506552" cy="154215"/>
          </a:xfrm>
          <a:custGeom>
            <a:avLst/>
            <a:gdLst>
              <a:gd name="connsiteX0" fmla="*/ 0 w 2763191"/>
              <a:gd name="connsiteY0" fmla="*/ 0 h 922218"/>
              <a:gd name="connsiteX1" fmla="*/ 2763191 w 2763191"/>
              <a:gd name="connsiteY1" fmla="*/ 0 h 922218"/>
              <a:gd name="connsiteX2" fmla="*/ 2591499 w 2763191"/>
              <a:gd name="connsiteY2" fmla="*/ 9187 h 922218"/>
              <a:gd name="connsiteX3" fmla="*/ 2287 w 2763191"/>
              <a:gd name="connsiteY3" fmla="*/ 916964 h 922218"/>
              <a:gd name="connsiteX4" fmla="*/ 0 w 2763191"/>
              <a:gd name="connsiteY4" fmla="*/ 922218 h 92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3191" h="922218">
                <a:moveTo>
                  <a:pt x="0" y="0"/>
                </a:moveTo>
                <a:lnTo>
                  <a:pt x="2763191" y="0"/>
                </a:lnTo>
                <a:lnTo>
                  <a:pt x="2591499" y="9187"/>
                </a:lnTo>
                <a:cubicBezTo>
                  <a:pt x="1291865" y="102427"/>
                  <a:pt x="268231" y="461312"/>
                  <a:pt x="2287" y="916964"/>
                </a:cubicBezTo>
                <a:lnTo>
                  <a:pt x="0" y="922218"/>
                </a:lnTo>
                <a:close/>
              </a:path>
            </a:pathLst>
          </a:custGeom>
          <a:gradFill>
            <a:gsLst>
              <a:gs pos="100000">
                <a:schemeClr val="tx1">
                  <a:alpha val="0"/>
                </a:schemeClr>
              </a:gs>
              <a:gs pos="0">
                <a:schemeClr val="tx1">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直接连接符 16"/>
          <p:cNvCxnSpPr/>
          <p:nvPr/>
        </p:nvCxnSpPr>
        <p:spPr>
          <a:xfrm flipH="1">
            <a:off x="8257306" y="-44345"/>
            <a:ext cx="1594969" cy="3824968"/>
          </a:xfrm>
          <a:prstGeom prst="line">
            <a:avLst/>
          </a:prstGeom>
          <a:ln>
            <a:solidFill>
              <a:srgbClr val="EC6C20"/>
            </a:solidFill>
          </a:ln>
        </p:spPr>
        <p:style>
          <a:lnRef idx="1">
            <a:schemeClr val="accent1"/>
          </a:lnRef>
          <a:fillRef idx="0">
            <a:schemeClr val="accent1"/>
          </a:fillRef>
          <a:effectRef idx="0">
            <a:schemeClr val="accent1"/>
          </a:effectRef>
          <a:fontRef idx="minor">
            <a:schemeClr val="tx1"/>
          </a:fontRef>
        </p:style>
      </p:cxnSp>
      <p:sp>
        <p:nvSpPr>
          <p:cNvPr id="38" name="椭圆 37"/>
          <p:cNvSpPr/>
          <p:nvPr/>
        </p:nvSpPr>
        <p:spPr>
          <a:xfrm>
            <a:off x="4083958" y="1416958"/>
            <a:ext cx="4024085" cy="4024085"/>
          </a:xfrm>
          <a:prstGeom prst="ellipse">
            <a:avLst/>
          </a:prstGeom>
          <a:noFill/>
          <a:ln>
            <a:solidFill>
              <a:srgbClr val="0041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椭圆 1"/>
          <p:cNvSpPr/>
          <p:nvPr/>
        </p:nvSpPr>
        <p:spPr>
          <a:xfrm>
            <a:off x="4347029" y="1680029"/>
            <a:ext cx="3497943" cy="3497943"/>
          </a:xfrm>
          <a:prstGeom prst="ellipse">
            <a:avLst/>
          </a:prstGeom>
          <a:gradFill flip="none" rotWithShape="1">
            <a:gsLst>
              <a:gs pos="0">
                <a:schemeClr val="bg1"/>
              </a:gs>
              <a:gs pos="100000">
                <a:schemeClr val="bg2"/>
              </a:gs>
            </a:gsLst>
            <a:lin ang="13500000" scaled="1"/>
            <a:tileRect/>
          </a:gradFill>
          <a:ln w="38100">
            <a:gradFill flip="none" rotWithShape="1">
              <a:gsLst>
                <a:gs pos="0">
                  <a:schemeClr val="bg1"/>
                </a:gs>
                <a:gs pos="100000">
                  <a:schemeClr val="bg2"/>
                </a:gs>
              </a:gsLst>
              <a:lin ang="2700000" scaled="1"/>
              <a:tileRect/>
            </a:gra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8" name="直接连接符 7"/>
          <p:cNvCxnSpPr/>
          <p:nvPr/>
        </p:nvCxnSpPr>
        <p:spPr>
          <a:xfrm flipH="1">
            <a:off x="3071417" y="0"/>
            <a:ext cx="1594969" cy="3824968"/>
          </a:xfrm>
          <a:prstGeom prst="line">
            <a:avLst/>
          </a:prstGeom>
          <a:ln>
            <a:solidFill>
              <a:srgbClr val="FCD920"/>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flipH="1">
            <a:off x="2113740" y="3031959"/>
            <a:ext cx="1594969" cy="3824968"/>
          </a:xfrm>
          <a:prstGeom prst="line">
            <a:avLst/>
          </a:prstGeom>
          <a:ln>
            <a:solidFill>
              <a:srgbClr val="3CB5B5"/>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flipH="1">
            <a:off x="1942941" y="1912484"/>
            <a:ext cx="1594969" cy="3824968"/>
          </a:xfrm>
          <a:prstGeom prst="line">
            <a:avLst/>
          </a:prstGeom>
          <a:ln>
            <a:solidFill>
              <a:srgbClr val="E53B51"/>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flipH="1">
            <a:off x="8167808" y="1249113"/>
            <a:ext cx="1594969" cy="3824968"/>
          </a:xfrm>
          <a:prstGeom prst="line">
            <a:avLst/>
          </a:prstGeom>
          <a:ln>
            <a:solidFill>
              <a:srgbClr val="FCD920"/>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flipH="1">
            <a:off x="7787471" y="3064412"/>
            <a:ext cx="1594969" cy="3824968"/>
          </a:xfrm>
          <a:prstGeom prst="line">
            <a:avLst/>
          </a:prstGeom>
          <a:ln>
            <a:solidFill>
              <a:srgbClr val="3CB5B5"/>
            </a:solidFill>
          </a:ln>
        </p:spPr>
        <p:style>
          <a:lnRef idx="1">
            <a:schemeClr val="accent2"/>
          </a:lnRef>
          <a:fillRef idx="0">
            <a:schemeClr val="accent2"/>
          </a:fillRef>
          <a:effectRef idx="0">
            <a:schemeClr val="accent2"/>
          </a:effectRef>
          <a:fontRef idx="minor">
            <a:schemeClr val="tx1"/>
          </a:fontRef>
        </p:style>
      </p:cxnSp>
      <p:cxnSp>
        <p:nvCxnSpPr>
          <p:cNvPr id="20" name="直接连接符 19"/>
          <p:cNvCxnSpPr/>
          <p:nvPr/>
        </p:nvCxnSpPr>
        <p:spPr>
          <a:xfrm flipH="1">
            <a:off x="2037762" y="719128"/>
            <a:ext cx="1594969" cy="3824968"/>
          </a:xfrm>
          <a:prstGeom prst="line">
            <a:avLst/>
          </a:prstGeom>
          <a:ln>
            <a:solidFill>
              <a:srgbClr val="FCD920"/>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flipH="1">
            <a:off x="618563" y="3155067"/>
            <a:ext cx="1594969" cy="3824968"/>
          </a:xfrm>
          <a:prstGeom prst="line">
            <a:avLst/>
          </a:prstGeom>
          <a:ln>
            <a:solidFill>
              <a:srgbClr val="EC6C20"/>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flipH="1">
            <a:off x="1382900" y="352552"/>
            <a:ext cx="1594969" cy="3824968"/>
          </a:xfrm>
          <a:prstGeom prst="line">
            <a:avLst/>
          </a:prstGeom>
          <a:ln>
            <a:solidFill>
              <a:srgbClr val="3CB5B5"/>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H="1">
            <a:off x="7741767" y="4506627"/>
            <a:ext cx="1594969" cy="3824968"/>
          </a:xfrm>
          <a:prstGeom prst="line">
            <a:avLst/>
          </a:prstGeom>
          <a:ln>
            <a:solidFill>
              <a:srgbClr val="FCD920"/>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flipH="1">
            <a:off x="9786092" y="-44345"/>
            <a:ext cx="1594969" cy="3824968"/>
          </a:xfrm>
          <a:prstGeom prst="line">
            <a:avLst/>
          </a:prstGeom>
          <a:ln>
            <a:solidFill>
              <a:srgbClr val="3CB5B5"/>
            </a:solidFill>
          </a:ln>
        </p:spPr>
        <p:style>
          <a:lnRef idx="1">
            <a:schemeClr val="accent2"/>
          </a:lnRef>
          <a:fillRef idx="0">
            <a:schemeClr val="accent2"/>
          </a:fillRef>
          <a:effectRef idx="0">
            <a:schemeClr val="accent2"/>
          </a:effectRef>
          <a:fontRef idx="minor">
            <a:schemeClr val="tx1"/>
          </a:fontRef>
        </p:style>
      </p:cxnSp>
      <p:cxnSp>
        <p:nvCxnSpPr>
          <p:cNvPr id="25" name="直接连接符 24"/>
          <p:cNvCxnSpPr/>
          <p:nvPr/>
        </p:nvCxnSpPr>
        <p:spPr>
          <a:xfrm flipH="1">
            <a:off x="9351471" y="71253"/>
            <a:ext cx="1594969" cy="3824968"/>
          </a:xfrm>
          <a:prstGeom prst="line">
            <a:avLst/>
          </a:prstGeom>
          <a:ln>
            <a:solidFill>
              <a:srgbClr val="E53B51"/>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flipH="1">
            <a:off x="2519994" y="-1655905"/>
            <a:ext cx="1594969" cy="3824968"/>
          </a:xfrm>
          <a:prstGeom prst="line">
            <a:avLst/>
          </a:prstGeom>
          <a:ln>
            <a:solidFill>
              <a:srgbClr val="E53B51"/>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flipH="1">
            <a:off x="6801407" y="3858473"/>
            <a:ext cx="1594969" cy="3824968"/>
          </a:xfrm>
          <a:prstGeom prst="line">
            <a:avLst/>
          </a:prstGeom>
          <a:ln>
            <a:solidFill>
              <a:srgbClr val="E53B51"/>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flipH="1">
            <a:off x="8974312" y="2697450"/>
            <a:ext cx="1594969" cy="3824968"/>
          </a:xfrm>
          <a:prstGeom prst="line">
            <a:avLst/>
          </a:prstGeom>
          <a:ln>
            <a:solidFill>
              <a:srgbClr val="EC6C20"/>
            </a:solidFill>
          </a:ln>
        </p:spPr>
        <p:style>
          <a:lnRef idx="1">
            <a:schemeClr val="accent1"/>
          </a:lnRef>
          <a:fillRef idx="0">
            <a:schemeClr val="accent1"/>
          </a:fillRef>
          <a:effectRef idx="0">
            <a:schemeClr val="accent1"/>
          </a:effectRef>
          <a:fontRef idx="minor">
            <a:schemeClr val="tx1"/>
          </a:fontRef>
        </p:style>
      </p:cxnSp>
      <p:sp>
        <p:nvSpPr>
          <p:cNvPr id="30" name="文本框 29"/>
          <p:cNvSpPr txBox="1"/>
          <p:nvPr/>
        </p:nvSpPr>
        <p:spPr>
          <a:xfrm>
            <a:off x="4436057" y="2921168"/>
            <a:ext cx="3319887" cy="1015663"/>
          </a:xfrm>
          <a:prstGeom prst="rect">
            <a:avLst/>
          </a:prstGeom>
          <a:noFill/>
        </p:spPr>
        <p:txBody>
          <a:bodyPr wrap="square" rtlCol="0">
            <a:spAutoFit/>
          </a:bodyPr>
          <a:lstStyle/>
          <a:p>
            <a:r>
              <a:rPr lang="zh-CN" altLang="en-US" sz="6000" dirty="0">
                <a:solidFill>
                  <a:srgbClr val="004158"/>
                </a:solidFill>
                <a:latin typeface="汉真广标" panose="02010609000101010101" pitchFamily="49" charset="-122"/>
                <a:ea typeface="汉真广标" panose="02010609000101010101" pitchFamily="49" charset="-122"/>
              </a:rPr>
              <a:t>感谢聆听</a:t>
            </a:r>
            <a:endParaRPr lang="zh-CN" altLang="en-US" sz="6000" dirty="0">
              <a:solidFill>
                <a:srgbClr val="004158"/>
              </a:solidFill>
              <a:latin typeface="汉真广标" panose="02010609000101010101" pitchFamily="49" charset="-122"/>
              <a:ea typeface="汉真广标" panose="02010609000101010101" pitchFamily="49" charset="-122"/>
            </a:endParaRPr>
          </a:p>
        </p:txBody>
      </p:sp>
      <p:sp>
        <p:nvSpPr>
          <p:cNvPr id="4" name="文本框 3"/>
          <p:cNvSpPr txBox="1"/>
          <p:nvPr/>
        </p:nvSpPr>
        <p:spPr>
          <a:xfrm>
            <a:off x="5317458" y="4177520"/>
            <a:ext cx="1557085" cy="369332"/>
          </a:xfrm>
          <a:prstGeom prst="rect">
            <a:avLst/>
          </a:prstGeom>
          <a:noFill/>
        </p:spPr>
        <p:txBody>
          <a:bodyPr wrap="square" rtlCol="0">
            <a:spAutoFit/>
          </a:bodyPr>
          <a:lstStyle/>
          <a:p>
            <a:r>
              <a:rPr lang="zh-CN" altLang="en-US" dirty="0" smtClean="0">
                <a:solidFill>
                  <a:srgbClr val="002060"/>
                </a:solidFill>
                <a:latin typeface="微软雅黑" panose="020B0503020204020204" charset="-122"/>
                <a:ea typeface="微软雅黑" panose="020B0503020204020204" charset="-122"/>
              </a:rPr>
              <a:t>汇报人：</a:t>
            </a:r>
            <a:r>
              <a:rPr lang="en-US" altLang="zh-CN" dirty="0" smtClean="0">
                <a:solidFill>
                  <a:srgbClr val="002060"/>
                </a:solidFill>
                <a:latin typeface="微软雅黑" panose="020B0503020204020204" charset="-122"/>
                <a:ea typeface="微软雅黑" panose="020B0503020204020204" charset="-122"/>
              </a:rPr>
              <a:t>XXX</a:t>
            </a:r>
            <a:endParaRPr lang="zh-CN" altLang="en-US" dirty="0">
              <a:solidFill>
                <a:srgbClr val="002060"/>
              </a:solidFill>
              <a:latin typeface="微软雅黑" panose="020B0503020204020204" charset="-122"/>
              <a:ea typeface="微软雅黑" panose="020B0503020204020204" charset="-122"/>
            </a:endParaRP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9525" y="-36195"/>
            <a:ext cx="12182475" cy="68941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400"/>
          </a:p>
        </p:txBody>
      </p:sp>
      <p:sp>
        <p:nvSpPr>
          <p:cNvPr id="7" name="矩形 6"/>
          <p:cNvSpPr/>
          <p:nvPr/>
        </p:nvSpPr>
        <p:spPr>
          <a:xfrm>
            <a:off x="635" y="2586991"/>
            <a:ext cx="12191365" cy="123761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endParaRPr>
          </a:p>
        </p:txBody>
      </p:sp>
      <p:pic>
        <p:nvPicPr>
          <p:cNvPr id="4" name="图片 3" descr="logo"/>
          <p:cNvPicPr>
            <a:picLocks noChangeAspect="1"/>
          </p:cNvPicPr>
          <p:nvPr/>
        </p:nvPicPr>
        <p:blipFill>
          <a:blip r:embed="rId1"/>
          <a:stretch>
            <a:fillRect/>
          </a:stretch>
        </p:blipFill>
        <p:spPr>
          <a:xfrm>
            <a:off x="4843145" y="1400175"/>
            <a:ext cx="2505075" cy="762000"/>
          </a:xfrm>
          <a:prstGeom prst="rect">
            <a:avLst/>
          </a:prstGeom>
        </p:spPr>
      </p:pic>
      <p:sp>
        <p:nvSpPr>
          <p:cNvPr id="5" name="文本框 4"/>
          <p:cNvSpPr txBox="1"/>
          <p:nvPr/>
        </p:nvSpPr>
        <p:spPr>
          <a:xfrm>
            <a:off x="4200525" y="4134485"/>
            <a:ext cx="3800475"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rot="308860">
            <a:off x="4727578" y="1582612"/>
            <a:ext cx="6087835" cy="1088572"/>
          </a:xfrm>
          <a:prstGeom prst="rect">
            <a:avLst/>
          </a:prstGeom>
          <a:gradFill flip="none" rotWithShape="1">
            <a:gsLst>
              <a:gs pos="100000">
                <a:schemeClr val="tx1">
                  <a:alpha val="0"/>
                </a:schemeClr>
              </a:gs>
              <a:gs pos="0">
                <a:schemeClr val="tx1">
                  <a:alpha val="1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4688115" y="1292435"/>
            <a:ext cx="6087835" cy="1088572"/>
          </a:xfrm>
          <a:prstGeom prst="rect">
            <a:avLst/>
          </a:prstGeom>
          <a:solidFill>
            <a:srgbClr val="E53B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rot="308860">
            <a:off x="4727578" y="3251538"/>
            <a:ext cx="6087835" cy="1088572"/>
          </a:xfrm>
          <a:prstGeom prst="rect">
            <a:avLst/>
          </a:prstGeom>
          <a:gradFill flip="none" rotWithShape="1">
            <a:gsLst>
              <a:gs pos="100000">
                <a:schemeClr val="tx1">
                  <a:alpha val="0"/>
                </a:schemeClr>
              </a:gs>
              <a:gs pos="0">
                <a:schemeClr val="tx1">
                  <a:alpha val="1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4688115" y="2961361"/>
            <a:ext cx="6087835" cy="1088572"/>
          </a:xfrm>
          <a:prstGeom prst="rect">
            <a:avLst/>
          </a:prstGeom>
          <a:solidFill>
            <a:srgbClr val="FCD9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rot="308860">
            <a:off x="4727578" y="4939727"/>
            <a:ext cx="6087835" cy="1088572"/>
          </a:xfrm>
          <a:prstGeom prst="rect">
            <a:avLst/>
          </a:prstGeom>
          <a:gradFill flip="none" rotWithShape="1">
            <a:gsLst>
              <a:gs pos="100000">
                <a:schemeClr val="tx1">
                  <a:alpha val="0"/>
                </a:schemeClr>
              </a:gs>
              <a:gs pos="0">
                <a:schemeClr val="tx1">
                  <a:alpha val="1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4688115" y="4649550"/>
            <a:ext cx="6087835" cy="1088572"/>
          </a:xfrm>
          <a:prstGeom prst="rect">
            <a:avLst/>
          </a:prstGeom>
          <a:solidFill>
            <a:srgbClr val="3CB5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任意多边形 24"/>
          <p:cNvSpPr/>
          <p:nvPr/>
        </p:nvSpPr>
        <p:spPr>
          <a:xfrm rot="19647698" flipH="1">
            <a:off x="4302264" y="1332245"/>
            <a:ext cx="1394077" cy="431474"/>
          </a:xfrm>
          <a:custGeom>
            <a:avLst/>
            <a:gdLst>
              <a:gd name="connsiteX0" fmla="*/ 3178634 w 3178634"/>
              <a:gd name="connsiteY0" fmla="*/ 0 h 983803"/>
              <a:gd name="connsiteX1" fmla="*/ 275776 w 3178634"/>
              <a:gd name="connsiteY1" fmla="*/ 0 h 983803"/>
              <a:gd name="connsiteX2" fmla="*/ 275776 w 3178634"/>
              <a:gd name="connsiteY2" fmla="*/ 4749 h 983803"/>
              <a:gd name="connsiteX3" fmla="*/ 0 w 3178634"/>
              <a:gd name="connsiteY3" fmla="*/ 4749 h 983803"/>
              <a:gd name="connsiteX4" fmla="*/ 0 w 3178634"/>
              <a:gd name="connsiteY4" fmla="*/ 4750 h 983803"/>
              <a:gd name="connsiteX5" fmla="*/ 218397 w 3178634"/>
              <a:gd name="connsiteY5" fmla="*/ 131420 h 983803"/>
              <a:gd name="connsiteX6" fmla="*/ 23317 w 3178634"/>
              <a:gd name="connsiteY6" fmla="*/ 244566 h 983803"/>
              <a:gd name="connsiteX7" fmla="*/ 218397 w 3178634"/>
              <a:gd name="connsiteY7" fmla="*/ 357712 h 983803"/>
              <a:gd name="connsiteX8" fmla="*/ 18200 w 3178634"/>
              <a:gd name="connsiteY8" fmla="*/ 473825 h 983803"/>
              <a:gd name="connsiteX9" fmla="*/ 218397 w 3178634"/>
              <a:gd name="connsiteY9" fmla="*/ 589939 h 983803"/>
              <a:gd name="connsiteX10" fmla="*/ 5118 w 3178634"/>
              <a:gd name="connsiteY10" fmla="*/ 713640 h 983803"/>
              <a:gd name="connsiteX11" fmla="*/ 218397 w 3178634"/>
              <a:gd name="connsiteY11" fmla="*/ 837342 h 983803"/>
              <a:gd name="connsiteX12" fmla="*/ 0 w 3178634"/>
              <a:gd name="connsiteY12" fmla="*/ 964011 h 983803"/>
              <a:gd name="connsiteX13" fmla="*/ 0 w 3178634"/>
              <a:gd name="connsiteY13" fmla="*/ 983803 h 983803"/>
              <a:gd name="connsiteX14" fmla="*/ 2902858 w 3178634"/>
              <a:gd name="connsiteY14" fmla="*/ 983803 h 983803"/>
              <a:gd name="connsiteX15" fmla="*/ 2902858 w 3178634"/>
              <a:gd name="connsiteY15" fmla="*/ 979054 h 983803"/>
              <a:gd name="connsiteX16" fmla="*/ 3178634 w 3178634"/>
              <a:gd name="connsiteY16" fmla="*/ 979054 h 983803"/>
              <a:gd name="connsiteX17" fmla="*/ 3178634 w 3178634"/>
              <a:gd name="connsiteY17" fmla="*/ 959262 h 983803"/>
              <a:gd name="connsiteX18" fmla="*/ 2960237 w 3178634"/>
              <a:gd name="connsiteY18" fmla="*/ 832593 h 983803"/>
              <a:gd name="connsiteX19" fmla="*/ 3173516 w 3178634"/>
              <a:gd name="connsiteY19" fmla="*/ 708891 h 983803"/>
              <a:gd name="connsiteX20" fmla="*/ 2960237 w 3178634"/>
              <a:gd name="connsiteY20" fmla="*/ 585190 h 983803"/>
              <a:gd name="connsiteX21" fmla="*/ 3160434 w 3178634"/>
              <a:gd name="connsiteY21" fmla="*/ 469076 h 983803"/>
              <a:gd name="connsiteX22" fmla="*/ 2960237 w 3178634"/>
              <a:gd name="connsiteY22" fmla="*/ 352963 h 983803"/>
              <a:gd name="connsiteX23" fmla="*/ 3155317 w 3178634"/>
              <a:gd name="connsiteY23" fmla="*/ 239817 h 983803"/>
              <a:gd name="connsiteX24" fmla="*/ 2960237 w 3178634"/>
              <a:gd name="connsiteY24" fmla="*/ 126671 h 983803"/>
              <a:gd name="connsiteX25" fmla="*/ 3178634 w 3178634"/>
              <a:gd name="connsiteY25" fmla="*/ 1 h 983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78634" h="983803">
                <a:moveTo>
                  <a:pt x="3178634" y="0"/>
                </a:moveTo>
                <a:lnTo>
                  <a:pt x="275776" y="0"/>
                </a:lnTo>
                <a:lnTo>
                  <a:pt x="275776" y="4749"/>
                </a:lnTo>
                <a:lnTo>
                  <a:pt x="0" y="4749"/>
                </a:lnTo>
                <a:lnTo>
                  <a:pt x="0" y="4750"/>
                </a:lnTo>
                <a:lnTo>
                  <a:pt x="218397" y="131420"/>
                </a:lnTo>
                <a:lnTo>
                  <a:pt x="23317" y="244566"/>
                </a:lnTo>
                <a:lnTo>
                  <a:pt x="218397" y="357712"/>
                </a:lnTo>
                <a:lnTo>
                  <a:pt x="18200" y="473825"/>
                </a:lnTo>
                <a:lnTo>
                  <a:pt x="218397" y="589939"/>
                </a:lnTo>
                <a:lnTo>
                  <a:pt x="5118" y="713640"/>
                </a:lnTo>
                <a:lnTo>
                  <a:pt x="218397" y="837342"/>
                </a:lnTo>
                <a:lnTo>
                  <a:pt x="0" y="964011"/>
                </a:lnTo>
                <a:lnTo>
                  <a:pt x="0" y="983803"/>
                </a:lnTo>
                <a:lnTo>
                  <a:pt x="2902858" y="983803"/>
                </a:lnTo>
                <a:lnTo>
                  <a:pt x="2902858" y="979054"/>
                </a:lnTo>
                <a:lnTo>
                  <a:pt x="3178634" y="979054"/>
                </a:lnTo>
                <a:lnTo>
                  <a:pt x="3178634" y="959262"/>
                </a:lnTo>
                <a:lnTo>
                  <a:pt x="2960237" y="832593"/>
                </a:lnTo>
                <a:lnTo>
                  <a:pt x="3173516" y="708891"/>
                </a:lnTo>
                <a:lnTo>
                  <a:pt x="2960237" y="585190"/>
                </a:lnTo>
                <a:lnTo>
                  <a:pt x="3160434" y="469076"/>
                </a:lnTo>
                <a:lnTo>
                  <a:pt x="2960237" y="352963"/>
                </a:lnTo>
                <a:lnTo>
                  <a:pt x="3155317" y="239817"/>
                </a:lnTo>
                <a:lnTo>
                  <a:pt x="2960237" y="126671"/>
                </a:lnTo>
                <a:lnTo>
                  <a:pt x="3178634" y="1"/>
                </a:lnTo>
                <a:close/>
              </a:path>
            </a:pathLst>
          </a:custGeom>
          <a:solidFill>
            <a:schemeClr val="tx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任意多边形 25"/>
          <p:cNvSpPr/>
          <p:nvPr/>
        </p:nvSpPr>
        <p:spPr>
          <a:xfrm rot="19647698" flipH="1">
            <a:off x="4302265" y="2992066"/>
            <a:ext cx="1394077" cy="431474"/>
          </a:xfrm>
          <a:custGeom>
            <a:avLst/>
            <a:gdLst>
              <a:gd name="connsiteX0" fmla="*/ 3178634 w 3178634"/>
              <a:gd name="connsiteY0" fmla="*/ 0 h 983803"/>
              <a:gd name="connsiteX1" fmla="*/ 275776 w 3178634"/>
              <a:gd name="connsiteY1" fmla="*/ 0 h 983803"/>
              <a:gd name="connsiteX2" fmla="*/ 275776 w 3178634"/>
              <a:gd name="connsiteY2" fmla="*/ 4749 h 983803"/>
              <a:gd name="connsiteX3" fmla="*/ 0 w 3178634"/>
              <a:gd name="connsiteY3" fmla="*/ 4749 h 983803"/>
              <a:gd name="connsiteX4" fmla="*/ 0 w 3178634"/>
              <a:gd name="connsiteY4" fmla="*/ 4750 h 983803"/>
              <a:gd name="connsiteX5" fmla="*/ 218397 w 3178634"/>
              <a:gd name="connsiteY5" fmla="*/ 131420 h 983803"/>
              <a:gd name="connsiteX6" fmla="*/ 23317 w 3178634"/>
              <a:gd name="connsiteY6" fmla="*/ 244566 h 983803"/>
              <a:gd name="connsiteX7" fmla="*/ 218397 w 3178634"/>
              <a:gd name="connsiteY7" fmla="*/ 357712 h 983803"/>
              <a:gd name="connsiteX8" fmla="*/ 18200 w 3178634"/>
              <a:gd name="connsiteY8" fmla="*/ 473825 h 983803"/>
              <a:gd name="connsiteX9" fmla="*/ 218397 w 3178634"/>
              <a:gd name="connsiteY9" fmla="*/ 589939 h 983803"/>
              <a:gd name="connsiteX10" fmla="*/ 5118 w 3178634"/>
              <a:gd name="connsiteY10" fmla="*/ 713640 h 983803"/>
              <a:gd name="connsiteX11" fmla="*/ 218397 w 3178634"/>
              <a:gd name="connsiteY11" fmla="*/ 837342 h 983803"/>
              <a:gd name="connsiteX12" fmla="*/ 0 w 3178634"/>
              <a:gd name="connsiteY12" fmla="*/ 964011 h 983803"/>
              <a:gd name="connsiteX13" fmla="*/ 0 w 3178634"/>
              <a:gd name="connsiteY13" fmla="*/ 983803 h 983803"/>
              <a:gd name="connsiteX14" fmla="*/ 2902858 w 3178634"/>
              <a:gd name="connsiteY14" fmla="*/ 983803 h 983803"/>
              <a:gd name="connsiteX15" fmla="*/ 2902858 w 3178634"/>
              <a:gd name="connsiteY15" fmla="*/ 979054 h 983803"/>
              <a:gd name="connsiteX16" fmla="*/ 3178634 w 3178634"/>
              <a:gd name="connsiteY16" fmla="*/ 979054 h 983803"/>
              <a:gd name="connsiteX17" fmla="*/ 3178634 w 3178634"/>
              <a:gd name="connsiteY17" fmla="*/ 959262 h 983803"/>
              <a:gd name="connsiteX18" fmla="*/ 2960237 w 3178634"/>
              <a:gd name="connsiteY18" fmla="*/ 832593 h 983803"/>
              <a:gd name="connsiteX19" fmla="*/ 3173516 w 3178634"/>
              <a:gd name="connsiteY19" fmla="*/ 708891 h 983803"/>
              <a:gd name="connsiteX20" fmla="*/ 2960237 w 3178634"/>
              <a:gd name="connsiteY20" fmla="*/ 585190 h 983803"/>
              <a:gd name="connsiteX21" fmla="*/ 3160434 w 3178634"/>
              <a:gd name="connsiteY21" fmla="*/ 469076 h 983803"/>
              <a:gd name="connsiteX22" fmla="*/ 2960237 w 3178634"/>
              <a:gd name="connsiteY22" fmla="*/ 352963 h 983803"/>
              <a:gd name="connsiteX23" fmla="*/ 3155317 w 3178634"/>
              <a:gd name="connsiteY23" fmla="*/ 239817 h 983803"/>
              <a:gd name="connsiteX24" fmla="*/ 2960237 w 3178634"/>
              <a:gd name="connsiteY24" fmla="*/ 126671 h 983803"/>
              <a:gd name="connsiteX25" fmla="*/ 3178634 w 3178634"/>
              <a:gd name="connsiteY25" fmla="*/ 1 h 983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78634" h="983803">
                <a:moveTo>
                  <a:pt x="3178634" y="0"/>
                </a:moveTo>
                <a:lnTo>
                  <a:pt x="275776" y="0"/>
                </a:lnTo>
                <a:lnTo>
                  <a:pt x="275776" y="4749"/>
                </a:lnTo>
                <a:lnTo>
                  <a:pt x="0" y="4749"/>
                </a:lnTo>
                <a:lnTo>
                  <a:pt x="0" y="4750"/>
                </a:lnTo>
                <a:lnTo>
                  <a:pt x="218397" y="131420"/>
                </a:lnTo>
                <a:lnTo>
                  <a:pt x="23317" y="244566"/>
                </a:lnTo>
                <a:lnTo>
                  <a:pt x="218397" y="357712"/>
                </a:lnTo>
                <a:lnTo>
                  <a:pt x="18200" y="473825"/>
                </a:lnTo>
                <a:lnTo>
                  <a:pt x="218397" y="589939"/>
                </a:lnTo>
                <a:lnTo>
                  <a:pt x="5118" y="713640"/>
                </a:lnTo>
                <a:lnTo>
                  <a:pt x="218397" y="837342"/>
                </a:lnTo>
                <a:lnTo>
                  <a:pt x="0" y="964011"/>
                </a:lnTo>
                <a:lnTo>
                  <a:pt x="0" y="983803"/>
                </a:lnTo>
                <a:lnTo>
                  <a:pt x="2902858" y="983803"/>
                </a:lnTo>
                <a:lnTo>
                  <a:pt x="2902858" y="979054"/>
                </a:lnTo>
                <a:lnTo>
                  <a:pt x="3178634" y="979054"/>
                </a:lnTo>
                <a:lnTo>
                  <a:pt x="3178634" y="959262"/>
                </a:lnTo>
                <a:lnTo>
                  <a:pt x="2960237" y="832593"/>
                </a:lnTo>
                <a:lnTo>
                  <a:pt x="3173516" y="708891"/>
                </a:lnTo>
                <a:lnTo>
                  <a:pt x="2960237" y="585190"/>
                </a:lnTo>
                <a:lnTo>
                  <a:pt x="3160434" y="469076"/>
                </a:lnTo>
                <a:lnTo>
                  <a:pt x="2960237" y="352963"/>
                </a:lnTo>
                <a:lnTo>
                  <a:pt x="3155317" y="239817"/>
                </a:lnTo>
                <a:lnTo>
                  <a:pt x="2960237" y="126671"/>
                </a:lnTo>
                <a:lnTo>
                  <a:pt x="3178634" y="1"/>
                </a:lnTo>
                <a:close/>
              </a:path>
            </a:pathLst>
          </a:custGeom>
          <a:solidFill>
            <a:schemeClr val="tx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任意多边形 26"/>
          <p:cNvSpPr/>
          <p:nvPr/>
        </p:nvSpPr>
        <p:spPr>
          <a:xfrm rot="19647698" flipH="1">
            <a:off x="4302266" y="4711491"/>
            <a:ext cx="1394077" cy="431474"/>
          </a:xfrm>
          <a:custGeom>
            <a:avLst/>
            <a:gdLst>
              <a:gd name="connsiteX0" fmla="*/ 3178634 w 3178634"/>
              <a:gd name="connsiteY0" fmla="*/ 0 h 983803"/>
              <a:gd name="connsiteX1" fmla="*/ 275776 w 3178634"/>
              <a:gd name="connsiteY1" fmla="*/ 0 h 983803"/>
              <a:gd name="connsiteX2" fmla="*/ 275776 w 3178634"/>
              <a:gd name="connsiteY2" fmla="*/ 4749 h 983803"/>
              <a:gd name="connsiteX3" fmla="*/ 0 w 3178634"/>
              <a:gd name="connsiteY3" fmla="*/ 4749 h 983803"/>
              <a:gd name="connsiteX4" fmla="*/ 0 w 3178634"/>
              <a:gd name="connsiteY4" fmla="*/ 4750 h 983803"/>
              <a:gd name="connsiteX5" fmla="*/ 218397 w 3178634"/>
              <a:gd name="connsiteY5" fmla="*/ 131420 h 983803"/>
              <a:gd name="connsiteX6" fmla="*/ 23317 w 3178634"/>
              <a:gd name="connsiteY6" fmla="*/ 244566 h 983803"/>
              <a:gd name="connsiteX7" fmla="*/ 218397 w 3178634"/>
              <a:gd name="connsiteY7" fmla="*/ 357712 h 983803"/>
              <a:gd name="connsiteX8" fmla="*/ 18200 w 3178634"/>
              <a:gd name="connsiteY8" fmla="*/ 473825 h 983803"/>
              <a:gd name="connsiteX9" fmla="*/ 218397 w 3178634"/>
              <a:gd name="connsiteY9" fmla="*/ 589939 h 983803"/>
              <a:gd name="connsiteX10" fmla="*/ 5118 w 3178634"/>
              <a:gd name="connsiteY10" fmla="*/ 713640 h 983803"/>
              <a:gd name="connsiteX11" fmla="*/ 218397 w 3178634"/>
              <a:gd name="connsiteY11" fmla="*/ 837342 h 983803"/>
              <a:gd name="connsiteX12" fmla="*/ 0 w 3178634"/>
              <a:gd name="connsiteY12" fmla="*/ 964011 h 983803"/>
              <a:gd name="connsiteX13" fmla="*/ 0 w 3178634"/>
              <a:gd name="connsiteY13" fmla="*/ 983803 h 983803"/>
              <a:gd name="connsiteX14" fmla="*/ 2902858 w 3178634"/>
              <a:gd name="connsiteY14" fmla="*/ 983803 h 983803"/>
              <a:gd name="connsiteX15" fmla="*/ 2902858 w 3178634"/>
              <a:gd name="connsiteY15" fmla="*/ 979054 h 983803"/>
              <a:gd name="connsiteX16" fmla="*/ 3178634 w 3178634"/>
              <a:gd name="connsiteY16" fmla="*/ 979054 h 983803"/>
              <a:gd name="connsiteX17" fmla="*/ 3178634 w 3178634"/>
              <a:gd name="connsiteY17" fmla="*/ 959262 h 983803"/>
              <a:gd name="connsiteX18" fmla="*/ 2960237 w 3178634"/>
              <a:gd name="connsiteY18" fmla="*/ 832593 h 983803"/>
              <a:gd name="connsiteX19" fmla="*/ 3173516 w 3178634"/>
              <a:gd name="connsiteY19" fmla="*/ 708891 h 983803"/>
              <a:gd name="connsiteX20" fmla="*/ 2960237 w 3178634"/>
              <a:gd name="connsiteY20" fmla="*/ 585190 h 983803"/>
              <a:gd name="connsiteX21" fmla="*/ 3160434 w 3178634"/>
              <a:gd name="connsiteY21" fmla="*/ 469076 h 983803"/>
              <a:gd name="connsiteX22" fmla="*/ 2960237 w 3178634"/>
              <a:gd name="connsiteY22" fmla="*/ 352963 h 983803"/>
              <a:gd name="connsiteX23" fmla="*/ 3155317 w 3178634"/>
              <a:gd name="connsiteY23" fmla="*/ 239817 h 983803"/>
              <a:gd name="connsiteX24" fmla="*/ 2960237 w 3178634"/>
              <a:gd name="connsiteY24" fmla="*/ 126671 h 983803"/>
              <a:gd name="connsiteX25" fmla="*/ 3178634 w 3178634"/>
              <a:gd name="connsiteY25" fmla="*/ 1 h 983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78634" h="983803">
                <a:moveTo>
                  <a:pt x="3178634" y="0"/>
                </a:moveTo>
                <a:lnTo>
                  <a:pt x="275776" y="0"/>
                </a:lnTo>
                <a:lnTo>
                  <a:pt x="275776" y="4749"/>
                </a:lnTo>
                <a:lnTo>
                  <a:pt x="0" y="4749"/>
                </a:lnTo>
                <a:lnTo>
                  <a:pt x="0" y="4750"/>
                </a:lnTo>
                <a:lnTo>
                  <a:pt x="218397" y="131420"/>
                </a:lnTo>
                <a:lnTo>
                  <a:pt x="23317" y="244566"/>
                </a:lnTo>
                <a:lnTo>
                  <a:pt x="218397" y="357712"/>
                </a:lnTo>
                <a:lnTo>
                  <a:pt x="18200" y="473825"/>
                </a:lnTo>
                <a:lnTo>
                  <a:pt x="218397" y="589939"/>
                </a:lnTo>
                <a:lnTo>
                  <a:pt x="5118" y="713640"/>
                </a:lnTo>
                <a:lnTo>
                  <a:pt x="218397" y="837342"/>
                </a:lnTo>
                <a:lnTo>
                  <a:pt x="0" y="964011"/>
                </a:lnTo>
                <a:lnTo>
                  <a:pt x="0" y="983803"/>
                </a:lnTo>
                <a:lnTo>
                  <a:pt x="2902858" y="983803"/>
                </a:lnTo>
                <a:lnTo>
                  <a:pt x="2902858" y="979054"/>
                </a:lnTo>
                <a:lnTo>
                  <a:pt x="3178634" y="979054"/>
                </a:lnTo>
                <a:lnTo>
                  <a:pt x="3178634" y="959262"/>
                </a:lnTo>
                <a:lnTo>
                  <a:pt x="2960237" y="832593"/>
                </a:lnTo>
                <a:lnTo>
                  <a:pt x="3173516" y="708891"/>
                </a:lnTo>
                <a:lnTo>
                  <a:pt x="2960237" y="585190"/>
                </a:lnTo>
                <a:lnTo>
                  <a:pt x="3160434" y="469076"/>
                </a:lnTo>
                <a:lnTo>
                  <a:pt x="2960237" y="352963"/>
                </a:lnTo>
                <a:lnTo>
                  <a:pt x="3155317" y="239817"/>
                </a:lnTo>
                <a:lnTo>
                  <a:pt x="2960237" y="126671"/>
                </a:lnTo>
                <a:lnTo>
                  <a:pt x="3178634" y="1"/>
                </a:lnTo>
                <a:close/>
              </a:path>
            </a:pathLst>
          </a:custGeom>
          <a:solidFill>
            <a:schemeClr val="tx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文本框 29"/>
          <p:cNvSpPr txBox="1"/>
          <p:nvPr/>
        </p:nvSpPr>
        <p:spPr>
          <a:xfrm>
            <a:off x="1167856" y="2767281"/>
            <a:ext cx="2641600" cy="1323439"/>
          </a:xfrm>
          <a:prstGeom prst="rect">
            <a:avLst/>
          </a:prstGeom>
          <a:noFill/>
        </p:spPr>
        <p:txBody>
          <a:bodyPr wrap="square" rtlCol="0">
            <a:spAutoFit/>
          </a:bodyPr>
          <a:lstStyle/>
          <a:p>
            <a:pPr algn="ctr"/>
            <a:r>
              <a:rPr lang="zh-CN" altLang="en-US" sz="4000" dirty="0">
                <a:solidFill>
                  <a:schemeClr val="tx1">
                    <a:lumMod val="65000"/>
                    <a:lumOff val="35000"/>
                  </a:schemeClr>
                </a:solidFill>
                <a:latin typeface="汉真广标" panose="02010609000101010101" pitchFamily="49" charset="-122"/>
                <a:ea typeface="汉真广标" panose="02010609000101010101" pitchFamily="49" charset="-122"/>
              </a:rPr>
              <a:t>目录</a:t>
            </a:r>
            <a:endParaRPr lang="zh-CN" altLang="en-US" sz="4000" dirty="0">
              <a:solidFill>
                <a:schemeClr val="tx1">
                  <a:lumMod val="65000"/>
                  <a:lumOff val="35000"/>
                </a:schemeClr>
              </a:solidFill>
              <a:latin typeface="汉真广标" panose="02010609000101010101" pitchFamily="49" charset="-122"/>
              <a:ea typeface="汉真广标" panose="02010609000101010101" pitchFamily="49" charset="-122"/>
            </a:endParaRPr>
          </a:p>
          <a:p>
            <a:pPr algn="ctr"/>
            <a:r>
              <a:rPr lang="en-US" altLang="zh-CN" sz="4000" dirty="0">
                <a:solidFill>
                  <a:schemeClr val="tx1">
                    <a:lumMod val="65000"/>
                    <a:lumOff val="35000"/>
                  </a:schemeClr>
                </a:solidFill>
                <a:latin typeface="汉真广标" panose="02010609000101010101" pitchFamily="49" charset="-122"/>
                <a:ea typeface="汉真广标" panose="02010609000101010101" pitchFamily="49" charset="-122"/>
              </a:rPr>
              <a:t>Content</a:t>
            </a:r>
            <a:endParaRPr lang="zh-CN" altLang="en-US" sz="4000" dirty="0">
              <a:solidFill>
                <a:schemeClr val="tx1">
                  <a:lumMod val="65000"/>
                  <a:lumOff val="35000"/>
                </a:schemeClr>
              </a:solidFill>
              <a:latin typeface="汉真广标" panose="02010609000101010101" pitchFamily="49" charset="-122"/>
              <a:ea typeface="汉真广标" panose="02010609000101010101" pitchFamily="49" charset="-122"/>
            </a:endParaRPr>
          </a:p>
        </p:txBody>
      </p:sp>
      <p:sp>
        <p:nvSpPr>
          <p:cNvPr id="31" name="文本框 30"/>
          <p:cNvSpPr txBox="1"/>
          <p:nvPr/>
        </p:nvSpPr>
        <p:spPr>
          <a:xfrm>
            <a:off x="5793652" y="1340766"/>
            <a:ext cx="534578" cy="1015663"/>
          </a:xfrm>
          <a:prstGeom prst="rect">
            <a:avLst/>
          </a:prstGeom>
          <a:noFill/>
        </p:spPr>
        <p:txBody>
          <a:bodyPr wrap="square" rtlCol="0">
            <a:spAutoFit/>
          </a:bodyPr>
          <a:lstStyle/>
          <a:p>
            <a:r>
              <a:rPr lang="en-US" altLang="zh-CN" sz="6000" dirty="0" smtClean="0">
                <a:solidFill>
                  <a:schemeClr val="bg1"/>
                </a:solidFill>
                <a:latin typeface="汉真广标" panose="02010609000101010101" pitchFamily="49" charset="-122"/>
                <a:ea typeface="汉真广标" panose="02010609000101010101" pitchFamily="49" charset="-122"/>
              </a:rPr>
              <a:t>1</a:t>
            </a:r>
            <a:endParaRPr lang="zh-CN" altLang="en-US" dirty="0">
              <a:solidFill>
                <a:schemeClr val="bg1"/>
              </a:solidFill>
              <a:latin typeface="汉真广标" panose="02010609000101010101" pitchFamily="49" charset="-122"/>
              <a:ea typeface="汉真广标" panose="02010609000101010101" pitchFamily="49" charset="-122"/>
            </a:endParaRPr>
          </a:p>
        </p:txBody>
      </p:sp>
      <p:sp>
        <p:nvSpPr>
          <p:cNvPr id="32" name="文本框 31"/>
          <p:cNvSpPr txBox="1"/>
          <p:nvPr/>
        </p:nvSpPr>
        <p:spPr>
          <a:xfrm>
            <a:off x="6691086" y="3252442"/>
            <a:ext cx="3817257" cy="523220"/>
          </a:xfrm>
          <a:prstGeom prst="rect">
            <a:avLst/>
          </a:prstGeom>
          <a:noFill/>
        </p:spPr>
        <p:txBody>
          <a:bodyPr wrap="square" rtlCol="0">
            <a:spAutoFit/>
          </a:bodyPr>
          <a:lstStyle/>
          <a:p>
            <a:r>
              <a:rPr lang="zh-CN" altLang="en-US" sz="2800" dirty="0">
                <a:solidFill>
                  <a:schemeClr val="bg1"/>
                </a:solidFill>
                <a:latin typeface="微软雅黑" panose="020B0503020204020204" charset="-122"/>
                <a:ea typeface="微软雅黑" panose="020B0503020204020204" charset="-122"/>
              </a:rPr>
              <a:t>单击此处添加标题文</a:t>
            </a:r>
            <a:r>
              <a:rPr lang="zh-CN" altLang="en-US" sz="2800" dirty="0" smtClean="0">
                <a:solidFill>
                  <a:schemeClr val="bg1"/>
                </a:solidFill>
                <a:latin typeface="微软雅黑" panose="020B0503020204020204" charset="-122"/>
                <a:ea typeface="微软雅黑" panose="020B0503020204020204" charset="-122"/>
              </a:rPr>
              <a:t>字</a:t>
            </a:r>
            <a:endParaRPr lang="zh-CN" altLang="en-US" sz="2800" dirty="0">
              <a:solidFill>
                <a:schemeClr val="bg1"/>
              </a:solidFill>
              <a:latin typeface="微软雅黑" panose="020B0503020204020204" charset="-122"/>
              <a:ea typeface="微软雅黑" panose="020B0503020204020204" charset="-122"/>
            </a:endParaRPr>
          </a:p>
        </p:txBody>
      </p:sp>
      <p:sp>
        <p:nvSpPr>
          <p:cNvPr id="33" name="文本框 32"/>
          <p:cNvSpPr txBox="1"/>
          <p:nvPr/>
        </p:nvSpPr>
        <p:spPr>
          <a:xfrm>
            <a:off x="5793652" y="2996326"/>
            <a:ext cx="534578" cy="1015663"/>
          </a:xfrm>
          <a:prstGeom prst="rect">
            <a:avLst/>
          </a:prstGeom>
          <a:noFill/>
        </p:spPr>
        <p:txBody>
          <a:bodyPr wrap="square" rtlCol="0">
            <a:spAutoFit/>
          </a:bodyPr>
          <a:lstStyle/>
          <a:p>
            <a:r>
              <a:rPr lang="en-US" altLang="zh-CN" sz="6000" dirty="0" smtClean="0">
                <a:solidFill>
                  <a:schemeClr val="bg1"/>
                </a:solidFill>
                <a:latin typeface="汉真广标" panose="02010609000101010101" pitchFamily="49" charset="-122"/>
                <a:ea typeface="汉真广标" panose="02010609000101010101" pitchFamily="49" charset="-122"/>
              </a:rPr>
              <a:t>2</a:t>
            </a:r>
            <a:endParaRPr lang="zh-CN" altLang="en-US" dirty="0">
              <a:solidFill>
                <a:schemeClr val="bg1"/>
              </a:solidFill>
              <a:latin typeface="汉真广标" panose="02010609000101010101" pitchFamily="49" charset="-122"/>
              <a:ea typeface="汉真广标" panose="02010609000101010101" pitchFamily="49" charset="-122"/>
            </a:endParaRPr>
          </a:p>
        </p:txBody>
      </p:sp>
      <p:sp>
        <p:nvSpPr>
          <p:cNvPr id="34" name="文本框 33"/>
          <p:cNvSpPr txBox="1"/>
          <p:nvPr/>
        </p:nvSpPr>
        <p:spPr>
          <a:xfrm>
            <a:off x="5793652" y="4686004"/>
            <a:ext cx="534578" cy="1015663"/>
          </a:xfrm>
          <a:prstGeom prst="rect">
            <a:avLst/>
          </a:prstGeom>
          <a:noFill/>
        </p:spPr>
        <p:txBody>
          <a:bodyPr wrap="square" rtlCol="0">
            <a:spAutoFit/>
          </a:bodyPr>
          <a:lstStyle/>
          <a:p>
            <a:r>
              <a:rPr lang="en-US" altLang="zh-CN" sz="6000" dirty="0" smtClean="0">
                <a:solidFill>
                  <a:schemeClr val="bg1"/>
                </a:solidFill>
                <a:latin typeface="汉真广标" panose="02010609000101010101" pitchFamily="49" charset="-122"/>
                <a:ea typeface="汉真广标" panose="02010609000101010101" pitchFamily="49" charset="-122"/>
              </a:rPr>
              <a:t>3</a:t>
            </a:r>
            <a:endParaRPr lang="zh-CN" altLang="en-US" dirty="0">
              <a:solidFill>
                <a:schemeClr val="bg1"/>
              </a:solidFill>
              <a:latin typeface="汉真广标" panose="02010609000101010101" pitchFamily="49" charset="-122"/>
              <a:ea typeface="汉真广标" panose="02010609000101010101" pitchFamily="49" charset="-122"/>
            </a:endParaRPr>
          </a:p>
        </p:txBody>
      </p:sp>
      <p:sp>
        <p:nvSpPr>
          <p:cNvPr id="35" name="文本框 34"/>
          <p:cNvSpPr txBox="1"/>
          <p:nvPr/>
        </p:nvSpPr>
        <p:spPr>
          <a:xfrm>
            <a:off x="6691086" y="1581548"/>
            <a:ext cx="3817257" cy="523220"/>
          </a:xfrm>
          <a:prstGeom prst="rect">
            <a:avLst/>
          </a:prstGeom>
          <a:noFill/>
        </p:spPr>
        <p:txBody>
          <a:bodyPr wrap="square" rtlCol="0">
            <a:spAutoFit/>
          </a:bodyPr>
          <a:lstStyle/>
          <a:p>
            <a:r>
              <a:rPr lang="zh-CN" altLang="en-US" sz="2800" dirty="0">
                <a:solidFill>
                  <a:schemeClr val="bg1"/>
                </a:solidFill>
                <a:latin typeface="微软雅黑" panose="020B0503020204020204" charset="-122"/>
                <a:ea typeface="微软雅黑" panose="020B0503020204020204" charset="-122"/>
              </a:rPr>
              <a:t>单</a:t>
            </a:r>
            <a:r>
              <a:rPr lang="zh-CN" altLang="en-US" sz="2800" dirty="0" smtClean="0">
                <a:solidFill>
                  <a:schemeClr val="bg1"/>
                </a:solidFill>
                <a:latin typeface="微软雅黑" panose="020B0503020204020204" charset="-122"/>
                <a:ea typeface="微软雅黑" panose="020B0503020204020204" charset="-122"/>
              </a:rPr>
              <a:t>击此处添加标题文字</a:t>
            </a:r>
            <a:endParaRPr lang="zh-CN" altLang="en-US" sz="2800" dirty="0">
              <a:solidFill>
                <a:schemeClr val="bg1"/>
              </a:solidFill>
              <a:latin typeface="微软雅黑" panose="020B0503020204020204" charset="-122"/>
              <a:ea typeface="微软雅黑" panose="020B0503020204020204" charset="-122"/>
            </a:endParaRPr>
          </a:p>
        </p:txBody>
      </p:sp>
      <p:sp>
        <p:nvSpPr>
          <p:cNvPr id="36" name="文本框 35"/>
          <p:cNvSpPr txBox="1"/>
          <p:nvPr/>
        </p:nvSpPr>
        <p:spPr>
          <a:xfrm>
            <a:off x="6691086" y="4932225"/>
            <a:ext cx="3817257" cy="523220"/>
          </a:xfrm>
          <a:prstGeom prst="rect">
            <a:avLst/>
          </a:prstGeom>
          <a:noFill/>
        </p:spPr>
        <p:txBody>
          <a:bodyPr wrap="square" rtlCol="0">
            <a:spAutoFit/>
          </a:bodyPr>
          <a:lstStyle/>
          <a:p>
            <a:r>
              <a:rPr lang="zh-CN" altLang="en-US" sz="2800" dirty="0">
                <a:solidFill>
                  <a:schemeClr val="bg1"/>
                </a:solidFill>
                <a:latin typeface="微软雅黑" panose="020B0503020204020204" charset="-122"/>
                <a:ea typeface="微软雅黑" panose="020B0503020204020204" charset="-122"/>
              </a:rPr>
              <a:t>单击此处添加标题文</a:t>
            </a:r>
            <a:r>
              <a:rPr lang="zh-CN" altLang="en-US" sz="2800" dirty="0" smtClean="0">
                <a:solidFill>
                  <a:schemeClr val="bg1"/>
                </a:solidFill>
                <a:latin typeface="微软雅黑" panose="020B0503020204020204" charset="-122"/>
                <a:ea typeface="微软雅黑" panose="020B0503020204020204" charset="-122"/>
              </a:rPr>
              <a:t>字</a:t>
            </a:r>
            <a:endParaRPr lang="zh-CN" altLang="en-US" sz="2800" dirty="0">
              <a:solidFill>
                <a:schemeClr val="bg1"/>
              </a:solidFill>
              <a:latin typeface="微软雅黑" panose="020B0503020204020204" charset="-122"/>
              <a:ea typeface="微软雅黑" panose="020B0503020204020204" charset="-122"/>
            </a:endParaRP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32"/>
          <p:cNvSpPr txBox="1"/>
          <p:nvPr/>
        </p:nvSpPr>
        <p:spPr>
          <a:xfrm>
            <a:off x="6472077" y="2476815"/>
            <a:ext cx="3817257" cy="523220"/>
          </a:xfrm>
          <a:prstGeom prst="rect">
            <a:avLst/>
          </a:prstGeom>
          <a:noFill/>
        </p:spPr>
        <p:txBody>
          <a:bodyPr wrap="square" rtlCol="0">
            <a:spAutoFit/>
          </a:bodyPr>
          <a:lstStyle/>
          <a:p>
            <a:r>
              <a:rPr lang="zh-CN" altLang="en-US" sz="2800" dirty="0">
                <a:solidFill>
                  <a:schemeClr val="tx1">
                    <a:lumMod val="65000"/>
                    <a:lumOff val="35000"/>
                  </a:schemeClr>
                </a:solidFill>
                <a:latin typeface="微软雅黑" panose="020B0503020204020204" charset="-122"/>
                <a:ea typeface="微软雅黑" panose="020B0503020204020204" charset="-122"/>
              </a:rPr>
              <a:t>单击此处添加标题文</a:t>
            </a:r>
            <a:r>
              <a:rPr lang="zh-CN" altLang="en-US" sz="2800" dirty="0" smtClean="0">
                <a:solidFill>
                  <a:schemeClr val="tx1">
                    <a:lumMod val="65000"/>
                    <a:lumOff val="35000"/>
                  </a:schemeClr>
                </a:solidFill>
                <a:latin typeface="微软雅黑" panose="020B0503020204020204" charset="-122"/>
                <a:ea typeface="微软雅黑" panose="020B0503020204020204" charset="-122"/>
              </a:rPr>
              <a:t>字</a:t>
            </a:r>
            <a:endParaRPr lang="zh-CN" altLang="en-US" sz="2800" dirty="0">
              <a:solidFill>
                <a:schemeClr val="tx1">
                  <a:lumMod val="65000"/>
                  <a:lumOff val="35000"/>
                </a:schemeClr>
              </a:solidFill>
              <a:latin typeface="微软雅黑" panose="020B0503020204020204" charset="-122"/>
              <a:ea typeface="微软雅黑" panose="020B0503020204020204" charset="-122"/>
            </a:endParaRPr>
          </a:p>
        </p:txBody>
      </p:sp>
      <p:sp>
        <p:nvSpPr>
          <p:cNvPr id="34" name="文本框 33"/>
          <p:cNvSpPr txBox="1"/>
          <p:nvPr/>
        </p:nvSpPr>
        <p:spPr>
          <a:xfrm>
            <a:off x="5898763" y="3342005"/>
            <a:ext cx="4963886" cy="1892826"/>
          </a:xfrm>
          <a:prstGeom prst="rect">
            <a:avLst/>
          </a:prstGeom>
          <a:noFill/>
        </p:spPr>
        <p:txBody>
          <a:bodyPr wrap="square" rtlCol="0">
            <a:spAutoFit/>
          </a:bodyPr>
          <a:lstStyle/>
          <a:p>
            <a:pPr algn="just">
              <a:lnSpc>
                <a:spcPct val="130000"/>
              </a:lnSpc>
            </a:pPr>
            <a:r>
              <a:rPr lang="zh-CN" altLang="en-US" dirty="0">
                <a:solidFill>
                  <a:schemeClr val="tx1">
                    <a:lumMod val="65000"/>
                    <a:lumOff val="35000"/>
                  </a:schemeClr>
                </a:solidFill>
                <a:latin typeface="微软雅黑" panose="020B0503020204020204" charset="-122"/>
                <a:ea typeface="微软雅黑" panose="020B0503020204020204" charset="-122"/>
              </a:rPr>
              <a:t>单击此处输入您的文字内</a:t>
            </a:r>
            <a:r>
              <a:rPr lang="zh-CN" altLang="en-US" dirty="0" smtClean="0">
                <a:solidFill>
                  <a:schemeClr val="tx1">
                    <a:lumMod val="65000"/>
                    <a:lumOff val="35000"/>
                  </a:schemeClr>
                </a:solidFill>
                <a:latin typeface="微软雅黑" panose="020B0503020204020204" charset="-122"/>
                <a:ea typeface="微软雅黑" panose="020B0503020204020204" charset="-122"/>
              </a:rPr>
              <a:t>容</a:t>
            </a:r>
            <a:r>
              <a:rPr lang="zh-CN" altLang="en-US" dirty="0">
                <a:solidFill>
                  <a:schemeClr val="tx1">
                    <a:lumMod val="65000"/>
                    <a:lumOff val="35000"/>
                  </a:schemeClr>
                </a:solidFill>
                <a:latin typeface="微软雅黑" panose="020B0503020204020204" charset="-122"/>
                <a:ea typeface="微软雅黑" panose="020B0503020204020204" charset="-122"/>
              </a:rPr>
              <a:t>单击此处输入您的文字内</a:t>
            </a:r>
            <a:r>
              <a:rPr lang="zh-CN" altLang="en-US" dirty="0" smtClean="0">
                <a:solidFill>
                  <a:schemeClr val="tx1">
                    <a:lumMod val="65000"/>
                    <a:lumOff val="35000"/>
                  </a:schemeClr>
                </a:solidFill>
                <a:latin typeface="微软雅黑" panose="020B0503020204020204" charset="-122"/>
                <a:ea typeface="微软雅黑" panose="020B0503020204020204" charset="-122"/>
              </a:rPr>
              <a:t>容</a:t>
            </a:r>
            <a:r>
              <a:rPr lang="zh-CN" altLang="en-US" dirty="0">
                <a:solidFill>
                  <a:schemeClr val="tx1">
                    <a:lumMod val="65000"/>
                    <a:lumOff val="35000"/>
                  </a:schemeClr>
                </a:solidFill>
                <a:latin typeface="微软雅黑" panose="020B0503020204020204" charset="-122"/>
                <a:ea typeface="微软雅黑" panose="020B0503020204020204" charset="-122"/>
              </a:rPr>
              <a:t>单击此处输入您的文字内</a:t>
            </a:r>
            <a:r>
              <a:rPr lang="zh-CN" altLang="en-US" dirty="0" smtClean="0">
                <a:solidFill>
                  <a:schemeClr val="tx1">
                    <a:lumMod val="65000"/>
                    <a:lumOff val="35000"/>
                  </a:schemeClr>
                </a:solidFill>
                <a:latin typeface="微软雅黑" panose="020B0503020204020204" charset="-122"/>
                <a:ea typeface="微软雅黑" panose="020B0503020204020204" charset="-122"/>
              </a:rPr>
              <a:t>容</a:t>
            </a:r>
            <a:r>
              <a:rPr lang="zh-CN" altLang="en-US" dirty="0">
                <a:solidFill>
                  <a:schemeClr val="tx1">
                    <a:lumMod val="65000"/>
                    <a:lumOff val="35000"/>
                  </a:schemeClr>
                </a:solidFill>
                <a:latin typeface="微软雅黑" panose="020B0503020204020204" charset="-122"/>
                <a:ea typeface="微软雅黑" panose="020B0503020204020204" charset="-122"/>
              </a:rPr>
              <a:t>单击此处输入您的文字内</a:t>
            </a:r>
            <a:r>
              <a:rPr lang="zh-CN" altLang="en-US" dirty="0" smtClean="0">
                <a:solidFill>
                  <a:schemeClr val="tx1">
                    <a:lumMod val="65000"/>
                    <a:lumOff val="35000"/>
                  </a:schemeClr>
                </a:solidFill>
                <a:latin typeface="微软雅黑" panose="020B0503020204020204" charset="-122"/>
                <a:ea typeface="微软雅黑" panose="020B0503020204020204" charset="-122"/>
              </a:rPr>
              <a:t>容</a:t>
            </a:r>
            <a:r>
              <a:rPr lang="zh-CN" altLang="en-US" dirty="0">
                <a:solidFill>
                  <a:schemeClr val="tx1">
                    <a:lumMod val="65000"/>
                    <a:lumOff val="35000"/>
                  </a:schemeClr>
                </a:solidFill>
                <a:latin typeface="微软雅黑" panose="020B0503020204020204" charset="-122"/>
                <a:ea typeface="微软雅黑" panose="020B0503020204020204" charset="-122"/>
              </a:rPr>
              <a:t>单击此处输入您的文字内</a:t>
            </a:r>
            <a:r>
              <a:rPr lang="zh-CN" altLang="en-US" dirty="0" smtClean="0">
                <a:solidFill>
                  <a:schemeClr val="tx1">
                    <a:lumMod val="65000"/>
                    <a:lumOff val="35000"/>
                  </a:schemeClr>
                </a:solidFill>
                <a:latin typeface="微软雅黑" panose="020B0503020204020204" charset="-122"/>
                <a:ea typeface="微软雅黑" panose="020B0503020204020204" charset="-122"/>
              </a:rPr>
              <a:t>容</a:t>
            </a:r>
            <a:r>
              <a:rPr lang="zh-CN" altLang="en-US" dirty="0">
                <a:solidFill>
                  <a:schemeClr val="tx1">
                    <a:lumMod val="65000"/>
                    <a:lumOff val="35000"/>
                  </a:schemeClr>
                </a:solidFill>
                <a:latin typeface="微软雅黑" panose="020B0503020204020204" charset="-122"/>
                <a:ea typeface="微软雅黑" panose="020B0503020204020204" charset="-122"/>
              </a:rPr>
              <a:t>单击此处输入您的文字内</a:t>
            </a:r>
            <a:r>
              <a:rPr lang="zh-CN" altLang="en-US" dirty="0" smtClean="0">
                <a:solidFill>
                  <a:schemeClr val="tx1">
                    <a:lumMod val="65000"/>
                    <a:lumOff val="35000"/>
                  </a:schemeClr>
                </a:solidFill>
                <a:latin typeface="微软雅黑" panose="020B0503020204020204" charset="-122"/>
                <a:ea typeface="微软雅黑" panose="020B0503020204020204" charset="-122"/>
              </a:rPr>
              <a:t>容</a:t>
            </a:r>
            <a:r>
              <a:rPr lang="zh-CN" altLang="en-US" dirty="0">
                <a:solidFill>
                  <a:schemeClr val="tx1">
                    <a:lumMod val="65000"/>
                    <a:lumOff val="35000"/>
                  </a:schemeClr>
                </a:solidFill>
                <a:latin typeface="微软雅黑" panose="020B0503020204020204" charset="-122"/>
                <a:ea typeface="微软雅黑" panose="020B0503020204020204" charset="-122"/>
              </a:rPr>
              <a:t>单击此处输入您的文字内</a:t>
            </a:r>
            <a:r>
              <a:rPr lang="zh-CN" altLang="en-US" dirty="0" smtClean="0">
                <a:solidFill>
                  <a:schemeClr val="tx1">
                    <a:lumMod val="65000"/>
                    <a:lumOff val="35000"/>
                  </a:schemeClr>
                </a:solidFill>
                <a:latin typeface="微软雅黑" panose="020B0503020204020204" charset="-122"/>
                <a:ea typeface="微软雅黑" panose="020B0503020204020204" charset="-122"/>
              </a:rPr>
              <a:t>容</a:t>
            </a:r>
            <a:r>
              <a:rPr lang="zh-CN" altLang="en-US" dirty="0">
                <a:solidFill>
                  <a:schemeClr val="tx1">
                    <a:lumMod val="65000"/>
                    <a:lumOff val="35000"/>
                  </a:schemeClr>
                </a:solidFill>
                <a:latin typeface="微软雅黑" panose="020B0503020204020204" charset="-122"/>
                <a:ea typeface="微软雅黑" panose="020B0503020204020204" charset="-122"/>
              </a:rPr>
              <a:t>单击此处输入您的文字内容</a:t>
            </a:r>
            <a:endParaRPr lang="zh-CN" altLang="en-US" dirty="0">
              <a:solidFill>
                <a:schemeClr val="tx1">
                  <a:lumMod val="65000"/>
                  <a:lumOff val="35000"/>
                </a:schemeClr>
              </a:solidFill>
              <a:latin typeface="微软雅黑" panose="020B0503020204020204" charset="-122"/>
              <a:ea typeface="微软雅黑" panose="020B0503020204020204" charset="-122"/>
            </a:endParaRPr>
          </a:p>
        </p:txBody>
      </p:sp>
      <p:sp>
        <p:nvSpPr>
          <p:cNvPr id="28" name="文本框 27"/>
          <p:cNvSpPr txBox="1"/>
          <p:nvPr/>
        </p:nvSpPr>
        <p:spPr>
          <a:xfrm rot="20883945">
            <a:off x="3169681" y="1945572"/>
            <a:ext cx="1465827" cy="4064338"/>
          </a:xfrm>
          <a:custGeom>
            <a:avLst/>
            <a:gdLst/>
            <a:ahLst/>
            <a:cxnLst/>
            <a:rect l="l" t="t" r="r" b="b"/>
            <a:pathLst>
              <a:path w="1465827" h="4064338">
                <a:moveTo>
                  <a:pt x="1465827" y="0"/>
                </a:moveTo>
                <a:lnTo>
                  <a:pt x="1465827" y="1641257"/>
                </a:lnTo>
                <a:lnTo>
                  <a:pt x="983166" y="4064338"/>
                </a:lnTo>
                <a:lnTo>
                  <a:pt x="763665" y="4064338"/>
                </a:lnTo>
                <a:lnTo>
                  <a:pt x="763665" y="722662"/>
                </a:lnTo>
                <a:lnTo>
                  <a:pt x="0" y="722663"/>
                </a:lnTo>
                <a:lnTo>
                  <a:pt x="410021" y="0"/>
                </a:lnTo>
                <a:close/>
              </a:path>
            </a:pathLst>
          </a:custGeom>
          <a:solidFill>
            <a:srgbClr val="E53B51"/>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endParaRPr lang="zh-CN" altLang="en-US" sz="8000" dirty="0">
              <a:solidFill>
                <a:srgbClr val="E53B51"/>
              </a:solidFill>
              <a:latin typeface="汉真广标" panose="02010609000101010101" pitchFamily="49" charset="-122"/>
              <a:ea typeface="汉真广标" panose="02010609000101010101" pitchFamily="49" charset="-122"/>
            </a:endParaRPr>
          </a:p>
        </p:txBody>
      </p:sp>
      <p:pic>
        <p:nvPicPr>
          <p:cNvPr id="43" name="图片 42"/>
          <p:cNvPicPr>
            <a:picLocks noChangeAspect="1"/>
          </p:cNvPicPr>
          <p:nvPr/>
        </p:nvPicPr>
        <p:blipFill rotWithShape="1">
          <a:blip r:embed="rId1"/>
          <a:srcRect l="86798" t="22423" r="1999" b="9931"/>
          <a:stretch>
            <a:fillRect/>
          </a:stretch>
        </p:blipFill>
        <p:spPr>
          <a:xfrm flipH="1">
            <a:off x="4273847" y="1600300"/>
            <a:ext cx="289561" cy="5303521"/>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椭圆 82"/>
          <p:cNvSpPr/>
          <p:nvPr/>
        </p:nvSpPr>
        <p:spPr>
          <a:xfrm rot="352720" flipH="1">
            <a:off x="2781366" y="5837319"/>
            <a:ext cx="1545293" cy="183018"/>
          </a:xfrm>
          <a:prstGeom prst="ellipse">
            <a:avLst/>
          </a:prstGeom>
          <a:gradFill flip="none" rotWithShape="1">
            <a:gsLst>
              <a:gs pos="100000">
                <a:schemeClr val="tx1">
                  <a:alpha val="0"/>
                </a:schemeClr>
              </a:gs>
              <a:gs pos="0">
                <a:schemeClr val="tx1">
                  <a:alpha val="20000"/>
                </a:scheme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2" name="椭圆 81"/>
          <p:cNvSpPr/>
          <p:nvPr/>
        </p:nvSpPr>
        <p:spPr>
          <a:xfrm rot="21247280">
            <a:off x="1164782" y="5849694"/>
            <a:ext cx="1545293" cy="183018"/>
          </a:xfrm>
          <a:prstGeom prst="ellipse">
            <a:avLst/>
          </a:prstGeom>
          <a:gradFill flip="none" rotWithShape="1">
            <a:gsLst>
              <a:gs pos="100000">
                <a:schemeClr val="tx1">
                  <a:alpha val="0"/>
                </a:schemeClr>
              </a:gs>
              <a:gs pos="0">
                <a:schemeClr val="tx1">
                  <a:alpha val="20000"/>
                </a:scheme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1" name="直接连接符 20"/>
          <p:cNvCxnSpPr/>
          <p:nvPr/>
        </p:nvCxnSpPr>
        <p:spPr>
          <a:xfrm>
            <a:off x="1374663" y="3429000"/>
            <a:ext cx="9401287" cy="0"/>
          </a:xfrm>
          <a:prstGeom prst="line">
            <a:avLst/>
          </a:prstGeom>
          <a:ln w="190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22" name="椭圆 21"/>
          <p:cNvSpPr/>
          <p:nvPr/>
        </p:nvSpPr>
        <p:spPr>
          <a:xfrm>
            <a:off x="915429" y="2985175"/>
            <a:ext cx="887650" cy="887650"/>
          </a:xfrm>
          <a:prstGeom prst="ellipse">
            <a:avLst/>
          </a:prstGeom>
          <a:gradFill flip="none" rotWithShape="1">
            <a:gsLst>
              <a:gs pos="0">
                <a:schemeClr val="bg1"/>
              </a:gs>
              <a:gs pos="100000">
                <a:schemeClr val="bg2"/>
              </a:gs>
            </a:gsLst>
            <a:lin ang="2700000" scaled="1"/>
            <a:tileRect/>
          </a:gradFill>
          <a:ln w="19050">
            <a:gradFill flip="none" rotWithShape="1">
              <a:gsLst>
                <a:gs pos="0">
                  <a:schemeClr val="accent1">
                    <a:lumMod val="5000"/>
                    <a:lumOff val="95000"/>
                  </a:schemeClr>
                </a:gs>
                <a:gs pos="100000">
                  <a:schemeClr val="bg2"/>
                </a:gs>
              </a:gsLst>
              <a:lin ang="13500000" scaled="1"/>
              <a:tileRect/>
            </a:gradFill>
          </a:ln>
          <a:effectLst>
            <a:outerShdw blurRad="127000" dist="635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椭圆 22"/>
          <p:cNvSpPr/>
          <p:nvPr/>
        </p:nvSpPr>
        <p:spPr>
          <a:xfrm>
            <a:off x="4059464" y="2985175"/>
            <a:ext cx="887650" cy="887650"/>
          </a:xfrm>
          <a:prstGeom prst="ellipse">
            <a:avLst/>
          </a:prstGeom>
          <a:gradFill flip="none" rotWithShape="1">
            <a:gsLst>
              <a:gs pos="0">
                <a:schemeClr val="bg1"/>
              </a:gs>
              <a:gs pos="100000">
                <a:schemeClr val="bg2"/>
              </a:gs>
            </a:gsLst>
            <a:lin ang="2700000" scaled="1"/>
            <a:tileRect/>
          </a:gradFill>
          <a:ln w="19050">
            <a:gradFill flip="none" rotWithShape="1">
              <a:gsLst>
                <a:gs pos="0">
                  <a:schemeClr val="accent1">
                    <a:lumMod val="5000"/>
                    <a:lumOff val="95000"/>
                  </a:schemeClr>
                </a:gs>
                <a:gs pos="100000">
                  <a:schemeClr val="bg2"/>
                </a:gs>
              </a:gsLst>
              <a:lin ang="13500000" scaled="1"/>
              <a:tileRect/>
            </a:gradFill>
          </a:ln>
          <a:effectLst>
            <a:outerShdw blurRad="127000" dist="635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椭圆 23"/>
          <p:cNvSpPr/>
          <p:nvPr/>
        </p:nvSpPr>
        <p:spPr>
          <a:xfrm>
            <a:off x="7203499" y="2988686"/>
            <a:ext cx="887650" cy="887650"/>
          </a:xfrm>
          <a:prstGeom prst="ellipse">
            <a:avLst/>
          </a:prstGeom>
          <a:gradFill flip="none" rotWithShape="1">
            <a:gsLst>
              <a:gs pos="0">
                <a:schemeClr val="bg1"/>
              </a:gs>
              <a:gs pos="100000">
                <a:schemeClr val="bg2"/>
              </a:gs>
            </a:gsLst>
            <a:lin ang="2700000" scaled="1"/>
            <a:tileRect/>
          </a:gradFill>
          <a:ln w="19050">
            <a:gradFill flip="none" rotWithShape="1">
              <a:gsLst>
                <a:gs pos="0">
                  <a:schemeClr val="accent1">
                    <a:lumMod val="5000"/>
                    <a:lumOff val="95000"/>
                  </a:schemeClr>
                </a:gs>
                <a:gs pos="100000">
                  <a:schemeClr val="bg2"/>
                </a:gs>
              </a:gsLst>
              <a:lin ang="13500000" scaled="1"/>
              <a:tileRect/>
            </a:gradFill>
          </a:ln>
          <a:effectLst>
            <a:outerShdw blurRad="127000" dist="635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椭圆 24"/>
          <p:cNvSpPr/>
          <p:nvPr/>
        </p:nvSpPr>
        <p:spPr>
          <a:xfrm>
            <a:off x="10347534" y="2990470"/>
            <a:ext cx="887650" cy="887650"/>
          </a:xfrm>
          <a:prstGeom prst="ellipse">
            <a:avLst/>
          </a:prstGeom>
          <a:gradFill flip="none" rotWithShape="1">
            <a:gsLst>
              <a:gs pos="0">
                <a:schemeClr val="bg1"/>
              </a:gs>
              <a:gs pos="100000">
                <a:schemeClr val="bg2"/>
              </a:gs>
            </a:gsLst>
            <a:lin ang="2700000" scaled="1"/>
            <a:tileRect/>
          </a:gradFill>
          <a:ln w="19050">
            <a:gradFill flip="none" rotWithShape="1">
              <a:gsLst>
                <a:gs pos="0">
                  <a:schemeClr val="accent1">
                    <a:lumMod val="5000"/>
                    <a:lumOff val="95000"/>
                  </a:schemeClr>
                </a:gs>
                <a:gs pos="100000">
                  <a:schemeClr val="bg2"/>
                </a:gs>
              </a:gsLst>
              <a:lin ang="13500000" scaled="1"/>
              <a:tileRect/>
            </a:gradFill>
          </a:ln>
          <a:effectLst>
            <a:outerShdw blurRad="127000" dist="635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5" name="Group 12"/>
          <p:cNvGrpSpPr>
            <a:grpSpLocks noChangeAspect="1"/>
          </p:cNvGrpSpPr>
          <p:nvPr/>
        </p:nvGrpSpPr>
        <p:grpSpPr bwMode="auto">
          <a:xfrm>
            <a:off x="7387552" y="3198255"/>
            <a:ext cx="519545" cy="519545"/>
            <a:chOff x="2918" y="1238"/>
            <a:chExt cx="360" cy="360"/>
          </a:xfrm>
        </p:grpSpPr>
        <p:sp>
          <p:nvSpPr>
            <p:cNvPr id="36" name="AutoShape 11"/>
            <p:cNvSpPr>
              <a:spLocks noChangeAspect="1" noChangeArrowheads="1" noTextEdit="1"/>
            </p:cNvSpPr>
            <p:nvPr/>
          </p:nvSpPr>
          <p:spPr bwMode="auto">
            <a:xfrm>
              <a:off x="2918" y="1238"/>
              <a:ext cx="36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37" name="Freeform 13"/>
            <p:cNvSpPr>
              <a:spLocks noEditPoints="1"/>
            </p:cNvSpPr>
            <p:nvPr/>
          </p:nvSpPr>
          <p:spPr bwMode="auto">
            <a:xfrm>
              <a:off x="2918" y="1238"/>
              <a:ext cx="360" cy="360"/>
            </a:xfrm>
            <a:custGeom>
              <a:avLst/>
              <a:gdLst>
                <a:gd name="T0" fmla="*/ 1605 w 2448"/>
                <a:gd name="T1" fmla="*/ 0 h 2448"/>
                <a:gd name="T2" fmla="*/ 761 w 2448"/>
                <a:gd name="T3" fmla="*/ 843 h 2448"/>
                <a:gd name="T4" fmla="*/ 933 w 2448"/>
                <a:gd name="T5" fmla="*/ 1353 h 2448"/>
                <a:gd name="T6" fmla="*/ 762 w 2448"/>
                <a:gd name="T7" fmla="*/ 1524 h 2448"/>
                <a:gd name="T8" fmla="*/ 759 w 2448"/>
                <a:gd name="T9" fmla="*/ 1527 h 2448"/>
                <a:gd name="T10" fmla="*/ 716 w 2448"/>
                <a:gd name="T11" fmla="*/ 1523 h 2448"/>
                <a:gd name="T12" fmla="*/ 569 w 2448"/>
                <a:gd name="T13" fmla="*/ 1584 h 2448"/>
                <a:gd name="T14" fmla="*/ 61 w 2448"/>
                <a:gd name="T15" fmla="*/ 2091 h 2448"/>
                <a:gd name="T16" fmla="*/ 0 w 2448"/>
                <a:gd name="T17" fmla="*/ 2239 h 2448"/>
                <a:gd name="T18" fmla="*/ 61 w 2448"/>
                <a:gd name="T19" fmla="*/ 2387 h 2448"/>
                <a:gd name="T20" fmla="*/ 209 w 2448"/>
                <a:gd name="T21" fmla="*/ 2448 h 2448"/>
                <a:gd name="T22" fmla="*/ 357 w 2448"/>
                <a:gd name="T23" fmla="*/ 2387 h 2448"/>
                <a:gd name="T24" fmla="*/ 864 w 2448"/>
                <a:gd name="T25" fmla="*/ 1879 h 2448"/>
                <a:gd name="T26" fmla="*/ 925 w 2448"/>
                <a:gd name="T27" fmla="*/ 1732 h 2448"/>
                <a:gd name="T28" fmla="*/ 921 w 2448"/>
                <a:gd name="T29" fmla="*/ 1689 h 2448"/>
                <a:gd name="T30" fmla="*/ 924 w 2448"/>
                <a:gd name="T31" fmla="*/ 1686 h 2448"/>
                <a:gd name="T32" fmla="*/ 1095 w 2448"/>
                <a:gd name="T33" fmla="*/ 1515 h 2448"/>
                <a:gd name="T34" fmla="*/ 1605 w 2448"/>
                <a:gd name="T35" fmla="*/ 1687 h 2448"/>
                <a:gd name="T36" fmla="*/ 2448 w 2448"/>
                <a:gd name="T37" fmla="*/ 843 h 2448"/>
                <a:gd name="T38" fmla="*/ 1605 w 2448"/>
                <a:gd name="T39" fmla="*/ 0 h 2448"/>
                <a:gd name="T40" fmla="*/ 300 w 2448"/>
                <a:gd name="T41" fmla="*/ 2331 h 2448"/>
                <a:gd name="T42" fmla="*/ 209 w 2448"/>
                <a:gd name="T43" fmla="*/ 2369 h 2448"/>
                <a:gd name="T44" fmla="*/ 117 w 2448"/>
                <a:gd name="T45" fmla="*/ 2331 h 2448"/>
                <a:gd name="T46" fmla="*/ 79 w 2448"/>
                <a:gd name="T47" fmla="*/ 2239 h 2448"/>
                <a:gd name="T48" fmla="*/ 117 w 2448"/>
                <a:gd name="T49" fmla="*/ 2148 h 2448"/>
                <a:gd name="T50" fmla="*/ 576 w 2448"/>
                <a:gd name="T51" fmla="*/ 1689 h 2448"/>
                <a:gd name="T52" fmla="*/ 759 w 2448"/>
                <a:gd name="T53" fmla="*/ 1872 h 2448"/>
                <a:gd name="T54" fmla="*/ 300 w 2448"/>
                <a:gd name="T55" fmla="*/ 2331 h 2448"/>
                <a:gd name="T56" fmla="*/ 815 w 2448"/>
                <a:gd name="T57" fmla="*/ 1816 h 2448"/>
                <a:gd name="T58" fmla="*/ 632 w 2448"/>
                <a:gd name="T59" fmla="*/ 1633 h 2448"/>
                <a:gd name="T60" fmla="*/ 716 w 2448"/>
                <a:gd name="T61" fmla="*/ 1602 h 2448"/>
                <a:gd name="T62" fmla="*/ 808 w 2448"/>
                <a:gd name="T63" fmla="*/ 1640 h 2448"/>
                <a:gd name="T64" fmla="*/ 846 w 2448"/>
                <a:gd name="T65" fmla="*/ 1732 h 2448"/>
                <a:gd name="T66" fmla="*/ 815 w 2448"/>
                <a:gd name="T67" fmla="*/ 1816 h 2448"/>
                <a:gd name="T68" fmla="*/ 887 w 2448"/>
                <a:gd name="T69" fmla="*/ 1611 h 2448"/>
                <a:gd name="T70" fmla="*/ 864 w 2448"/>
                <a:gd name="T71" fmla="*/ 1584 h 2448"/>
                <a:gd name="T72" fmla="*/ 837 w 2448"/>
                <a:gd name="T73" fmla="*/ 1561 h 2448"/>
                <a:gd name="T74" fmla="*/ 984 w 2448"/>
                <a:gd name="T75" fmla="*/ 1414 h 2448"/>
                <a:gd name="T76" fmla="*/ 1034 w 2448"/>
                <a:gd name="T77" fmla="*/ 1464 h 2448"/>
                <a:gd name="T78" fmla="*/ 887 w 2448"/>
                <a:gd name="T79" fmla="*/ 1611 h 2448"/>
                <a:gd name="T80" fmla="*/ 1605 w 2448"/>
                <a:gd name="T81" fmla="*/ 1607 h 2448"/>
                <a:gd name="T82" fmla="*/ 841 w 2448"/>
                <a:gd name="T83" fmla="*/ 843 h 2448"/>
                <a:gd name="T84" fmla="*/ 1605 w 2448"/>
                <a:gd name="T85" fmla="*/ 79 h 2448"/>
                <a:gd name="T86" fmla="*/ 2369 w 2448"/>
                <a:gd name="T87" fmla="*/ 843 h 2448"/>
                <a:gd name="T88" fmla="*/ 1605 w 2448"/>
                <a:gd name="T89" fmla="*/ 1607 h 2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448" h="2448">
                  <a:moveTo>
                    <a:pt x="1605" y="0"/>
                  </a:moveTo>
                  <a:cubicBezTo>
                    <a:pt x="1140" y="0"/>
                    <a:pt x="761" y="378"/>
                    <a:pt x="761" y="843"/>
                  </a:cubicBezTo>
                  <a:cubicBezTo>
                    <a:pt x="761" y="1035"/>
                    <a:pt x="825" y="1211"/>
                    <a:pt x="933" y="1353"/>
                  </a:cubicBezTo>
                  <a:cubicBezTo>
                    <a:pt x="762" y="1524"/>
                    <a:pt x="762" y="1524"/>
                    <a:pt x="762" y="1524"/>
                  </a:cubicBezTo>
                  <a:cubicBezTo>
                    <a:pt x="761" y="1525"/>
                    <a:pt x="760" y="1526"/>
                    <a:pt x="759" y="1527"/>
                  </a:cubicBezTo>
                  <a:cubicBezTo>
                    <a:pt x="745" y="1524"/>
                    <a:pt x="731" y="1523"/>
                    <a:pt x="716" y="1523"/>
                  </a:cubicBezTo>
                  <a:cubicBezTo>
                    <a:pt x="661" y="1523"/>
                    <a:pt x="608" y="1544"/>
                    <a:pt x="569" y="1584"/>
                  </a:cubicBezTo>
                  <a:cubicBezTo>
                    <a:pt x="61" y="2091"/>
                    <a:pt x="61" y="2091"/>
                    <a:pt x="61" y="2091"/>
                  </a:cubicBezTo>
                  <a:cubicBezTo>
                    <a:pt x="22" y="2131"/>
                    <a:pt x="0" y="2183"/>
                    <a:pt x="0" y="2239"/>
                  </a:cubicBezTo>
                  <a:cubicBezTo>
                    <a:pt x="0" y="2295"/>
                    <a:pt x="22" y="2347"/>
                    <a:pt x="61" y="2387"/>
                  </a:cubicBezTo>
                  <a:cubicBezTo>
                    <a:pt x="101" y="2426"/>
                    <a:pt x="153" y="2448"/>
                    <a:pt x="209" y="2448"/>
                  </a:cubicBezTo>
                  <a:cubicBezTo>
                    <a:pt x="265" y="2448"/>
                    <a:pt x="317" y="2426"/>
                    <a:pt x="357" y="2387"/>
                  </a:cubicBezTo>
                  <a:cubicBezTo>
                    <a:pt x="864" y="1879"/>
                    <a:pt x="864" y="1879"/>
                    <a:pt x="864" y="1879"/>
                  </a:cubicBezTo>
                  <a:cubicBezTo>
                    <a:pt x="904" y="1840"/>
                    <a:pt x="925" y="1787"/>
                    <a:pt x="925" y="1732"/>
                  </a:cubicBezTo>
                  <a:cubicBezTo>
                    <a:pt x="925" y="1717"/>
                    <a:pt x="924" y="1703"/>
                    <a:pt x="921" y="1689"/>
                  </a:cubicBezTo>
                  <a:cubicBezTo>
                    <a:pt x="922" y="1688"/>
                    <a:pt x="923" y="1687"/>
                    <a:pt x="924" y="1686"/>
                  </a:cubicBezTo>
                  <a:cubicBezTo>
                    <a:pt x="1095" y="1515"/>
                    <a:pt x="1095" y="1515"/>
                    <a:pt x="1095" y="1515"/>
                  </a:cubicBezTo>
                  <a:cubicBezTo>
                    <a:pt x="1237" y="1623"/>
                    <a:pt x="1413" y="1687"/>
                    <a:pt x="1605" y="1687"/>
                  </a:cubicBezTo>
                  <a:cubicBezTo>
                    <a:pt x="2070" y="1687"/>
                    <a:pt x="2448" y="1308"/>
                    <a:pt x="2448" y="843"/>
                  </a:cubicBezTo>
                  <a:cubicBezTo>
                    <a:pt x="2448" y="378"/>
                    <a:pt x="2070" y="0"/>
                    <a:pt x="1605" y="0"/>
                  </a:cubicBezTo>
                  <a:close/>
                  <a:moveTo>
                    <a:pt x="300" y="2331"/>
                  </a:moveTo>
                  <a:cubicBezTo>
                    <a:pt x="276" y="2355"/>
                    <a:pt x="243" y="2369"/>
                    <a:pt x="209" y="2369"/>
                  </a:cubicBezTo>
                  <a:cubicBezTo>
                    <a:pt x="174" y="2369"/>
                    <a:pt x="142" y="2355"/>
                    <a:pt x="117" y="2331"/>
                  </a:cubicBezTo>
                  <a:cubicBezTo>
                    <a:pt x="93" y="2306"/>
                    <a:pt x="79" y="2274"/>
                    <a:pt x="79" y="2239"/>
                  </a:cubicBezTo>
                  <a:cubicBezTo>
                    <a:pt x="79" y="2205"/>
                    <a:pt x="93" y="2172"/>
                    <a:pt x="117" y="2148"/>
                  </a:cubicBezTo>
                  <a:cubicBezTo>
                    <a:pt x="576" y="1689"/>
                    <a:pt x="576" y="1689"/>
                    <a:pt x="576" y="1689"/>
                  </a:cubicBezTo>
                  <a:cubicBezTo>
                    <a:pt x="759" y="1872"/>
                    <a:pt x="759" y="1872"/>
                    <a:pt x="759" y="1872"/>
                  </a:cubicBezTo>
                  <a:lnTo>
                    <a:pt x="300" y="2331"/>
                  </a:lnTo>
                  <a:close/>
                  <a:moveTo>
                    <a:pt x="815" y="1816"/>
                  </a:moveTo>
                  <a:cubicBezTo>
                    <a:pt x="632" y="1633"/>
                    <a:pt x="632" y="1633"/>
                    <a:pt x="632" y="1633"/>
                  </a:cubicBezTo>
                  <a:cubicBezTo>
                    <a:pt x="656" y="1613"/>
                    <a:pt x="686" y="1602"/>
                    <a:pt x="716" y="1602"/>
                  </a:cubicBezTo>
                  <a:cubicBezTo>
                    <a:pt x="750" y="1602"/>
                    <a:pt x="783" y="1615"/>
                    <a:pt x="808" y="1640"/>
                  </a:cubicBezTo>
                  <a:cubicBezTo>
                    <a:pt x="833" y="1664"/>
                    <a:pt x="846" y="1697"/>
                    <a:pt x="846" y="1732"/>
                  </a:cubicBezTo>
                  <a:cubicBezTo>
                    <a:pt x="846" y="1763"/>
                    <a:pt x="835" y="1793"/>
                    <a:pt x="815" y="1816"/>
                  </a:cubicBezTo>
                  <a:close/>
                  <a:moveTo>
                    <a:pt x="887" y="1611"/>
                  </a:moveTo>
                  <a:cubicBezTo>
                    <a:pt x="880" y="1601"/>
                    <a:pt x="873" y="1592"/>
                    <a:pt x="864" y="1584"/>
                  </a:cubicBezTo>
                  <a:cubicBezTo>
                    <a:pt x="856" y="1576"/>
                    <a:pt x="847" y="1568"/>
                    <a:pt x="837" y="1561"/>
                  </a:cubicBezTo>
                  <a:cubicBezTo>
                    <a:pt x="984" y="1414"/>
                    <a:pt x="984" y="1414"/>
                    <a:pt x="984" y="1414"/>
                  </a:cubicBezTo>
                  <a:cubicBezTo>
                    <a:pt x="1000" y="1431"/>
                    <a:pt x="1017" y="1448"/>
                    <a:pt x="1034" y="1464"/>
                  </a:cubicBezTo>
                  <a:lnTo>
                    <a:pt x="887" y="1611"/>
                  </a:lnTo>
                  <a:close/>
                  <a:moveTo>
                    <a:pt x="1605" y="1607"/>
                  </a:moveTo>
                  <a:cubicBezTo>
                    <a:pt x="1183" y="1607"/>
                    <a:pt x="841" y="1265"/>
                    <a:pt x="841" y="843"/>
                  </a:cubicBezTo>
                  <a:cubicBezTo>
                    <a:pt x="841" y="422"/>
                    <a:pt x="1183" y="79"/>
                    <a:pt x="1605" y="79"/>
                  </a:cubicBezTo>
                  <a:cubicBezTo>
                    <a:pt x="2026" y="79"/>
                    <a:pt x="2369" y="422"/>
                    <a:pt x="2369" y="843"/>
                  </a:cubicBezTo>
                  <a:cubicBezTo>
                    <a:pt x="2369" y="1265"/>
                    <a:pt x="2026" y="1607"/>
                    <a:pt x="1605" y="1607"/>
                  </a:cubicBez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8" name="Freeform 14"/>
            <p:cNvSpPr>
              <a:spLocks noEditPoints="1"/>
            </p:cNvSpPr>
            <p:nvPr/>
          </p:nvSpPr>
          <p:spPr bwMode="auto">
            <a:xfrm>
              <a:off x="3055" y="1263"/>
              <a:ext cx="198" cy="198"/>
            </a:xfrm>
            <a:custGeom>
              <a:avLst/>
              <a:gdLst>
                <a:gd name="T0" fmla="*/ 674 w 1348"/>
                <a:gd name="T1" fmla="*/ 0 h 1348"/>
                <a:gd name="T2" fmla="*/ 0 w 1348"/>
                <a:gd name="T3" fmla="*/ 674 h 1348"/>
                <a:gd name="T4" fmla="*/ 674 w 1348"/>
                <a:gd name="T5" fmla="*/ 1348 h 1348"/>
                <a:gd name="T6" fmla="*/ 1348 w 1348"/>
                <a:gd name="T7" fmla="*/ 674 h 1348"/>
                <a:gd name="T8" fmla="*/ 674 w 1348"/>
                <a:gd name="T9" fmla="*/ 0 h 1348"/>
                <a:gd name="T10" fmla="*/ 674 w 1348"/>
                <a:gd name="T11" fmla="*/ 1269 h 1348"/>
                <a:gd name="T12" fmla="*/ 79 w 1348"/>
                <a:gd name="T13" fmla="*/ 674 h 1348"/>
                <a:gd name="T14" fmla="*/ 674 w 1348"/>
                <a:gd name="T15" fmla="*/ 79 h 1348"/>
                <a:gd name="T16" fmla="*/ 1269 w 1348"/>
                <a:gd name="T17" fmla="*/ 674 h 1348"/>
                <a:gd name="T18" fmla="*/ 674 w 1348"/>
                <a:gd name="T19" fmla="*/ 1269 h 1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48" h="1348">
                  <a:moveTo>
                    <a:pt x="674" y="0"/>
                  </a:moveTo>
                  <a:cubicBezTo>
                    <a:pt x="302" y="0"/>
                    <a:pt x="0" y="303"/>
                    <a:pt x="0" y="674"/>
                  </a:cubicBezTo>
                  <a:cubicBezTo>
                    <a:pt x="0" y="1046"/>
                    <a:pt x="302" y="1348"/>
                    <a:pt x="674" y="1348"/>
                  </a:cubicBezTo>
                  <a:cubicBezTo>
                    <a:pt x="1045" y="1348"/>
                    <a:pt x="1348" y="1046"/>
                    <a:pt x="1348" y="674"/>
                  </a:cubicBezTo>
                  <a:cubicBezTo>
                    <a:pt x="1348" y="303"/>
                    <a:pt x="1045" y="0"/>
                    <a:pt x="674" y="0"/>
                  </a:cubicBezTo>
                  <a:close/>
                  <a:moveTo>
                    <a:pt x="674" y="1269"/>
                  </a:moveTo>
                  <a:cubicBezTo>
                    <a:pt x="346" y="1269"/>
                    <a:pt x="79" y="1002"/>
                    <a:pt x="79" y="674"/>
                  </a:cubicBezTo>
                  <a:cubicBezTo>
                    <a:pt x="79" y="346"/>
                    <a:pt x="346" y="79"/>
                    <a:pt x="674" y="79"/>
                  </a:cubicBezTo>
                  <a:cubicBezTo>
                    <a:pt x="1002" y="79"/>
                    <a:pt x="1269" y="346"/>
                    <a:pt x="1269" y="674"/>
                  </a:cubicBezTo>
                  <a:cubicBezTo>
                    <a:pt x="1269" y="1002"/>
                    <a:pt x="1002" y="1269"/>
                    <a:pt x="674" y="1269"/>
                  </a:cubicBez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9" name="Freeform 15"/>
            <p:cNvSpPr/>
            <p:nvPr/>
          </p:nvSpPr>
          <p:spPr bwMode="auto">
            <a:xfrm>
              <a:off x="3185" y="1298"/>
              <a:ext cx="43" cy="114"/>
            </a:xfrm>
            <a:custGeom>
              <a:avLst/>
              <a:gdLst>
                <a:gd name="T0" fmla="*/ 67 w 297"/>
                <a:gd name="T1" fmla="*/ 12 h 771"/>
                <a:gd name="T2" fmla="*/ 12 w 297"/>
                <a:gd name="T3" fmla="*/ 24 h 771"/>
                <a:gd name="T4" fmla="*/ 24 w 297"/>
                <a:gd name="T5" fmla="*/ 78 h 771"/>
                <a:gd name="T6" fmla="*/ 217 w 297"/>
                <a:gd name="T7" fmla="*/ 435 h 771"/>
                <a:gd name="T8" fmla="*/ 120 w 297"/>
                <a:gd name="T9" fmla="*/ 706 h 771"/>
                <a:gd name="T10" fmla="*/ 125 w 297"/>
                <a:gd name="T11" fmla="*/ 762 h 771"/>
                <a:gd name="T12" fmla="*/ 151 w 297"/>
                <a:gd name="T13" fmla="*/ 771 h 771"/>
                <a:gd name="T14" fmla="*/ 181 w 297"/>
                <a:gd name="T15" fmla="*/ 757 h 771"/>
                <a:gd name="T16" fmla="*/ 297 w 297"/>
                <a:gd name="T17" fmla="*/ 435 h 771"/>
                <a:gd name="T18" fmla="*/ 67 w 297"/>
                <a:gd name="T19" fmla="*/ 12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97" h="771">
                  <a:moveTo>
                    <a:pt x="67" y="12"/>
                  </a:moveTo>
                  <a:cubicBezTo>
                    <a:pt x="49" y="0"/>
                    <a:pt x="24" y="5"/>
                    <a:pt x="12" y="24"/>
                  </a:cubicBezTo>
                  <a:cubicBezTo>
                    <a:pt x="0" y="42"/>
                    <a:pt x="5" y="66"/>
                    <a:pt x="24" y="78"/>
                  </a:cubicBezTo>
                  <a:cubicBezTo>
                    <a:pt x="145" y="157"/>
                    <a:pt x="217" y="291"/>
                    <a:pt x="217" y="435"/>
                  </a:cubicBezTo>
                  <a:cubicBezTo>
                    <a:pt x="217" y="534"/>
                    <a:pt x="183" y="630"/>
                    <a:pt x="120" y="706"/>
                  </a:cubicBezTo>
                  <a:cubicBezTo>
                    <a:pt x="106" y="723"/>
                    <a:pt x="108" y="748"/>
                    <a:pt x="125" y="762"/>
                  </a:cubicBezTo>
                  <a:cubicBezTo>
                    <a:pt x="133" y="768"/>
                    <a:pt x="142" y="771"/>
                    <a:pt x="151" y="771"/>
                  </a:cubicBezTo>
                  <a:cubicBezTo>
                    <a:pt x="162" y="771"/>
                    <a:pt x="173" y="766"/>
                    <a:pt x="181" y="757"/>
                  </a:cubicBezTo>
                  <a:cubicBezTo>
                    <a:pt x="256" y="667"/>
                    <a:pt x="297" y="552"/>
                    <a:pt x="297" y="435"/>
                  </a:cubicBezTo>
                  <a:cubicBezTo>
                    <a:pt x="297" y="264"/>
                    <a:pt x="211" y="106"/>
                    <a:pt x="67" y="12"/>
                  </a:cubicBez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0" name="Freeform 16"/>
            <p:cNvSpPr/>
            <p:nvPr/>
          </p:nvSpPr>
          <p:spPr bwMode="auto">
            <a:xfrm>
              <a:off x="3148" y="1288"/>
              <a:ext cx="25" cy="13"/>
            </a:xfrm>
            <a:custGeom>
              <a:avLst/>
              <a:gdLst>
                <a:gd name="T0" fmla="*/ 131 w 167"/>
                <a:gd name="T1" fmla="*/ 9 h 87"/>
                <a:gd name="T2" fmla="*/ 40 w 167"/>
                <a:gd name="T3" fmla="*/ 0 h 87"/>
                <a:gd name="T4" fmla="*/ 0 w 167"/>
                <a:gd name="T5" fmla="*/ 40 h 87"/>
                <a:gd name="T6" fmla="*/ 40 w 167"/>
                <a:gd name="T7" fmla="*/ 80 h 87"/>
                <a:gd name="T8" fmla="*/ 117 w 167"/>
                <a:gd name="T9" fmla="*/ 87 h 87"/>
                <a:gd name="T10" fmla="*/ 124 w 167"/>
                <a:gd name="T11" fmla="*/ 87 h 87"/>
                <a:gd name="T12" fmla="*/ 163 w 167"/>
                <a:gd name="T13" fmla="*/ 55 h 87"/>
                <a:gd name="T14" fmla="*/ 131 w 167"/>
                <a:gd name="T15" fmla="*/ 9 h 8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7" h="87">
                  <a:moveTo>
                    <a:pt x="131" y="9"/>
                  </a:moveTo>
                  <a:cubicBezTo>
                    <a:pt x="101" y="3"/>
                    <a:pt x="71" y="0"/>
                    <a:pt x="40" y="0"/>
                  </a:cubicBezTo>
                  <a:cubicBezTo>
                    <a:pt x="18" y="0"/>
                    <a:pt x="0" y="18"/>
                    <a:pt x="0" y="40"/>
                  </a:cubicBezTo>
                  <a:cubicBezTo>
                    <a:pt x="0" y="62"/>
                    <a:pt x="18" y="80"/>
                    <a:pt x="40" y="80"/>
                  </a:cubicBezTo>
                  <a:cubicBezTo>
                    <a:pt x="66" y="80"/>
                    <a:pt x="92" y="82"/>
                    <a:pt x="117" y="87"/>
                  </a:cubicBezTo>
                  <a:cubicBezTo>
                    <a:pt x="120" y="87"/>
                    <a:pt x="122" y="87"/>
                    <a:pt x="124" y="87"/>
                  </a:cubicBezTo>
                  <a:cubicBezTo>
                    <a:pt x="143" y="87"/>
                    <a:pt x="160" y="74"/>
                    <a:pt x="163" y="55"/>
                  </a:cubicBezTo>
                  <a:cubicBezTo>
                    <a:pt x="167" y="33"/>
                    <a:pt x="153" y="13"/>
                    <a:pt x="131" y="9"/>
                  </a:cubicBez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42" name="Group 19"/>
          <p:cNvGrpSpPr>
            <a:grpSpLocks noChangeAspect="1"/>
          </p:cNvGrpSpPr>
          <p:nvPr/>
        </p:nvGrpSpPr>
        <p:grpSpPr bwMode="auto">
          <a:xfrm>
            <a:off x="10526837" y="3210715"/>
            <a:ext cx="613680" cy="477306"/>
            <a:chOff x="3961" y="1315"/>
            <a:chExt cx="693" cy="539"/>
          </a:xfrm>
        </p:grpSpPr>
        <p:sp>
          <p:nvSpPr>
            <p:cNvPr id="44" name="Freeform 20"/>
            <p:cNvSpPr>
              <a:spLocks noEditPoints="1"/>
            </p:cNvSpPr>
            <p:nvPr/>
          </p:nvSpPr>
          <p:spPr bwMode="auto">
            <a:xfrm>
              <a:off x="3961" y="1315"/>
              <a:ext cx="480" cy="479"/>
            </a:xfrm>
            <a:custGeom>
              <a:avLst/>
              <a:gdLst>
                <a:gd name="T0" fmla="*/ 1502 w 1693"/>
                <a:gd name="T1" fmla="*/ 1013 h 1692"/>
                <a:gd name="T2" fmla="*/ 1693 w 1693"/>
                <a:gd name="T3" fmla="*/ 888 h 1692"/>
                <a:gd name="T4" fmla="*/ 1568 w 1693"/>
                <a:gd name="T5" fmla="*/ 679 h 1692"/>
                <a:gd name="T6" fmla="*/ 1428 w 1693"/>
                <a:gd name="T7" fmla="*/ 501 h 1692"/>
                <a:gd name="T8" fmla="*/ 1475 w 1693"/>
                <a:gd name="T9" fmla="*/ 277 h 1692"/>
                <a:gd name="T10" fmla="*/ 1327 w 1693"/>
                <a:gd name="T11" fmla="*/ 181 h 1692"/>
                <a:gd name="T12" fmla="*/ 1192 w 1693"/>
                <a:gd name="T13" fmla="*/ 264 h 1692"/>
                <a:gd name="T14" fmla="*/ 1013 w 1693"/>
                <a:gd name="T15" fmla="*/ 124 h 1692"/>
                <a:gd name="T16" fmla="*/ 804 w 1693"/>
                <a:gd name="T17" fmla="*/ 0 h 1692"/>
                <a:gd name="T18" fmla="*/ 679 w 1693"/>
                <a:gd name="T19" fmla="*/ 190 h 1692"/>
                <a:gd name="T20" fmla="*/ 454 w 1693"/>
                <a:gd name="T21" fmla="*/ 217 h 1692"/>
                <a:gd name="T22" fmla="*/ 278 w 1693"/>
                <a:gd name="T23" fmla="*/ 217 h 1692"/>
                <a:gd name="T24" fmla="*/ 218 w 1693"/>
                <a:gd name="T25" fmla="*/ 454 h 1692"/>
                <a:gd name="T26" fmla="*/ 191 w 1693"/>
                <a:gd name="T27" fmla="*/ 679 h 1692"/>
                <a:gd name="T28" fmla="*/ 0 w 1693"/>
                <a:gd name="T29" fmla="*/ 803 h 1692"/>
                <a:gd name="T30" fmla="*/ 125 w 1693"/>
                <a:gd name="T31" fmla="*/ 1013 h 1692"/>
                <a:gd name="T32" fmla="*/ 265 w 1693"/>
                <a:gd name="T33" fmla="*/ 1191 h 1692"/>
                <a:gd name="T34" fmla="*/ 218 w 1693"/>
                <a:gd name="T35" fmla="*/ 1414 h 1692"/>
                <a:gd name="T36" fmla="*/ 454 w 1693"/>
                <a:gd name="T37" fmla="*/ 1474 h 1692"/>
                <a:gd name="T38" fmla="*/ 679 w 1693"/>
                <a:gd name="T39" fmla="*/ 1502 h 1692"/>
                <a:gd name="T40" fmla="*/ 804 w 1693"/>
                <a:gd name="T41" fmla="*/ 1692 h 1692"/>
                <a:gd name="T42" fmla="*/ 1013 w 1693"/>
                <a:gd name="T43" fmla="*/ 1568 h 1692"/>
                <a:gd name="T44" fmla="*/ 1192 w 1693"/>
                <a:gd name="T45" fmla="*/ 1428 h 1692"/>
                <a:gd name="T46" fmla="*/ 1415 w 1693"/>
                <a:gd name="T47" fmla="*/ 1474 h 1692"/>
                <a:gd name="T48" fmla="*/ 1475 w 1693"/>
                <a:gd name="T49" fmla="*/ 1238 h 1692"/>
                <a:gd name="T50" fmla="*/ 1419 w 1693"/>
                <a:gd name="T51" fmla="*/ 1358 h 1692"/>
                <a:gd name="T52" fmla="*/ 1295 w 1693"/>
                <a:gd name="T53" fmla="*/ 1418 h 1692"/>
                <a:gd name="T54" fmla="*/ 1175 w 1693"/>
                <a:gd name="T55" fmla="*/ 1344 h 1692"/>
                <a:gd name="T56" fmla="*/ 934 w 1693"/>
                <a:gd name="T57" fmla="*/ 1470 h 1692"/>
                <a:gd name="T58" fmla="*/ 889 w 1693"/>
                <a:gd name="T59" fmla="*/ 1613 h 1692"/>
                <a:gd name="T60" fmla="*/ 759 w 1693"/>
                <a:gd name="T61" fmla="*/ 1568 h 1692"/>
                <a:gd name="T62" fmla="*/ 727 w 1693"/>
                <a:gd name="T63" fmla="*/ 1431 h 1692"/>
                <a:gd name="T64" fmla="*/ 495 w 1693"/>
                <a:gd name="T65" fmla="*/ 1337 h 1692"/>
                <a:gd name="T66" fmla="*/ 398 w 1693"/>
                <a:gd name="T67" fmla="*/ 1418 h 1692"/>
                <a:gd name="T68" fmla="*/ 274 w 1693"/>
                <a:gd name="T69" fmla="*/ 1358 h 1692"/>
                <a:gd name="T70" fmla="*/ 343 w 1693"/>
                <a:gd name="T71" fmla="*/ 1225 h 1692"/>
                <a:gd name="T72" fmla="*/ 261 w 1693"/>
                <a:gd name="T73" fmla="*/ 965 h 1692"/>
                <a:gd name="T74" fmla="*/ 125 w 1693"/>
                <a:gd name="T75" fmla="*/ 933 h 1692"/>
                <a:gd name="T76" fmla="*/ 80 w 1693"/>
                <a:gd name="T77" fmla="*/ 803 h 1692"/>
                <a:gd name="T78" fmla="*/ 222 w 1693"/>
                <a:gd name="T79" fmla="*/ 758 h 1692"/>
                <a:gd name="T80" fmla="*/ 348 w 1693"/>
                <a:gd name="T81" fmla="*/ 517 h 1692"/>
                <a:gd name="T82" fmla="*/ 274 w 1693"/>
                <a:gd name="T83" fmla="*/ 397 h 1692"/>
                <a:gd name="T84" fmla="*/ 334 w 1693"/>
                <a:gd name="T85" fmla="*/ 274 h 1692"/>
                <a:gd name="T86" fmla="*/ 398 w 1693"/>
                <a:gd name="T87" fmla="*/ 274 h 1692"/>
                <a:gd name="T88" fmla="*/ 517 w 1693"/>
                <a:gd name="T89" fmla="*/ 348 h 1692"/>
                <a:gd name="T90" fmla="*/ 759 w 1693"/>
                <a:gd name="T91" fmla="*/ 222 h 1692"/>
                <a:gd name="T92" fmla="*/ 804 w 1693"/>
                <a:gd name="T93" fmla="*/ 79 h 1692"/>
                <a:gd name="T94" fmla="*/ 934 w 1693"/>
                <a:gd name="T95" fmla="*/ 124 h 1692"/>
                <a:gd name="T96" fmla="*/ 966 w 1693"/>
                <a:gd name="T97" fmla="*/ 261 h 1692"/>
                <a:gd name="T98" fmla="*/ 1225 w 1693"/>
                <a:gd name="T99" fmla="*/ 343 h 1692"/>
                <a:gd name="T100" fmla="*/ 1327 w 1693"/>
                <a:gd name="T101" fmla="*/ 260 h 1692"/>
                <a:gd name="T102" fmla="*/ 1419 w 1693"/>
                <a:gd name="T103" fmla="*/ 334 h 1692"/>
                <a:gd name="T104" fmla="*/ 1349 w 1693"/>
                <a:gd name="T105" fmla="*/ 467 h 1692"/>
                <a:gd name="T106" fmla="*/ 1431 w 1693"/>
                <a:gd name="T107" fmla="*/ 726 h 1692"/>
                <a:gd name="T108" fmla="*/ 1568 w 1693"/>
                <a:gd name="T109" fmla="*/ 758 h 1692"/>
                <a:gd name="T110" fmla="*/ 1613 w 1693"/>
                <a:gd name="T111" fmla="*/ 888 h 1692"/>
                <a:gd name="T112" fmla="*/ 1470 w 1693"/>
                <a:gd name="T113" fmla="*/ 933 h 1692"/>
                <a:gd name="T114" fmla="*/ 1344 w 1693"/>
                <a:gd name="T115" fmla="*/ 1175 h 1692"/>
                <a:gd name="T116" fmla="*/ 1419 w 1693"/>
                <a:gd name="T117" fmla="*/ 1294 h 1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693" h="1692">
                  <a:moveTo>
                    <a:pt x="1428" y="1191"/>
                  </a:moveTo>
                  <a:cubicBezTo>
                    <a:pt x="1461" y="1135"/>
                    <a:pt x="1486" y="1076"/>
                    <a:pt x="1502" y="1013"/>
                  </a:cubicBezTo>
                  <a:cubicBezTo>
                    <a:pt x="1568" y="1013"/>
                    <a:pt x="1568" y="1013"/>
                    <a:pt x="1568" y="1013"/>
                  </a:cubicBezTo>
                  <a:cubicBezTo>
                    <a:pt x="1637" y="1013"/>
                    <a:pt x="1693" y="957"/>
                    <a:pt x="1693" y="888"/>
                  </a:cubicBezTo>
                  <a:cubicBezTo>
                    <a:pt x="1693" y="803"/>
                    <a:pt x="1693" y="803"/>
                    <a:pt x="1693" y="803"/>
                  </a:cubicBezTo>
                  <a:cubicBezTo>
                    <a:pt x="1693" y="735"/>
                    <a:pt x="1637" y="679"/>
                    <a:pt x="1568" y="679"/>
                  </a:cubicBezTo>
                  <a:cubicBezTo>
                    <a:pt x="1502" y="679"/>
                    <a:pt x="1502" y="679"/>
                    <a:pt x="1502" y="679"/>
                  </a:cubicBezTo>
                  <a:cubicBezTo>
                    <a:pt x="1486" y="616"/>
                    <a:pt x="1461" y="557"/>
                    <a:pt x="1428" y="501"/>
                  </a:cubicBezTo>
                  <a:cubicBezTo>
                    <a:pt x="1475" y="454"/>
                    <a:pt x="1475" y="454"/>
                    <a:pt x="1475" y="454"/>
                  </a:cubicBezTo>
                  <a:cubicBezTo>
                    <a:pt x="1523" y="405"/>
                    <a:pt x="1523" y="326"/>
                    <a:pt x="1475" y="277"/>
                  </a:cubicBezTo>
                  <a:cubicBezTo>
                    <a:pt x="1415" y="217"/>
                    <a:pt x="1415" y="217"/>
                    <a:pt x="1415" y="217"/>
                  </a:cubicBezTo>
                  <a:cubicBezTo>
                    <a:pt x="1391" y="194"/>
                    <a:pt x="1360" y="181"/>
                    <a:pt x="1327" y="181"/>
                  </a:cubicBezTo>
                  <a:cubicBezTo>
                    <a:pt x="1293" y="181"/>
                    <a:pt x="1262" y="194"/>
                    <a:pt x="1238" y="217"/>
                  </a:cubicBezTo>
                  <a:cubicBezTo>
                    <a:pt x="1192" y="264"/>
                    <a:pt x="1192" y="264"/>
                    <a:pt x="1192" y="264"/>
                  </a:cubicBezTo>
                  <a:cubicBezTo>
                    <a:pt x="1136" y="231"/>
                    <a:pt x="1076" y="206"/>
                    <a:pt x="1013" y="190"/>
                  </a:cubicBezTo>
                  <a:cubicBezTo>
                    <a:pt x="1013" y="124"/>
                    <a:pt x="1013" y="124"/>
                    <a:pt x="1013" y="124"/>
                  </a:cubicBezTo>
                  <a:cubicBezTo>
                    <a:pt x="1013" y="55"/>
                    <a:pt x="958" y="0"/>
                    <a:pt x="889" y="0"/>
                  </a:cubicBezTo>
                  <a:cubicBezTo>
                    <a:pt x="804" y="0"/>
                    <a:pt x="804" y="0"/>
                    <a:pt x="804" y="0"/>
                  </a:cubicBezTo>
                  <a:cubicBezTo>
                    <a:pt x="735" y="0"/>
                    <a:pt x="679" y="55"/>
                    <a:pt x="679" y="124"/>
                  </a:cubicBezTo>
                  <a:cubicBezTo>
                    <a:pt x="679" y="190"/>
                    <a:pt x="679" y="190"/>
                    <a:pt x="679" y="190"/>
                  </a:cubicBezTo>
                  <a:cubicBezTo>
                    <a:pt x="617" y="206"/>
                    <a:pt x="557" y="231"/>
                    <a:pt x="501" y="264"/>
                  </a:cubicBezTo>
                  <a:cubicBezTo>
                    <a:pt x="454" y="217"/>
                    <a:pt x="454" y="217"/>
                    <a:pt x="454" y="217"/>
                  </a:cubicBezTo>
                  <a:cubicBezTo>
                    <a:pt x="431" y="194"/>
                    <a:pt x="399" y="181"/>
                    <a:pt x="366" y="181"/>
                  </a:cubicBezTo>
                  <a:cubicBezTo>
                    <a:pt x="333" y="181"/>
                    <a:pt x="301" y="194"/>
                    <a:pt x="278" y="217"/>
                  </a:cubicBezTo>
                  <a:cubicBezTo>
                    <a:pt x="218" y="277"/>
                    <a:pt x="218" y="277"/>
                    <a:pt x="218" y="277"/>
                  </a:cubicBezTo>
                  <a:cubicBezTo>
                    <a:pt x="169" y="326"/>
                    <a:pt x="169" y="405"/>
                    <a:pt x="218" y="454"/>
                  </a:cubicBezTo>
                  <a:cubicBezTo>
                    <a:pt x="265" y="501"/>
                    <a:pt x="265" y="501"/>
                    <a:pt x="265" y="501"/>
                  </a:cubicBezTo>
                  <a:cubicBezTo>
                    <a:pt x="231" y="557"/>
                    <a:pt x="207" y="616"/>
                    <a:pt x="191" y="679"/>
                  </a:cubicBezTo>
                  <a:cubicBezTo>
                    <a:pt x="125" y="679"/>
                    <a:pt x="125" y="679"/>
                    <a:pt x="125" y="679"/>
                  </a:cubicBezTo>
                  <a:cubicBezTo>
                    <a:pt x="56" y="679"/>
                    <a:pt x="0" y="735"/>
                    <a:pt x="0" y="803"/>
                  </a:cubicBezTo>
                  <a:cubicBezTo>
                    <a:pt x="0" y="888"/>
                    <a:pt x="0" y="888"/>
                    <a:pt x="0" y="888"/>
                  </a:cubicBezTo>
                  <a:cubicBezTo>
                    <a:pt x="0" y="957"/>
                    <a:pt x="56" y="1013"/>
                    <a:pt x="125" y="1013"/>
                  </a:cubicBezTo>
                  <a:cubicBezTo>
                    <a:pt x="191" y="1013"/>
                    <a:pt x="191" y="1013"/>
                    <a:pt x="191" y="1013"/>
                  </a:cubicBezTo>
                  <a:cubicBezTo>
                    <a:pt x="207" y="1076"/>
                    <a:pt x="231" y="1135"/>
                    <a:pt x="265" y="1191"/>
                  </a:cubicBezTo>
                  <a:cubicBezTo>
                    <a:pt x="218" y="1238"/>
                    <a:pt x="218" y="1238"/>
                    <a:pt x="218" y="1238"/>
                  </a:cubicBezTo>
                  <a:cubicBezTo>
                    <a:pt x="169" y="1287"/>
                    <a:pt x="169" y="1366"/>
                    <a:pt x="218" y="1414"/>
                  </a:cubicBezTo>
                  <a:cubicBezTo>
                    <a:pt x="278" y="1474"/>
                    <a:pt x="278" y="1474"/>
                    <a:pt x="278" y="1474"/>
                  </a:cubicBezTo>
                  <a:cubicBezTo>
                    <a:pt x="327" y="1523"/>
                    <a:pt x="406" y="1523"/>
                    <a:pt x="454" y="1474"/>
                  </a:cubicBezTo>
                  <a:cubicBezTo>
                    <a:pt x="501" y="1428"/>
                    <a:pt x="501" y="1428"/>
                    <a:pt x="501" y="1428"/>
                  </a:cubicBezTo>
                  <a:cubicBezTo>
                    <a:pt x="557" y="1461"/>
                    <a:pt x="617" y="1486"/>
                    <a:pt x="679" y="1502"/>
                  </a:cubicBezTo>
                  <a:cubicBezTo>
                    <a:pt x="679" y="1568"/>
                    <a:pt x="679" y="1568"/>
                    <a:pt x="679" y="1568"/>
                  </a:cubicBezTo>
                  <a:cubicBezTo>
                    <a:pt x="679" y="1636"/>
                    <a:pt x="735" y="1692"/>
                    <a:pt x="804" y="1692"/>
                  </a:cubicBezTo>
                  <a:cubicBezTo>
                    <a:pt x="889" y="1692"/>
                    <a:pt x="889" y="1692"/>
                    <a:pt x="889" y="1692"/>
                  </a:cubicBezTo>
                  <a:cubicBezTo>
                    <a:pt x="958" y="1692"/>
                    <a:pt x="1013" y="1636"/>
                    <a:pt x="1013" y="1568"/>
                  </a:cubicBezTo>
                  <a:cubicBezTo>
                    <a:pt x="1013" y="1502"/>
                    <a:pt x="1013" y="1502"/>
                    <a:pt x="1013" y="1502"/>
                  </a:cubicBezTo>
                  <a:cubicBezTo>
                    <a:pt x="1076" y="1486"/>
                    <a:pt x="1136" y="1461"/>
                    <a:pt x="1192" y="1428"/>
                  </a:cubicBezTo>
                  <a:cubicBezTo>
                    <a:pt x="1238" y="1474"/>
                    <a:pt x="1238" y="1474"/>
                    <a:pt x="1238" y="1474"/>
                  </a:cubicBezTo>
                  <a:cubicBezTo>
                    <a:pt x="1287" y="1523"/>
                    <a:pt x="1366" y="1523"/>
                    <a:pt x="1415" y="1474"/>
                  </a:cubicBezTo>
                  <a:cubicBezTo>
                    <a:pt x="1475" y="1414"/>
                    <a:pt x="1475" y="1414"/>
                    <a:pt x="1475" y="1414"/>
                  </a:cubicBezTo>
                  <a:cubicBezTo>
                    <a:pt x="1523" y="1366"/>
                    <a:pt x="1523" y="1287"/>
                    <a:pt x="1475" y="1238"/>
                  </a:cubicBezTo>
                  <a:lnTo>
                    <a:pt x="1428" y="1191"/>
                  </a:lnTo>
                  <a:close/>
                  <a:moveTo>
                    <a:pt x="1419" y="1358"/>
                  </a:moveTo>
                  <a:cubicBezTo>
                    <a:pt x="1358" y="1418"/>
                    <a:pt x="1358" y="1418"/>
                    <a:pt x="1358" y="1418"/>
                  </a:cubicBezTo>
                  <a:cubicBezTo>
                    <a:pt x="1341" y="1436"/>
                    <a:pt x="1312" y="1436"/>
                    <a:pt x="1295" y="1418"/>
                  </a:cubicBezTo>
                  <a:cubicBezTo>
                    <a:pt x="1225" y="1349"/>
                    <a:pt x="1225" y="1349"/>
                    <a:pt x="1225" y="1349"/>
                  </a:cubicBezTo>
                  <a:cubicBezTo>
                    <a:pt x="1212" y="1335"/>
                    <a:pt x="1191" y="1333"/>
                    <a:pt x="1175" y="1344"/>
                  </a:cubicBezTo>
                  <a:cubicBezTo>
                    <a:pt x="1111" y="1386"/>
                    <a:pt x="1040" y="1416"/>
                    <a:pt x="966" y="1431"/>
                  </a:cubicBezTo>
                  <a:cubicBezTo>
                    <a:pt x="947" y="1435"/>
                    <a:pt x="934" y="1451"/>
                    <a:pt x="934" y="1470"/>
                  </a:cubicBezTo>
                  <a:cubicBezTo>
                    <a:pt x="934" y="1568"/>
                    <a:pt x="934" y="1568"/>
                    <a:pt x="934" y="1568"/>
                  </a:cubicBezTo>
                  <a:cubicBezTo>
                    <a:pt x="934" y="1592"/>
                    <a:pt x="914" y="1613"/>
                    <a:pt x="889" y="1613"/>
                  </a:cubicBezTo>
                  <a:cubicBezTo>
                    <a:pt x="804" y="1613"/>
                    <a:pt x="804" y="1613"/>
                    <a:pt x="804" y="1613"/>
                  </a:cubicBezTo>
                  <a:cubicBezTo>
                    <a:pt x="779" y="1613"/>
                    <a:pt x="759" y="1592"/>
                    <a:pt x="759" y="1568"/>
                  </a:cubicBezTo>
                  <a:cubicBezTo>
                    <a:pt x="759" y="1470"/>
                    <a:pt x="759" y="1470"/>
                    <a:pt x="759" y="1470"/>
                  </a:cubicBezTo>
                  <a:cubicBezTo>
                    <a:pt x="759" y="1451"/>
                    <a:pt x="745" y="1435"/>
                    <a:pt x="727" y="1431"/>
                  </a:cubicBezTo>
                  <a:cubicBezTo>
                    <a:pt x="652" y="1416"/>
                    <a:pt x="582" y="1386"/>
                    <a:pt x="517" y="1344"/>
                  </a:cubicBezTo>
                  <a:cubicBezTo>
                    <a:pt x="511" y="1339"/>
                    <a:pt x="503" y="1337"/>
                    <a:pt x="495" y="1337"/>
                  </a:cubicBezTo>
                  <a:cubicBezTo>
                    <a:pt x="485" y="1337"/>
                    <a:pt x="475" y="1341"/>
                    <a:pt x="467" y="1349"/>
                  </a:cubicBezTo>
                  <a:cubicBezTo>
                    <a:pt x="398" y="1418"/>
                    <a:pt x="398" y="1418"/>
                    <a:pt x="398" y="1418"/>
                  </a:cubicBezTo>
                  <a:cubicBezTo>
                    <a:pt x="380" y="1436"/>
                    <a:pt x="352" y="1436"/>
                    <a:pt x="334" y="1418"/>
                  </a:cubicBezTo>
                  <a:cubicBezTo>
                    <a:pt x="274" y="1358"/>
                    <a:pt x="274" y="1358"/>
                    <a:pt x="274" y="1358"/>
                  </a:cubicBezTo>
                  <a:cubicBezTo>
                    <a:pt x="257" y="1340"/>
                    <a:pt x="257" y="1312"/>
                    <a:pt x="274" y="1294"/>
                  </a:cubicBezTo>
                  <a:cubicBezTo>
                    <a:pt x="343" y="1225"/>
                    <a:pt x="343" y="1225"/>
                    <a:pt x="343" y="1225"/>
                  </a:cubicBezTo>
                  <a:cubicBezTo>
                    <a:pt x="357" y="1212"/>
                    <a:pt x="359" y="1191"/>
                    <a:pt x="348" y="1175"/>
                  </a:cubicBezTo>
                  <a:cubicBezTo>
                    <a:pt x="306" y="1111"/>
                    <a:pt x="277" y="1040"/>
                    <a:pt x="261" y="965"/>
                  </a:cubicBezTo>
                  <a:cubicBezTo>
                    <a:pt x="258" y="947"/>
                    <a:pt x="241" y="933"/>
                    <a:pt x="222" y="933"/>
                  </a:cubicBezTo>
                  <a:cubicBezTo>
                    <a:pt x="125" y="933"/>
                    <a:pt x="125" y="933"/>
                    <a:pt x="125" y="933"/>
                  </a:cubicBezTo>
                  <a:cubicBezTo>
                    <a:pt x="100" y="933"/>
                    <a:pt x="80" y="913"/>
                    <a:pt x="80" y="888"/>
                  </a:cubicBezTo>
                  <a:cubicBezTo>
                    <a:pt x="80" y="803"/>
                    <a:pt x="80" y="803"/>
                    <a:pt x="80" y="803"/>
                  </a:cubicBezTo>
                  <a:cubicBezTo>
                    <a:pt x="80" y="779"/>
                    <a:pt x="100" y="758"/>
                    <a:pt x="125" y="758"/>
                  </a:cubicBezTo>
                  <a:cubicBezTo>
                    <a:pt x="222" y="758"/>
                    <a:pt x="222" y="758"/>
                    <a:pt x="222" y="758"/>
                  </a:cubicBezTo>
                  <a:cubicBezTo>
                    <a:pt x="241" y="758"/>
                    <a:pt x="258" y="745"/>
                    <a:pt x="261" y="726"/>
                  </a:cubicBezTo>
                  <a:cubicBezTo>
                    <a:pt x="277" y="652"/>
                    <a:pt x="306" y="581"/>
                    <a:pt x="348" y="517"/>
                  </a:cubicBezTo>
                  <a:cubicBezTo>
                    <a:pt x="359" y="501"/>
                    <a:pt x="357" y="480"/>
                    <a:pt x="343" y="467"/>
                  </a:cubicBezTo>
                  <a:cubicBezTo>
                    <a:pt x="274" y="397"/>
                    <a:pt x="274" y="397"/>
                    <a:pt x="274" y="397"/>
                  </a:cubicBezTo>
                  <a:cubicBezTo>
                    <a:pt x="257" y="380"/>
                    <a:pt x="257" y="351"/>
                    <a:pt x="274" y="334"/>
                  </a:cubicBezTo>
                  <a:cubicBezTo>
                    <a:pt x="334" y="274"/>
                    <a:pt x="334" y="274"/>
                    <a:pt x="334" y="274"/>
                  </a:cubicBezTo>
                  <a:cubicBezTo>
                    <a:pt x="343" y="265"/>
                    <a:pt x="354" y="260"/>
                    <a:pt x="366" y="260"/>
                  </a:cubicBezTo>
                  <a:cubicBezTo>
                    <a:pt x="378" y="260"/>
                    <a:pt x="389" y="265"/>
                    <a:pt x="398" y="274"/>
                  </a:cubicBezTo>
                  <a:cubicBezTo>
                    <a:pt x="467" y="343"/>
                    <a:pt x="467" y="343"/>
                    <a:pt x="467" y="343"/>
                  </a:cubicBezTo>
                  <a:cubicBezTo>
                    <a:pt x="481" y="356"/>
                    <a:pt x="502" y="358"/>
                    <a:pt x="517" y="348"/>
                  </a:cubicBezTo>
                  <a:cubicBezTo>
                    <a:pt x="582" y="305"/>
                    <a:pt x="652" y="276"/>
                    <a:pt x="727" y="261"/>
                  </a:cubicBezTo>
                  <a:cubicBezTo>
                    <a:pt x="745" y="257"/>
                    <a:pt x="759" y="241"/>
                    <a:pt x="759" y="222"/>
                  </a:cubicBezTo>
                  <a:cubicBezTo>
                    <a:pt x="759" y="124"/>
                    <a:pt x="759" y="124"/>
                    <a:pt x="759" y="124"/>
                  </a:cubicBezTo>
                  <a:cubicBezTo>
                    <a:pt x="759" y="99"/>
                    <a:pt x="779" y="79"/>
                    <a:pt x="804" y="79"/>
                  </a:cubicBezTo>
                  <a:cubicBezTo>
                    <a:pt x="889" y="79"/>
                    <a:pt x="889" y="79"/>
                    <a:pt x="889" y="79"/>
                  </a:cubicBezTo>
                  <a:cubicBezTo>
                    <a:pt x="914" y="79"/>
                    <a:pt x="934" y="99"/>
                    <a:pt x="934" y="124"/>
                  </a:cubicBezTo>
                  <a:cubicBezTo>
                    <a:pt x="934" y="222"/>
                    <a:pt x="934" y="222"/>
                    <a:pt x="934" y="222"/>
                  </a:cubicBezTo>
                  <a:cubicBezTo>
                    <a:pt x="934" y="241"/>
                    <a:pt x="947" y="257"/>
                    <a:pt x="966" y="261"/>
                  </a:cubicBezTo>
                  <a:cubicBezTo>
                    <a:pt x="1040" y="276"/>
                    <a:pt x="1111" y="305"/>
                    <a:pt x="1175" y="348"/>
                  </a:cubicBezTo>
                  <a:cubicBezTo>
                    <a:pt x="1191" y="358"/>
                    <a:pt x="1212" y="356"/>
                    <a:pt x="1225" y="343"/>
                  </a:cubicBezTo>
                  <a:cubicBezTo>
                    <a:pt x="1295" y="274"/>
                    <a:pt x="1295" y="274"/>
                    <a:pt x="1295" y="274"/>
                  </a:cubicBezTo>
                  <a:cubicBezTo>
                    <a:pt x="1303" y="265"/>
                    <a:pt x="1315" y="260"/>
                    <a:pt x="1327" y="260"/>
                  </a:cubicBezTo>
                  <a:cubicBezTo>
                    <a:pt x="1339" y="260"/>
                    <a:pt x="1350" y="265"/>
                    <a:pt x="1358" y="274"/>
                  </a:cubicBezTo>
                  <a:cubicBezTo>
                    <a:pt x="1419" y="334"/>
                    <a:pt x="1419" y="334"/>
                    <a:pt x="1419" y="334"/>
                  </a:cubicBezTo>
                  <a:cubicBezTo>
                    <a:pt x="1436" y="351"/>
                    <a:pt x="1436" y="380"/>
                    <a:pt x="1419" y="398"/>
                  </a:cubicBezTo>
                  <a:cubicBezTo>
                    <a:pt x="1349" y="467"/>
                    <a:pt x="1349" y="467"/>
                    <a:pt x="1349" y="467"/>
                  </a:cubicBezTo>
                  <a:cubicBezTo>
                    <a:pt x="1336" y="480"/>
                    <a:pt x="1334" y="501"/>
                    <a:pt x="1344" y="517"/>
                  </a:cubicBezTo>
                  <a:cubicBezTo>
                    <a:pt x="1387" y="581"/>
                    <a:pt x="1416" y="652"/>
                    <a:pt x="1431" y="726"/>
                  </a:cubicBezTo>
                  <a:cubicBezTo>
                    <a:pt x="1435" y="745"/>
                    <a:pt x="1451" y="758"/>
                    <a:pt x="1470" y="758"/>
                  </a:cubicBezTo>
                  <a:cubicBezTo>
                    <a:pt x="1568" y="758"/>
                    <a:pt x="1568" y="758"/>
                    <a:pt x="1568" y="758"/>
                  </a:cubicBezTo>
                  <a:cubicBezTo>
                    <a:pt x="1593" y="758"/>
                    <a:pt x="1613" y="779"/>
                    <a:pt x="1613" y="803"/>
                  </a:cubicBezTo>
                  <a:cubicBezTo>
                    <a:pt x="1613" y="888"/>
                    <a:pt x="1613" y="888"/>
                    <a:pt x="1613" y="888"/>
                  </a:cubicBezTo>
                  <a:cubicBezTo>
                    <a:pt x="1613" y="913"/>
                    <a:pt x="1593" y="933"/>
                    <a:pt x="1568" y="933"/>
                  </a:cubicBezTo>
                  <a:cubicBezTo>
                    <a:pt x="1470" y="933"/>
                    <a:pt x="1470" y="933"/>
                    <a:pt x="1470" y="933"/>
                  </a:cubicBezTo>
                  <a:cubicBezTo>
                    <a:pt x="1451" y="933"/>
                    <a:pt x="1435" y="947"/>
                    <a:pt x="1431" y="965"/>
                  </a:cubicBezTo>
                  <a:cubicBezTo>
                    <a:pt x="1416" y="1040"/>
                    <a:pt x="1387" y="1111"/>
                    <a:pt x="1344" y="1175"/>
                  </a:cubicBezTo>
                  <a:cubicBezTo>
                    <a:pt x="1334" y="1191"/>
                    <a:pt x="1336" y="1212"/>
                    <a:pt x="1349" y="1225"/>
                  </a:cubicBezTo>
                  <a:cubicBezTo>
                    <a:pt x="1419" y="1294"/>
                    <a:pt x="1419" y="1294"/>
                    <a:pt x="1419" y="1294"/>
                  </a:cubicBezTo>
                  <a:cubicBezTo>
                    <a:pt x="1436" y="1312"/>
                    <a:pt x="1436" y="1340"/>
                    <a:pt x="1419" y="1358"/>
                  </a:cubicBez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5" name="Freeform 21"/>
            <p:cNvSpPr/>
            <p:nvPr/>
          </p:nvSpPr>
          <p:spPr bwMode="auto">
            <a:xfrm>
              <a:off x="4224" y="1415"/>
              <a:ext cx="50" cy="33"/>
            </a:xfrm>
            <a:custGeom>
              <a:avLst/>
              <a:gdLst>
                <a:gd name="T0" fmla="*/ 34 w 175"/>
                <a:gd name="T1" fmla="*/ 83 h 118"/>
                <a:gd name="T2" fmla="*/ 111 w 175"/>
                <a:gd name="T3" fmla="*/ 113 h 118"/>
                <a:gd name="T4" fmla="*/ 130 w 175"/>
                <a:gd name="T5" fmla="*/ 118 h 118"/>
                <a:gd name="T6" fmla="*/ 165 w 175"/>
                <a:gd name="T7" fmla="*/ 96 h 118"/>
                <a:gd name="T8" fmla="*/ 148 w 175"/>
                <a:gd name="T9" fmla="*/ 42 h 118"/>
                <a:gd name="T10" fmla="*/ 55 w 175"/>
                <a:gd name="T11" fmla="*/ 6 h 118"/>
                <a:gd name="T12" fmla="*/ 6 w 175"/>
                <a:gd name="T13" fmla="*/ 34 h 118"/>
                <a:gd name="T14" fmla="*/ 34 w 175"/>
                <a:gd name="T15" fmla="*/ 83 h 1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5" h="118">
                  <a:moveTo>
                    <a:pt x="34" y="83"/>
                  </a:moveTo>
                  <a:cubicBezTo>
                    <a:pt x="60" y="90"/>
                    <a:pt x="87" y="101"/>
                    <a:pt x="111" y="113"/>
                  </a:cubicBezTo>
                  <a:cubicBezTo>
                    <a:pt x="117" y="116"/>
                    <a:pt x="123" y="118"/>
                    <a:pt x="130" y="118"/>
                  </a:cubicBezTo>
                  <a:cubicBezTo>
                    <a:pt x="144" y="118"/>
                    <a:pt x="158" y="110"/>
                    <a:pt x="165" y="96"/>
                  </a:cubicBezTo>
                  <a:cubicBezTo>
                    <a:pt x="175" y="76"/>
                    <a:pt x="167" y="52"/>
                    <a:pt x="148" y="42"/>
                  </a:cubicBezTo>
                  <a:cubicBezTo>
                    <a:pt x="118" y="27"/>
                    <a:pt x="87" y="15"/>
                    <a:pt x="55" y="6"/>
                  </a:cubicBezTo>
                  <a:cubicBezTo>
                    <a:pt x="34" y="0"/>
                    <a:pt x="12" y="12"/>
                    <a:pt x="6" y="34"/>
                  </a:cubicBezTo>
                  <a:cubicBezTo>
                    <a:pt x="0" y="55"/>
                    <a:pt x="13" y="77"/>
                    <a:pt x="34" y="83"/>
                  </a:cubicBez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6" name="Freeform 22"/>
            <p:cNvSpPr/>
            <p:nvPr/>
          </p:nvSpPr>
          <p:spPr bwMode="auto">
            <a:xfrm>
              <a:off x="4059" y="1486"/>
              <a:ext cx="34" cy="56"/>
            </a:xfrm>
            <a:custGeom>
              <a:avLst/>
              <a:gdLst>
                <a:gd name="T0" fmla="*/ 36 w 123"/>
                <a:gd name="T1" fmla="*/ 194 h 195"/>
                <a:gd name="T2" fmla="*/ 43 w 123"/>
                <a:gd name="T3" fmla="*/ 195 h 195"/>
                <a:gd name="T4" fmla="*/ 82 w 123"/>
                <a:gd name="T5" fmla="*/ 162 h 195"/>
                <a:gd name="T6" fmla="*/ 114 w 123"/>
                <a:gd name="T7" fmla="*/ 62 h 195"/>
                <a:gd name="T8" fmla="*/ 94 w 123"/>
                <a:gd name="T9" fmla="*/ 9 h 195"/>
                <a:gd name="T10" fmla="*/ 42 w 123"/>
                <a:gd name="T11" fmla="*/ 28 h 195"/>
                <a:gd name="T12" fmla="*/ 4 w 123"/>
                <a:gd name="T13" fmla="*/ 148 h 195"/>
                <a:gd name="T14" fmla="*/ 36 w 123"/>
                <a:gd name="T15" fmla="*/ 194 h 19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3" h="195">
                  <a:moveTo>
                    <a:pt x="36" y="194"/>
                  </a:moveTo>
                  <a:cubicBezTo>
                    <a:pt x="38" y="195"/>
                    <a:pt x="41" y="195"/>
                    <a:pt x="43" y="195"/>
                  </a:cubicBezTo>
                  <a:cubicBezTo>
                    <a:pt x="62" y="195"/>
                    <a:pt x="79" y="181"/>
                    <a:pt x="82" y="162"/>
                  </a:cubicBezTo>
                  <a:cubicBezTo>
                    <a:pt x="89" y="128"/>
                    <a:pt x="99" y="94"/>
                    <a:pt x="114" y="62"/>
                  </a:cubicBezTo>
                  <a:cubicBezTo>
                    <a:pt x="123" y="42"/>
                    <a:pt x="114" y="18"/>
                    <a:pt x="94" y="9"/>
                  </a:cubicBezTo>
                  <a:cubicBezTo>
                    <a:pt x="74" y="0"/>
                    <a:pt x="51" y="9"/>
                    <a:pt x="42" y="28"/>
                  </a:cubicBezTo>
                  <a:cubicBezTo>
                    <a:pt x="24" y="67"/>
                    <a:pt x="12" y="107"/>
                    <a:pt x="4" y="148"/>
                  </a:cubicBezTo>
                  <a:cubicBezTo>
                    <a:pt x="0" y="169"/>
                    <a:pt x="14" y="190"/>
                    <a:pt x="36" y="194"/>
                  </a:cubicBez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7" name="Freeform 23"/>
            <p:cNvSpPr/>
            <p:nvPr/>
          </p:nvSpPr>
          <p:spPr bwMode="auto">
            <a:xfrm>
              <a:off x="4059" y="1566"/>
              <a:ext cx="130" cy="130"/>
            </a:xfrm>
            <a:custGeom>
              <a:avLst/>
              <a:gdLst>
                <a:gd name="T0" fmla="*/ 425 w 461"/>
                <a:gd name="T1" fmla="*/ 378 h 457"/>
                <a:gd name="T2" fmla="*/ 82 w 461"/>
                <a:gd name="T3" fmla="*/ 36 h 457"/>
                <a:gd name="T4" fmla="*/ 36 w 461"/>
                <a:gd name="T5" fmla="*/ 4 h 457"/>
                <a:gd name="T6" fmla="*/ 4 w 461"/>
                <a:gd name="T7" fmla="*/ 50 h 457"/>
                <a:gd name="T8" fmla="*/ 410 w 461"/>
                <a:gd name="T9" fmla="*/ 456 h 457"/>
                <a:gd name="T10" fmla="*/ 417 w 461"/>
                <a:gd name="T11" fmla="*/ 457 h 457"/>
                <a:gd name="T12" fmla="*/ 457 w 461"/>
                <a:gd name="T13" fmla="*/ 424 h 457"/>
                <a:gd name="T14" fmla="*/ 425 w 461"/>
                <a:gd name="T15" fmla="*/ 378 h 45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61" h="457">
                  <a:moveTo>
                    <a:pt x="425" y="378"/>
                  </a:moveTo>
                  <a:cubicBezTo>
                    <a:pt x="252" y="346"/>
                    <a:pt x="114" y="209"/>
                    <a:pt x="82" y="36"/>
                  </a:cubicBezTo>
                  <a:cubicBezTo>
                    <a:pt x="78" y="14"/>
                    <a:pt x="57" y="0"/>
                    <a:pt x="36" y="4"/>
                  </a:cubicBezTo>
                  <a:cubicBezTo>
                    <a:pt x="14" y="8"/>
                    <a:pt x="0" y="28"/>
                    <a:pt x="4" y="50"/>
                  </a:cubicBezTo>
                  <a:cubicBezTo>
                    <a:pt x="42" y="255"/>
                    <a:pt x="205" y="419"/>
                    <a:pt x="410" y="456"/>
                  </a:cubicBezTo>
                  <a:cubicBezTo>
                    <a:pt x="413" y="457"/>
                    <a:pt x="415" y="457"/>
                    <a:pt x="417" y="457"/>
                  </a:cubicBezTo>
                  <a:cubicBezTo>
                    <a:pt x="436" y="457"/>
                    <a:pt x="453" y="443"/>
                    <a:pt x="457" y="424"/>
                  </a:cubicBezTo>
                  <a:cubicBezTo>
                    <a:pt x="461" y="403"/>
                    <a:pt x="446" y="382"/>
                    <a:pt x="425" y="378"/>
                  </a:cubicBez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8" name="Freeform 24"/>
            <p:cNvSpPr/>
            <p:nvPr/>
          </p:nvSpPr>
          <p:spPr bwMode="auto">
            <a:xfrm>
              <a:off x="4285" y="1451"/>
              <a:ext cx="59" cy="151"/>
            </a:xfrm>
            <a:custGeom>
              <a:avLst/>
              <a:gdLst>
                <a:gd name="T0" fmla="*/ 73 w 211"/>
                <a:gd name="T1" fmla="*/ 17 h 532"/>
                <a:gd name="T2" fmla="*/ 17 w 211"/>
                <a:gd name="T3" fmla="*/ 15 h 532"/>
                <a:gd name="T4" fmla="*/ 15 w 211"/>
                <a:gd name="T5" fmla="*/ 72 h 532"/>
                <a:gd name="T6" fmla="*/ 131 w 211"/>
                <a:gd name="T7" fmla="*/ 365 h 532"/>
                <a:gd name="T8" fmla="*/ 115 w 211"/>
                <a:gd name="T9" fmla="*/ 481 h 532"/>
                <a:gd name="T10" fmla="*/ 143 w 211"/>
                <a:gd name="T11" fmla="*/ 531 h 532"/>
                <a:gd name="T12" fmla="*/ 154 w 211"/>
                <a:gd name="T13" fmla="*/ 532 h 532"/>
                <a:gd name="T14" fmla="*/ 192 w 211"/>
                <a:gd name="T15" fmla="*/ 503 h 532"/>
                <a:gd name="T16" fmla="*/ 211 w 211"/>
                <a:gd name="T17" fmla="*/ 365 h 532"/>
                <a:gd name="T18" fmla="*/ 73 w 211"/>
                <a:gd name="T19" fmla="*/ 17 h 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1" h="532">
                  <a:moveTo>
                    <a:pt x="73" y="17"/>
                  </a:moveTo>
                  <a:cubicBezTo>
                    <a:pt x="58" y="1"/>
                    <a:pt x="32" y="0"/>
                    <a:pt x="17" y="15"/>
                  </a:cubicBezTo>
                  <a:cubicBezTo>
                    <a:pt x="1" y="30"/>
                    <a:pt x="0" y="56"/>
                    <a:pt x="15" y="72"/>
                  </a:cubicBezTo>
                  <a:cubicBezTo>
                    <a:pt x="90" y="151"/>
                    <a:pt x="131" y="255"/>
                    <a:pt x="131" y="365"/>
                  </a:cubicBezTo>
                  <a:cubicBezTo>
                    <a:pt x="131" y="404"/>
                    <a:pt x="126" y="444"/>
                    <a:pt x="115" y="481"/>
                  </a:cubicBezTo>
                  <a:cubicBezTo>
                    <a:pt x="109" y="503"/>
                    <a:pt x="122" y="525"/>
                    <a:pt x="143" y="531"/>
                  </a:cubicBezTo>
                  <a:cubicBezTo>
                    <a:pt x="147" y="532"/>
                    <a:pt x="150" y="532"/>
                    <a:pt x="154" y="532"/>
                  </a:cubicBezTo>
                  <a:cubicBezTo>
                    <a:pt x="171" y="532"/>
                    <a:pt x="187" y="521"/>
                    <a:pt x="192" y="503"/>
                  </a:cubicBezTo>
                  <a:cubicBezTo>
                    <a:pt x="205" y="458"/>
                    <a:pt x="211" y="412"/>
                    <a:pt x="211" y="365"/>
                  </a:cubicBezTo>
                  <a:cubicBezTo>
                    <a:pt x="211" y="235"/>
                    <a:pt x="162" y="111"/>
                    <a:pt x="73" y="17"/>
                  </a:cubicBez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9" name="Freeform 25"/>
            <p:cNvSpPr>
              <a:spLocks noEditPoints="1"/>
            </p:cNvSpPr>
            <p:nvPr/>
          </p:nvSpPr>
          <p:spPr bwMode="auto">
            <a:xfrm>
              <a:off x="4391" y="1567"/>
              <a:ext cx="268" cy="287"/>
            </a:xfrm>
            <a:custGeom>
              <a:avLst/>
              <a:gdLst>
                <a:gd name="T0" fmla="*/ 846 w 947"/>
                <a:gd name="T1" fmla="*/ 578 h 1013"/>
                <a:gd name="T2" fmla="*/ 846 w 947"/>
                <a:gd name="T3" fmla="*/ 436 h 1013"/>
                <a:gd name="T4" fmla="*/ 912 w 947"/>
                <a:gd name="T5" fmla="*/ 253 h 1013"/>
                <a:gd name="T6" fmla="*/ 721 w 947"/>
                <a:gd name="T7" fmla="*/ 220 h 1013"/>
                <a:gd name="T8" fmla="*/ 598 w 947"/>
                <a:gd name="T9" fmla="*/ 125 h 1013"/>
                <a:gd name="T10" fmla="*/ 349 w 947"/>
                <a:gd name="T11" fmla="*/ 125 h 1013"/>
                <a:gd name="T12" fmla="*/ 226 w 947"/>
                <a:gd name="T13" fmla="*/ 220 h 1013"/>
                <a:gd name="T14" fmla="*/ 110 w 947"/>
                <a:gd name="T15" fmla="*/ 195 h 1013"/>
                <a:gd name="T16" fmla="*/ 80 w 947"/>
                <a:gd name="T17" fmla="*/ 424 h 1013"/>
                <a:gd name="T18" fmla="*/ 94 w 947"/>
                <a:gd name="T19" fmla="*/ 507 h 1013"/>
                <a:gd name="T20" fmla="*/ 80 w 947"/>
                <a:gd name="T21" fmla="*/ 590 h 1013"/>
                <a:gd name="T22" fmla="*/ 205 w 947"/>
                <a:gd name="T23" fmla="*/ 806 h 1013"/>
                <a:gd name="T24" fmla="*/ 349 w 947"/>
                <a:gd name="T25" fmla="*/ 865 h 1013"/>
                <a:gd name="T26" fmla="*/ 473 w 947"/>
                <a:gd name="T27" fmla="*/ 1013 h 1013"/>
                <a:gd name="T28" fmla="*/ 598 w 947"/>
                <a:gd name="T29" fmla="*/ 865 h 1013"/>
                <a:gd name="T30" fmla="*/ 742 w 947"/>
                <a:gd name="T31" fmla="*/ 806 h 1013"/>
                <a:gd name="T32" fmla="*/ 867 w 947"/>
                <a:gd name="T33" fmla="*/ 590 h 1013"/>
                <a:gd name="T34" fmla="*/ 782 w 947"/>
                <a:gd name="T35" fmla="*/ 737 h 1013"/>
                <a:gd name="T36" fmla="*/ 687 w 947"/>
                <a:gd name="T37" fmla="*/ 717 h 1013"/>
                <a:gd name="T38" fmla="*/ 519 w 947"/>
                <a:gd name="T39" fmla="*/ 835 h 1013"/>
                <a:gd name="T40" fmla="*/ 473 w 947"/>
                <a:gd name="T41" fmla="*/ 934 h 1013"/>
                <a:gd name="T42" fmla="*/ 428 w 947"/>
                <a:gd name="T43" fmla="*/ 835 h 1013"/>
                <a:gd name="T44" fmla="*/ 260 w 947"/>
                <a:gd name="T45" fmla="*/ 717 h 1013"/>
                <a:gd name="T46" fmla="*/ 211 w 947"/>
                <a:gd name="T47" fmla="*/ 710 h 1013"/>
                <a:gd name="T48" fmla="*/ 104 w 947"/>
                <a:gd name="T49" fmla="*/ 720 h 1013"/>
                <a:gd name="T50" fmla="*/ 166 w 947"/>
                <a:gd name="T51" fmla="*/ 632 h 1013"/>
                <a:gd name="T52" fmla="*/ 174 w 947"/>
                <a:gd name="T53" fmla="*/ 507 h 1013"/>
                <a:gd name="T54" fmla="*/ 166 w 947"/>
                <a:gd name="T55" fmla="*/ 382 h 1013"/>
                <a:gd name="T56" fmla="*/ 104 w 947"/>
                <a:gd name="T57" fmla="*/ 293 h 1013"/>
                <a:gd name="T58" fmla="*/ 165 w 947"/>
                <a:gd name="T59" fmla="*/ 277 h 1013"/>
                <a:gd name="T60" fmla="*/ 260 w 947"/>
                <a:gd name="T61" fmla="*/ 297 h 1013"/>
                <a:gd name="T62" fmla="*/ 428 w 947"/>
                <a:gd name="T63" fmla="*/ 178 h 1013"/>
                <a:gd name="T64" fmla="*/ 473 w 947"/>
                <a:gd name="T65" fmla="*/ 80 h 1013"/>
                <a:gd name="T66" fmla="*/ 519 w 947"/>
                <a:gd name="T67" fmla="*/ 178 h 1013"/>
                <a:gd name="T68" fmla="*/ 687 w 947"/>
                <a:gd name="T69" fmla="*/ 297 h 1013"/>
                <a:gd name="T70" fmla="*/ 782 w 947"/>
                <a:gd name="T71" fmla="*/ 277 h 1013"/>
                <a:gd name="T72" fmla="*/ 827 w 947"/>
                <a:gd name="T73" fmla="*/ 355 h 1013"/>
                <a:gd name="T74" fmla="*/ 762 w 947"/>
                <a:gd name="T75" fmla="*/ 427 h 1013"/>
                <a:gd name="T76" fmla="*/ 762 w 947"/>
                <a:gd name="T77" fmla="*/ 587 h 1013"/>
                <a:gd name="T78" fmla="*/ 827 w 947"/>
                <a:gd name="T79" fmla="*/ 659 h 10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947" h="1013">
                  <a:moveTo>
                    <a:pt x="867" y="590"/>
                  </a:moveTo>
                  <a:cubicBezTo>
                    <a:pt x="846" y="578"/>
                    <a:pt x="846" y="578"/>
                    <a:pt x="846" y="578"/>
                  </a:cubicBezTo>
                  <a:cubicBezTo>
                    <a:pt x="851" y="554"/>
                    <a:pt x="853" y="530"/>
                    <a:pt x="853" y="507"/>
                  </a:cubicBezTo>
                  <a:cubicBezTo>
                    <a:pt x="853" y="483"/>
                    <a:pt x="851" y="459"/>
                    <a:pt x="846" y="436"/>
                  </a:cubicBezTo>
                  <a:cubicBezTo>
                    <a:pt x="867" y="424"/>
                    <a:pt x="867" y="424"/>
                    <a:pt x="867" y="424"/>
                  </a:cubicBezTo>
                  <a:cubicBezTo>
                    <a:pt x="926" y="389"/>
                    <a:pt x="947" y="313"/>
                    <a:pt x="912" y="253"/>
                  </a:cubicBezTo>
                  <a:cubicBezTo>
                    <a:pt x="878" y="194"/>
                    <a:pt x="802" y="173"/>
                    <a:pt x="742" y="208"/>
                  </a:cubicBezTo>
                  <a:cubicBezTo>
                    <a:pt x="721" y="220"/>
                    <a:pt x="721" y="220"/>
                    <a:pt x="721" y="220"/>
                  </a:cubicBezTo>
                  <a:cubicBezTo>
                    <a:pt x="685" y="188"/>
                    <a:pt x="643" y="164"/>
                    <a:pt x="598" y="149"/>
                  </a:cubicBezTo>
                  <a:cubicBezTo>
                    <a:pt x="598" y="125"/>
                    <a:pt x="598" y="125"/>
                    <a:pt x="598" y="125"/>
                  </a:cubicBezTo>
                  <a:cubicBezTo>
                    <a:pt x="598" y="56"/>
                    <a:pt x="542" y="0"/>
                    <a:pt x="473" y="0"/>
                  </a:cubicBezTo>
                  <a:cubicBezTo>
                    <a:pt x="405" y="0"/>
                    <a:pt x="349" y="56"/>
                    <a:pt x="349" y="125"/>
                  </a:cubicBezTo>
                  <a:cubicBezTo>
                    <a:pt x="349" y="149"/>
                    <a:pt x="349" y="149"/>
                    <a:pt x="349" y="149"/>
                  </a:cubicBezTo>
                  <a:cubicBezTo>
                    <a:pt x="304" y="164"/>
                    <a:pt x="262" y="188"/>
                    <a:pt x="226" y="220"/>
                  </a:cubicBezTo>
                  <a:cubicBezTo>
                    <a:pt x="205" y="208"/>
                    <a:pt x="205" y="208"/>
                    <a:pt x="205" y="208"/>
                  </a:cubicBezTo>
                  <a:cubicBezTo>
                    <a:pt x="176" y="191"/>
                    <a:pt x="143" y="187"/>
                    <a:pt x="110" y="195"/>
                  </a:cubicBezTo>
                  <a:cubicBezTo>
                    <a:pt x="78" y="204"/>
                    <a:pt x="51" y="224"/>
                    <a:pt x="35" y="253"/>
                  </a:cubicBezTo>
                  <a:cubicBezTo>
                    <a:pt x="0" y="313"/>
                    <a:pt x="21" y="389"/>
                    <a:pt x="80" y="424"/>
                  </a:cubicBezTo>
                  <a:cubicBezTo>
                    <a:pt x="101" y="436"/>
                    <a:pt x="101" y="436"/>
                    <a:pt x="101" y="436"/>
                  </a:cubicBezTo>
                  <a:cubicBezTo>
                    <a:pt x="96" y="459"/>
                    <a:pt x="94" y="483"/>
                    <a:pt x="94" y="507"/>
                  </a:cubicBezTo>
                  <a:cubicBezTo>
                    <a:pt x="94" y="530"/>
                    <a:pt x="96" y="554"/>
                    <a:pt x="101" y="578"/>
                  </a:cubicBezTo>
                  <a:cubicBezTo>
                    <a:pt x="80" y="590"/>
                    <a:pt x="80" y="590"/>
                    <a:pt x="80" y="590"/>
                  </a:cubicBezTo>
                  <a:cubicBezTo>
                    <a:pt x="21" y="624"/>
                    <a:pt x="0" y="701"/>
                    <a:pt x="35" y="760"/>
                  </a:cubicBezTo>
                  <a:cubicBezTo>
                    <a:pt x="69" y="820"/>
                    <a:pt x="145" y="840"/>
                    <a:pt x="205" y="806"/>
                  </a:cubicBezTo>
                  <a:cubicBezTo>
                    <a:pt x="226" y="794"/>
                    <a:pt x="226" y="794"/>
                    <a:pt x="226" y="794"/>
                  </a:cubicBezTo>
                  <a:cubicBezTo>
                    <a:pt x="262" y="825"/>
                    <a:pt x="304" y="849"/>
                    <a:pt x="349" y="865"/>
                  </a:cubicBezTo>
                  <a:cubicBezTo>
                    <a:pt x="349" y="889"/>
                    <a:pt x="349" y="889"/>
                    <a:pt x="349" y="889"/>
                  </a:cubicBezTo>
                  <a:cubicBezTo>
                    <a:pt x="349" y="958"/>
                    <a:pt x="405" y="1013"/>
                    <a:pt x="473" y="1013"/>
                  </a:cubicBezTo>
                  <a:cubicBezTo>
                    <a:pt x="542" y="1013"/>
                    <a:pt x="598" y="958"/>
                    <a:pt x="598" y="889"/>
                  </a:cubicBezTo>
                  <a:cubicBezTo>
                    <a:pt x="598" y="865"/>
                    <a:pt x="598" y="865"/>
                    <a:pt x="598" y="865"/>
                  </a:cubicBezTo>
                  <a:cubicBezTo>
                    <a:pt x="643" y="849"/>
                    <a:pt x="685" y="825"/>
                    <a:pt x="721" y="794"/>
                  </a:cubicBezTo>
                  <a:cubicBezTo>
                    <a:pt x="742" y="806"/>
                    <a:pt x="742" y="806"/>
                    <a:pt x="742" y="806"/>
                  </a:cubicBezTo>
                  <a:cubicBezTo>
                    <a:pt x="802" y="840"/>
                    <a:pt x="878" y="820"/>
                    <a:pt x="912" y="760"/>
                  </a:cubicBezTo>
                  <a:cubicBezTo>
                    <a:pt x="947" y="701"/>
                    <a:pt x="926" y="624"/>
                    <a:pt x="867" y="590"/>
                  </a:cubicBezTo>
                  <a:close/>
                  <a:moveTo>
                    <a:pt x="843" y="720"/>
                  </a:moveTo>
                  <a:cubicBezTo>
                    <a:pt x="831" y="742"/>
                    <a:pt x="803" y="749"/>
                    <a:pt x="782" y="737"/>
                  </a:cubicBezTo>
                  <a:cubicBezTo>
                    <a:pt x="736" y="710"/>
                    <a:pt x="736" y="710"/>
                    <a:pt x="736" y="710"/>
                  </a:cubicBezTo>
                  <a:cubicBezTo>
                    <a:pt x="720" y="701"/>
                    <a:pt x="700" y="704"/>
                    <a:pt x="687" y="717"/>
                  </a:cubicBezTo>
                  <a:cubicBezTo>
                    <a:pt x="649" y="755"/>
                    <a:pt x="601" y="783"/>
                    <a:pt x="548" y="797"/>
                  </a:cubicBezTo>
                  <a:cubicBezTo>
                    <a:pt x="531" y="801"/>
                    <a:pt x="519" y="817"/>
                    <a:pt x="519" y="835"/>
                  </a:cubicBezTo>
                  <a:cubicBezTo>
                    <a:pt x="519" y="889"/>
                    <a:pt x="519" y="889"/>
                    <a:pt x="519" y="889"/>
                  </a:cubicBezTo>
                  <a:cubicBezTo>
                    <a:pt x="519" y="914"/>
                    <a:pt x="498" y="934"/>
                    <a:pt x="473" y="934"/>
                  </a:cubicBezTo>
                  <a:cubicBezTo>
                    <a:pt x="449" y="934"/>
                    <a:pt x="428" y="914"/>
                    <a:pt x="428" y="889"/>
                  </a:cubicBezTo>
                  <a:cubicBezTo>
                    <a:pt x="428" y="835"/>
                    <a:pt x="428" y="835"/>
                    <a:pt x="428" y="835"/>
                  </a:cubicBezTo>
                  <a:cubicBezTo>
                    <a:pt x="428" y="817"/>
                    <a:pt x="416" y="801"/>
                    <a:pt x="399" y="797"/>
                  </a:cubicBezTo>
                  <a:cubicBezTo>
                    <a:pt x="346" y="783"/>
                    <a:pt x="298" y="755"/>
                    <a:pt x="260" y="717"/>
                  </a:cubicBezTo>
                  <a:cubicBezTo>
                    <a:pt x="252" y="709"/>
                    <a:pt x="242" y="705"/>
                    <a:pt x="231" y="705"/>
                  </a:cubicBezTo>
                  <a:cubicBezTo>
                    <a:pt x="224" y="705"/>
                    <a:pt x="218" y="707"/>
                    <a:pt x="211" y="710"/>
                  </a:cubicBezTo>
                  <a:cubicBezTo>
                    <a:pt x="165" y="737"/>
                    <a:pt x="165" y="737"/>
                    <a:pt x="165" y="737"/>
                  </a:cubicBezTo>
                  <a:cubicBezTo>
                    <a:pt x="144" y="749"/>
                    <a:pt x="116" y="742"/>
                    <a:pt x="104" y="720"/>
                  </a:cubicBezTo>
                  <a:cubicBezTo>
                    <a:pt x="91" y="699"/>
                    <a:pt x="99" y="671"/>
                    <a:pt x="120" y="659"/>
                  </a:cubicBezTo>
                  <a:cubicBezTo>
                    <a:pt x="166" y="632"/>
                    <a:pt x="166" y="632"/>
                    <a:pt x="166" y="632"/>
                  </a:cubicBezTo>
                  <a:cubicBezTo>
                    <a:pt x="182" y="623"/>
                    <a:pt x="190" y="604"/>
                    <a:pt x="185" y="587"/>
                  </a:cubicBezTo>
                  <a:cubicBezTo>
                    <a:pt x="177" y="560"/>
                    <a:pt x="174" y="533"/>
                    <a:pt x="174" y="507"/>
                  </a:cubicBezTo>
                  <a:cubicBezTo>
                    <a:pt x="174" y="480"/>
                    <a:pt x="177" y="453"/>
                    <a:pt x="185" y="427"/>
                  </a:cubicBezTo>
                  <a:cubicBezTo>
                    <a:pt x="190" y="409"/>
                    <a:pt x="182" y="391"/>
                    <a:pt x="166" y="382"/>
                  </a:cubicBezTo>
                  <a:cubicBezTo>
                    <a:pt x="120" y="355"/>
                    <a:pt x="120" y="355"/>
                    <a:pt x="120" y="355"/>
                  </a:cubicBezTo>
                  <a:cubicBezTo>
                    <a:pt x="99" y="342"/>
                    <a:pt x="91" y="315"/>
                    <a:pt x="104" y="293"/>
                  </a:cubicBezTo>
                  <a:cubicBezTo>
                    <a:pt x="110" y="283"/>
                    <a:pt x="119" y="275"/>
                    <a:pt x="131" y="272"/>
                  </a:cubicBezTo>
                  <a:cubicBezTo>
                    <a:pt x="143" y="269"/>
                    <a:pt x="155" y="271"/>
                    <a:pt x="165" y="277"/>
                  </a:cubicBezTo>
                  <a:cubicBezTo>
                    <a:pt x="211" y="303"/>
                    <a:pt x="211" y="303"/>
                    <a:pt x="211" y="303"/>
                  </a:cubicBezTo>
                  <a:cubicBezTo>
                    <a:pt x="227" y="312"/>
                    <a:pt x="247" y="310"/>
                    <a:pt x="260" y="297"/>
                  </a:cubicBezTo>
                  <a:cubicBezTo>
                    <a:pt x="298" y="258"/>
                    <a:pt x="346" y="230"/>
                    <a:pt x="399" y="217"/>
                  </a:cubicBezTo>
                  <a:cubicBezTo>
                    <a:pt x="416" y="212"/>
                    <a:pt x="428" y="196"/>
                    <a:pt x="428" y="178"/>
                  </a:cubicBezTo>
                  <a:cubicBezTo>
                    <a:pt x="428" y="125"/>
                    <a:pt x="428" y="125"/>
                    <a:pt x="428" y="125"/>
                  </a:cubicBezTo>
                  <a:cubicBezTo>
                    <a:pt x="428" y="100"/>
                    <a:pt x="449" y="80"/>
                    <a:pt x="473" y="80"/>
                  </a:cubicBezTo>
                  <a:cubicBezTo>
                    <a:pt x="498" y="80"/>
                    <a:pt x="519" y="100"/>
                    <a:pt x="519" y="125"/>
                  </a:cubicBezTo>
                  <a:cubicBezTo>
                    <a:pt x="519" y="178"/>
                    <a:pt x="519" y="178"/>
                    <a:pt x="519" y="178"/>
                  </a:cubicBezTo>
                  <a:cubicBezTo>
                    <a:pt x="519" y="196"/>
                    <a:pt x="531" y="212"/>
                    <a:pt x="548" y="217"/>
                  </a:cubicBezTo>
                  <a:cubicBezTo>
                    <a:pt x="601" y="230"/>
                    <a:pt x="649" y="258"/>
                    <a:pt x="687" y="297"/>
                  </a:cubicBezTo>
                  <a:cubicBezTo>
                    <a:pt x="700" y="310"/>
                    <a:pt x="720" y="312"/>
                    <a:pt x="736" y="303"/>
                  </a:cubicBezTo>
                  <a:cubicBezTo>
                    <a:pt x="782" y="277"/>
                    <a:pt x="782" y="277"/>
                    <a:pt x="782" y="277"/>
                  </a:cubicBezTo>
                  <a:cubicBezTo>
                    <a:pt x="803" y="264"/>
                    <a:pt x="831" y="272"/>
                    <a:pt x="843" y="293"/>
                  </a:cubicBezTo>
                  <a:cubicBezTo>
                    <a:pt x="856" y="315"/>
                    <a:pt x="848" y="342"/>
                    <a:pt x="827" y="355"/>
                  </a:cubicBezTo>
                  <a:cubicBezTo>
                    <a:pt x="781" y="381"/>
                    <a:pt x="781" y="381"/>
                    <a:pt x="781" y="381"/>
                  </a:cubicBezTo>
                  <a:cubicBezTo>
                    <a:pt x="765" y="391"/>
                    <a:pt x="757" y="409"/>
                    <a:pt x="762" y="427"/>
                  </a:cubicBezTo>
                  <a:cubicBezTo>
                    <a:pt x="770" y="453"/>
                    <a:pt x="773" y="480"/>
                    <a:pt x="773" y="507"/>
                  </a:cubicBezTo>
                  <a:cubicBezTo>
                    <a:pt x="773" y="533"/>
                    <a:pt x="770" y="560"/>
                    <a:pt x="762" y="587"/>
                  </a:cubicBezTo>
                  <a:cubicBezTo>
                    <a:pt x="757" y="604"/>
                    <a:pt x="765" y="623"/>
                    <a:pt x="781" y="632"/>
                  </a:cubicBezTo>
                  <a:cubicBezTo>
                    <a:pt x="827" y="659"/>
                    <a:pt x="827" y="659"/>
                    <a:pt x="827" y="659"/>
                  </a:cubicBezTo>
                  <a:cubicBezTo>
                    <a:pt x="848" y="671"/>
                    <a:pt x="856" y="699"/>
                    <a:pt x="843" y="720"/>
                  </a:cubicBez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3" name="AutoShape 18"/>
            <p:cNvSpPr>
              <a:spLocks noChangeAspect="1" noChangeArrowheads="1" noTextEdit="1"/>
            </p:cNvSpPr>
            <p:nvPr/>
          </p:nvSpPr>
          <p:spPr bwMode="auto">
            <a:xfrm>
              <a:off x="3961" y="1315"/>
              <a:ext cx="693" cy="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0" name="Freeform 26"/>
            <p:cNvSpPr>
              <a:spLocks noEditPoints="1"/>
            </p:cNvSpPr>
            <p:nvPr/>
          </p:nvSpPr>
          <p:spPr bwMode="auto">
            <a:xfrm>
              <a:off x="4478" y="1663"/>
              <a:ext cx="95" cy="95"/>
            </a:xfrm>
            <a:custGeom>
              <a:avLst/>
              <a:gdLst>
                <a:gd name="T0" fmla="*/ 167 w 335"/>
                <a:gd name="T1" fmla="*/ 0 h 334"/>
                <a:gd name="T2" fmla="*/ 0 w 335"/>
                <a:gd name="T3" fmla="*/ 167 h 334"/>
                <a:gd name="T4" fmla="*/ 167 w 335"/>
                <a:gd name="T5" fmla="*/ 334 h 334"/>
                <a:gd name="T6" fmla="*/ 335 w 335"/>
                <a:gd name="T7" fmla="*/ 167 h 334"/>
                <a:gd name="T8" fmla="*/ 167 w 335"/>
                <a:gd name="T9" fmla="*/ 0 h 334"/>
                <a:gd name="T10" fmla="*/ 167 w 335"/>
                <a:gd name="T11" fmla="*/ 254 h 334"/>
                <a:gd name="T12" fmla="*/ 80 w 335"/>
                <a:gd name="T13" fmla="*/ 167 h 334"/>
                <a:gd name="T14" fmla="*/ 167 w 335"/>
                <a:gd name="T15" fmla="*/ 79 h 334"/>
                <a:gd name="T16" fmla="*/ 255 w 335"/>
                <a:gd name="T17" fmla="*/ 167 h 334"/>
                <a:gd name="T18" fmla="*/ 167 w 335"/>
                <a:gd name="T19" fmla="*/ 254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5" h="334">
                  <a:moveTo>
                    <a:pt x="167" y="0"/>
                  </a:moveTo>
                  <a:cubicBezTo>
                    <a:pt x="75" y="0"/>
                    <a:pt x="0" y="75"/>
                    <a:pt x="0" y="167"/>
                  </a:cubicBezTo>
                  <a:cubicBezTo>
                    <a:pt x="0" y="259"/>
                    <a:pt x="75" y="334"/>
                    <a:pt x="167" y="334"/>
                  </a:cubicBezTo>
                  <a:cubicBezTo>
                    <a:pt x="260" y="334"/>
                    <a:pt x="335" y="259"/>
                    <a:pt x="335" y="167"/>
                  </a:cubicBezTo>
                  <a:cubicBezTo>
                    <a:pt x="335" y="75"/>
                    <a:pt x="260" y="0"/>
                    <a:pt x="167" y="0"/>
                  </a:cubicBezTo>
                  <a:close/>
                  <a:moveTo>
                    <a:pt x="167" y="254"/>
                  </a:moveTo>
                  <a:cubicBezTo>
                    <a:pt x="119" y="254"/>
                    <a:pt x="80" y="215"/>
                    <a:pt x="80" y="167"/>
                  </a:cubicBezTo>
                  <a:cubicBezTo>
                    <a:pt x="80" y="118"/>
                    <a:pt x="119" y="79"/>
                    <a:pt x="167" y="79"/>
                  </a:cubicBezTo>
                  <a:cubicBezTo>
                    <a:pt x="216" y="79"/>
                    <a:pt x="255" y="118"/>
                    <a:pt x="255" y="167"/>
                  </a:cubicBezTo>
                  <a:cubicBezTo>
                    <a:pt x="255" y="215"/>
                    <a:pt x="216" y="254"/>
                    <a:pt x="167" y="254"/>
                  </a:cubicBez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1" name="Freeform 27"/>
            <p:cNvSpPr>
              <a:spLocks noEditPoints="1"/>
            </p:cNvSpPr>
            <p:nvPr/>
          </p:nvSpPr>
          <p:spPr bwMode="auto">
            <a:xfrm>
              <a:off x="4105" y="1459"/>
              <a:ext cx="191" cy="191"/>
            </a:xfrm>
            <a:custGeom>
              <a:avLst/>
              <a:gdLst>
                <a:gd name="T0" fmla="*/ 337 w 674"/>
                <a:gd name="T1" fmla="*/ 0 h 674"/>
                <a:gd name="T2" fmla="*/ 0 w 674"/>
                <a:gd name="T3" fmla="*/ 337 h 674"/>
                <a:gd name="T4" fmla="*/ 337 w 674"/>
                <a:gd name="T5" fmla="*/ 674 h 674"/>
                <a:gd name="T6" fmla="*/ 674 w 674"/>
                <a:gd name="T7" fmla="*/ 337 h 674"/>
                <a:gd name="T8" fmla="*/ 337 w 674"/>
                <a:gd name="T9" fmla="*/ 0 h 674"/>
                <a:gd name="T10" fmla="*/ 337 w 674"/>
                <a:gd name="T11" fmla="*/ 594 h 674"/>
                <a:gd name="T12" fmla="*/ 80 w 674"/>
                <a:gd name="T13" fmla="*/ 337 h 674"/>
                <a:gd name="T14" fmla="*/ 337 w 674"/>
                <a:gd name="T15" fmla="*/ 80 h 674"/>
                <a:gd name="T16" fmla="*/ 595 w 674"/>
                <a:gd name="T17" fmla="*/ 337 h 674"/>
                <a:gd name="T18" fmla="*/ 337 w 674"/>
                <a:gd name="T19" fmla="*/ 594 h 6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74" h="674">
                  <a:moveTo>
                    <a:pt x="337" y="0"/>
                  </a:moveTo>
                  <a:cubicBezTo>
                    <a:pt x="152" y="0"/>
                    <a:pt x="0" y="151"/>
                    <a:pt x="0" y="337"/>
                  </a:cubicBezTo>
                  <a:cubicBezTo>
                    <a:pt x="0" y="523"/>
                    <a:pt x="152" y="674"/>
                    <a:pt x="337" y="674"/>
                  </a:cubicBezTo>
                  <a:cubicBezTo>
                    <a:pt x="523" y="674"/>
                    <a:pt x="674" y="523"/>
                    <a:pt x="674" y="337"/>
                  </a:cubicBezTo>
                  <a:cubicBezTo>
                    <a:pt x="674" y="151"/>
                    <a:pt x="523" y="0"/>
                    <a:pt x="337" y="0"/>
                  </a:cubicBezTo>
                  <a:close/>
                  <a:moveTo>
                    <a:pt x="337" y="594"/>
                  </a:moveTo>
                  <a:cubicBezTo>
                    <a:pt x="195" y="594"/>
                    <a:pt x="80" y="479"/>
                    <a:pt x="80" y="337"/>
                  </a:cubicBezTo>
                  <a:cubicBezTo>
                    <a:pt x="80" y="195"/>
                    <a:pt x="195" y="80"/>
                    <a:pt x="337" y="80"/>
                  </a:cubicBezTo>
                  <a:cubicBezTo>
                    <a:pt x="479" y="80"/>
                    <a:pt x="595" y="195"/>
                    <a:pt x="595" y="337"/>
                  </a:cubicBezTo>
                  <a:cubicBezTo>
                    <a:pt x="595" y="479"/>
                    <a:pt x="479" y="594"/>
                    <a:pt x="337" y="594"/>
                  </a:cubicBez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53" name="Group 30"/>
          <p:cNvGrpSpPr>
            <a:grpSpLocks noChangeAspect="1"/>
          </p:cNvGrpSpPr>
          <p:nvPr/>
        </p:nvGrpSpPr>
        <p:grpSpPr bwMode="auto">
          <a:xfrm>
            <a:off x="1159473" y="3198255"/>
            <a:ext cx="485317" cy="501650"/>
            <a:chOff x="3684" y="1052"/>
            <a:chExt cx="624" cy="645"/>
          </a:xfrm>
        </p:grpSpPr>
        <p:sp>
          <p:nvSpPr>
            <p:cNvPr id="54" name="AutoShape 29"/>
            <p:cNvSpPr>
              <a:spLocks noChangeAspect="1" noChangeArrowheads="1" noTextEdit="1"/>
            </p:cNvSpPr>
            <p:nvPr/>
          </p:nvSpPr>
          <p:spPr bwMode="auto">
            <a:xfrm>
              <a:off x="3684" y="1052"/>
              <a:ext cx="624" cy="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5" name="Freeform 31"/>
            <p:cNvSpPr>
              <a:spLocks noEditPoints="1"/>
            </p:cNvSpPr>
            <p:nvPr/>
          </p:nvSpPr>
          <p:spPr bwMode="auto">
            <a:xfrm>
              <a:off x="3684" y="1052"/>
              <a:ext cx="624" cy="645"/>
            </a:xfrm>
            <a:custGeom>
              <a:avLst/>
              <a:gdLst>
                <a:gd name="T0" fmla="*/ 2070 w 2364"/>
                <a:gd name="T1" fmla="*/ 0 h 2448"/>
                <a:gd name="T2" fmla="*/ 294 w 2364"/>
                <a:gd name="T3" fmla="*/ 0 h 2448"/>
                <a:gd name="T4" fmla="*/ 0 w 2364"/>
                <a:gd name="T5" fmla="*/ 293 h 2448"/>
                <a:gd name="T6" fmla="*/ 0 w 2364"/>
                <a:gd name="T7" fmla="*/ 2155 h 2448"/>
                <a:gd name="T8" fmla="*/ 294 w 2364"/>
                <a:gd name="T9" fmla="*/ 2448 h 2448"/>
                <a:gd name="T10" fmla="*/ 2070 w 2364"/>
                <a:gd name="T11" fmla="*/ 2448 h 2448"/>
                <a:gd name="T12" fmla="*/ 2364 w 2364"/>
                <a:gd name="T13" fmla="*/ 2155 h 2448"/>
                <a:gd name="T14" fmla="*/ 2364 w 2364"/>
                <a:gd name="T15" fmla="*/ 293 h 2448"/>
                <a:gd name="T16" fmla="*/ 2070 w 2364"/>
                <a:gd name="T17" fmla="*/ 0 h 2448"/>
                <a:gd name="T18" fmla="*/ 2284 w 2364"/>
                <a:gd name="T19" fmla="*/ 2155 h 2448"/>
                <a:gd name="T20" fmla="*/ 2070 w 2364"/>
                <a:gd name="T21" fmla="*/ 2369 h 2448"/>
                <a:gd name="T22" fmla="*/ 294 w 2364"/>
                <a:gd name="T23" fmla="*/ 2369 h 2448"/>
                <a:gd name="T24" fmla="*/ 80 w 2364"/>
                <a:gd name="T25" fmla="*/ 2155 h 2448"/>
                <a:gd name="T26" fmla="*/ 80 w 2364"/>
                <a:gd name="T27" fmla="*/ 293 h 2448"/>
                <a:gd name="T28" fmla="*/ 294 w 2364"/>
                <a:gd name="T29" fmla="*/ 79 h 2448"/>
                <a:gd name="T30" fmla="*/ 2070 w 2364"/>
                <a:gd name="T31" fmla="*/ 79 h 2448"/>
                <a:gd name="T32" fmla="*/ 2284 w 2364"/>
                <a:gd name="T33" fmla="*/ 293 h 2448"/>
                <a:gd name="T34" fmla="*/ 2284 w 2364"/>
                <a:gd name="T35" fmla="*/ 2155 h 2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64" h="2448">
                  <a:moveTo>
                    <a:pt x="2070" y="0"/>
                  </a:moveTo>
                  <a:cubicBezTo>
                    <a:pt x="294" y="0"/>
                    <a:pt x="294" y="0"/>
                    <a:pt x="294" y="0"/>
                  </a:cubicBezTo>
                  <a:cubicBezTo>
                    <a:pt x="132" y="0"/>
                    <a:pt x="0" y="132"/>
                    <a:pt x="0" y="293"/>
                  </a:cubicBezTo>
                  <a:cubicBezTo>
                    <a:pt x="0" y="2155"/>
                    <a:pt x="0" y="2155"/>
                    <a:pt x="0" y="2155"/>
                  </a:cubicBezTo>
                  <a:cubicBezTo>
                    <a:pt x="0" y="2316"/>
                    <a:pt x="132" y="2448"/>
                    <a:pt x="294" y="2448"/>
                  </a:cubicBezTo>
                  <a:cubicBezTo>
                    <a:pt x="2070" y="2448"/>
                    <a:pt x="2070" y="2448"/>
                    <a:pt x="2070" y="2448"/>
                  </a:cubicBezTo>
                  <a:cubicBezTo>
                    <a:pt x="2232" y="2448"/>
                    <a:pt x="2364" y="2316"/>
                    <a:pt x="2364" y="2155"/>
                  </a:cubicBezTo>
                  <a:cubicBezTo>
                    <a:pt x="2364" y="293"/>
                    <a:pt x="2364" y="293"/>
                    <a:pt x="2364" y="293"/>
                  </a:cubicBezTo>
                  <a:cubicBezTo>
                    <a:pt x="2364" y="132"/>
                    <a:pt x="2232" y="0"/>
                    <a:pt x="2070" y="0"/>
                  </a:cubicBezTo>
                  <a:close/>
                  <a:moveTo>
                    <a:pt x="2284" y="2155"/>
                  </a:moveTo>
                  <a:cubicBezTo>
                    <a:pt x="2284" y="2273"/>
                    <a:pt x="2188" y="2369"/>
                    <a:pt x="2070" y="2369"/>
                  </a:cubicBezTo>
                  <a:cubicBezTo>
                    <a:pt x="294" y="2369"/>
                    <a:pt x="294" y="2369"/>
                    <a:pt x="294" y="2369"/>
                  </a:cubicBezTo>
                  <a:cubicBezTo>
                    <a:pt x="176" y="2369"/>
                    <a:pt x="80" y="2273"/>
                    <a:pt x="80" y="2155"/>
                  </a:cubicBezTo>
                  <a:cubicBezTo>
                    <a:pt x="80" y="293"/>
                    <a:pt x="80" y="293"/>
                    <a:pt x="80" y="293"/>
                  </a:cubicBezTo>
                  <a:cubicBezTo>
                    <a:pt x="80" y="175"/>
                    <a:pt x="176" y="79"/>
                    <a:pt x="294" y="79"/>
                  </a:cubicBezTo>
                  <a:cubicBezTo>
                    <a:pt x="2070" y="79"/>
                    <a:pt x="2070" y="79"/>
                    <a:pt x="2070" y="79"/>
                  </a:cubicBezTo>
                  <a:cubicBezTo>
                    <a:pt x="2188" y="79"/>
                    <a:pt x="2284" y="175"/>
                    <a:pt x="2284" y="293"/>
                  </a:cubicBezTo>
                  <a:lnTo>
                    <a:pt x="2284" y="2155"/>
                  </a:ln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6" name="Freeform 32"/>
            <p:cNvSpPr>
              <a:spLocks noEditPoints="1"/>
            </p:cNvSpPr>
            <p:nvPr/>
          </p:nvSpPr>
          <p:spPr bwMode="auto">
            <a:xfrm>
              <a:off x="3740" y="1487"/>
              <a:ext cx="155" cy="155"/>
            </a:xfrm>
            <a:custGeom>
              <a:avLst/>
              <a:gdLst>
                <a:gd name="T0" fmla="*/ 462 w 587"/>
                <a:gd name="T1" fmla="*/ 0 h 587"/>
                <a:gd name="T2" fmla="*/ 124 w 587"/>
                <a:gd name="T3" fmla="*/ 0 h 587"/>
                <a:gd name="T4" fmla="*/ 0 w 587"/>
                <a:gd name="T5" fmla="*/ 124 h 587"/>
                <a:gd name="T6" fmla="*/ 0 w 587"/>
                <a:gd name="T7" fmla="*/ 462 h 587"/>
                <a:gd name="T8" fmla="*/ 124 w 587"/>
                <a:gd name="T9" fmla="*/ 587 h 587"/>
                <a:gd name="T10" fmla="*/ 462 w 587"/>
                <a:gd name="T11" fmla="*/ 587 h 587"/>
                <a:gd name="T12" fmla="*/ 587 w 587"/>
                <a:gd name="T13" fmla="*/ 462 h 587"/>
                <a:gd name="T14" fmla="*/ 587 w 587"/>
                <a:gd name="T15" fmla="*/ 124 h 587"/>
                <a:gd name="T16" fmla="*/ 462 w 587"/>
                <a:gd name="T17" fmla="*/ 0 h 587"/>
                <a:gd name="T18" fmla="*/ 507 w 587"/>
                <a:gd name="T19" fmla="*/ 462 h 587"/>
                <a:gd name="T20" fmla="*/ 462 w 587"/>
                <a:gd name="T21" fmla="*/ 507 h 587"/>
                <a:gd name="T22" fmla="*/ 124 w 587"/>
                <a:gd name="T23" fmla="*/ 507 h 587"/>
                <a:gd name="T24" fmla="*/ 79 w 587"/>
                <a:gd name="T25" fmla="*/ 462 h 587"/>
                <a:gd name="T26" fmla="*/ 79 w 587"/>
                <a:gd name="T27" fmla="*/ 124 h 587"/>
                <a:gd name="T28" fmla="*/ 124 w 587"/>
                <a:gd name="T29" fmla="*/ 79 h 587"/>
                <a:gd name="T30" fmla="*/ 462 w 587"/>
                <a:gd name="T31" fmla="*/ 79 h 587"/>
                <a:gd name="T32" fmla="*/ 507 w 587"/>
                <a:gd name="T33" fmla="*/ 124 h 587"/>
                <a:gd name="T34" fmla="*/ 507 w 587"/>
                <a:gd name="T35" fmla="*/ 462 h 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7" h="587">
                  <a:moveTo>
                    <a:pt x="462" y="0"/>
                  </a:moveTo>
                  <a:cubicBezTo>
                    <a:pt x="124" y="0"/>
                    <a:pt x="124" y="0"/>
                    <a:pt x="124" y="0"/>
                  </a:cubicBezTo>
                  <a:cubicBezTo>
                    <a:pt x="56" y="0"/>
                    <a:pt x="0" y="55"/>
                    <a:pt x="0" y="124"/>
                  </a:cubicBezTo>
                  <a:cubicBezTo>
                    <a:pt x="0" y="462"/>
                    <a:pt x="0" y="462"/>
                    <a:pt x="0" y="462"/>
                  </a:cubicBezTo>
                  <a:cubicBezTo>
                    <a:pt x="0" y="531"/>
                    <a:pt x="56" y="587"/>
                    <a:pt x="124" y="587"/>
                  </a:cubicBezTo>
                  <a:cubicBezTo>
                    <a:pt x="462" y="587"/>
                    <a:pt x="462" y="587"/>
                    <a:pt x="462" y="587"/>
                  </a:cubicBezTo>
                  <a:cubicBezTo>
                    <a:pt x="531" y="587"/>
                    <a:pt x="587" y="531"/>
                    <a:pt x="587" y="462"/>
                  </a:cubicBezTo>
                  <a:cubicBezTo>
                    <a:pt x="587" y="124"/>
                    <a:pt x="587" y="124"/>
                    <a:pt x="587" y="124"/>
                  </a:cubicBezTo>
                  <a:cubicBezTo>
                    <a:pt x="587" y="55"/>
                    <a:pt x="531" y="0"/>
                    <a:pt x="462" y="0"/>
                  </a:cubicBezTo>
                  <a:close/>
                  <a:moveTo>
                    <a:pt x="507" y="462"/>
                  </a:moveTo>
                  <a:cubicBezTo>
                    <a:pt x="507" y="487"/>
                    <a:pt x="487" y="507"/>
                    <a:pt x="462" y="507"/>
                  </a:cubicBezTo>
                  <a:cubicBezTo>
                    <a:pt x="124" y="507"/>
                    <a:pt x="124" y="507"/>
                    <a:pt x="124" y="507"/>
                  </a:cubicBezTo>
                  <a:cubicBezTo>
                    <a:pt x="99" y="507"/>
                    <a:pt x="79" y="487"/>
                    <a:pt x="79" y="462"/>
                  </a:cubicBezTo>
                  <a:cubicBezTo>
                    <a:pt x="79" y="124"/>
                    <a:pt x="79" y="124"/>
                    <a:pt x="79" y="124"/>
                  </a:cubicBezTo>
                  <a:cubicBezTo>
                    <a:pt x="79" y="99"/>
                    <a:pt x="99" y="79"/>
                    <a:pt x="124" y="79"/>
                  </a:cubicBezTo>
                  <a:cubicBezTo>
                    <a:pt x="462" y="79"/>
                    <a:pt x="462" y="79"/>
                    <a:pt x="462" y="79"/>
                  </a:cubicBezTo>
                  <a:cubicBezTo>
                    <a:pt x="487" y="79"/>
                    <a:pt x="507" y="99"/>
                    <a:pt x="507" y="124"/>
                  </a:cubicBezTo>
                  <a:lnTo>
                    <a:pt x="507" y="462"/>
                  </a:ln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7" name="Freeform 33"/>
            <p:cNvSpPr>
              <a:spLocks noEditPoints="1"/>
            </p:cNvSpPr>
            <p:nvPr/>
          </p:nvSpPr>
          <p:spPr bwMode="auto">
            <a:xfrm>
              <a:off x="3740" y="1309"/>
              <a:ext cx="155" cy="154"/>
            </a:xfrm>
            <a:custGeom>
              <a:avLst/>
              <a:gdLst>
                <a:gd name="T0" fmla="*/ 462 w 587"/>
                <a:gd name="T1" fmla="*/ 0 h 587"/>
                <a:gd name="T2" fmla="*/ 124 w 587"/>
                <a:gd name="T3" fmla="*/ 0 h 587"/>
                <a:gd name="T4" fmla="*/ 0 w 587"/>
                <a:gd name="T5" fmla="*/ 124 h 587"/>
                <a:gd name="T6" fmla="*/ 0 w 587"/>
                <a:gd name="T7" fmla="*/ 462 h 587"/>
                <a:gd name="T8" fmla="*/ 124 w 587"/>
                <a:gd name="T9" fmla="*/ 587 h 587"/>
                <a:gd name="T10" fmla="*/ 462 w 587"/>
                <a:gd name="T11" fmla="*/ 587 h 587"/>
                <a:gd name="T12" fmla="*/ 587 w 587"/>
                <a:gd name="T13" fmla="*/ 462 h 587"/>
                <a:gd name="T14" fmla="*/ 587 w 587"/>
                <a:gd name="T15" fmla="*/ 124 h 587"/>
                <a:gd name="T16" fmla="*/ 462 w 587"/>
                <a:gd name="T17" fmla="*/ 0 h 587"/>
                <a:gd name="T18" fmla="*/ 507 w 587"/>
                <a:gd name="T19" fmla="*/ 462 h 587"/>
                <a:gd name="T20" fmla="*/ 462 w 587"/>
                <a:gd name="T21" fmla="*/ 507 h 587"/>
                <a:gd name="T22" fmla="*/ 124 w 587"/>
                <a:gd name="T23" fmla="*/ 507 h 587"/>
                <a:gd name="T24" fmla="*/ 79 w 587"/>
                <a:gd name="T25" fmla="*/ 462 h 587"/>
                <a:gd name="T26" fmla="*/ 79 w 587"/>
                <a:gd name="T27" fmla="*/ 124 h 587"/>
                <a:gd name="T28" fmla="*/ 124 w 587"/>
                <a:gd name="T29" fmla="*/ 79 h 587"/>
                <a:gd name="T30" fmla="*/ 462 w 587"/>
                <a:gd name="T31" fmla="*/ 79 h 587"/>
                <a:gd name="T32" fmla="*/ 507 w 587"/>
                <a:gd name="T33" fmla="*/ 124 h 587"/>
                <a:gd name="T34" fmla="*/ 507 w 587"/>
                <a:gd name="T35" fmla="*/ 462 h 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7" h="587">
                  <a:moveTo>
                    <a:pt x="462" y="0"/>
                  </a:moveTo>
                  <a:cubicBezTo>
                    <a:pt x="124" y="0"/>
                    <a:pt x="124" y="0"/>
                    <a:pt x="124" y="0"/>
                  </a:cubicBezTo>
                  <a:cubicBezTo>
                    <a:pt x="56" y="0"/>
                    <a:pt x="0" y="56"/>
                    <a:pt x="0" y="124"/>
                  </a:cubicBezTo>
                  <a:cubicBezTo>
                    <a:pt x="0" y="462"/>
                    <a:pt x="0" y="462"/>
                    <a:pt x="0" y="462"/>
                  </a:cubicBezTo>
                  <a:cubicBezTo>
                    <a:pt x="0" y="531"/>
                    <a:pt x="56" y="587"/>
                    <a:pt x="124" y="587"/>
                  </a:cubicBezTo>
                  <a:cubicBezTo>
                    <a:pt x="462" y="587"/>
                    <a:pt x="462" y="587"/>
                    <a:pt x="462" y="587"/>
                  </a:cubicBezTo>
                  <a:cubicBezTo>
                    <a:pt x="531" y="587"/>
                    <a:pt x="587" y="531"/>
                    <a:pt x="587" y="462"/>
                  </a:cubicBezTo>
                  <a:cubicBezTo>
                    <a:pt x="587" y="124"/>
                    <a:pt x="587" y="124"/>
                    <a:pt x="587" y="124"/>
                  </a:cubicBezTo>
                  <a:cubicBezTo>
                    <a:pt x="587" y="56"/>
                    <a:pt x="531" y="0"/>
                    <a:pt x="462" y="0"/>
                  </a:cubicBezTo>
                  <a:close/>
                  <a:moveTo>
                    <a:pt x="507" y="462"/>
                  </a:moveTo>
                  <a:cubicBezTo>
                    <a:pt x="507" y="487"/>
                    <a:pt x="487" y="507"/>
                    <a:pt x="462" y="507"/>
                  </a:cubicBezTo>
                  <a:cubicBezTo>
                    <a:pt x="124" y="507"/>
                    <a:pt x="124" y="507"/>
                    <a:pt x="124" y="507"/>
                  </a:cubicBezTo>
                  <a:cubicBezTo>
                    <a:pt x="99" y="507"/>
                    <a:pt x="79" y="487"/>
                    <a:pt x="79" y="462"/>
                  </a:cubicBezTo>
                  <a:cubicBezTo>
                    <a:pt x="79" y="124"/>
                    <a:pt x="79" y="124"/>
                    <a:pt x="79" y="124"/>
                  </a:cubicBezTo>
                  <a:cubicBezTo>
                    <a:pt x="79" y="99"/>
                    <a:pt x="99" y="79"/>
                    <a:pt x="124" y="79"/>
                  </a:cubicBezTo>
                  <a:cubicBezTo>
                    <a:pt x="462" y="79"/>
                    <a:pt x="462" y="79"/>
                    <a:pt x="462" y="79"/>
                  </a:cubicBezTo>
                  <a:cubicBezTo>
                    <a:pt x="487" y="79"/>
                    <a:pt x="507" y="99"/>
                    <a:pt x="507" y="124"/>
                  </a:cubicBezTo>
                  <a:lnTo>
                    <a:pt x="507" y="462"/>
                  </a:ln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8" name="Freeform 34"/>
            <p:cNvSpPr>
              <a:spLocks noEditPoints="1"/>
            </p:cNvSpPr>
            <p:nvPr/>
          </p:nvSpPr>
          <p:spPr bwMode="auto">
            <a:xfrm>
              <a:off x="3919" y="1487"/>
              <a:ext cx="155" cy="155"/>
            </a:xfrm>
            <a:custGeom>
              <a:avLst/>
              <a:gdLst>
                <a:gd name="T0" fmla="*/ 462 w 586"/>
                <a:gd name="T1" fmla="*/ 0 h 587"/>
                <a:gd name="T2" fmla="*/ 124 w 586"/>
                <a:gd name="T3" fmla="*/ 0 h 587"/>
                <a:gd name="T4" fmla="*/ 0 w 586"/>
                <a:gd name="T5" fmla="*/ 124 h 587"/>
                <a:gd name="T6" fmla="*/ 0 w 586"/>
                <a:gd name="T7" fmla="*/ 462 h 587"/>
                <a:gd name="T8" fmla="*/ 124 w 586"/>
                <a:gd name="T9" fmla="*/ 587 h 587"/>
                <a:gd name="T10" fmla="*/ 462 w 586"/>
                <a:gd name="T11" fmla="*/ 587 h 587"/>
                <a:gd name="T12" fmla="*/ 586 w 586"/>
                <a:gd name="T13" fmla="*/ 462 h 587"/>
                <a:gd name="T14" fmla="*/ 586 w 586"/>
                <a:gd name="T15" fmla="*/ 124 h 587"/>
                <a:gd name="T16" fmla="*/ 462 w 586"/>
                <a:gd name="T17" fmla="*/ 0 h 587"/>
                <a:gd name="T18" fmla="*/ 507 w 586"/>
                <a:gd name="T19" fmla="*/ 462 h 587"/>
                <a:gd name="T20" fmla="*/ 462 w 586"/>
                <a:gd name="T21" fmla="*/ 507 h 587"/>
                <a:gd name="T22" fmla="*/ 124 w 586"/>
                <a:gd name="T23" fmla="*/ 507 h 587"/>
                <a:gd name="T24" fmla="*/ 79 w 586"/>
                <a:gd name="T25" fmla="*/ 462 h 587"/>
                <a:gd name="T26" fmla="*/ 79 w 586"/>
                <a:gd name="T27" fmla="*/ 124 h 587"/>
                <a:gd name="T28" fmla="*/ 124 w 586"/>
                <a:gd name="T29" fmla="*/ 79 h 587"/>
                <a:gd name="T30" fmla="*/ 462 w 586"/>
                <a:gd name="T31" fmla="*/ 79 h 587"/>
                <a:gd name="T32" fmla="*/ 507 w 586"/>
                <a:gd name="T33" fmla="*/ 124 h 587"/>
                <a:gd name="T34" fmla="*/ 507 w 586"/>
                <a:gd name="T35" fmla="*/ 462 h 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6" h="587">
                  <a:moveTo>
                    <a:pt x="462" y="0"/>
                  </a:moveTo>
                  <a:cubicBezTo>
                    <a:pt x="124" y="0"/>
                    <a:pt x="124" y="0"/>
                    <a:pt x="124" y="0"/>
                  </a:cubicBezTo>
                  <a:cubicBezTo>
                    <a:pt x="55" y="0"/>
                    <a:pt x="0" y="55"/>
                    <a:pt x="0" y="124"/>
                  </a:cubicBezTo>
                  <a:cubicBezTo>
                    <a:pt x="0" y="462"/>
                    <a:pt x="0" y="462"/>
                    <a:pt x="0" y="462"/>
                  </a:cubicBezTo>
                  <a:cubicBezTo>
                    <a:pt x="0" y="531"/>
                    <a:pt x="55" y="587"/>
                    <a:pt x="124" y="587"/>
                  </a:cubicBezTo>
                  <a:cubicBezTo>
                    <a:pt x="462" y="587"/>
                    <a:pt x="462" y="587"/>
                    <a:pt x="462" y="587"/>
                  </a:cubicBezTo>
                  <a:cubicBezTo>
                    <a:pt x="531" y="587"/>
                    <a:pt x="586" y="531"/>
                    <a:pt x="586" y="462"/>
                  </a:cubicBezTo>
                  <a:cubicBezTo>
                    <a:pt x="586" y="124"/>
                    <a:pt x="586" y="124"/>
                    <a:pt x="586" y="124"/>
                  </a:cubicBezTo>
                  <a:cubicBezTo>
                    <a:pt x="586" y="55"/>
                    <a:pt x="531" y="0"/>
                    <a:pt x="462" y="0"/>
                  </a:cubicBezTo>
                  <a:close/>
                  <a:moveTo>
                    <a:pt x="507" y="462"/>
                  </a:moveTo>
                  <a:cubicBezTo>
                    <a:pt x="507" y="487"/>
                    <a:pt x="487" y="507"/>
                    <a:pt x="462" y="507"/>
                  </a:cubicBezTo>
                  <a:cubicBezTo>
                    <a:pt x="124" y="507"/>
                    <a:pt x="124" y="507"/>
                    <a:pt x="124" y="507"/>
                  </a:cubicBezTo>
                  <a:cubicBezTo>
                    <a:pt x="99" y="507"/>
                    <a:pt x="79" y="487"/>
                    <a:pt x="79" y="462"/>
                  </a:cubicBezTo>
                  <a:cubicBezTo>
                    <a:pt x="79" y="124"/>
                    <a:pt x="79" y="124"/>
                    <a:pt x="79" y="124"/>
                  </a:cubicBezTo>
                  <a:cubicBezTo>
                    <a:pt x="79" y="99"/>
                    <a:pt x="99" y="79"/>
                    <a:pt x="124" y="79"/>
                  </a:cubicBezTo>
                  <a:cubicBezTo>
                    <a:pt x="462" y="79"/>
                    <a:pt x="462" y="79"/>
                    <a:pt x="462" y="79"/>
                  </a:cubicBezTo>
                  <a:cubicBezTo>
                    <a:pt x="487" y="79"/>
                    <a:pt x="507" y="99"/>
                    <a:pt x="507" y="124"/>
                  </a:cubicBezTo>
                  <a:lnTo>
                    <a:pt x="507" y="462"/>
                  </a:ln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9" name="Freeform 35"/>
            <p:cNvSpPr>
              <a:spLocks noEditPoints="1"/>
            </p:cNvSpPr>
            <p:nvPr/>
          </p:nvSpPr>
          <p:spPr bwMode="auto">
            <a:xfrm>
              <a:off x="3919" y="1309"/>
              <a:ext cx="155" cy="154"/>
            </a:xfrm>
            <a:custGeom>
              <a:avLst/>
              <a:gdLst>
                <a:gd name="T0" fmla="*/ 462 w 586"/>
                <a:gd name="T1" fmla="*/ 0 h 587"/>
                <a:gd name="T2" fmla="*/ 124 w 586"/>
                <a:gd name="T3" fmla="*/ 0 h 587"/>
                <a:gd name="T4" fmla="*/ 0 w 586"/>
                <a:gd name="T5" fmla="*/ 124 h 587"/>
                <a:gd name="T6" fmla="*/ 0 w 586"/>
                <a:gd name="T7" fmla="*/ 462 h 587"/>
                <a:gd name="T8" fmla="*/ 124 w 586"/>
                <a:gd name="T9" fmla="*/ 587 h 587"/>
                <a:gd name="T10" fmla="*/ 462 w 586"/>
                <a:gd name="T11" fmla="*/ 587 h 587"/>
                <a:gd name="T12" fmla="*/ 586 w 586"/>
                <a:gd name="T13" fmla="*/ 462 h 587"/>
                <a:gd name="T14" fmla="*/ 586 w 586"/>
                <a:gd name="T15" fmla="*/ 124 h 587"/>
                <a:gd name="T16" fmla="*/ 462 w 586"/>
                <a:gd name="T17" fmla="*/ 0 h 587"/>
                <a:gd name="T18" fmla="*/ 507 w 586"/>
                <a:gd name="T19" fmla="*/ 462 h 587"/>
                <a:gd name="T20" fmla="*/ 462 w 586"/>
                <a:gd name="T21" fmla="*/ 507 h 587"/>
                <a:gd name="T22" fmla="*/ 124 w 586"/>
                <a:gd name="T23" fmla="*/ 507 h 587"/>
                <a:gd name="T24" fmla="*/ 79 w 586"/>
                <a:gd name="T25" fmla="*/ 462 h 587"/>
                <a:gd name="T26" fmla="*/ 79 w 586"/>
                <a:gd name="T27" fmla="*/ 124 h 587"/>
                <a:gd name="T28" fmla="*/ 124 w 586"/>
                <a:gd name="T29" fmla="*/ 79 h 587"/>
                <a:gd name="T30" fmla="*/ 462 w 586"/>
                <a:gd name="T31" fmla="*/ 79 h 587"/>
                <a:gd name="T32" fmla="*/ 507 w 586"/>
                <a:gd name="T33" fmla="*/ 124 h 587"/>
                <a:gd name="T34" fmla="*/ 507 w 586"/>
                <a:gd name="T35" fmla="*/ 462 h 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6" h="587">
                  <a:moveTo>
                    <a:pt x="462" y="0"/>
                  </a:moveTo>
                  <a:cubicBezTo>
                    <a:pt x="124" y="0"/>
                    <a:pt x="124" y="0"/>
                    <a:pt x="124" y="0"/>
                  </a:cubicBezTo>
                  <a:cubicBezTo>
                    <a:pt x="55" y="0"/>
                    <a:pt x="0" y="56"/>
                    <a:pt x="0" y="124"/>
                  </a:cubicBezTo>
                  <a:cubicBezTo>
                    <a:pt x="0" y="462"/>
                    <a:pt x="0" y="462"/>
                    <a:pt x="0" y="462"/>
                  </a:cubicBezTo>
                  <a:cubicBezTo>
                    <a:pt x="0" y="531"/>
                    <a:pt x="55" y="587"/>
                    <a:pt x="124" y="587"/>
                  </a:cubicBezTo>
                  <a:cubicBezTo>
                    <a:pt x="462" y="587"/>
                    <a:pt x="462" y="587"/>
                    <a:pt x="462" y="587"/>
                  </a:cubicBezTo>
                  <a:cubicBezTo>
                    <a:pt x="531" y="587"/>
                    <a:pt x="586" y="531"/>
                    <a:pt x="586" y="462"/>
                  </a:cubicBezTo>
                  <a:cubicBezTo>
                    <a:pt x="586" y="124"/>
                    <a:pt x="586" y="124"/>
                    <a:pt x="586" y="124"/>
                  </a:cubicBezTo>
                  <a:cubicBezTo>
                    <a:pt x="586" y="56"/>
                    <a:pt x="531" y="0"/>
                    <a:pt x="462" y="0"/>
                  </a:cubicBezTo>
                  <a:close/>
                  <a:moveTo>
                    <a:pt x="507" y="462"/>
                  </a:moveTo>
                  <a:cubicBezTo>
                    <a:pt x="507" y="487"/>
                    <a:pt x="487" y="507"/>
                    <a:pt x="462" y="507"/>
                  </a:cubicBezTo>
                  <a:cubicBezTo>
                    <a:pt x="124" y="507"/>
                    <a:pt x="124" y="507"/>
                    <a:pt x="124" y="507"/>
                  </a:cubicBezTo>
                  <a:cubicBezTo>
                    <a:pt x="99" y="507"/>
                    <a:pt x="79" y="487"/>
                    <a:pt x="79" y="462"/>
                  </a:cubicBezTo>
                  <a:cubicBezTo>
                    <a:pt x="79" y="124"/>
                    <a:pt x="79" y="124"/>
                    <a:pt x="79" y="124"/>
                  </a:cubicBezTo>
                  <a:cubicBezTo>
                    <a:pt x="79" y="99"/>
                    <a:pt x="99" y="79"/>
                    <a:pt x="124" y="79"/>
                  </a:cubicBezTo>
                  <a:cubicBezTo>
                    <a:pt x="462" y="79"/>
                    <a:pt x="462" y="79"/>
                    <a:pt x="462" y="79"/>
                  </a:cubicBezTo>
                  <a:cubicBezTo>
                    <a:pt x="487" y="79"/>
                    <a:pt x="507" y="99"/>
                    <a:pt x="507" y="124"/>
                  </a:cubicBezTo>
                  <a:lnTo>
                    <a:pt x="507" y="462"/>
                  </a:ln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0" name="Freeform 36"/>
            <p:cNvSpPr>
              <a:spLocks noEditPoints="1"/>
            </p:cNvSpPr>
            <p:nvPr/>
          </p:nvSpPr>
          <p:spPr bwMode="auto">
            <a:xfrm>
              <a:off x="4097" y="1309"/>
              <a:ext cx="155" cy="333"/>
            </a:xfrm>
            <a:custGeom>
              <a:avLst/>
              <a:gdLst>
                <a:gd name="T0" fmla="*/ 463 w 587"/>
                <a:gd name="T1" fmla="*/ 0 h 1264"/>
                <a:gd name="T2" fmla="*/ 125 w 587"/>
                <a:gd name="T3" fmla="*/ 0 h 1264"/>
                <a:gd name="T4" fmla="*/ 0 w 587"/>
                <a:gd name="T5" fmla="*/ 124 h 1264"/>
                <a:gd name="T6" fmla="*/ 0 w 587"/>
                <a:gd name="T7" fmla="*/ 1139 h 1264"/>
                <a:gd name="T8" fmla="*/ 125 w 587"/>
                <a:gd name="T9" fmla="*/ 1264 h 1264"/>
                <a:gd name="T10" fmla="*/ 463 w 587"/>
                <a:gd name="T11" fmla="*/ 1264 h 1264"/>
                <a:gd name="T12" fmla="*/ 587 w 587"/>
                <a:gd name="T13" fmla="*/ 1139 h 1264"/>
                <a:gd name="T14" fmla="*/ 587 w 587"/>
                <a:gd name="T15" fmla="*/ 124 h 1264"/>
                <a:gd name="T16" fmla="*/ 463 w 587"/>
                <a:gd name="T17" fmla="*/ 0 h 1264"/>
                <a:gd name="T18" fmla="*/ 508 w 587"/>
                <a:gd name="T19" fmla="*/ 1139 h 1264"/>
                <a:gd name="T20" fmla="*/ 463 w 587"/>
                <a:gd name="T21" fmla="*/ 1184 h 1264"/>
                <a:gd name="T22" fmla="*/ 125 w 587"/>
                <a:gd name="T23" fmla="*/ 1184 h 1264"/>
                <a:gd name="T24" fmla="*/ 80 w 587"/>
                <a:gd name="T25" fmla="*/ 1139 h 1264"/>
                <a:gd name="T26" fmla="*/ 80 w 587"/>
                <a:gd name="T27" fmla="*/ 124 h 1264"/>
                <a:gd name="T28" fmla="*/ 125 w 587"/>
                <a:gd name="T29" fmla="*/ 79 h 1264"/>
                <a:gd name="T30" fmla="*/ 463 w 587"/>
                <a:gd name="T31" fmla="*/ 79 h 1264"/>
                <a:gd name="T32" fmla="*/ 508 w 587"/>
                <a:gd name="T33" fmla="*/ 124 h 1264"/>
                <a:gd name="T34" fmla="*/ 508 w 587"/>
                <a:gd name="T35" fmla="*/ 1139 h 1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7" h="1264">
                  <a:moveTo>
                    <a:pt x="463" y="0"/>
                  </a:moveTo>
                  <a:cubicBezTo>
                    <a:pt x="125" y="0"/>
                    <a:pt x="125" y="0"/>
                    <a:pt x="125" y="0"/>
                  </a:cubicBezTo>
                  <a:cubicBezTo>
                    <a:pt x="56" y="0"/>
                    <a:pt x="0" y="56"/>
                    <a:pt x="0" y="124"/>
                  </a:cubicBezTo>
                  <a:cubicBezTo>
                    <a:pt x="0" y="1139"/>
                    <a:pt x="0" y="1139"/>
                    <a:pt x="0" y="1139"/>
                  </a:cubicBezTo>
                  <a:cubicBezTo>
                    <a:pt x="0" y="1208"/>
                    <a:pt x="56" y="1264"/>
                    <a:pt x="125" y="1264"/>
                  </a:cubicBezTo>
                  <a:cubicBezTo>
                    <a:pt x="463" y="1264"/>
                    <a:pt x="463" y="1264"/>
                    <a:pt x="463" y="1264"/>
                  </a:cubicBezTo>
                  <a:cubicBezTo>
                    <a:pt x="531" y="1264"/>
                    <a:pt x="587" y="1208"/>
                    <a:pt x="587" y="1139"/>
                  </a:cubicBezTo>
                  <a:cubicBezTo>
                    <a:pt x="587" y="124"/>
                    <a:pt x="587" y="124"/>
                    <a:pt x="587" y="124"/>
                  </a:cubicBezTo>
                  <a:cubicBezTo>
                    <a:pt x="587" y="56"/>
                    <a:pt x="531" y="0"/>
                    <a:pt x="463" y="0"/>
                  </a:cubicBezTo>
                  <a:close/>
                  <a:moveTo>
                    <a:pt x="508" y="1139"/>
                  </a:moveTo>
                  <a:cubicBezTo>
                    <a:pt x="508" y="1164"/>
                    <a:pt x="488" y="1184"/>
                    <a:pt x="463" y="1184"/>
                  </a:cubicBezTo>
                  <a:cubicBezTo>
                    <a:pt x="125" y="1184"/>
                    <a:pt x="125" y="1184"/>
                    <a:pt x="125" y="1184"/>
                  </a:cubicBezTo>
                  <a:cubicBezTo>
                    <a:pt x="100" y="1184"/>
                    <a:pt x="80" y="1164"/>
                    <a:pt x="80" y="1139"/>
                  </a:cubicBezTo>
                  <a:cubicBezTo>
                    <a:pt x="80" y="124"/>
                    <a:pt x="80" y="124"/>
                    <a:pt x="80" y="124"/>
                  </a:cubicBezTo>
                  <a:cubicBezTo>
                    <a:pt x="80" y="99"/>
                    <a:pt x="100" y="79"/>
                    <a:pt x="125" y="79"/>
                  </a:cubicBezTo>
                  <a:cubicBezTo>
                    <a:pt x="463" y="79"/>
                    <a:pt x="463" y="79"/>
                    <a:pt x="463" y="79"/>
                  </a:cubicBezTo>
                  <a:cubicBezTo>
                    <a:pt x="488" y="79"/>
                    <a:pt x="508" y="99"/>
                    <a:pt x="508" y="124"/>
                  </a:cubicBezTo>
                  <a:lnTo>
                    <a:pt x="508" y="1139"/>
                  </a:ln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1" name="Freeform 37"/>
            <p:cNvSpPr>
              <a:spLocks noEditPoints="1"/>
            </p:cNvSpPr>
            <p:nvPr/>
          </p:nvSpPr>
          <p:spPr bwMode="auto">
            <a:xfrm>
              <a:off x="3740" y="1108"/>
              <a:ext cx="512" cy="177"/>
            </a:xfrm>
            <a:custGeom>
              <a:avLst/>
              <a:gdLst>
                <a:gd name="T0" fmla="*/ 1816 w 1940"/>
                <a:gd name="T1" fmla="*/ 0 h 672"/>
                <a:gd name="T2" fmla="*/ 124 w 1940"/>
                <a:gd name="T3" fmla="*/ 0 h 672"/>
                <a:gd name="T4" fmla="*/ 0 w 1940"/>
                <a:gd name="T5" fmla="*/ 125 h 672"/>
                <a:gd name="T6" fmla="*/ 0 w 1940"/>
                <a:gd name="T7" fmla="*/ 548 h 672"/>
                <a:gd name="T8" fmla="*/ 124 w 1940"/>
                <a:gd name="T9" fmla="*/ 672 h 672"/>
                <a:gd name="T10" fmla="*/ 1816 w 1940"/>
                <a:gd name="T11" fmla="*/ 672 h 672"/>
                <a:gd name="T12" fmla="*/ 1940 w 1940"/>
                <a:gd name="T13" fmla="*/ 548 h 672"/>
                <a:gd name="T14" fmla="*/ 1940 w 1940"/>
                <a:gd name="T15" fmla="*/ 125 h 672"/>
                <a:gd name="T16" fmla="*/ 1816 w 1940"/>
                <a:gd name="T17" fmla="*/ 0 h 672"/>
                <a:gd name="T18" fmla="*/ 1861 w 1940"/>
                <a:gd name="T19" fmla="*/ 548 h 672"/>
                <a:gd name="T20" fmla="*/ 1816 w 1940"/>
                <a:gd name="T21" fmla="*/ 593 h 672"/>
                <a:gd name="T22" fmla="*/ 124 w 1940"/>
                <a:gd name="T23" fmla="*/ 593 h 672"/>
                <a:gd name="T24" fmla="*/ 79 w 1940"/>
                <a:gd name="T25" fmla="*/ 548 h 672"/>
                <a:gd name="T26" fmla="*/ 79 w 1940"/>
                <a:gd name="T27" fmla="*/ 125 h 672"/>
                <a:gd name="T28" fmla="*/ 124 w 1940"/>
                <a:gd name="T29" fmla="*/ 80 h 672"/>
                <a:gd name="T30" fmla="*/ 1816 w 1940"/>
                <a:gd name="T31" fmla="*/ 80 h 672"/>
                <a:gd name="T32" fmla="*/ 1861 w 1940"/>
                <a:gd name="T33" fmla="*/ 125 h 672"/>
                <a:gd name="T34" fmla="*/ 1861 w 1940"/>
                <a:gd name="T35" fmla="*/ 548 h 6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40" h="672">
                  <a:moveTo>
                    <a:pt x="1816" y="0"/>
                  </a:moveTo>
                  <a:cubicBezTo>
                    <a:pt x="124" y="0"/>
                    <a:pt x="124" y="0"/>
                    <a:pt x="124" y="0"/>
                  </a:cubicBezTo>
                  <a:cubicBezTo>
                    <a:pt x="56" y="0"/>
                    <a:pt x="0" y="56"/>
                    <a:pt x="0" y="125"/>
                  </a:cubicBezTo>
                  <a:cubicBezTo>
                    <a:pt x="0" y="548"/>
                    <a:pt x="0" y="548"/>
                    <a:pt x="0" y="548"/>
                  </a:cubicBezTo>
                  <a:cubicBezTo>
                    <a:pt x="0" y="616"/>
                    <a:pt x="56" y="672"/>
                    <a:pt x="124" y="672"/>
                  </a:cubicBezTo>
                  <a:cubicBezTo>
                    <a:pt x="1816" y="672"/>
                    <a:pt x="1816" y="672"/>
                    <a:pt x="1816" y="672"/>
                  </a:cubicBezTo>
                  <a:cubicBezTo>
                    <a:pt x="1884" y="672"/>
                    <a:pt x="1940" y="616"/>
                    <a:pt x="1940" y="548"/>
                  </a:cubicBezTo>
                  <a:cubicBezTo>
                    <a:pt x="1940" y="125"/>
                    <a:pt x="1940" y="125"/>
                    <a:pt x="1940" y="125"/>
                  </a:cubicBezTo>
                  <a:cubicBezTo>
                    <a:pt x="1940" y="56"/>
                    <a:pt x="1884" y="0"/>
                    <a:pt x="1816" y="0"/>
                  </a:cubicBezTo>
                  <a:close/>
                  <a:moveTo>
                    <a:pt x="1861" y="548"/>
                  </a:moveTo>
                  <a:cubicBezTo>
                    <a:pt x="1861" y="572"/>
                    <a:pt x="1841" y="593"/>
                    <a:pt x="1816" y="593"/>
                  </a:cubicBezTo>
                  <a:cubicBezTo>
                    <a:pt x="124" y="593"/>
                    <a:pt x="124" y="593"/>
                    <a:pt x="124" y="593"/>
                  </a:cubicBezTo>
                  <a:cubicBezTo>
                    <a:pt x="99" y="593"/>
                    <a:pt x="79" y="572"/>
                    <a:pt x="79" y="548"/>
                  </a:cubicBezTo>
                  <a:cubicBezTo>
                    <a:pt x="79" y="125"/>
                    <a:pt x="79" y="125"/>
                    <a:pt x="79" y="125"/>
                  </a:cubicBezTo>
                  <a:cubicBezTo>
                    <a:pt x="79" y="100"/>
                    <a:pt x="99" y="80"/>
                    <a:pt x="124" y="80"/>
                  </a:cubicBezTo>
                  <a:cubicBezTo>
                    <a:pt x="1816" y="80"/>
                    <a:pt x="1816" y="80"/>
                    <a:pt x="1816" y="80"/>
                  </a:cubicBezTo>
                  <a:cubicBezTo>
                    <a:pt x="1841" y="80"/>
                    <a:pt x="1861" y="100"/>
                    <a:pt x="1861" y="125"/>
                  </a:cubicBezTo>
                  <a:lnTo>
                    <a:pt x="1861" y="548"/>
                  </a:ln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2" name="Freeform 38"/>
            <p:cNvSpPr/>
            <p:nvPr/>
          </p:nvSpPr>
          <p:spPr bwMode="auto">
            <a:xfrm>
              <a:off x="3785" y="1353"/>
              <a:ext cx="65" cy="66"/>
            </a:xfrm>
            <a:custGeom>
              <a:avLst/>
              <a:gdLst>
                <a:gd name="T0" fmla="*/ 209 w 248"/>
                <a:gd name="T1" fmla="*/ 85 h 249"/>
                <a:gd name="T2" fmla="*/ 164 w 248"/>
                <a:gd name="T3" fmla="*/ 85 h 249"/>
                <a:gd name="T4" fmla="*/ 164 w 248"/>
                <a:gd name="T5" fmla="*/ 40 h 249"/>
                <a:gd name="T6" fmla="*/ 124 w 248"/>
                <a:gd name="T7" fmla="*/ 0 h 249"/>
                <a:gd name="T8" fmla="*/ 85 w 248"/>
                <a:gd name="T9" fmla="*/ 40 h 249"/>
                <a:gd name="T10" fmla="*/ 85 w 248"/>
                <a:gd name="T11" fmla="*/ 85 h 249"/>
                <a:gd name="T12" fmla="*/ 40 w 248"/>
                <a:gd name="T13" fmla="*/ 85 h 249"/>
                <a:gd name="T14" fmla="*/ 0 w 248"/>
                <a:gd name="T15" fmla="*/ 124 h 249"/>
                <a:gd name="T16" fmla="*/ 40 w 248"/>
                <a:gd name="T17" fmla="*/ 164 h 249"/>
                <a:gd name="T18" fmla="*/ 85 w 248"/>
                <a:gd name="T19" fmla="*/ 164 h 249"/>
                <a:gd name="T20" fmla="*/ 85 w 248"/>
                <a:gd name="T21" fmla="*/ 209 h 249"/>
                <a:gd name="T22" fmla="*/ 124 w 248"/>
                <a:gd name="T23" fmla="*/ 249 h 249"/>
                <a:gd name="T24" fmla="*/ 164 w 248"/>
                <a:gd name="T25" fmla="*/ 209 h 249"/>
                <a:gd name="T26" fmla="*/ 164 w 248"/>
                <a:gd name="T27" fmla="*/ 164 h 249"/>
                <a:gd name="T28" fmla="*/ 209 w 248"/>
                <a:gd name="T29" fmla="*/ 164 h 249"/>
                <a:gd name="T30" fmla="*/ 248 w 248"/>
                <a:gd name="T31" fmla="*/ 124 h 249"/>
                <a:gd name="T32" fmla="*/ 209 w 248"/>
                <a:gd name="T33" fmla="*/ 85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8" h="249">
                  <a:moveTo>
                    <a:pt x="209" y="85"/>
                  </a:moveTo>
                  <a:cubicBezTo>
                    <a:pt x="164" y="85"/>
                    <a:pt x="164" y="85"/>
                    <a:pt x="164" y="85"/>
                  </a:cubicBezTo>
                  <a:cubicBezTo>
                    <a:pt x="164" y="40"/>
                    <a:pt x="164" y="40"/>
                    <a:pt x="164" y="40"/>
                  </a:cubicBezTo>
                  <a:cubicBezTo>
                    <a:pt x="164" y="18"/>
                    <a:pt x="146" y="0"/>
                    <a:pt x="124" y="0"/>
                  </a:cubicBezTo>
                  <a:cubicBezTo>
                    <a:pt x="102" y="0"/>
                    <a:pt x="85" y="18"/>
                    <a:pt x="85" y="40"/>
                  </a:cubicBezTo>
                  <a:cubicBezTo>
                    <a:pt x="85" y="85"/>
                    <a:pt x="85" y="85"/>
                    <a:pt x="85" y="85"/>
                  </a:cubicBezTo>
                  <a:cubicBezTo>
                    <a:pt x="40" y="85"/>
                    <a:pt x="40" y="85"/>
                    <a:pt x="40" y="85"/>
                  </a:cubicBezTo>
                  <a:cubicBezTo>
                    <a:pt x="18" y="85"/>
                    <a:pt x="0" y="102"/>
                    <a:pt x="0" y="124"/>
                  </a:cubicBezTo>
                  <a:cubicBezTo>
                    <a:pt x="0" y="146"/>
                    <a:pt x="18" y="164"/>
                    <a:pt x="40" y="164"/>
                  </a:cubicBezTo>
                  <a:cubicBezTo>
                    <a:pt x="85" y="164"/>
                    <a:pt x="85" y="164"/>
                    <a:pt x="85" y="164"/>
                  </a:cubicBezTo>
                  <a:cubicBezTo>
                    <a:pt x="85" y="209"/>
                    <a:pt x="85" y="209"/>
                    <a:pt x="85" y="209"/>
                  </a:cubicBezTo>
                  <a:cubicBezTo>
                    <a:pt x="85" y="231"/>
                    <a:pt x="102" y="249"/>
                    <a:pt x="124" y="249"/>
                  </a:cubicBezTo>
                  <a:cubicBezTo>
                    <a:pt x="146" y="249"/>
                    <a:pt x="164" y="231"/>
                    <a:pt x="164" y="209"/>
                  </a:cubicBezTo>
                  <a:cubicBezTo>
                    <a:pt x="164" y="164"/>
                    <a:pt x="164" y="164"/>
                    <a:pt x="164" y="164"/>
                  </a:cubicBezTo>
                  <a:cubicBezTo>
                    <a:pt x="209" y="164"/>
                    <a:pt x="209" y="164"/>
                    <a:pt x="209" y="164"/>
                  </a:cubicBezTo>
                  <a:cubicBezTo>
                    <a:pt x="231" y="164"/>
                    <a:pt x="248" y="146"/>
                    <a:pt x="248" y="124"/>
                  </a:cubicBezTo>
                  <a:cubicBezTo>
                    <a:pt x="248" y="102"/>
                    <a:pt x="231" y="85"/>
                    <a:pt x="209" y="85"/>
                  </a:cubicBez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3" name="Freeform 39"/>
            <p:cNvSpPr/>
            <p:nvPr/>
          </p:nvSpPr>
          <p:spPr bwMode="auto">
            <a:xfrm>
              <a:off x="3964" y="1376"/>
              <a:ext cx="65" cy="20"/>
            </a:xfrm>
            <a:custGeom>
              <a:avLst/>
              <a:gdLst>
                <a:gd name="T0" fmla="*/ 209 w 248"/>
                <a:gd name="T1" fmla="*/ 0 h 79"/>
                <a:gd name="T2" fmla="*/ 39 w 248"/>
                <a:gd name="T3" fmla="*/ 0 h 79"/>
                <a:gd name="T4" fmla="*/ 0 w 248"/>
                <a:gd name="T5" fmla="*/ 39 h 79"/>
                <a:gd name="T6" fmla="*/ 39 w 248"/>
                <a:gd name="T7" fmla="*/ 79 h 79"/>
                <a:gd name="T8" fmla="*/ 209 w 248"/>
                <a:gd name="T9" fmla="*/ 79 h 79"/>
                <a:gd name="T10" fmla="*/ 248 w 248"/>
                <a:gd name="T11" fmla="*/ 39 h 79"/>
                <a:gd name="T12" fmla="*/ 209 w 248"/>
                <a:gd name="T13" fmla="*/ 0 h 79"/>
              </a:gdLst>
              <a:ahLst/>
              <a:cxnLst>
                <a:cxn ang="0">
                  <a:pos x="T0" y="T1"/>
                </a:cxn>
                <a:cxn ang="0">
                  <a:pos x="T2" y="T3"/>
                </a:cxn>
                <a:cxn ang="0">
                  <a:pos x="T4" y="T5"/>
                </a:cxn>
                <a:cxn ang="0">
                  <a:pos x="T6" y="T7"/>
                </a:cxn>
                <a:cxn ang="0">
                  <a:pos x="T8" y="T9"/>
                </a:cxn>
                <a:cxn ang="0">
                  <a:pos x="T10" y="T11"/>
                </a:cxn>
                <a:cxn ang="0">
                  <a:pos x="T12" y="T13"/>
                </a:cxn>
              </a:cxnLst>
              <a:rect l="0" t="0" r="r" b="b"/>
              <a:pathLst>
                <a:path w="248" h="79">
                  <a:moveTo>
                    <a:pt x="209" y="0"/>
                  </a:moveTo>
                  <a:cubicBezTo>
                    <a:pt x="39" y="0"/>
                    <a:pt x="39" y="0"/>
                    <a:pt x="39" y="0"/>
                  </a:cubicBezTo>
                  <a:cubicBezTo>
                    <a:pt x="18" y="0"/>
                    <a:pt x="0" y="17"/>
                    <a:pt x="0" y="39"/>
                  </a:cubicBezTo>
                  <a:cubicBezTo>
                    <a:pt x="0" y="61"/>
                    <a:pt x="18" y="79"/>
                    <a:pt x="39" y="79"/>
                  </a:cubicBezTo>
                  <a:cubicBezTo>
                    <a:pt x="209" y="79"/>
                    <a:pt x="209" y="79"/>
                    <a:pt x="209" y="79"/>
                  </a:cubicBezTo>
                  <a:cubicBezTo>
                    <a:pt x="230" y="79"/>
                    <a:pt x="248" y="61"/>
                    <a:pt x="248" y="39"/>
                  </a:cubicBezTo>
                  <a:cubicBezTo>
                    <a:pt x="248" y="17"/>
                    <a:pt x="230" y="0"/>
                    <a:pt x="209" y="0"/>
                  </a:cubicBez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4" name="Freeform 40"/>
            <p:cNvSpPr/>
            <p:nvPr/>
          </p:nvSpPr>
          <p:spPr bwMode="auto">
            <a:xfrm>
              <a:off x="3964" y="1554"/>
              <a:ext cx="65" cy="21"/>
            </a:xfrm>
            <a:custGeom>
              <a:avLst/>
              <a:gdLst>
                <a:gd name="T0" fmla="*/ 209 w 248"/>
                <a:gd name="T1" fmla="*/ 0 h 80"/>
                <a:gd name="T2" fmla="*/ 39 w 248"/>
                <a:gd name="T3" fmla="*/ 0 h 80"/>
                <a:gd name="T4" fmla="*/ 0 w 248"/>
                <a:gd name="T5" fmla="*/ 40 h 80"/>
                <a:gd name="T6" fmla="*/ 39 w 248"/>
                <a:gd name="T7" fmla="*/ 80 h 80"/>
                <a:gd name="T8" fmla="*/ 209 w 248"/>
                <a:gd name="T9" fmla="*/ 80 h 80"/>
                <a:gd name="T10" fmla="*/ 248 w 248"/>
                <a:gd name="T11" fmla="*/ 40 h 80"/>
                <a:gd name="T12" fmla="*/ 209 w 248"/>
                <a:gd name="T13" fmla="*/ 0 h 80"/>
              </a:gdLst>
              <a:ahLst/>
              <a:cxnLst>
                <a:cxn ang="0">
                  <a:pos x="T0" y="T1"/>
                </a:cxn>
                <a:cxn ang="0">
                  <a:pos x="T2" y="T3"/>
                </a:cxn>
                <a:cxn ang="0">
                  <a:pos x="T4" y="T5"/>
                </a:cxn>
                <a:cxn ang="0">
                  <a:pos x="T6" y="T7"/>
                </a:cxn>
                <a:cxn ang="0">
                  <a:pos x="T8" y="T9"/>
                </a:cxn>
                <a:cxn ang="0">
                  <a:pos x="T10" y="T11"/>
                </a:cxn>
                <a:cxn ang="0">
                  <a:pos x="T12" y="T13"/>
                </a:cxn>
              </a:cxnLst>
              <a:rect l="0" t="0" r="r" b="b"/>
              <a:pathLst>
                <a:path w="248" h="80">
                  <a:moveTo>
                    <a:pt x="209" y="0"/>
                  </a:moveTo>
                  <a:cubicBezTo>
                    <a:pt x="39" y="0"/>
                    <a:pt x="39" y="0"/>
                    <a:pt x="39" y="0"/>
                  </a:cubicBezTo>
                  <a:cubicBezTo>
                    <a:pt x="18" y="0"/>
                    <a:pt x="0" y="18"/>
                    <a:pt x="0" y="40"/>
                  </a:cubicBezTo>
                  <a:cubicBezTo>
                    <a:pt x="0" y="62"/>
                    <a:pt x="18" y="80"/>
                    <a:pt x="39" y="80"/>
                  </a:cubicBezTo>
                  <a:cubicBezTo>
                    <a:pt x="209" y="80"/>
                    <a:pt x="209" y="80"/>
                    <a:pt x="209" y="80"/>
                  </a:cubicBezTo>
                  <a:cubicBezTo>
                    <a:pt x="230" y="80"/>
                    <a:pt x="248" y="62"/>
                    <a:pt x="248" y="40"/>
                  </a:cubicBezTo>
                  <a:cubicBezTo>
                    <a:pt x="248" y="18"/>
                    <a:pt x="230" y="0"/>
                    <a:pt x="209" y="0"/>
                  </a:cubicBez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5" name="Freeform 41"/>
            <p:cNvSpPr/>
            <p:nvPr/>
          </p:nvSpPr>
          <p:spPr bwMode="auto">
            <a:xfrm>
              <a:off x="3986" y="1520"/>
              <a:ext cx="21" cy="21"/>
            </a:xfrm>
            <a:custGeom>
              <a:avLst/>
              <a:gdLst>
                <a:gd name="T0" fmla="*/ 40 w 80"/>
                <a:gd name="T1" fmla="*/ 79 h 79"/>
                <a:gd name="T2" fmla="*/ 68 w 80"/>
                <a:gd name="T3" fmla="*/ 67 h 79"/>
                <a:gd name="T4" fmla="*/ 80 w 80"/>
                <a:gd name="T5" fmla="*/ 39 h 79"/>
                <a:gd name="T6" fmla="*/ 68 w 80"/>
                <a:gd name="T7" fmla="*/ 11 h 79"/>
                <a:gd name="T8" fmla="*/ 40 w 80"/>
                <a:gd name="T9" fmla="*/ 0 h 79"/>
                <a:gd name="T10" fmla="*/ 12 w 80"/>
                <a:gd name="T11" fmla="*/ 11 h 79"/>
                <a:gd name="T12" fmla="*/ 0 w 80"/>
                <a:gd name="T13" fmla="*/ 39 h 79"/>
                <a:gd name="T14" fmla="*/ 12 w 80"/>
                <a:gd name="T15" fmla="*/ 67 h 79"/>
                <a:gd name="T16" fmla="*/ 40 w 80"/>
                <a:gd name="T17" fmla="*/ 79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0" h="79">
                  <a:moveTo>
                    <a:pt x="40" y="79"/>
                  </a:moveTo>
                  <a:cubicBezTo>
                    <a:pt x="50" y="79"/>
                    <a:pt x="61" y="75"/>
                    <a:pt x="68" y="67"/>
                  </a:cubicBezTo>
                  <a:cubicBezTo>
                    <a:pt x="75" y="60"/>
                    <a:pt x="80" y="50"/>
                    <a:pt x="80" y="39"/>
                  </a:cubicBezTo>
                  <a:cubicBezTo>
                    <a:pt x="80" y="29"/>
                    <a:pt x="75" y="18"/>
                    <a:pt x="68" y="11"/>
                  </a:cubicBezTo>
                  <a:cubicBezTo>
                    <a:pt x="61" y="4"/>
                    <a:pt x="50" y="0"/>
                    <a:pt x="40" y="0"/>
                  </a:cubicBezTo>
                  <a:cubicBezTo>
                    <a:pt x="30" y="0"/>
                    <a:pt x="19" y="4"/>
                    <a:pt x="12" y="11"/>
                  </a:cubicBezTo>
                  <a:cubicBezTo>
                    <a:pt x="5" y="18"/>
                    <a:pt x="0" y="29"/>
                    <a:pt x="0" y="39"/>
                  </a:cubicBezTo>
                  <a:cubicBezTo>
                    <a:pt x="0" y="50"/>
                    <a:pt x="5" y="60"/>
                    <a:pt x="12" y="67"/>
                  </a:cubicBezTo>
                  <a:cubicBezTo>
                    <a:pt x="19" y="75"/>
                    <a:pt x="30" y="79"/>
                    <a:pt x="40" y="79"/>
                  </a:cubicBez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6" name="Freeform 42"/>
            <p:cNvSpPr/>
            <p:nvPr/>
          </p:nvSpPr>
          <p:spPr bwMode="auto">
            <a:xfrm>
              <a:off x="3986" y="1587"/>
              <a:ext cx="21" cy="21"/>
            </a:xfrm>
            <a:custGeom>
              <a:avLst/>
              <a:gdLst>
                <a:gd name="T0" fmla="*/ 40 w 80"/>
                <a:gd name="T1" fmla="*/ 0 h 80"/>
                <a:gd name="T2" fmla="*/ 12 w 80"/>
                <a:gd name="T3" fmla="*/ 12 h 80"/>
                <a:gd name="T4" fmla="*/ 0 w 80"/>
                <a:gd name="T5" fmla="*/ 40 h 80"/>
                <a:gd name="T6" fmla="*/ 12 w 80"/>
                <a:gd name="T7" fmla="*/ 68 h 80"/>
                <a:gd name="T8" fmla="*/ 40 w 80"/>
                <a:gd name="T9" fmla="*/ 80 h 80"/>
                <a:gd name="T10" fmla="*/ 68 w 80"/>
                <a:gd name="T11" fmla="*/ 68 h 80"/>
                <a:gd name="T12" fmla="*/ 80 w 80"/>
                <a:gd name="T13" fmla="*/ 40 h 80"/>
                <a:gd name="T14" fmla="*/ 68 w 80"/>
                <a:gd name="T15" fmla="*/ 12 h 80"/>
                <a:gd name="T16" fmla="*/ 40 w 80"/>
                <a:gd name="T17" fmla="*/ 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0" h="80">
                  <a:moveTo>
                    <a:pt x="40" y="0"/>
                  </a:moveTo>
                  <a:cubicBezTo>
                    <a:pt x="30" y="0"/>
                    <a:pt x="19" y="5"/>
                    <a:pt x="12" y="12"/>
                  </a:cubicBezTo>
                  <a:cubicBezTo>
                    <a:pt x="5" y="19"/>
                    <a:pt x="0" y="30"/>
                    <a:pt x="0" y="40"/>
                  </a:cubicBezTo>
                  <a:cubicBezTo>
                    <a:pt x="0" y="50"/>
                    <a:pt x="5" y="61"/>
                    <a:pt x="12" y="68"/>
                  </a:cubicBezTo>
                  <a:cubicBezTo>
                    <a:pt x="19" y="75"/>
                    <a:pt x="30" y="80"/>
                    <a:pt x="40" y="80"/>
                  </a:cubicBezTo>
                  <a:cubicBezTo>
                    <a:pt x="50" y="80"/>
                    <a:pt x="61" y="75"/>
                    <a:pt x="68" y="68"/>
                  </a:cubicBezTo>
                  <a:cubicBezTo>
                    <a:pt x="75" y="61"/>
                    <a:pt x="80" y="50"/>
                    <a:pt x="80" y="40"/>
                  </a:cubicBezTo>
                  <a:cubicBezTo>
                    <a:pt x="80" y="30"/>
                    <a:pt x="75" y="19"/>
                    <a:pt x="68" y="12"/>
                  </a:cubicBezTo>
                  <a:cubicBezTo>
                    <a:pt x="61" y="5"/>
                    <a:pt x="50" y="0"/>
                    <a:pt x="40" y="0"/>
                  </a:cubicBez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7" name="Freeform 43"/>
            <p:cNvSpPr/>
            <p:nvPr/>
          </p:nvSpPr>
          <p:spPr bwMode="auto">
            <a:xfrm>
              <a:off x="4142" y="1487"/>
              <a:ext cx="66" cy="21"/>
            </a:xfrm>
            <a:custGeom>
              <a:avLst/>
              <a:gdLst>
                <a:gd name="T0" fmla="*/ 208 w 248"/>
                <a:gd name="T1" fmla="*/ 0 h 79"/>
                <a:gd name="T2" fmla="*/ 39 w 248"/>
                <a:gd name="T3" fmla="*/ 0 h 79"/>
                <a:gd name="T4" fmla="*/ 0 w 248"/>
                <a:gd name="T5" fmla="*/ 39 h 79"/>
                <a:gd name="T6" fmla="*/ 39 w 248"/>
                <a:gd name="T7" fmla="*/ 79 h 79"/>
                <a:gd name="T8" fmla="*/ 208 w 248"/>
                <a:gd name="T9" fmla="*/ 79 h 79"/>
                <a:gd name="T10" fmla="*/ 248 w 248"/>
                <a:gd name="T11" fmla="*/ 39 h 79"/>
                <a:gd name="T12" fmla="*/ 208 w 248"/>
                <a:gd name="T13" fmla="*/ 0 h 79"/>
              </a:gdLst>
              <a:ahLst/>
              <a:cxnLst>
                <a:cxn ang="0">
                  <a:pos x="T0" y="T1"/>
                </a:cxn>
                <a:cxn ang="0">
                  <a:pos x="T2" y="T3"/>
                </a:cxn>
                <a:cxn ang="0">
                  <a:pos x="T4" y="T5"/>
                </a:cxn>
                <a:cxn ang="0">
                  <a:pos x="T6" y="T7"/>
                </a:cxn>
                <a:cxn ang="0">
                  <a:pos x="T8" y="T9"/>
                </a:cxn>
                <a:cxn ang="0">
                  <a:pos x="T10" y="T11"/>
                </a:cxn>
                <a:cxn ang="0">
                  <a:pos x="T12" y="T13"/>
                </a:cxn>
              </a:cxnLst>
              <a:rect l="0" t="0" r="r" b="b"/>
              <a:pathLst>
                <a:path w="248" h="79">
                  <a:moveTo>
                    <a:pt x="208" y="0"/>
                  </a:moveTo>
                  <a:cubicBezTo>
                    <a:pt x="39" y="0"/>
                    <a:pt x="39" y="0"/>
                    <a:pt x="39" y="0"/>
                  </a:cubicBezTo>
                  <a:cubicBezTo>
                    <a:pt x="17" y="0"/>
                    <a:pt x="0" y="17"/>
                    <a:pt x="0" y="39"/>
                  </a:cubicBezTo>
                  <a:cubicBezTo>
                    <a:pt x="0" y="61"/>
                    <a:pt x="17" y="79"/>
                    <a:pt x="39" y="79"/>
                  </a:cubicBezTo>
                  <a:cubicBezTo>
                    <a:pt x="208" y="79"/>
                    <a:pt x="208" y="79"/>
                    <a:pt x="208" y="79"/>
                  </a:cubicBezTo>
                  <a:cubicBezTo>
                    <a:pt x="230" y="79"/>
                    <a:pt x="248" y="61"/>
                    <a:pt x="248" y="39"/>
                  </a:cubicBezTo>
                  <a:cubicBezTo>
                    <a:pt x="248" y="17"/>
                    <a:pt x="230" y="0"/>
                    <a:pt x="208" y="0"/>
                  </a:cubicBez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8" name="Freeform 44"/>
            <p:cNvSpPr/>
            <p:nvPr/>
          </p:nvSpPr>
          <p:spPr bwMode="auto">
            <a:xfrm>
              <a:off x="4142" y="1442"/>
              <a:ext cx="66" cy="21"/>
            </a:xfrm>
            <a:custGeom>
              <a:avLst/>
              <a:gdLst>
                <a:gd name="T0" fmla="*/ 208 w 248"/>
                <a:gd name="T1" fmla="*/ 0 h 80"/>
                <a:gd name="T2" fmla="*/ 39 w 248"/>
                <a:gd name="T3" fmla="*/ 0 h 80"/>
                <a:gd name="T4" fmla="*/ 0 w 248"/>
                <a:gd name="T5" fmla="*/ 40 h 80"/>
                <a:gd name="T6" fmla="*/ 39 w 248"/>
                <a:gd name="T7" fmla="*/ 80 h 80"/>
                <a:gd name="T8" fmla="*/ 208 w 248"/>
                <a:gd name="T9" fmla="*/ 80 h 80"/>
                <a:gd name="T10" fmla="*/ 248 w 248"/>
                <a:gd name="T11" fmla="*/ 40 h 80"/>
                <a:gd name="T12" fmla="*/ 208 w 248"/>
                <a:gd name="T13" fmla="*/ 0 h 80"/>
              </a:gdLst>
              <a:ahLst/>
              <a:cxnLst>
                <a:cxn ang="0">
                  <a:pos x="T0" y="T1"/>
                </a:cxn>
                <a:cxn ang="0">
                  <a:pos x="T2" y="T3"/>
                </a:cxn>
                <a:cxn ang="0">
                  <a:pos x="T4" y="T5"/>
                </a:cxn>
                <a:cxn ang="0">
                  <a:pos x="T6" y="T7"/>
                </a:cxn>
                <a:cxn ang="0">
                  <a:pos x="T8" y="T9"/>
                </a:cxn>
                <a:cxn ang="0">
                  <a:pos x="T10" y="T11"/>
                </a:cxn>
                <a:cxn ang="0">
                  <a:pos x="T12" y="T13"/>
                </a:cxn>
              </a:cxnLst>
              <a:rect l="0" t="0" r="r" b="b"/>
              <a:pathLst>
                <a:path w="248" h="80">
                  <a:moveTo>
                    <a:pt x="208" y="0"/>
                  </a:moveTo>
                  <a:cubicBezTo>
                    <a:pt x="39" y="0"/>
                    <a:pt x="39" y="0"/>
                    <a:pt x="39" y="0"/>
                  </a:cubicBezTo>
                  <a:cubicBezTo>
                    <a:pt x="17" y="0"/>
                    <a:pt x="0" y="18"/>
                    <a:pt x="0" y="40"/>
                  </a:cubicBezTo>
                  <a:cubicBezTo>
                    <a:pt x="0" y="62"/>
                    <a:pt x="17" y="80"/>
                    <a:pt x="39" y="80"/>
                  </a:cubicBezTo>
                  <a:cubicBezTo>
                    <a:pt x="208" y="80"/>
                    <a:pt x="208" y="80"/>
                    <a:pt x="208" y="80"/>
                  </a:cubicBezTo>
                  <a:cubicBezTo>
                    <a:pt x="230" y="80"/>
                    <a:pt x="248" y="62"/>
                    <a:pt x="248" y="40"/>
                  </a:cubicBezTo>
                  <a:cubicBezTo>
                    <a:pt x="248" y="18"/>
                    <a:pt x="230" y="0"/>
                    <a:pt x="208" y="0"/>
                  </a:cubicBez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9" name="Freeform 45"/>
            <p:cNvSpPr/>
            <p:nvPr/>
          </p:nvSpPr>
          <p:spPr bwMode="auto">
            <a:xfrm>
              <a:off x="3784" y="1530"/>
              <a:ext cx="67" cy="67"/>
            </a:xfrm>
            <a:custGeom>
              <a:avLst/>
              <a:gdLst>
                <a:gd name="T0" fmla="*/ 241 w 256"/>
                <a:gd name="T1" fmla="*/ 15 h 252"/>
                <a:gd name="T2" fmla="*/ 185 w 256"/>
                <a:gd name="T3" fmla="*/ 15 h 252"/>
                <a:gd name="T4" fmla="*/ 128 w 256"/>
                <a:gd name="T5" fmla="*/ 72 h 252"/>
                <a:gd name="T6" fmla="*/ 72 w 256"/>
                <a:gd name="T7" fmla="*/ 15 h 252"/>
                <a:gd name="T8" fmla="*/ 16 w 256"/>
                <a:gd name="T9" fmla="*/ 15 h 252"/>
                <a:gd name="T10" fmla="*/ 16 w 256"/>
                <a:gd name="T11" fmla="*/ 72 h 252"/>
                <a:gd name="T12" fmla="*/ 72 w 256"/>
                <a:gd name="T13" fmla="*/ 128 h 252"/>
                <a:gd name="T14" fmla="*/ 16 w 256"/>
                <a:gd name="T15" fmla="*/ 185 h 252"/>
                <a:gd name="T16" fmla="*/ 16 w 256"/>
                <a:gd name="T17" fmla="*/ 241 h 252"/>
                <a:gd name="T18" fmla="*/ 44 w 256"/>
                <a:gd name="T19" fmla="*/ 252 h 252"/>
                <a:gd name="T20" fmla="*/ 72 w 256"/>
                <a:gd name="T21" fmla="*/ 241 h 252"/>
                <a:gd name="T22" fmla="*/ 128 w 256"/>
                <a:gd name="T23" fmla="*/ 184 h 252"/>
                <a:gd name="T24" fmla="*/ 185 w 256"/>
                <a:gd name="T25" fmla="*/ 241 h 252"/>
                <a:gd name="T26" fmla="*/ 213 w 256"/>
                <a:gd name="T27" fmla="*/ 252 h 252"/>
                <a:gd name="T28" fmla="*/ 241 w 256"/>
                <a:gd name="T29" fmla="*/ 241 h 252"/>
                <a:gd name="T30" fmla="*/ 241 w 256"/>
                <a:gd name="T31" fmla="*/ 185 h 252"/>
                <a:gd name="T32" fmla="*/ 184 w 256"/>
                <a:gd name="T33" fmla="*/ 128 h 252"/>
                <a:gd name="T34" fmla="*/ 241 w 256"/>
                <a:gd name="T35" fmla="*/ 72 h 252"/>
                <a:gd name="T36" fmla="*/ 241 w 256"/>
                <a:gd name="T37" fmla="*/ 15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6" h="252">
                  <a:moveTo>
                    <a:pt x="241" y="15"/>
                  </a:moveTo>
                  <a:cubicBezTo>
                    <a:pt x="225" y="0"/>
                    <a:pt x="200" y="0"/>
                    <a:pt x="185" y="15"/>
                  </a:cubicBezTo>
                  <a:cubicBezTo>
                    <a:pt x="128" y="72"/>
                    <a:pt x="128" y="72"/>
                    <a:pt x="128" y="72"/>
                  </a:cubicBezTo>
                  <a:cubicBezTo>
                    <a:pt x="72" y="15"/>
                    <a:pt x="72" y="15"/>
                    <a:pt x="72" y="15"/>
                  </a:cubicBezTo>
                  <a:cubicBezTo>
                    <a:pt x="56" y="0"/>
                    <a:pt x="31" y="0"/>
                    <a:pt x="16" y="15"/>
                  </a:cubicBezTo>
                  <a:cubicBezTo>
                    <a:pt x="0" y="31"/>
                    <a:pt x="0" y="56"/>
                    <a:pt x="16" y="72"/>
                  </a:cubicBezTo>
                  <a:cubicBezTo>
                    <a:pt x="72" y="128"/>
                    <a:pt x="72" y="128"/>
                    <a:pt x="72" y="128"/>
                  </a:cubicBezTo>
                  <a:cubicBezTo>
                    <a:pt x="16" y="185"/>
                    <a:pt x="16" y="185"/>
                    <a:pt x="16" y="185"/>
                  </a:cubicBezTo>
                  <a:cubicBezTo>
                    <a:pt x="0" y="200"/>
                    <a:pt x="0" y="225"/>
                    <a:pt x="16" y="241"/>
                  </a:cubicBezTo>
                  <a:cubicBezTo>
                    <a:pt x="23" y="248"/>
                    <a:pt x="33" y="252"/>
                    <a:pt x="44" y="252"/>
                  </a:cubicBezTo>
                  <a:cubicBezTo>
                    <a:pt x="54" y="252"/>
                    <a:pt x="64" y="248"/>
                    <a:pt x="72" y="241"/>
                  </a:cubicBezTo>
                  <a:cubicBezTo>
                    <a:pt x="128" y="184"/>
                    <a:pt x="128" y="184"/>
                    <a:pt x="128" y="184"/>
                  </a:cubicBezTo>
                  <a:cubicBezTo>
                    <a:pt x="185" y="241"/>
                    <a:pt x="185" y="241"/>
                    <a:pt x="185" y="241"/>
                  </a:cubicBezTo>
                  <a:cubicBezTo>
                    <a:pt x="193" y="248"/>
                    <a:pt x="203" y="252"/>
                    <a:pt x="213" y="252"/>
                  </a:cubicBezTo>
                  <a:cubicBezTo>
                    <a:pt x="223" y="252"/>
                    <a:pt x="233" y="248"/>
                    <a:pt x="241" y="241"/>
                  </a:cubicBezTo>
                  <a:cubicBezTo>
                    <a:pt x="256" y="225"/>
                    <a:pt x="256" y="200"/>
                    <a:pt x="241" y="185"/>
                  </a:cubicBezTo>
                  <a:cubicBezTo>
                    <a:pt x="184" y="128"/>
                    <a:pt x="184" y="128"/>
                    <a:pt x="184" y="128"/>
                  </a:cubicBezTo>
                  <a:cubicBezTo>
                    <a:pt x="241" y="72"/>
                    <a:pt x="241" y="72"/>
                    <a:pt x="241" y="72"/>
                  </a:cubicBezTo>
                  <a:cubicBezTo>
                    <a:pt x="256" y="56"/>
                    <a:pt x="256" y="31"/>
                    <a:pt x="241" y="15"/>
                  </a:cubicBez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71" name="Group 48"/>
          <p:cNvGrpSpPr>
            <a:grpSpLocks noChangeAspect="1"/>
          </p:cNvGrpSpPr>
          <p:nvPr/>
        </p:nvGrpSpPr>
        <p:grpSpPr bwMode="auto">
          <a:xfrm>
            <a:off x="4299058" y="3142602"/>
            <a:ext cx="460375" cy="641350"/>
            <a:chOff x="3695" y="1957"/>
            <a:chExt cx="290" cy="404"/>
          </a:xfrm>
        </p:grpSpPr>
        <p:sp>
          <p:nvSpPr>
            <p:cNvPr id="72" name="AutoShape 47"/>
            <p:cNvSpPr>
              <a:spLocks noChangeAspect="1" noChangeArrowheads="1" noTextEdit="1"/>
            </p:cNvSpPr>
            <p:nvPr/>
          </p:nvSpPr>
          <p:spPr bwMode="auto">
            <a:xfrm>
              <a:off x="3720" y="1994"/>
              <a:ext cx="240" cy="332"/>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73" name="Freeform 49"/>
            <p:cNvSpPr>
              <a:spLocks noEditPoints="1"/>
            </p:cNvSpPr>
            <p:nvPr/>
          </p:nvSpPr>
          <p:spPr bwMode="auto">
            <a:xfrm>
              <a:off x="3695" y="1957"/>
              <a:ext cx="290" cy="404"/>
            </a:xfrm>
            <a:custGeom>
              <a:avLst/>
              <a:gdLst>
                <a:gd name="T0" fmla="*/ 841 w 1775"/>
                <a:gd name="T1" fmla="*/ 13 h 2460"/>
                <a:gd name="T2" fmla="*/ 4 w 1775"/>
                <a:gd name="T3" fmla="*/ 880 h 2460"/>
                <a:gd name="T4" fmla="*/ 483 w 1775"/>
                <a:gd name="T5" fmla="*/ 1685 h 2460"/>
                <a:gd name="T6" fmla="*/ 596 w 1775"/>
                <a:gd name="T7" fmla="*/ 2094 h 2460"/>
                <a:gd name="T8" fmla="*/ 889 w 1775"/>
                <a:gd name="T9" fmla="*/ 2460 h 2460"/>
                <a:gd name="T10" fmla="*/ 1182 w 1775"/>
                <a:gd name="T11" fmla="*/ 2124 h 2460"/>
                <a:gd name="T12" fmla="*/ 1296 w 1775"/>
                <a:gd name="T13" fmla="*/ 1684 h 2460"/>
                <a:gd name="T14" fmla="*/ 1498 w 1775"/>
                <a:gd name="T15" fmla="*/ 255 h 2460"/>
                <a:gd name="T16" fmla="*/ 763 w 1775"/>
                <a:gd name="T17" fmla="*/ 1619 h 2460"/>
                <a:gd name="T18" fmla="*/ 740 w 1775"/>
                <a:gd name="T19" fmla="*/ 1100 h 2460"/>
                <a:gd name="T20" fmla="*/ 1038 w 1775"/>
                <a:gd name="T21" fmla="*/ 1100 h 2460"/>
                <a:gd name="T22" fmla="*/ 1015 w 1775"/>
                <a:gd name="T23" fmla="*/ 1619 h 2460"/>
                <a:gd name="T24" fmla="*/ 1000 w 1775"/>
                <a:gd name="T25" fmla="*/ 1699 h 2460"/>
                <a:gd name="T26" fmla="*/ 795 w 1775"/>
                <a:gd name="T27" fmla="*/ 1789 h 2460"/>
                <a:gd name="T28" fmla="*/ 762 w 1775"/>
                <a:gd name="T29" fmla="*/ 1868 h 2460"/>
                <a:gd name="T30" fmla="*/ 762 w 1775"/>
                <a:gd name="T31" fmla="*/ 1868 h 2460"/>
                <a:gd name="T32" fmla="*/ 1016 w 1775"/>
                <a:gd name="T33" fmla="*/ 1868 h 2460"/>
                <a:gd name="T34" fmla="*/ 1103 w 1775"/>
                <a:gd name="T35" fmla="*/ 1868 h 2460"/>
                <a:gd name="T36" fmla="*/ 1103 w 1775"/>
                <a:gd name="T37" fmla="*/ 1908 h 2460"/>
                <a:gd name="T38" fmla="*/ 675 w 1775"/>
                <a:gd name="T39" fmla="*/ 1873 h 2460"/>
                <a:gd name="T40" fmla="*/ 762 w 1775"/>
                <a:gd name="T41" fmla="*/ 1868 h 2460"/>
                <a:gd name="T42" fmla="*/ 675 w 1775"/>
                <a:gd name="T43" fmla="*/ 2052 h 2460"/>
                <a:gd name="T44" fmla="*/ 1103 w 1775"/>
                <a:gd name="T45" fmla="*/ 2079 h 2460"/>
                <a:gd name="T46" fmla="*/ 675 w 1775"/>
                <a:gd name="T47" fmla="*/ 2094 h 2460"/>
                <a:gd name="T48" fmla="*/ 811 w 1775"/>
                <a:gd name="T49" fmla="*/ 2333 h 2460"/>
                <a:gd name="T50" fmla="*/ 889 w 1775"/>
                <a:gd name="T51" fmla="*/ 2381 h 2460"/>
                <a:gd name="T52" fmla="*/ 804 w 1775"/>
                <a:gd name="T53" fmla="*/ 2254 h 2460"/>
                <a:gd name="T54" fmla="*/ 1098 w 1775"/>
                <a:gd name="T55" fmla="*/ 2160 h 2460"/>
                <a:gd name="T56" fmla="*/ 1259 w 1775"/>
                <a:gd name="T57" fmla="*/ 1614 h 2460"/>
                <a:gd name="T58" fmla="*/ 1064 w 1775"/>
                <a:gd name="T59" fmla="*/ 1789 h 2460"/>
                <a:gd name="T60" fmla="*/ 1193 w 1775"/>
                <a:gd name="T61" fmla="*/ 901 h 2460"/>
                <a:gd name="T62" fmla="*/ 1136 w 1775"/>
                <a:gd name="T63" fmla="*/ 985 h 2460"/>
                <a:gd name="T64" fmla="*/ 889 w 1775"/>
                <a:gd name="T65" fmla="*/ 1069 h 2460"/>
                <a:gd name="T66" fmla="*/ 642 w 1775"/>
                <a:gd name="T67" fmla="*/ 985 h 2460"/>
                <a:gd name="T68" fmla="*/ 585 w 1775"/>
                <a:gd name="T69" fmla="*/ 901 h 2460"/>
                <a:gd name="T70" fmla="*/ 714 w 1775"/>
                <a:gd name="T71" fmla="*/ 1789 h 2460"/>
                <a:gd name="T72" fmla="*/ 520 w 1775"/>
                <a:gd name="T73" fmla="*/ 1614 h 2460"/>
                <a:gd name="T74" fmla="*/ 83 w 1775"/>
                <a:gd name="T75" fmla="*/ 881 h 2460"/>
                <a:gd name="T76" fmla="*/ 845 w 1775"/>
                <a:gd name="T77" fmla="*/ 92 h 2460"/>
                <a:gd name="T78" fmla="*/ 1444 w 1775"/>
                <a:gd name="T79" fmla="*/ 313 h 2460"/>
                <a:gd name="T80" fmla="*/ 1259 w 1775"/>
                <a:gd name="T81" fmla="*/ 1614 h 2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775" h="2460">
                  <a:moveTo>
                    <a:pt x="1498" y="255"/>
                  </a:moveTo>
                  <a:cubicBezTo>
                    <a:pt x="1321" y="86"/>
                    <a:pt x="1087" y="0"/>
                    <a:pt x="841" y="13"/>
                  </a:cubicBezTo>
                  <a:cubicBezTo>
                    <a:pt x="620" y="25"/>
                    <a:pt x="411" y="121"/>
                    <a:pt x="254" y="283"/>
                  </a:cubicBezTo>
                  <a:cubicBezTo>
                    <a:pt x="97" y="446"/>
                    <a:pt x="8" y="658"/>
                    <a:pt x="4" y="880"/>
                  </a:cubicBezTo>
                  <a:cubicBezTo>
                    <a:pt x="0" y="1049"/>
                    <a:pt x="45" y="1214"/>
                    <a:pt x="132" y="1357"/>
                  </a:cubicBezTo>
                  <a:cubicBezTo>
                    <a:pt x="217" y="1497"/>
                    <a:pt x="338" y="1610"/>
                    <a:pt x="483" y="1685"/>
                  </a:cubicBezTo>
                  <a:cubicBezTo>
                    <a:pt x="552" y="1721"/>
                    <a:pt x="596" y="1793"/>
                    <a:pt x="596" y="1873"/>
                  </a:cubicBezTo>
                  <a:cubicBezTo>
                    <a:pt x="596" y="2094"/>
                    <a:pt x="596" y="2094"/>
                    <a:pt x="596" y="2094"/>
                  </a:cubicBezTo>
                  <a:cubicBezTo>
                    <a:pt x="596" y="2199"/>
                    <a:pt x="646" y="2283"/>
                    <a:pt x="724" y="2317"/>
                  </a:cubicBezTo>
                  <a:cubicBezTo>
                    <a:pt x="735" y="2398"/>
                    <a:pt x="805" y="2460"/>
                    <a:pt x="889" y="2460"/>
                  </a:cubicBezTo>
                  <a:cubicBezTo>
                    <a:pt x="973" y="2460"/>
                    <a:pt x="1042" y="2398"/>
                    <a:pt x="1054" y="2317"/>
                  </a:cubicBezTo>
                  <a:cubicBezTo>
                    <a:pt x="1129" y="2286"/>
                    <a:pt x="1182" y="2211"/>
                    <a:pt x="1182" y="2124"/>
                  </a:cubicBezTo>
                  <a:cubicBezTo>
                    <a:pt x="1182" y="1873"/>
                    <a:pt x="1182" y="1873"/>
                    <a:pt x="1182" y="1873"/>
                  </a:cubicBezTo>
                  <a:cubicBezTo>
                    <a:pt x="1182" y="1793"/>
                    <a:pt x="1226" y="1721"/>
                    <a:pt x="1296" y="1684"/>
                  </a:cubicBezTo>
                  <a:cubicBezTo>
                    <a:pt x="1591" y="1532"/>
                    <a:pt x="1775" y="1230"/>
                    <a:pt x="1775" y="898"/>
                  </a:cubicBezTo>
                  <a:cubicBezTo>
                    <a:pt x="1775" y="652"/>
                    <a:pt x="1677" y="424"/>
                    <a:pt x="1498" y="255"/>
                  </a:cubicBezTo>
                  <a:close/>
                  <a:moveTo>
                    <a:pt x="1015" y="1619"/>
                  </a:moveTo>
                  <a:cubicBezTo>
                    <a:pt x="763" y="1619"/>
                    <a:pt x="763" y="1619"/>
                    <a:pt x="763" y="1619"/>
                  </a:cubicBezTo>
                  <a:cubicBezTo>
                    <a:pt x="657" y="1065"/>
                    <a:pt x="657" y="1065"/>
                    <a:pt x="657" y="1065"/>
                  </a:cubicBezTo>
                  <a:cubicBezTo>
                    <a:pt x="694" y="1069"/>
                    <a:pt x="715" y="1083"/>
                    <a:pt x="740" y="1100"/>
                  </a:cubicBezTo>
                  <a:cubicBezTo>
                    <a:pt x="775" y="1123"/>
                    <a:pt x="814" y="1149"/>
                    <a:pt x="889" y="1149"/>
                  </a:cubicBezTo>
                  <a:cubicBezTo>
                    <a:pt x="964" y="1149"/>
                    <a:pt x="1003" y="1123"/>
                    <a:pt x="1038" y="1100"/>
                  </a:cubicBezTo>
                  <a:cubicBezTo>
                    <a:pt x="1063" y="1083"/>
                    <a:pt x="1084" y="1069"/>
                    <a:pt x="1121" y="1065"/>
                  </a:cubicBezTo>
                  <a:lnTo>
                    <a:pt x="1015" y="1619"/>
                  </a:lnTo>
                  <a:close/>
                  <a:moveTo>
                    <a:pt x="778" y="1699"/>
                  </a:moveTo>
                  <a:cubicBezTo>
                    <a:pt x="1000" y="1699"/>
                    <a:pt x="1000" y="1699"/>
                    <a:pt x="1000" y="1699"/>
                  </a:cubicBezTo>
                  <a:cubicBezTo>
                    <a:pt x="983" y="1789"/>
                    <a:pt x="983" y="1789"/>
                    <a:pt x="983" y="1789"/>
                  </a:cubicBezTo>
                  <a:cubicBezTo>
                    <a:pt x="795" y="1789"/>
                    <a:pt x="795" y="1789"/>
                    <a:pt x="795" y="1789"/>
                  </a:cubicBezTo>
                  <a:lnTo>
                    <a:pt x="778" y="1699"/>
                  </a:lnTo>
                  <a:close/>
                  <a:moveTo>
                    <a:pt x="762" y="1868"/>
                  </a:moveTo>
                  <a:cubicBezTo>
                    <a:pt x="762" y="1868"/>
                    <a:pt x="762" y="1868"/>
                    <a:pt x="762" y="1868"/>
                  </a:cubicBezTo>
                  <a:cubicBezTo>
                    <a:pt x="762" y="1868"/>
                    <a:pt x="762" y="1868"/>
                    <a:pt x="762" y="1868"/>
                  </a:cubicBezTo>
                  <a:cubicBezTo>
                    <a:pt x="1016" y="1868"/>
                    <a:pt x="1016" y="1868"/>
                    <a:pt x="1016" y="1868"/>
                  </a:cubicBezTo>
                  <a:cubicBezTo>
                    <a:pt x="1016" y="1868"/>
                    <a:pt x="1016" y="1868"/>
                    <a:pt x="1016" y="1868"/>
                  </a:cubicBezTo>
                  <a:cubicBezTo>
                    <a:pt x="1016" y="1868"/>
                    <a:pt x="1016" y="1868"/>
                    <a:pt x="1016" y="1868"/>
                  </a:cubicBezTo>
                  <a:cubicBezTo>
                    <a:pt x="1103" y="1868"/>
                    <a:pt x="1103" y="1868"/>
                    <a:pt x="1103" y="1868"/>
                  </a:cubicBezTo>
                  <a:cubicBezTo>
                    <a:pt x="1103" y="1870"/>
                    <a:pt x="1103" y="1871"/>
                    <a:pt x="1103" y="1873"/>
                  </a:cubicBezTo>
                  <a:cubicBezTo>
                    <a:pt x="1103" y="1908"/>
                    <a:pt x="1103" y="1908"/>
                    <a:pt x="1103" y="1908"/>
                  </a:cubicBezTo>
                  <a:cubicBezTo>
                    <a:pt x="675" y="1972"/>
                    <a:pt x="675" y="1972"/>
                    <a:pt x="675" y="1972"/>
                  </a:cubicBezTo>
                  <a:cubicBezTo>
                    <a:pt x="675" y="1873"/>
                    <a:pt x="675" y="1873"/>
                    <a:pt x="675" y="1873"/>
                  </a:cubicBezTo>
                  <a:cubicBezTo>
                    <a:pt x="675" y="1871"/>
                    <a:pt x="675" y="1869"/>
                    <a:pt x="675" y="1868"/>
                  </a:cubicBezTo>
                  <a:cubicBezTo>
                    <a:pt x="762" y="1868"/>
                    <a:pt x="762" y="1868"/>
                    <a:pt x="762" y="1868"/>
                  </a:cubicBezTo>
                  <a:close/>
                  <a:moveTo>
                    <a:pt x="675" y="2094"/>
                  </a:moveTo>
                  <a:cubicBezTo>
                    <a:pt x="675" y="2052"/>
                    <a:pt x="675" y="2052"/>
                    <a:pt x="675" y="2052"/>
                  </a:cubicBezTo>
                  <a:cubicBezTo>
                    <a:pt x="1103" y="1989"/>
                    <a:pt x="1103" y="1989"/>
                    <a:pt x="1103" y="1989"/>
                  </a:cubicBezTo>
                  <a:cubicBezTo>
                    <a:pt x="1103" y="2079"/>
                    <a:pt x="1103" y="2079"/>
                    <a:pt x="1103" y="2079"/>
                  </a:cubicBezTo>
                  <a:cubicBezTo>
                    <a:pt x="680" y="2142"/>
                    <a:pt x="680" y="2142"/>
                    <a:pt x="680" y="2142"/>
                  </a:cubicBezTo>
                  <a:cubicBezTo>
                    <a:pt x="677" y="2127"/>
                    <a:pt x="675" y="2111"/>
                    <a:pt x="675" y="2094"/>
                  </a:cubicBezTo>
                  <a:close/>
                  <a:moveTo>
                    <a:pt x="889" y="2381"/>
                  </a:moveTo>
                  <a:cubicBezTo>
                    <a:pt x="855" y="2381"/>
                    <a:pt x="826" y="2361"/>
                    <a:pt x="811" y="2333"/>
                  </a:cubicBezTo>
                  <a:cubicBezTo>
                    <a:pt x="967" y="2333"/>
                    <a:pt x="967" y="2333"/>
                    <a:pt x="967" y="2333"/>
                  </a:cubicBezTo>
                  <a:cubicBezTo>
                    <a:pt x="952" y="2361"/>
                    <a:pt x="923" y="2381"/>
                    <a:pt x="889" y="2381"/>
                  </a:cubicBezTo>
                  <a:close/>
                  <a:moveTo>
                    <a:pt x="974" y="2254"/>
                  </a:moveTo>
                  <a:cubicBezTo>
                    <a:pt x="804" y="2254"/>
                    <a:pt x="804" y="2254"/>
                    <a:pt x="804" y="2254"/>
                  </a:cubicBezTo>
                  <a:cubicBezTo>
                    <a:pt x="769" y="2254"/>
                    <a:pt x="739" y="2240"/>
                    <a:pt x="717" y="2217"/>
                  </a:cubicBezTo>
                  <a:cubicBezTo>
                    <a:pt x="1098" y="2160"/>
                    <a:pt x="1098" y="2160"/>
                    <a:pt x="1098" y="2160"/>
                  </a:cubicBezTo>
                  <a:cubicBezTo>
                    <a:pt x="1082" y="2214"/>
                    <a:pt x="1032" y="2254"/>
                    <a:pt x="974" y="2254"/>
                  </a:cubicBezTo>
                  <a:close/>
                  <a:moveTo>
                    <a:pt x="1259" y="1614"/>
                  </a:moveTo>
                  <a:cubicBezTo>
                    <a:pt x="1188" y="1651"/>
                    <a:pt x="1137" y="1714"/>
                    <a:pt x="1115" y="1789"/>
                  </a:cubicBezTo>
                  <a:cubicBezTo>
                    <a:pt x="1064" y="1789"/>
                    <a:pt x="1064" y="1789"/>
                    <a:pt x="1064" y="1789"/>
                  </a:cubicBezTo>
                  <a:cubicBezTo>
                    <a:pt x="1224" y="947"/>
                    <a:pt x="1224" y="947"/>
                    <a:pt x="1224" y="947"/>
                  </a:cubicBezTo>
                  <a:cubicBezTo>
                    <a:pt x="1228" y="926"/>
                    <a:pt x="1214" y="905"/>
                    <a:pt x="1193" y="901"/>
                  </a:cubicBezTo>
                  <a:cubicBezTo>
                    <a:pt x="1171" y="897"/>
                    <a:pt x="1150" y="911"/>
                    <a:pt x="1146" y="932"/>
                  </a:cubicBezTo>
                  <a:cubicBezTo>
                    <a:pt x="1136" y="985"/>
                    <a:pt x="1136" y="985"/>
                    <a:pt x="1136" y="985"/>
                  </a:cubicBezTo>
                  <a:cubicBezTo>
                    <a:pt x="1065" y="987"/>
                    <a:pt x="1027" y="1012"/>
                    <a:pt x="994" y="1034"/>
                  </a:cubicBezTo>
                  <a:cubicBezTo>
                    <a:pt x="964" y="1054"/>
                    <a:pt x="940" y="1069"/>
                    <a:pt x="889" y="1069"/>
                  </a:cubicBezTo>
                  <a:cubicBezTo>
                    <a:pt x="838" y="1069"/>
                    <a:pt x="814" y="1054"/>
                    <a:pt x="784" y="1034"/>
                  </a:cubicBezTo>
                  <a:cubicBezTo>
                    <a:pt x="751" y="1012"/>
                    <a:pt x="713" y="987"/>
                    <a:pt x="642" y="985"/>
                  </a:cubicBezTo>
                  <a:cubicBezTo>
                    <a:pt x="632" y="932"/>
                    <a:pt x="632" y="932"/>
                    <a:pt x="632" y="932"/>
                  </a:cubicBezTo>
                  <a:cubicBezTo>
                    <a:pt x="628" y="911"/>
                    <a:pt x="607" y="897"/>
                    <a:pt x="585" y="901"/>
                  </a:cubicBezTo>
                  <a:cubicBezTo>
                    <a:pt x="564" y="905"/>
                    <a:pt x="550" y="926"/>
                    <a:pt x="554" y="947"/>
                  </a:cubicBezTo>
                  <a:cubicBezTo>
                    <a:pt x="714" y="1789"/>
                    <a:pt x="714" y="1789"/>
                    <a:pt x="714" y="1789"/>
                  </a:cubicBezTo>
                  <a:cubicBezTo>
                    <a:pt x="663" y="1789"/>
                    <a:pt x="663" y="1789"/>
                    <a:pt x="663" y="1789"/>
                  </a:cubicBezTo>
                  <a:cubicBezTo>
                    <a:pt x="641" y="1714"/>
                    <a:pt x="590" y="1651"/>
                    <a:pt x="520" y="1614"/>
                  </a:cubicBezTo>
                  <a:cubicBezTo>
                    <a:pt x="388" y="1546"/>
                    <a:pt x="277" y="1443"/>
                    <a:pt x="200" y="1316"/>
                  </a:cubicBezTo>
                  <a:cubicBezTo>
                    <a:pt x="120" y="1186"/>
                    <a:pt x="80" y="1035"/>
                    <a:pt x="83" y="881"/>
                  </a:cubicBezTo>
                  <a:cubicBezTo>
                    <a:pt x="87" y="679"/>
                    <a:pt x="168" y="487"/>
                    <a:pt x="311" y="338"/>
                  </a:cubicBezTo>
                  <a:cubicBezTo>
                    <a:pt x="454" y="190"/>
                    <a:pt x="644" y="103"/>
                    <a:pt x="845" y="92"/>
                  </a:cubicBezTo>
                  <a:cubicBezTo>
                    <a:pt x="860" y="92"/>
                    <a:pt x="875" y="91"/>
                    <a:pt x="889" y="91"/>
                  </a:cubicBezTo>
                  <a:cubicBezTo>
                    <a:pt x="1097" y="91"/>
                    <a:pt x="1293" y="169"/>
                    <a:pt x="1444" y="313"/>
                  </a:cubicBezTo>
                  <a:cubicBezTo>
                    <a:pt x="1606" y="466"/>
                    <a:pt x="1695" y="674"/>
                    <a:pt x="1695" y="898"/>
                  </a:cubicBezTo>
                  <a:cubicBezTo>
                    <a:pt x="1695" y="1200"/>
                    <a:pt x="1528" y="1475"/>
                    <a:pt x="1259" y="1614"/>
                  </a:cubicBez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4" name="Freeform 50"/>
            <p:cNvSpPr/>
            <p:nvPr/>
          </p:nvSpPr>
          <p:spPr bwMode="auto">
            <a:xfrm>
              <a:off x="3860" y="1990"/>
              <a:ext cx="29" cy="18"/>
            </a:xfrm>
            <a:custGeom>
              <a:avLst/>
              <a:gdLst>
                <a:gd name="T0" fmla="*/ 143 w 174"/>
                <a:gd name="T1" fmla="*/ 35 h 112"/>
                <a:gd name="T2" fmla="*/ 54 w 174"/>
                <a:gd name="T3" fmla="*/ 6 h 112"/>
                <a:gd name="T4" fmla="*/ 6 w 174"/>
                <a:gd name="T5" fmla="*/ 34 h 112"/>
                <a:gd name="T6" fmla="*/ 34 w 174"/>
                <a:gd name="T7" fmla="*/ 83 h 112"/>
                <a:gd name="T8" fmla="*/ 114 w 174"/>
                <a:gd name="T9" fmla="*/ 109 h 112"/>
                <a:gd name="T10" fmla="*/ 129 w 174"/>
                <a:gd name="T11" fmla="*/ 112 h 112"/>
                <a:gd name="T12" fmla="*/ 165 w 174"/>
                <a:gd name="T13" fmla="*/ 87 h 112"/>
                <a:gd name="T14" fmla="*/ 143 w 174"/>
                <a:gd name="T15" fmla="*/ 35 h 1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4" h="112">
                  <a:moveTo>
                    <a:pt x="143" y="35"/>
                  </a:moveTo>
                  <a:cubicBezTo>
                    <a:pt x="114" y="23"/>
                    <a:pt x="84" y="14"/>
                    <a:pt x="54" y="6"/>
                  </a:cubicBezTo>
                  <a:cubicBezTo>
                    <a:pt x="33" y="0"/>
                    <a:pt x="11" y="13"/>
                    <a:pt x="6" y="34"/>
                  </a:cubicBezTo>
                  <a:cubicBezTo>
                    <a:pt x="0" y="56"/>
                    <a:pt x="13" y="77"/>
                    <a:pt x="34" y="83"/>
                  </a:cubicBezTo>
                  <a:cubicBezTo>
                    <a:pt x="61" y="90"/>
                    <a:pt x="88" y="98"/>
                    <a:pt x="114" y="109"/>
                  </a:cubicBezTo>
                  <a:cubicBezTo>
                    <a:pt x="119" y="111"/>
                    <a:pt x="124" y="112"/>
                    <a:pt x="129" y="112"/>
                  </a:cubicBezTo>
                  <a:cubicBezTo>
                    <a:pt x="144" y="112"/>
                    <a:pt x="159" y="102"/>
                    <a:pt x="165" y="87"/>
                  </a:cubicBezTo>
                  <a:cubicBezTo>
                    <a:pt x="174" y="67"/>
                    <a:pt x="164" y="43"/>
                    <a:pt x="143" y="35"/>
                  </a:cubicBez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5" name="Freeform 51"/>
            <p:cNvSpPr/>
            <p:nvPr/>
          </p:nvSpPr>
          <p:spPr bwMode="auto">
            <a:xfrm>
              <a:off x="3902" y="2011"/>
              <a:ext cx="55" cy="121"/>
            </a:xfrm>
            <a:custGeom>
              <a:avLst/>
              <a:gdLst>
                <a:gd name="T0" fmla="*/ 70 w 338"/>
                <a:gd name="T1" fmla="*/ 13 h 739"/>
                <a:gd name="T2" fmla="*/ 14 w 338"/>
                <a:gd name="T3" fmla="*/ 20 h 739"/>
                <a:gd name="T4" fmla="*/ 20 w 338"/>
                <a:gd name="T5" fmla="*/ 75 h 739"/>
                <a:gd name="T6" fmla="*/ 259 w 338"/>
                <a:gd name="T7" fmla="*/ 573 h 739"/>
                <a:gd name="T8" fmla="*/ 248 w 338"/>
                <a:gd name="T9" fmla="*/ 692 h 739"/>
                <a:gd name="T10" fmla="*/ 280 w 338"/>
                <a:gd name="T11" fmla="*/ 738 h 739"/>
                <a:gd name="T12" fmla="*/ 287 w 338"/>
                <a:gd name="T13" fmla="*/ 739 h 739"/>
                <a:gd name="T14" fmla="*/ 326 w 338"/>
                <a:gd name="T15" fmla="*/ 707 h 739"/>
                <a:gd name="T16" fmla="*/ 338 w 338"/>
                <a:gd name="T17" fmla="*/ 573 h 739"/>
                <a:gd name="T18" fmla="*/ 70 w 338"/>
                <a:gd name="T19" fmla="*/ 13 h 7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8" h="739">
                  <a:moveTo>
                    <a:pt x="70" y="13"/>
                  </a:moveTo>
                  <a:cubicBezTo>
                    <a:pt x="53" y="0"/>
                    <a:pt x="28" y="2"/>
                    <a:pt x="14" y="20"/>
                  </a:cubicBezTo>
                  <a:cubicBezTo>
                    <a:pt x="0" y="37"/>
                    <a:pt x="3" y="62"/>
                    <a:pt x="20" y="75"/>
                  </a:cubicBezTo>
                  <a:cubicBezTo>
                    <a:pt x="172" y="197"/>
                    <a:pt x="259" y="378"/>
                    <a:pt x="259" y="573"/>
                  </a:cubicBezTo>
                  <a:cubicBezTo>
                    <a:pt x="259" y="613"/>
                    <a:pt x="255" y="653"/>
                    <a:pt x="248" y="692"/>
                  </a:cubicBezTo>
                  <a:cubicBezTo>
                    <a:pt x="244" y="714"/>
                    <a:pt x="258" y="734"/>
                    <a:pt x="280" y="738"/>
                  </a:cubicBezTo>
                  <a:cubicBezTo>
                    <a:pt x="282" y="739"/>
                    <a:pt x="284" y="739"/>
                    <a:pt x="287" y="739"/>
                  </a:cubicBezTo>
                  <a:cubicBezTo>
                    <a:pt x="306" y="739"/>
                    <a:pt x="322" y="726"/>
                    <a:pt x="326" y="707"/>
                  </a:cubicBezTo>
                  <a:cubicBezTo>
                    <a:pt x="334" y="663"/>
                    <a:pt x="338" y="618"/>
                    <a:pt x="338" y="573"/>
                  </a:cubicBezTo>
                  <a:cubicBezTo>
                    <a:pt x="338" y="354"/>
                    <a:pt x="241" y="150"/>
                    <a:pt x="70" y="13"/>
                  </a:cubicBez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76" name="燕尾形 75"/>
          <p:cNvSpPr/>
          <p:nvPr/>
        </p:nvSpPr>
        <p:spPr>
          <a:xfrm>
            <a:off x="9108079" y="3352553"/>
            <a:ext cx="222524" cy="193053"/>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77" name="燕尾形 76"/>
          <p:cNvSpPr/>
          <p:nvPr/>
        </p:nvSpPr>
        <p:spPr>
          <a:xfrm>
            <a:off x="5968682" y="3352553"/>
            <a:ext cx="222524" cy="193053"/>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78" name="燕尾形 77"/>
          <p:cNvSpPr/>
          <p:nvPr/>
        </p:nvSpPr>
        <p:spPr>
          <a:xfrm>
            <a:off x="2818902" y="3352553"/>
            <a:ext cx="222524" cy="193053"/>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80" name="圆角矩形 79"/>
          <p:cNvSpPr/>
          <p:nvPr/>
        </p:nvSpPr>
        <p:spPr>
          <a:xfrm>
            <a:off x="1275696" y="4351005"/>
            <a:ext cx="2919520" cy="1598945"/>
          </a:xfrm>
          <a:prstGeom prst="roundRect">
            <a:avLst/>
          </a:prstGeom>
          <a:solidFill>
            <a:srgbClr val="E53B51"/>
          </a:solidFill>
          <a:ln>
            <a:noFill/>
          </a:ln>
          <a:effectLst>
            <a:innerShdw blurRad="101600" dist="50800" dir="13500000">
              <a:prstClr val="black">
                <a:alpha val="2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4" name="椭圆 83"/>
          <p:cNvSpPr/>
          <p:nvPr/>
        </p:nvSpPr>
        <p:spPr>
          <a:xfrm rot="352720" flipH="1">
            <a:off x="4595254" y="2731698"/>
            <a:ext cx="1545293" cy="183018"/>
          </a:xfrm>
          <a:prstGeom prst="ellipse">
            <a:avLst/>
          </a:prstGeom>
          <a:gradFill flip="none" rotWithShape="1">
            <a:gsLst>
              <a:gs pos="100000">
                <a:schemeClr val="tx1">
                  <a:alpha val="0"/>
                </a:schemeClr>
              </a:gs>
              <a:gs pos="0">
                <a:schemeClr val="tx1">
                  <a:alpha val="20000"/>
                </a:scheme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5" name="椭圆 84"/>
          <p:cNvSpPr/>
          <p:nvPr/>
        </p:nvSpPr>
        <p:spPr>
          <a:xfrm rot="21247280">
            <a:off x="2978670" y="2744073"/>
            <a:ext cx="1545293" cy="183018"/>
          </a:xfrm>
          <a:prstGeom prst="ellipse">
            <a:avLst/>
          </a:prstGeom>
          <a:gradFill flip="none" rotWithShape="1">
            <a:gsLst>
              <a:gs pos="100000">
                <a:schemeClr val="tx1">
                  <a:alpha val="0"/>
                </a:schemeClr>
              </a:gs>
              <a:gs pos="0">
                <a:schemeClr val="tx1">
                  <a:alpha val="20000"/>
                </a:scheme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6" name="圆角矩形 85"/>
          <p:cNvSpPr/>
          <p:nvPr/>
        </p:nvSpPr>
        <p:spPr>
          <a:xfrm>
            <a:off x="3089584" y="1245384"/>
            <a:ext cx="2919520" cy="1598945"/>
          </a:xfrm>
          <a:prstGeom prst="roundRect">
            <a:avLst/>
          </a:prstGeom>
          <a:solidFill>
            <a:srgbClr val="FCD920"/>
          </a:solidFill>
          <a:ln>
            <a:noFill/>
          </a:ln>
          <a:effectLst>
            <a:innerShdw blurRad="101600" dist="50800" dir="13500000">
              <a:prstClr val="black">
                <a:alpha val="2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7" name="椭圆 86"/>
          <p:cNvSpPr/>
          <p:nvPr/>
        </p:nvSpPr>
        <p:spPr>
          <a:xfrm rot="352720" flipH="1">
            <a:off x="7880848" y="5844083"/>
            <a:ext cx="1545293" cy="183018"/>
          </a:xfrm>
          <a:prstGeom prst="ellipse">
            <a:avLst/>
          </a:prstGeom>
          <a:gradFill flip="none" rotWithShape="1">
            <a:gsLst>
              <a:gs pos="100000">
                <a:schemeClr val="tx1">
                  <a:alpha val="0"/>
                </a:schemeClr>
              </a:gs>
              <a:gs pos="0">
                <a:schemeClr val="tx1">
                  <a:alpha val="20000"/>
                </a:scheme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8" name="椭圆 87"/>
          <p:cNvSpPr/>
          <p:nvPr/>
        </p:nvSpPr>
        <p:spPr>
          <a:xfrm rot="21247280">
            <a:off x="6264264" y="5856458"/>
            <a:ext cx="1545293" cy="183018"/>
          </a:xfrm>
          <a:prstGeom prst="ellipse">
            <a:avLst/>
          </a:prstGeom>
          <a:gradFill flip="none" rotWithShape="1">
            <a:gsLst>
              <a:gs pos="100000">
                <a:schemeClr val="tx1">
                  <a:alpha val="0"/>
                </a:schemeClr>
              </a:gs>
              <a:gs pos="0">
                <a:schemeClr val="tx1">
                  <a:alpha val="20000"/>
                </a:scheme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9" name="圆角矩形 88"/>
          <p:cNvSpPr/>
          <p:nvPr/>
        </p:nvSpPr>
        <p:spPr>
          <a:xfrm>
            <a:off x="6375178" y="4357769"/>
            <a:ext cx="2919520" cy="1598945"/>
          </a:xfrm>
          <a:prstGeom prst="roundRect">
            <a:avLst/>
          </a:prstGeom>
          <a:solidFill>
            <a:srgbClr val="EC6C20"/>
          </a:solidFill>
          <a:ln>
            <a:noFill/>
          </a:ln>
          <a:effectLst>
            <a:innerShdw blurRad="101600" dist="50800" dir="13500000">
              <a:prstClr val="black">
                <a:alpha val="2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0" name="椭圆 89"/>
          <p:cNvSpPr/>
          <p:nvPr/>
        </p:nvSpPr>
        <p:spPr>
          <a:xfrm rot="352720" flipH="1">
            <a:off x="9513317" y="2710590"/>
            <a:ext cx="1545293" cy="183018"/>
          </a:xfrm>
          <a:prstGeom prst="ellipse">
            <a:avLst/>
          </a:prstGeom>
          <a:gradFill flip="none" rotWithShape="1">
            <a:gsLst>
              <a:gs pos="100000">
                <a:schemeClr val="tx1">
                  <a:alpha val="0"/>
                </a:schemeClr>
              </a:gs>
              <a:gs pos="0">
                <a:schemeClr val="tx1">
                  <a:alpha val="20000"/>
                </a:scheme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1" name="椭圆 90"/>
          <p:cNvSpPr/>
          <p:nvPr/>
        </p:nvSpPr>
        <p:spPr>
          <a:xfrm rot="21247280">
            <a:off x="7896733" y="2722965"/>
            <a:ext cx="1545293" cy="183018"/>
          </a:xfrm>
          <a:prstGeom prst="ellipse">
            <a:avLst/>
          </a:prstGeom>
          <a:gradFill flip="none" rotWithShape="1">
            <a:gsLst>
              <a:gs pos="100000">
                <a:schemeClr val="tx1">
                  <a:alpha val="0"/>
                </a:schemeClr>
              </a:gs>
              <a:gs pos="0">
                <a:schemeClr val="tx1">
                  <a:alpha val="20000"/>
                </a:scheme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2" name="圆角矩形 91"/>
          <p:cNvSpPr/>
          <p:nvPr/>
        </p:nvSpPr>
        <p:spPr>
          <a:xfrm>
            <a:off x="8007647" y="1224276"/>
            <a:ext cx="2919520" cy="1598945"/>
          </a:xfrm>
          <a:prstGeom prst="roundRect">
            <a:avLst/>
          </a:prstGeom>
          <a:solidFill>
            <a:srgbClr val="3CB5B5"/>
          </a:solidFill>
          <a:ln>
            <a:noFill/>
          </a:ln>
          <a:effectLst>
            <a:innerShdw blurRad="101600" dist="50800" dir="13500000">
              <a:prstClr val="black">
                <a:alpha val="2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3" name="文本框 92"/>
          <p:cNvSpPr txBox="1"/>
          <p:nvPr/>
        </p:nvSpPr>
        <p:spPr>
          <a:xfrm>
            <a:off x="1367513" y="4624179"/>
            <a:ext cx="2735886" cy="1052596"/>
          </a:xfrm>
          <a:prstGeom prst="rect">
            <a:avLst/>
          </a:prstGeom>
          <a:noFill/>
        </p:spPr>
        <p:txBody>
          <a:bodyPr wrap="square" rtlCol="0">
            <a:spAutoFit/>
          </a:bodyPr>
          <a:lstStyle/>
          <a:p>
            <a:pPr algn="just">
              <a:lnSpc>
                <a:spcPct val="130000"/>
              </a:lnSpc>
            </a:pPr>
            <a:r>
              <a:rPr lang="zh-CN" altLang="en-US" sz="1600" dirty="0">
                <a:solidFill>
                  <a:schemeClr val="bg1"/>
                </a:solidFill>
                <a:latin typeface="微软雅黑" panose="020B0503020204020204" charset="-122"/>
                <a:ea typeface="微软雅黑" panose="020B0503020204020204" charset="-122"/>
              </a:rPr>
              <a:t>单击此处输入您的文字内容单击此处输入您的文字内容单击此处输入您的文字内</a:t>
            </a:r>
            <a:r>
              <a:rPr lang="zh-CN" altLang="en-US" sz="1600" dirty="0" smtClean="0">
                <a:solidFill>
                  <a:schemeClr val="bg1"/>
                </a:solidFill>
                <a:latin typeface="微软雅黑" panose="020B0503020204020204" charset="-122"/>
                <a:ea typeface="微软雅黑" panose="020B0503020204020204" charset="-122"/>
              </a:rPr>
              <a:t>容</a:t>
            </a:r>
            <a:endParaRPr lang="zh-CN" altLang="en-US" sz="1600" dirty="0">
              <a:solidFill>
                <a:schemeClr val="bg1"/>
              </a:solidFill>
              <a:latin typeface="微软雅黑" panose="020B0503020204020204" charset="-122"/>
              <a:ea typeface="微软雅黑" panose="020B0503020204020204" charset="-122"/>
            </a:endParaRPr>
          </a:p>
        </p:txBody>
      </p:sp>
      <p:sp>
        <p:nvSpPr>
          <p:cNvPr id="94" name="文本框 93"/>
          <p:cNvSpPr txBox="1"/>
          <p:nvPr/>
        </p:nvSpPr>
        <p:spPr>
          <a:xfrm>
            <a:off x="8099464" y="1516450"/>
            <a:ext cx="2735886" cy="1052596"/>
          </a:xfrm>
          <a:prstGeom prst="rect">
            <a:avLst/>
          </a:prstGeom>
          <a:noFill/>
        </p:spPr>
        <p:txBody>
          <a:bodyPr wrap="square" rtlCol="0">
            <a:spAutoFit/>
          </a:bodyPr>
          <a:lstStyle/>
          <a:p>
            <a:pPr algn="just">
              <a:lnSpc>
                <a:spcPct val="130000"/>
              </a:lnSpc>
            </a:pPr>
            <a:r>
              <a:rPr lang="zh-CN" altLang="en-US" sz="1600" dirty="0">
                <a:solidFill>
                  <a:schemeClr val="bg1"/>
                </a:solidFill>
                <a:latin typeface="微软雅黑" panose="020B0503020204020204" charset="-122"/>
                <a:ea typeface="微软雅黑" panose="020B0503020204020204" charset="-122"/>
              </a:rPr>
              <a:t>单击此处输入您的文字内容单击此处输入您的文字内容单击此处输入您的文字内</a:t>
            </a:r>
            <a:r>
              <a:rPr lang="zh-CN" altLang="en-US" sz="1600" dirty="0" smtClean="0">
                <a:solidFill>
                  <a:schemeClr val="bg1"/>
                </a:solidFill>
                <a:latin typeface="微软雅黑" panose="020B0503020204020204" charset="-122"/>
                <a:ea typeface="微软雅黑" panose="020B0503020204020204" charset="-122"/>
              </a:rPr>
              <a:t>容</a:t>
            </a:r>
            <a:endParaRPr lang="zh-CN" altLang="en-US" sz="1600" dirty="0">
              <a:solidFill>
                <a:schemeClr val="bg1"/>
              </a:solidFill>
              <a:latin typeface="微软雅黑" panose="020B0503020204020204" charset="-122"/>
              <a:ea typeface="微软雅黑" panose="020B0503020204020204" charset="-122"/>
            </a:endParaRPr>
          </a:p>
        </p:txBody>
      </p:sp>
      <p:sp>
        <p:nvSpPr>
          <p:cNvPr id="95" name="文本框 94"/>
          <p:cNvSpPr txBox="1"/>
          <p:nvPr/>
        </p:nvSpPr>
        <p:spPr>
          <a:xfrm>
            <a:off x="3216072" y="1516450"/>
            <a:ext cx="2735886" cy="1052596"/>
          </a:xfrm>
          <a:prstGeom prst="rect">
            <a:avLst/>
          </a:prstGeom>
          <a:noFill/>
        </p:spPr>
        <p:txBody>
          <a:bodyPr wrap="square" rtlCol="0">
            <a:spAutoFit/>
          </a:bodyPr>
          <a:lstStyle/>
          <a:p>
            <a:pPr algn="just">
              <a:lnSpc>
                <a:spcPct val="130000"/>
              </a:lnSpc>
            </a:pPr>
            <a:r>
              <a:rPr lang="zh-CN" altLang="en-US" sz="1600" dirty="0">
                <a:solidFill>
                  <a:schemeClr val="bg1"/>
                </a:solidFill>
                <a:latin typeface="微软雅黑" panose="020B0503020204020204" charset="-122"/>
                <a:ea typeface="微软雅黑" panose="020B0503020204020204" charset="-122"/>
              </a:rPr>
              <a:t>单击此处输入您的文字内容单击此处输入您的文字内容单击此处输入您的文字内</a:t>
            </a:r>
            <a:r>
              <a:rPr lang="zh-CN" altLang="en-US" sz="1600" dirty="0" smtClean="0">
                <a:solidFill>
                  <a:schemeClr val="bg1"/>
                </a:solidFill>
                <a:latin typeface="微软雅黑" panose="020B0503020204020204" charset="-122"/>
                <a:ea typeface="微软雅黑" panose="020B0503020204020204" charset="-122"/>
              </a:rPr>
              <a:t>容</a:t>
            </a:r>
            <a:endParaRPr lang="zh-CN" altLang="en-US" sz="1600" dirty="0">
              <a:solidFill>
                <a:schemeClr val="bg1"/>
              </a:solidFill>
              <a:latin typeface="微软雅黑" panose="020B0503020204020204" charset="-122"/>
              <a:ea typeface="微软雅黑" panose="020B0503020204020204" charset="-122"/>
            </a:endParaRPr>
          </a:p>
        </p:txBody>
      </p:sp>
      <p:sp>
        <p:nvSpPr>
          <p:cNvPr id="96" name="文本框 95"/>
          <p:cNvSpPr txBox="1"/>
          <p:nvPr/>
        </p:nvSpPr>
        <p:spPr>
          <a:xfrm>
            <a:off x="6466982" y="4624179"/>
            <a:ext cx="2735886" cy="1052596"/>
          </a:xfrm>
          <a:prstGeom prst="rect">
            <a:avLst/>
          </a:prstGeom>
          <a:noFill/>
        </p:spPr>
        <p:txBody>
          <a:bodyPr wrap="square" rtlCol="0">
            <a:spAutoFit/>
          </a:bodyPr>
          <a:lstStyle/>
          <a:p>
            <a:pPr algn="just">
              <a:lnSpc>
                <a:spcPct val="130000"/>
              </a:lnSpc>
            </a:pPr>
            <a:r>
              <a:rPr lang="zh-CN" altLang="en-US" sz="1600" dirty="0">
                <a:solidFill>
                  <a:schemeClr val="bg1"/>
                </a:solidFill>
                <a:latin typeface="微软雅黑" panose="020B0503020204020204" charset="-122"/>
                <a:ea typeface="微软雅黑" panose="020B0503020204020204" charset="-122"/>
              </a:rPr>
              <a:t>单击此处输入您的文字内容单击此处输入您的文字内容单击此处输入您的文字内</a:t>
            </a:r>
            <a:r>
              <a:rPr lang="zh-CN" altLang="en-US" sz="1600" dirty="0" smtClean="0">
                <a:solidFill>
                  <a:schemeClr val="bg1"/>
                </a:solidFill>
                <a:latin typeface="微软雅黑" panose="020B0503020204020204" charset="-122"/>
                <a:ea typeface="微软雅黑" panose="020B0503020204020204" charset="-122"/>
              </a:rPr>
              <a:t>容</a:t>
            </a:r>
            <a:endParaRPr lang="zh-CN" altLang="en-US" sz="1600" dirty="0">
              <a:solidFill>
                <a:schemeClr val="bg1"/>
              </a:solidFill>
              <a:latin typeface="微软雅黑" panose="020B0503020204020204" charset="-122"/>
              <a:ea typeface="微软雅黑" panose="020B0503020204020204" charset="-122"/>
            </a:endParaRP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32"/>
          <p:cNvSpPr txBox="1"/>
          <p:nvPr/>
        </p:nvSpPr>
        <p:spPr>
          <a:xfrm>
            <a:off x="6472077" y="2476815"/>
            <a:ext cx="3817257" cy="523220"/>
          </a:xfrm>
          <a:prstGeom prst="rect">
            <a:avLst/>
          </a:prstGeom>
          <a:noFill/>
        </p:spPr>
        <p:txBody>
          <a:bodyPr wrap="square" rtlCol="0">
            <a:spAutoFit/>
          </a:bodyPr>
          <a:lstStyle/>
          <a:p>
            <a:r>
              <a:rPr lang="zh-CN" altLang="en-US" sz="2800" dirty="0">
                <a:solidFill>
                  <a:schemeClr val="tx1">
                    <a:lumMod val="65000"/>
                    <a:lumOff val="35000"/>
                  </a:schemeClr>
                </a:solidFill>
                <a:latin typeface="微软雅黑" panose="020B0503020204020204" charset="-122"/>
                <a:ea typeface="微软雅黑" panose="020B0503020204020204" charset="-122"/>
              </a:rPr>
              <a:t>单击此处添加标题文</a:t>
            </a:r>
            <a:r>
              <a:rPr lang="zh-CN" altLang="en-US" sz="2800" dirty="0" smtClean="0">
                <a:solidFill>
                  <a:schemeClr val="tx1">
                    <a:lumMod val="65000"/>
                    <a:lumOff val="35000"/>
                  </a:schemeClr>
                </a:solidFill>
                <a:latin typeface="微软雅黑" panose="020B0503020204020204" charset="-122"/>
                <a:ea typeface="微软雅黑" panose="020B0503020204020204" charset="-122"/>
              </a:rPr>
              <a:t>字</a:t>
            </a:r>
            <a:endParaRPr lang="zh-CN" altLang="en-US" sz="2800" dirty="0">
              <a:solidFill>
                <a:schemeClr val="tx1">
                  <a:lumMod val="65000"/>
                  <a:lumOff val="35000"/>
                </a:schemeClr>
              </a:solidFill>
              <a:latin typeface="微软雅黑" panose="020B0503020204020204" charset="-122"/>
              <a:ea typeface="微软雅黑" panose="020B0503020204020204" charset="-122"/>
            </a:endParaRPr>
          </a:p>
        </p:txBody>
      </p:sp>
      <p:sp>
        <p:nvSpPr>
          <p:cNvPr id="34" name="文本框 33"/>
          <p:cNvSpPr txBox="1"/>
          <p:nvPr/>
        </p:nvSpPr>
        <p:spPr>
          <a:xfrm>
            <a:off x="5898763" y="3342005"/>
            <a:ext cx="4963886" cy="1532727"/>
          </a:xfrm>
          <a:prstGeom prst="rect">
            <a:avLst/>
          </a:prstGeom>
          <a:noFill/>
        </p:spPr>
        <p:txBody>
          <a:bodyPr wrap="square" rtlCol="0">
            <a:spAutoFit/>
          </a:bodyPr>
          <a:lstStyle/>
          <a:p>
            <a:pPr algn="just">
              <a:lnSpc>
                <a:spcPct val="130000"/>
              </a:lnSpc>
            </a:pPr>
            <a:r>
              <a:rPr lang="zh-CN" altLang="en-US" dirty="0">
                <a:solidFill>
                  <a:schemeClr val="tx1">
                    <a:lumMod val="65000"/>
                    <a:lumOff val="35000"/>
                  </a:schemeClr>
                </a:solidFill>
                <a:latin typeface="微软雅黑" panose="020B0503020204020204" charset="-122"/>
                <a:ea typeface="微软雅黑" panose="020B0503020204020204" charset="-122"/>
              </a:rPr>
              <a:t>单击此处输入您的文字内容单击此处输入您的文字内容单击此处输入您的文字内容单击此处输入您的文字内容单击此处输入您的文字内容单击此处输入您的文字</a:t>
            </a:r>
            <a:r>
              <a:rPr lang="zh-CN" altLang="en-US" dirty="0" smtClean="0">
                <a:solidFill>
                  <a:schemeClr val="tx1">
                    <a:lumMod val="65000"/>
                    <a:lumOff val="35000"/>
                  </a:schemeClr>
                </a:solidFill>
                <a:latin typeface="微软雅黑" panose="020B0503020204020204" charset="-122"/>
                <a:ea typeface="微软雅黑" panose="020B0503020204020204" charset="-122"/>
              </a:rPr>
              <a:t>内</a:t>
            </a:r>
            <a:endParaRPr lang="zh-CN" altLang="en-US" dirty="0">
              <a:solidFill>
                <a:schemeClr val="tx1">
                  <a:lumMod val="65000"/>
                  <a:lumOff val="35000"/>
                </a:schemeClr>
              </a:solidFill>
              <a:latin typeface="微软雅黑" panose="020B0503020204020204" charset="-122"/>
              <a:ea typeface="微软雅黑" panose="020B0503020204020204" charset="-122"/>
            </a:endParaRPr>
          </a:p>
        </p:txBody>
      </p:sp>
      <p:sp>
        <p:nvSpPr>
          <p:cNvPr id="26" name="文本框 25"/>
          <p:cNvSpPr txBox="1"/>
          <p:nvPr/>
        </p:nvSpPr>
        <p:spPr>
          <a:xfrm rot="20744100">
            <a:off x="2645252" y="1575240"/>
            <a:ext cx="2300624" cy="4171969"/>
          </a:xfrm>
          <a:custGeom>
            <a:avLst/>
            <a:gdLst/>
            <a:ahLst/>
            <a:cxnLst/>
            <a:rect l="l" t="t" r="r" b="b"/>
            <a:pathLst>
              <a:path w="2300624" h="4171969">
                <a:moveTo>
                  <a:pt x="1630476" y="39080"/>
                </a:moveTo>
                <a:cubicBezTo>
                  <a:pt x="1726575" y="65134"/>
                  <a:pt x="1816054" y="104214"/>
                  <a:pt x="1898912" y="156321"/>
                </a:cubicBezTo>
                <a:cubicBezTo>
                  <a:pt x="2064629" y="260535"/>
                  <a:pt x="2197032" y="410876"/>
                  <a:pt x="2296120" y="607345"/>
                </a:cubicBezTo>
                <a:lnTo>
                  <a:pt x="2300624" y="617606"/>
                </a:lnTo>
                <a:lnTo>
                  <a:pt x="1745779" y="2799918"/>
                </a:lnTo>
                <a:lnTo>
                  <a:pt x="1719928" y="2832792"/>
                </a:lnTo>
                <a:cubicBezTo>
                  <a:pt x="1682930" y="2878626"/>
                  <a:pt x="1644357" y="2925247"/>
                  <a:pt x="1604209" y="2972656"/>
                </a:cubicBezTo>
                <a:lnTo>
                  <a:pt x="1204438" y="3454431"/>
                </a:lnTo>
                <a:lnTo>
                  <a:pt x="1579372" y="3454431"/>
                </a:lnTo>
                <a:lnTo>
                  <a:pt x="1396940" y="4171969"/>
                </a:lnTo>
                <a:lnTo>
                  <a:pt x="0" y="4171969"/>
                </a:lnTo>
                <a:lnTo>
                  <a:pt x="0" y="3802950"/>
                </a:lnTo>
                <a:lnTo>
                  <a:pt x="1107058" y="2516507"/>
                </a:lnTo>
                <a:cubicBezTo>
                  <a:pt x="1373571" y="2212408"/>
                  <a:pt x="1551248" y="1965540"/>
                  <a:pt x="1640086" y="1775906"/>
                </a:cubicBezTo>
                <a:cubicBezTo>
                  <a:pt x="1728924" y="1586271"/>
                  <a:pt x="1773343" y="1417991"/>
                  <a:pt x="1773343" y="1271067"/>
                </a:cubicBezTo>
                <a:cubicBezTo>
                  <a:pt x="1773343" y="1113892"/>
                  <a:pt x="1727215" y="984052"/>
                  <a:pt x="1634961" y="881546"/>
                </a:cubicBezTo>
                <a:cubicBezTo>
                  <a:pt x="1542706" y="779041"/>
                  <a:pt x="1424824" y="727788"/>
                  <a:pt x="1281317" y="727788"/>
                </a:cubicBezTo>
                <a:cubicBezTo>
                  <a:pt x="1134393" y="727788"/>
                  <a:pt x="1012240" y="789291"/>
                  <a:pt x="914860" y="912298"/>
                </a:cubicBezTo>
                <a:cubicBezTo>
                  <a:pt x="817480" y="1035304"/>
                  <a:pt x="765373" y="1202729"/>
                  <a:pt x="758540" y="1414574"/>
                </a:cubicBezTo>
                <a:lnTo>
                  <a:pt x="97380" y="1414574"/>
                </a:lnTo>
                <a:cubicBezTo>
                  <a:pt x="114464" y="973801"/>
                  <a:pt x="234908" y="627846"/>
                  <a:pt x="458711" y="376708"/>
                </a:cubicBezTo>
                <a:cubicBezTo>
                  <a:pt x="682515" y="125569"/>
                  <a:pt x="970384" y="0"/>
                  <a:pt x="1322319" y="0"/>
                </a:cubicBezTo>
                <a:cubicBezTo>
                  <a:pt x="1431658" y="0"/>
                  <a:pt x="1534377" y="13027"/>
                  <a:pt x="1630476" y="39080"/>
                </a:cubicBezTo>
                <a:close/>
              </a:path>
            </a:pathLst>
          </a:custGeom>
          <a:solidFill>
            <a:srgbClr val="FCD920"/>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endParaRPr lang="zh-CN" altLang="en-US" sz="8000" dirty="0">
              <a:solidFill>
                <a:srgbClr val="FCD920"/>
              </a:solidFill>
              <a:latin typeface="汉真广标" panose="02010609000101010101" pitchFamily="49" charset="-122"/>
              <a:ea typeface="汉真广标" panose="02010609000101010101" pitchFamily="49" charset="-122"/>
            </a:endParaRPr>
          </a:p>
        </p:txBody>
      </p:sp>
      <p:pic>
        <p:nvPicPr>
          <p:cNvPr id="25" name="图片 24"/>
          <p:cNvPicPr>
            <a:picLocks noChangeAspect="1"/>
          </p:cNvPicPr>
          <p:nvPr/>
        </p:nvPicPr>
        <p:blipFill rotWithShape="1">
          <a:blip r:embed="rId1"/>
          <a:srcRect l="86798" t="22423" r="1999" b="9931"/>
          <a:stretch>
            <a:fillRect/>
          </a:stretch>
        </p:blipFill>
        <p:spPr>
          <a:xfrm flipH="1">
            <a:off x="4273847" y="1249780"/>
            <a:ext cx="289561" cy="5303521"/>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图片 26"/>
          <p:cNvPicPr>
            <a:picLocks noChangeAspect="1"/>
          </p:cNvPicPr>
          <p:nvPr/>
        </p:nvPicPr>
        <p:blipFill rotWithShape="1">
          <a:blip r:embed="rId1"/>
          <a:srcRect t="49695"/>
          <a:stretch>
            <a:fillRect/>
          </a:stretch>
        </p:blipFill>
        <p:spPr>
          <a:xfrm>
            <a:off x="2060492" y="1640113"/>
            <a:ext cx="8035224" cy="1797169"/>
          </a:xfrm>
          <a:prstGeom prst="rect">
            <a:avLst/>
          </a:prstGeom>
        </p:spPr>
      </p:pic>
      <p:sp>
        <p:nvSpPr>
          <p:cNvPr id="21" name="椭圆 20"/>
          <p:cNvSpPr/>
          <p:nvPr/>
        </p:nvSpPr>
        <p:spPr>
          <a:xfrm>
            <a:off x="2172041" y="1883230"/>
            <a:ext cx="1367744" cy="1367744"/>
          </a:xfrm>
          <a:prstGeom prst="ellipse">
            <a:avLst/>
          </a:prstGeom>
          <a:gradFill flip="none" rotWithShape="1">
            <a:gsLst>
              <a:gs pos="0">
                <a:srgbClr val="EF8592"/>
              </a:gs>
              <a:gs pos="100000">
                <a:srgbClr val="E53B51"/>
              </a:gs>
            </a:gsLst>
            <a:lin ang="13500000" scaled="1"/>
            <a:tileRect/>
          </a:gradFill>
          <a:ln w="44450">
            <a:gradFill flip="none" rotWithShape="1">
              <a:gsLst>
                <a:gs pos="0">
                  <a:srgbClr val="EF8592"/>
                </a:gs>
                <a:gs pos="100000">
                  <a:srgbClr val="E53B51"/>
                </a:gs>
              </a:gsLst>
              <a:lin ang="2700000" scaled="1"/>
              <a:tileRect/>
            </a:gra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椭圆 21"/>
          <p:cNvSpPr/>
          <p:nvPr/>
        </p:nvSpPr>
        <p:spPr>
          <a:xfrm>
            <a:off x="5393872" y="2745128"/>
            <a:ext cx="1367744" cy="1367744"/>
          </a:xfrm>
          <a:prstGeom prst="ellipse">
            <a:avLst/>
          </a:prstGeom>
          <a:gradFill flip="none" rotWithShape="1">
            <a:gsLst>
              <a:gs pos="100000">
                <a:srgbClr val="FCD920"/>
              </a:gs>
              <a:gs pos="0">
                <a:srgbClr val="FDE673"/>
              </a:gs>
            </a:gsLst>
            <a:lin ang="13500000" scaled="1"/>
            <a:tileRect/>
          </a:gradFill>
          <a:ln w="44450">
            <a:gradFill flip="none" rotWithShape="1">
              <a:gsLst>
                <a:gs pos="0">
                  <a:srgbClr val="FDE673"/>
                </a:gs>
                <a:gs pos="100000">
                  <a:srgbClr val="FCD920"/>
                </a:gs>
              </a:gsLst>
              <a:lin ang="2700000" scaled="1"/>
              <a:tileRect/>
            </a:gra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椭圆 22"/>
          <p:cNvSpPr/>
          <p:nvPr/>
        </p:nvSpPr>
        <p:spPr>
          <a:xfrm>
            <a:off x="8615703" y="1883230"/>
            <a:ext cx="1367744" cy="1367744"/>
          </a:xfrm>
          <a:prstGeom prst="ellipse">
            <a:avLst/>
          </a:prstGeom>
          <a:gradFill flip="none" rotWithShape="1">
            <a:gsLst>
              <a:gs pos="0">
                <a:srgbClr val="97DFDD"/>
              </a:gs>
              <a:gs pos="100000">
                <a:srgbClr val="3CB5B5"/>
              </a:gs>
            </a:gsLst>
            <a:lin ang="13500000" scaled="1"/>
            <a:tileRect/>
          </a:gradFill>
          <a:ln w="44450">
            <a:gradFill flip="none" rotWithShape="1">
              <a:gsLst>
                <a:gs pos="0">
                  <a:srgbClr val="97DFDD"/>
                </a:gs>
                <a:gs pos="100000">
                  <a:srgbClr val="3CB5B5"/>
                </a:gs>
              </a:gsLst>
              <a:lin ang="2700000" scaled="1"/>
              <a:tileRect/>
            </a:gra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文本框 27"/>
          <p:cNvSpPr txBox="1"/>
          <p:nvPr/>
        </p:nvSpPr>
        <p:spPr>
          <a:xfrm>
            <a:off x="1219148" y="3569260"/>
            <a:ext cx="3273529" cy="461665"/>
          </a:xfrm>
          <a:prstGeom prst="rect">
            <a:avLst/>
          </a:prstGeom>
          <a:noFill/>
        </p:spPr>
        <p:txBody>
          <a:bodyPr wrap="square" rtlCol="0">
            <a:spAutoFit/>
          </a:bodyPr>
          <a:lstStyle/>
          <a:p>
            <a:r>
              <a:rPr lang="zh-CN" altLang="en-US" sz="2400" dirty="0">
                <a:solidFill>
                  <a:schemeClr val="tx1">
                    <a:lumMod val="65000"/>
                    <a:lumOff val="35000"/>
                  </a:schemeClr>
                </a:solidFill>
                <a:latin typeface="微软雅黑" panose="020B0503020204020204" charset="-122"/>
                <a:ea typeface="微软雅黑" panose="020B0503020204020204" charset="-122"/>
              </a:rPr>
              <a:t>单击此处添加标题文</a:t>
            </a:r>
            <a:r>
              <a:rPr lang="zh-CN" altLang="en-US" sz="2400" dirty="0" smtClean="0">
                <a:solidFill>
                  <a:schemeClr val="tx1">
                    <a:lumMod val="65000"/>
                    <a:lumOff val="35000"/>
                  </a:schemeClr>
                </a:solidFill>
                <a:latin typeface="微软雅黑" panose="020B0503020204020204" charset="-122"/>
                <a:ea typeface="微软雅黑" panose="020B0503020204020204" charset="-122"/>
              </a:rPr>
              <a:t>字</a:t>
            </a:r>
            <a:endParaRPr lang="zh-CN" altLang="en-US" sz="2400" dirty="0">
              <a:solidFill>
                <a:schemeClr val="tx1">
                  <a:lumMod val="65000"/>
                  <a:lumOff val="35000"/>
                </a:schemeClr>
              </a:solidFill>
              <a:latin typeface="微软雅黑" panose="020B0503020204020204" charset="-122"/>
              <a:ea typeface="微软雅黑" panose="020B0503020204020204" charset="-122"/>
            </a:endParaRPr>
          </a:p>
        </p:txBody>
      </p:sp>
      <p:sp>
        <p:nvSpPr>
          <p:cNvPr id="29" name="文本框 28"/>
          <p:cNvSpPr txBox="1"/>
          <p:nvPr/>
        </p:nvSpPr>
        <p:spPr>
          <a:xfrm>
            <a:off x="7735380" y="3569260"/>
            <a:ext cx="3273529" cy="461665"/>
          </a:xfrm>
          <a:prstGeom prst="rect">
            <a:avLst/>
          </a:prstGeom>
          <a:noFill/>
        </p:spPr>
        <p:txBody>
          <a:bodyPr wrap="square" rtlCol="0">
            <a:spAutoFit/>
          </a:bodyPr>
          <a:lstStyle/>
          <a:p>
            <a:r>
              <a:rPr lang="zh-CN" altLang="en-US" sz="2400" dirty="0">
                <a:solidFill>
                  <a:schemeClr val="tx1">
                    <a:lumMod val="65000"/>
                    <a:lumOff val="35000"/>
                  </a:schemeClr>
                </a:solidFill>
                <a:latin typeface="微软雅黑" panose="020B0503020204020204" charset="-122"/>
                <a:ea typeface="微软雅黑" panose="020B0503020204020204" charset="-122"/>
              </a:rPr>
              <a:t>单击此处添加标题文</a:t>
            </a:r>
            <a:r>
              <a:rPr lang="zh-CN" altLang="en-US" sz="2400" dirty="0" smtClean="0">
                <a:solidFill>
                  <a:schemeClr val="tx1">
                    <a:lumMod val="65000"/>
                    <a:lumOff val="35000"/>
                  </a:schemeClr>
                </a:solidFill>
                <a:latin typeface="微软雅黑" panose="020B0503020204020204" charset="-122"/>
                <a:ea typeface="微软雅黑" panose="020B0503020204020204" charset="-122"/>
              </a:rPr>
              <a:t>字</a:t>
            </a:r>
            <a:endParaRPr lang="zh-CN" altLang="en-US" sz="2400" dirty="0">
              <a:solidFill>
                <a:schemeClr val="tx1">
                  <a:lumMod val="65000"/>
                  <a:lumOff val="35000"/>
                </a:schemeClr>
              </a:solidFill>
              <a:latin typeface="微软雅黑" panose="020B0503020204020204" charset="-122"/>
              <a:ea typeface="微软雅黑" panose="020B0503020204020204" charset="-122"/>
            </a:endParaRPr>
          </a:p>
        </p:txBody>
      </p:sp>
      <p:sp>
        <p:nvSpPr>
          <p:cNvPr id="30" name="文本框 29"/>
          <p:cNvSpPr txBox="1"/>
          <p:nvPr/>
        </p:nvSpPr>
        <p:spPr>
          <a:xfrm>
            <a:off x="4440979" y="4542297"/>
            <a:ext cx="3273529" cy="461665"/>
          </a:xfrm>
          <a:prstGeom prst="rect">
            <a:avLst/>
          </a:prstGeom>
          <a:noFill/>
        </p:spPr>
        <p:txBody>
          <a:bodyPr wrap="square" rtlCol="0">
            <a:spAutoFit/>
          </a:bodyPr>
          <a:lstStyle/>
          <a:p>
            <a:r>
              <a:rPr lang="zh-CN" altLang="en-US" sz="2400" dirty="0">
                <a:solidFill>
                  <a:schemeClr val="tx1">
                    <a:lumMod val="65000"/>
                    <a:lumOff val="35000"/>
                  </a:schemeClr>
                </a:solidFill>
                <a:latin typeface="微软雅黑" panose="020B0503020204020204" charset="-122"/>
                <a:ea typeface="微软雅黑" panose="020B0503020204020204" charset="-122"/>
              </a:rPr>
              <a:t>单击此处添加标题文</a:t>
            </a:r>
            <a:r>
              <a:rPr lang="zh-CN" altLang="en-US" sz="2400" dirty="0" smtClean="0">
                <a:solidFill>
                  <a:schemeClr val="tx1">
                    <a:lumMod val="65000"/>
                    <a:lumOff val="35000"/>
                  </a:schemeClr>
                </a:solidFill>
                <a:latin typeface="微软雅黑" panose="020B0503020204020204" charset="-122"/>
                <a:ea typeface="微软雅黑" panose="020B0503020204020204" charset="-122"/>
              </a:rPr>
              <a:t>字</a:t>
            </a:r>
            <a:endParaRPr lang="zh-CN" altLang="en-US" sz="2400" dirty="0">
              <a:solidFill>
                <a:schemeClr val="tx1">
                  <a:lumMod val="65000"/>
                  <a:lumOff val="35000"/>
                </a:schemeClr>
              </a:solidFill>
              <a:latin typeface="微软雅黑" panose="020B0503020204020204" charset="-122"/>
              <a:ea typeface="微软雅黑" panose="020B0503020204020204" charset="-122"/>
            </a:endParaRPr>
          </a:p>
        </p:txBody>
      </p:sp>
      <p:sp>
        <p:nvSpPr>
          <p:cNvPr id="31" name="文本框 30"/>
          <p:cNvSpPr txBox="1"/>
          <p:nvPr/>
        </p:nvSpPr>
        <p:spPr>
          <a:xfrm>
            <a:off x="1167810" y="4060259"/>
            <a:ext cx="3273529" cy="1052596"/>
          </a:xfrm>
          <a:prstGeom prst="rect">
            <a:avLst/>
          </a:prstGeom>
          <a:noFill/>
        </p:spPr>
        <p:txBody>
          <a:bodyPr wrap="square" rtlCol="0">
            <a:spAutoFit/>
          </a:bodyPr>
          <a:lstStyle/>
          <a:p>
            <a:pPr algn="just">
              <a:lnSpc>
                <a:spcPct val="130000"/>
              </a:lnSpc>
            </a:pPr>
            <a:r>
              <a:rPr lang="zh-CN" altLang="en-US" sz="1600" dirty="0">
                <a:solidFill>
                  <a:schemeClr val="tx1">
                    <a:lumMod val="65000"/>
                    <a:lumOff val="35000"/>
                  </a:schemeClr>
                </a:solidFill>
                <a:latin typeface="微软雅黑" panose="020B0503020204020204" charset="-122"/>
                <a:ea typeface="微软雅黑" panose="020B0503020204020204" charset="-122"/>
              </a:rPr>
              <a:t>单击此处输入您的文字内容单击此处输入您的文字内容单击此处输入您的文字内</a:t>
            </a:r>
            <a:r>
              <a:rPr lang="zh-CN" altLang="en-US" sz="1600" dirty="0" smtClean="0">
                <a:solidFill>
                  <a:schemeClr val="tx1">
                    <a:lumMod val="65000"/>
                    <a:lumOff val="35000"/>
                  </a:schemeClr>
                </a:solidFill>
                <a:latin typeface="微软雅黑" panose="020B0503020204020204" charset="-122"/>
                <a:ea typeface="微软雅黑" panose="020B0503020204020204" charset="-122"/>
              </a:rPr>
              <a:t>容</a:t>
            </a:r>
            <a:endParaRPr lang="zh-CN" altLang="en-US" sz="1600" dirty="0">
              <a:solidFill>
                <a:schemeClr val="tx1">
                  <a:lumMod val="65000"/>
                  <a:lumOff val="35000"/>
                </a:schemeClr>
              </a:solidFill>
              <a:latin typeface="微软雅黑" panose="020B0503020204020204" charset="-122"/>
              <a:ea typeface="微软雅黑" panose="020B0503020204020204" charset="-122"/>
            </a:endParaRPr>
          </a:p>
        </p:txBody>
      </p:sp>
      <p:sp>
        <p:nvSpPr>
          <p:cNvPr id="32" name="文本框 31"/>
          <p:cNvSpPr txBox="1"/>
          <p:nvPr/>
        </p:nvSpPr>
        <p:spPr>
          <a:xfrm>
            <a:off x="7735380" y="4060259"/>
            <a:ext cx="3273529" cy="1052596"/>
          </a:xfrm>
          <a:prstGeom prst="rect">
            <a:avLst/>
          </a:prstGeom>
          <a:noFill/>
        </p:spPr>
        <p:txBody>
          <a:bodyPr wrap="square" rtlCol="0">
            <a:spAutoFit/>
          </a:bodyPr>
          <a:lstStyle/>
          <a:p>
            <a:pPr algn="just">
              <a:lnSpc>
                <a:spcPct val="130000"/>
              </a:lnSpc>
            </a:pPr>
            <a:r>
              <a:rPr lang="zh-CN" altLang="en-US" sz="1600" dirty="0">
                <a:solidFill>
                  <a:schemeClr val="tx1">
                    <a:lumMod val="65000"/>
                    <a:lumOff val="35000"/>
                  </a:schemeClr>
                </a:solidFill>
                <a:latin typeface="微软雅黑" panose="020B0503020204020204" charset="-122"/>
                <a:ea typeface="微软雅黑" panose="020B0503020204020204" charset="-122"/>
              </a:rPr>
              <a:t>单击此处输入您的文字内容单击此处输入您的文字内容单击此处输入您的文字内</a:t>
            </a:r>
            <a:r>
              <a:rPr lang="zh-CN" altLang="en-US" sz="1600" dirty="0" smtClean="0">
                <a:solidFill>
                  <a:schemeClr val="tx1">
                    <a:lumMod val="65000"/>
                    <a:lumOff val="35000"/>
                  </a:schemeClr>
                </a:solidFill>
                <a:latin typeface="微软雅黑" panose="020B0503020204020204" charset="-122"/>
                <a:ea typeface="微软雅黑" panose="020B0503020204020204" charset="-122"/>
              </a:rPr>
              <a:t>容</a:t>
            </a:r>
            <a:endParaRPr lang="zh-CN" altLang="en-US" sz="1600" dirty="0">
              <a:solidFill>
                <a:schemeClr val="tx1">
                  <a:lumMod val="65000"/>
                  <a:lumOff val="35000"/>
                </a:schemeClr>
              </a:solidFill>
              <a:latin typeface="微软雅黑" panose="020B0503020204020204" charset="-122"/>
              <a:ea typeface="微软雅黑" panose="020B0503020204020204" charset="-122"/>
            </a:endParaRPr>
          </a:p>
        </p:txBody>
      </p:sp>
      <p:sp>
        <p:nvSpPr>
          <p:cNvPr id="33" name="文本框 32"/>
          <p:cNvSpPr txBox="1"/>
          <p:nvPr/>
        </p:nvSpPr>
        <p:spPr>
          <a:xfrm>
            <a:off x="4415310" y="5050397"/>
            <a:ext cx="3273529" cy="1052596"/>
          </a:xfrm>
          <a:prstGeom prst="rect">
            <a:avLst/>
          </a:prstGeom>
          <a:noFill/>
        </p:spPr>
        <p:txBody>
          <a:bodyPr wrap="square" rtlCol="0">
            <a:spAutoFit/>
          </a:bodyPr>
          <a:lstStyle/>
          <a:p>
            <a:pPr algn="just">
              <a:lnSpc>
                <a:spcPct val="130000"/>
              </a:lnSpc>
            </a:pPr>
            <a:r>
              <a:rPr lang="zh-CN" altLang="en-US" sz="1600" dirty="0">
                <a:solidFill>
                  <a:schemeClr val="tx1">
                    <a:lumMod val="65000"/>
                    <a:lumOff val="35000"/>
                  </a:schemeClr>
                </a:solidFill>
                <a:latin typeface="微软雅黑" panose="020B0503020204020204" charset="-122"/>
                <a:ea typeface="微软雅黑" panose="020B0503020204020204" charset="-122"/>
              </a:rPr>
              <a:t>单击此处输入您的文字内容单击此处输入您的文字内容单击此处输入您的文字内</a:t>
            </a:r>
            <a:r>
              <a:rPr lang="zh-CN" altLang="en-US" sz="1600" dirty="0" smtClean="0">
                <a:solidFill>
                  <a:schemeClr val="tx1">
                    <a:lumMod val="65000"/>
                    <a:lumOff val="35000"/>
                  </a:schemeClr>
                </a:solidFill>
                <a:latin typeface="微软雅黑" panose="020B0503020204020204" charset="-122"/>
                <a:ea typeface="微软雅黑" panose="020B0503020204020204" charset="-122"/>
              </a:rPr>
              <a:t>容</a:t>
            </a:r>
            <a:endParaRPr lang="zh-CN" altLang="en-US" sz="1600" dirty="0">
              <a:solidFill>
                <a:schemeClr val="tx1">
                  <a:lumMod val="65000"/>
                  <a:lumOff val="35000"/>
                </a:schemeClr>
              </a:solidFill>
              <a:latin typeface="微软雅黑" panose="020B0503020204020204" charset="-122"/>
              <a:ea typeface="微软雅黑" panose="020B0503020204020204" charset="-122"/>
            </a:endParaRPr>
          </a:p>
        </p:txBody>
      </p:sp>
      <p:sp>
        <p:nvSpPr>
          <p:cNvPr id="34" name="文本框 33"/>
          <p:cNvSpPr txBox="1"/>
          <p:nvPr/>
        </p:nvSpPr>
        <p:spPr>
          <a:xfrm>
            <a:off x="2588623" y="2094027"/>
            <a:ext cx="534578" cy="1015663"/>
          </a:xfrm>
          <a:prstGeom prst="rect">
            <a:avLst/>
          </a:prstGeom>
          <a:noFill/>
        </p:spPr>
        <p:txBody>
          <a:bodyPr wrap="square" rtlCol="0">
            <a:spAutoFit/>
          </a:bodyPr>
          <a:lstStyle/>
          <a:p>
            <a:r>
              <a:rPr lang="en-US" altLang="zh-CN" sz="6000" dirty="0" smtClean="0">
                <a:solidFill>
                  <a:schemeClr val="bg1"/>
                </a:solidFill>
                <a:latin typeface="汉真广标" panose="02010609000101010101" pitchFamily="49" charset="-122"/>
                <a:ea typeface="汉真广标" panose="02010609000101010101" pitchFamily="49" charset="-122"/>
              </a:rPr>
              <a:t>1</a:t>
            </a:r>
            <a:endParaRPr lang="zh-CN" altLang="en-US" dirty="0">
              <a:solidFill>
                <a:schemeClr val="bg1"/>
              </a:solidFill>
              <a:latin typeface="汉真广标" panose="02010609000101010101" pitchFamily="49" charset="-122"/>
              <a:ea typeface="汉真广标" panose="02010609000101010101" pitchFamily="49" charset="-122"/>
            </a:endParaRPr>
          </a:p>
        </p:txBody>
      </p:sp>
      <p:sp>
        <p:nvSpPr>
          <p:cNvPr id="35" name="文本框 34"/>
          <p:cNvSpPr txBox="1"/>
          <p:nvPr/>
        </p:nvSpPr>
        <p:spPr>
          <a:xfrm>
            <a:off x="5785169" y="2921169"/>
            <a:ext cx="534578" cy="1015663"/>
          </a:xfrm>
          <a:prstGeom prst="rect">
            <a:avLst/>
          </a:prstGeom>
          <a:noFill/>
        </p:spPr>
        <p:txBody>
          <a:bodyPr wrap="square" rtlCol="0">
            <a:spAutoFit/>
          </a:bodyPr>
          <a:lstStyle/>
          <a:p>
            <a:r>
              <a:rPr lang="en-US" altLang="zh-CN" sz="6000" dirty="0" smtClean="0">
                <a:solidFill>
                  <a:schemeClr val="bg1"/>
                </a:solidFill>
                <a:latin typeface="汉真广标" panose="02010609000101010101" pitchFamily="49" charset="-122"/>
                <a:ea typeface="汉真广标" panose="02010609000101010101" pitchFamily="49" charset="-122"/>
              </a:rPr>
              <a:t>2</a:t>
            </a:r>
            <a:endParaRPr lang="zh-CN" altLang="en-US" dirty="0">
              <a:solidFill>
                <a:schemeClr val="bg1"/>
              </a:solidFill>
              <a:latin typeface="汉真广标" panose="02010609000101010101" pitchFamily="49" charset="-122"/>
              <a:ea typeface="汉真广标" panose="02010609000101010101" pitchFamily="49" charset="-122"/>
            </a:endParaRPr>
          </a:p>
        </p:txBody>
      </p:sp>
      <p:sp>
        <p:nvSpPr>
          <p:cNvPr id="36" name="文本框 35"/>
          <p:cNvSpPr txBox="1"/>
          <p:nvPr/>
        </p:nvSpPr>
        <p:spPr>
          <a:xfrm>
            <a:off x="9032285" y="2067996"/>
            <a:ext cx="534578" cy="1015663"/>
          </a:xfrm>
          <a:prstGeom prst="rect">
            <a:avLst/>
          </a:prstGeom>
          <a:noFill/>
        </p:spPr>
        <p:txBody>
          <a:bodyPr wrap="square" rtlCol="0">
            <a:spAutoFit/>
          </a:bodyPr>
          <a:lstStyle/>
          <a:p>
            <a:r>
              <a:rPr lang="en-US" altLang="zh-CN" sz="6000" dirty="0" smtClean="0">
                <a:solidFill>
                  <a:schemeClr val="bg1"/>
                </a:solidFill>
                <a:latin typeface="汉真广标" panose="02010609000101010101" pitchFamily="49" charset="-122"/>
                <a:ea typeface="汉真广标" panose="02010609000101010101" pitchFamily="49" charset="-122"/>
              </a:rPr>
              <a:t>3</a:t>
            </a:r>
            <a:endParaRPr lang="zh-CN" altLang="en-US" dirty="0">
              <a:solidFill>
                <a:schemeClr val="bg1"/>
              </a:solidFill>
              <a:latin typeface="汉真广标" panose="02010609000101010101" pitchFamily="49" charset="-122"/>
              <a:ea typeface="汉真广标" panose="02010609000101010101" pitchFamily="49" charset="-122"/>
            </a:endParaRPr>
          </a:p>
        </p:txBody>
      </p:sp>
      <p:sp>
        <p:nvSpPr>
          <p:cNvPr id="37" name="椭圆 36"/>
          <p:cNvSpPr/>
          <p:nvPr/>
        </p:nvSpPr>
        <p:spPr>
          <a:xfrm>
            <a:off x="1982000" y="3275459"/>
            <a:ext cx="1835277" cy="217363"/>
          </a:xfrm>
          <a:prstGeom prst="ellipse">
            <a:avLst/>
          </a:prstGeom>
          <a:gradFill flip="none" rotWithShape="1">
            <a:gsLst>
              <a:gs pos="100000">
                <a:schemeClr val="tx1">
                  <a:alpha val="0"/>
                </a:schemeClr>
              </a:gs>
              <a:gs pos="0">
                <a:schemeClr val="tx1">
                  <a:alpha val="20000"/>
                </a:scheme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椭圆 37"/>
          <p:cNvSpPr/>
          <p:nvPr/>
        </p:nvSpPr>
        <p:spPr>
          <a:xfrm>
            <a:off x="8481373" y="3290013"/>
            <a:ext cx="1835277" cy="217363"/>
          </a:xfrm>
          <a:prstGeom prst="ellipse">
            <a:avLst/>
          </a:prstGeom>
          <a:gradFill flip="none" rotWithShape="1">
            <a:gsLst>
              <a:gs pos="100000">
                <a:schemeClr val="tx1">
                  <a:alpha val="0"/>
                </a:schemeClr>
              </a:gs>
              <a:gs pos="0">
                <a:schemeClr val="tx1">
                  <a:alpha val="20000"/>
                </a:scheme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椭圆 38"/>
          <p:cNvSpPr/>
          <p:nvPr/>
        </p:nvSpPr>
        <p:spPr>
          <a:xfrm>
            <a:off x="5178361" y="4136135"/>
            <a:ext cx="1835277" cy="217363"/>
          </a:xfrm>
          <a:prstGeom prst="ellipse">
            <a:avLst/>
          </a:prstGeom>
          <a:gradFill flip="none" rotWithShape="1">
            <a:gsLst>
              <a:gs pos="100000">
                <a:schemeClr val="tx1">
                  <a:alpha val="0"/>
                </a:schemeClr>
              </a:gs>
              <a:gs pos="0">
                <a:schemeClr val="tx1">
                  <a:alpha val="20000"/>
                </a:scheme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p:cNvSpPr/>
          <p:nvPr/>
        </p:nvSpPr>
        <p:spPr>
          <a:xfrm rot="1204537">
            <a:off x="4917492" y="5103726"/>
            <a:ext cx="1935195" cy="724303"/>
          </a:xfrm>
          <a:prstGeom prst="rect">
            <a:avLst/>
          </a:prstGeom>
          <a:gradFill flip="none" rotWithShape="1">
            <a:gsLst>
              <a:gs pos="100000">
                <a:schemeClr val="tx1">
                  <a:alpha val="0"/>
                </a:schemeClr>
              </a:gs>
              <a:gs pos="0">
                <a:schemeClr val="tx1">
                  <a:alpha val="1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26"/>
          <p:cNvSpPr/>
          <p:nvPr/>
        </p:nvSpPr>
        <p:spPr>
          <a:xfrm rot="1204537">
            <a:off x="3190292" y="5161782"/>
            <a:ext cx="1935195" cy="724303"/>
          </a:xfrm>
          <a:prstGeom prst="rect">
            <a:avLst/>
          </a:prstGeom>
          <a:gradFill flip="none" rotWithShape="1">
            <a:gsLst>
              <a:gs pos="100000">
                <a:schemeClr val="tx1">
                  <a:alpha val="0"/>
                </a:schemeClr>
              </a:gs>
              <a:gs pos="0">
                <a:schemeClr val="tx1">
                  <a:alpha val="1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25"/>
          <p:cNvSpPr/>
          <p:nvPr/>
        </p:nvSpPr>
        <p:spPr>
          <a:xfrm rot="1204537">
            <a:off x="1411156" y="5103724"/>
            <a:ext cx="1935195" cy="724303"/>
          </a:xfrm>
          <a:prstGeom prst="rect">
            <a:avLst/>
          </a:prstGeom>
          <a:gradFill flip="none" rotWithShape="1">
            <a:gsLst>
              <a:gs pos="100000">
                <a:schemeClr val="tx1">
                  <a:alpha val="0"/>
                </a:schemeClr>
              </a:gs>
              <a:gs pos="0">
                <a:schemeClr val="tx1">
                  <a:alpha val="1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文本框 28"/>
          <p:cNvSpPr txBox="1"/>
          <p:nvPr/>
        </p:nvSpPr>
        <p:spPr>
          <a:xfrm>
            <a:off x="3185437" y="3244334"/>
            <a:ext cx="652743" cy="369332"/>
          </a:xfrm>
          <a:prstGeom prst="rect">
            <a:avLst/>
          </a:prstGeom>
          <a:noFill/>
        </p:spPr>
        <p:txBody>
          <a:bodyPr wrap="none" rtlCol="0">
            <a:spAutoFit/>
          </a:bodyPr>
          <a:lstStyle/>
          <a:p>
            <a:r>
              <a:rPr lang="en-US" altLang="zh-CN" dirty="0" smtClean="0"/>
              <a:t>2500</a:t>
            </a:r>
            <a:endParaRPr lang="zh-CN" altLang="en-US" dirty="0"/>
          </a:p>
        </p:txBody>
      </p:sp>
      <p:sp>
        <p:nvSpPr>
          <p:cNvPr id="30" name="文本框 29"/>
          <p:cNvSpPr txBox="1"/>
          <p:nvPr/>
        </p:nvSpPr>
        <p:spPr>
          <a:xfrm>
            <a:off x="1429057" y="1995489"/>
            <a:ext cx="652743" cy="369332"/>
          </a:xfrm>
          <a:prstGeom prst="rect">
            <a:avLst/>
          </a:prstGeom>
          <a:noFill/>
        </p:spPr>
        <p:txBody>
          <a:bodyPr wrap="none" rtlCol="0">
            <a:spAutoFit/>
          </a:bodyPr>
          <a:lstStyle/>
          <a:p>
            <a:r>
              <a:rPr lang="en-US" altLang="zh-CN" dirty="0" smtClean="0"/>
              <a:t>5600</a:t>
            </a:r>
            <a:endParaRPr lang="zh-CN" altLang="en-US" dirty="0"/>
          </a:p>
        </p:txBody>
      </p:sp>
      <p:sp>
        <p:nvSpPr>
          <p:cNvPr id="31" name="文本框 30"/>
          <p:cNvSpPr txBox="1"/>
          <p:nvPr/>
        </p:nvSpPr>
        <p:spPr>
          <a:xfrm>
            <a:off x="4870685" y="2518003"/>
            <a:ext cx="652743" cy="369332"/>
          </a:xfrm>
          <a:prstGeom prst="rect">
            <a:avLst/>
          </a:prstGeom>
          <a:noFill/>
        </p:spPr>
        <p:txBody>
          <a:bodyPr wrap="none" rtlCol="0">
            <a:spAutoFit/>
          </a:bodyPr>
          <a:lstStyle/>
          <a:p>
            <a:r>
              <a:rPr lang="en-US" altLang="zh-CN" dirty="0" smtClean="0"/>
              <a:t>4300</a:t>
            </a:r>
            <a:endParaRPr lang="zh-CN" altLang="en-US" dirty="0"/>
          </a:p>
        </p:txBody>
      </p:sp>
      <p:sp>
        <p:nvSpPr>
          <p:cNvPr id="32" name="文本框 31"/>
          <p:cNvSpPr txBox="1"/>
          <p:nvPr/>
        </p:nvSpPr>
        <p:spPr>
          <a:xfrm>
            <a:off x="6617217" y="2476815"/>
            <a:ext cx="3817257" cy="523220"/>
          </a:xfrm>
          <a:prstGeom prst="rect">
            <a:avLst/>
          </a:prstGeom>
          <a:noFill/>
        </p:spPr>
        <p:txBody>
          <a:bodyPr wrap="square" rtlCol="0">
            <a:spAutoFit/>
          </a:bodyPr>
          <a:lstStyle/>
          <a:p>
            <a:r>
              <a:rPr lang="zh-CN" altLang="en-US" sz="2800" dirty="0">
                <a:solidFill>
                  <a:schemeClr val="tx1">
                    <a:lumMod val="65000"/>
                    <a:lumOff val="35000"/>
                  </a:schemeClr>
                </a:solidFill>
                <a:latin typeface="微软雅黑" panose="020B0503020204020204" charset="-122"/>
                <a:ea typeface="微软雅黑" panose="020B0503020204020204" charset="-122"/>
              </a:rPr>
              <a:t>单击此处添加标题文</a:t>
            </a:r>
            <a:r>
              <a:rPr lang="zh-CN" altLang="en-US" sz="2800" dirty="0" smtClean="0">
                <a:solidFill>
                  <a:schemeClr val="tx1">
                    <a:lumMod val="65000"/>
                    <a:lumOff val="35000"/>
                  </a:schemeClr>
                </a:solidFill>
                <a:latin typeface="微软雅黑" panose="020B0503020204020204" charset="-122"/>
                <a:ea typeface="微软雅黑" panose="020B0503020204020204" charset="-122"/>
              </a:rPr>
              <a:t>字</a:t>
            </a:r>
            <a:endParaRPr lang="zh-CN" altLang="en-US" sz="2800" dirty="0">
              <a:solidFill>
                <a:schemeClr val="tx1">
                  <a:lumMod val="65000"/>
                  <a:lumOff val="35000"/>
                </a:schemeClr>
              </a:solidFill>
              <a:latin typeface="微软雅黑" panose="020B0503020204020204" charset="-122"/>
              <a:ea typeface="微软雅黑" panose="020B0503020204020204" charset="-122"/>
            </a:endParaRPr>
          </a:p>
        </p:txBody>
      </p:sp>
      <p:sp>
        <p:nvSpPr>
          <p:cNvPr id="33" name="文本框 32"/>
          <p:cNvSpPr txBox="1"/>
          <p:nvPr/>
        </p:nvSpPr>
        <p:spPr>
          <a:xfrm>
            <a:off x="6043903" y="3342005"/>
            <a:ext cx="4963886" cy="1532727"/>
          </a:xfrm>
          <a:prstGeom prst="rect">
            <a:avLst/>
          </a:prstGeom>
          <a:noFill/>
        </p:spPr>
        <p:txBody>
          <a:bodyPr wrap="square" rtlCol="0">
            <a:spAutoFit/>
          </a:bodyPr>
          <a:lstStyle/>
          <a:p>
            <a:pPr algn="just">
              <a:lnSpc>
                <a:spcPct val="130000"/>
              </a:lnSpc>
            </a:pPr>
            <a:r>
              <a:rPr lang="zh-CN" altLang="en-US" dirty="0">
                <a:solidFill>
                  <a:schemeClr val="tx1">
                    <a:lumMod val="65000"/>
                    <a:lumOff val="35000"/>
                  </a:schemeClr>
                </a:solidFill>
                <a:latin typeface="微软雅黑" panose="020B0503020204020204" charset="-122"/>
                <a:ea typeface="微软雅黑" panose="020B0503020204020204" charset="-122"/>
              </a:rPr>
              <a:t>单击此处输入您的文字内容单击此处输入您的文字内容单击此处输入您的文字内容单击此处输入您的文字内容单击此处输入您的文字内容单击此处输入您的文字内</a:t>
            </a:r>
            <a:r>
              <a:rPr lang="zh-CN" altLang="en-US" dirty="0" smtClean="0">
                <a:solidFill>
                  <a:schemeClr val="tx1">
                    <a:lumMod val="65000"/>
                    <a:lumOff val="35000"/>
                  </a:schemeClr>
                </a:solidFill>
                <a:latin typeface="微软雅黑" panose="020B0503020204020204" charset="-122"/>
                <a:ea typeface="微软雅黑" panose="020B0503020204020204" charset="-122"/>
              </a:rPr>
              <a:t>容</a:t>
            </a:r>
            <a:endParaRPr lang="zh-CN" altLang="en-US" dirty="0">
              <a:solidFill>
                <a:schemeClr val="tx1">
                  <a:lumMod val="65000"/>
                  <a:lumOff val="35000"/>
                </a:schemeClr>
              </a:solidFill>
              <a:latin typeface="微软雅黑" panose="020B0503020204020204" charset="-122"/>
              <a:ea typeface="微软雅黑" panose="020B0503020204020204" charset="-122"/>
            </a:endParaRPr>
          </a:p>
        </p:txBody>
      </p:sp>
      <p:graphicFrame>
        <p:nvGraphicFramePr>
          <p:cNvPr id="23" name="图表 22"/>
          <p:cNvGraphicFramePr/>
          <p:nvPr/>
        </p:nvGraphicFramePr>
        <p:xfrm>
          <a:off x="733806" y="1659392"/>
          <a:ext cx="5524495" cy="4290558"/>
        </p:xfrm>
        <a:graphic>
          <a:graphicData uri="http://schemas.openxmlformats.org/drawingml/2006/chart">
            <c:chart xmlns:c="http://schemas.openxmlformats.org/drawingml/2006/chart" xmlns:r="http://schemas.openxmlformats.org/officeDocument/2006/relationships" r:id="rId1"/>
          </a:graphicData>
        </a:graphic>
      </p:graphicFrame>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32"/>
          <p:cNvSpPr txBox="1"/>
          <p:nvPr/>
        </p:nvSpPr>
        <p:spPr>
          <a:xfrm>
            <a:off x="6472077" y="2476815"/>
            <a:ext cx="3817257" cy="523220"/>
          </a:xfrm>
          <a:prstGeom prst="rect">
            <a:avLst/>
          </a:prstGeom>
          <a:noFill/>
        </p:spPr>
        <p:txBody>
          <a:bodyPr wrap="square" rtlCol="0">
            <a:spAutoFit/>
          </a:bodyPr>
          <a:lstStyle/>
          <a:p>
            <a:r>
              <a:rPr lang="zh-CN" altLang="en-US" sz="2800" dirty="0">
                <a:solidFill>
                  <a:schemeClr val="tx1">
                    <a:lumMod val="65000"/>
                    <a:lumOff val="35000"/>
                  </a:schemeClr>
                </a:solidFill>
                <a:latin typeface="微软雅黑" panose="020B0503020204020204" charset="-122"/>
                <a:ea typeface="微软雅黑" panose="020B0503020204020204" charset="-122"/>
              </a:rPr>
              <a:t>单击此处添加标题文</a:t>
            </a:r>
            <a:r>
              <a:rPr lang="zh-CN" altLang="en-US" sz="2800" dirty="0" smtClean="0">
                <a:solidFill>
                  <a:schemeClr val="tx1">
                    <a:lumMod val="65000"/>
                    <a:lumOff val="35000"/>
                  </a:schemeClr>
                </a:solidFill>
                <a:latin typeface="微软雅黑" panose="020B0503020204020204" charset="-122"/>
                <a:ea typeface="微软雅黑" panose="020B0503020204020204" charset="-122"/>
              </a:rPr>
              <a:t>字</a:t>
            </a:r>
            <a:endParaRPr lang="zh-CN" altLang="en-US" sz="2800" dirty="0">
              <a:solidFill>
                <a:schemeClr val="tx1">
                  <a:lumMod val="65000"/>
                  <a:lumOff val="35000"/>
                </a:schemeClr>
              </a:solidFill>
              <a:latin typeface="微软雅黑" panose="020B0503020204020204" charset="-122"/>
              <a:ea typeface="微软雅黑" panose="020B0503020204020204" charset="-122"/>
            </a:endParaRPr>
          </a:p>
        </p:txBody>
      </p:sp>
      <p:sp>
        <p:nvSpPr>
          <p:cNvPr id="34" name="文本框 33"/>
          <p:cNvSpPr txBox="1"/>
          <p:nvPr/>
        </p:nvSpPr>
        <p:spPr>
          <a:xfrm>
            <a:off x="5898763" y="3342005"/>
            <a:ext cx="4963886" cy="1532727"/>
          </a:xfrm>
          <a:prstGeom prst="rect">
            <a:avLst/>
          </a:prstGeom>
          <a:noFill/>
        </p:spPr>
        <p:txBody>
          <a:bodyPr wrap="square" rtlCol="0">
            <a:spAutoFit/>
          </a:bodyPr>
          <a:lstStyle/>
          <a:p>
            <a:pPr algn="just">
              <a:lnSpc>
                <a:spcPct val="130000"/>
              </a:lnSpc>
            </a:pPr>
            <a:r>
              <a:rPr lang="zh-CN" altLang="en-US" dirty="0">
                <a:solidFill>
                  <a:schemeClr val="tx1">
                    <a:lumMod val="65000"/>
                    <a:lumOff val="35000"/>
                  </a:schemeClr>
                </a:solidFill>
                <a:latin typeface="微软雅黑" panose="020B0503020204020204" charset="-122"/>
                <a:ea typeface="微软雅黑" panose="020B0503020204020204" charset="-122"/>
              </a:rPr>
              <a:t>单击此处输入您的文字内容单击此处输入您的文字内容单击此处输入您的文字内容单击此处输入您的文字内容单击此处输入您的文字内容单击此处输入您的文字内</a:t>
            </a:r>
            <a:r>
              <a:rPr lang="zh-CN" altLang="en-US" dirty="0" smtClean="0">
                <a:solidFill>
                  <a:schemeClr val="tx1">
                    <a:lumMod val="65000"/>
                    <a:lumOff val="35000"/>
                  </a:schemeClr>
                </a:solidFill>
                <a:latin typeface="微软雅黑" panose="020B0503020204020204" charset="-122"/>
                <a:ea typeface="微软雅黑" panose="020B0503020204020204" charset="-122"/>
              </a:rPr>
              <a:t>容</a:t>
            </a:r>
            <a:endParaRPr lang="zh-CN" altLang="en-US" dirty="0">
              <a:solidFill>
                <a:schemeClr val="tx1">
                  <a:lumMod val="65000"/>
                  <a:lumOff val="35000"/>
                </a:schemeClr>
              </a:solidFill>
              <a:latin typeface="微软雅黑" panose="020B0503020204020204" charset="-122"/>
              <a:ea typeface="微软雅黑" panose="020B0503020204020204" charset="-122"/>
            </a:endParaRPr>
          </a:p>
        </p:txBody>
      </p:sp>
      <p:sp>
        <p:nvSpPr>
          <p:cNvPr id="26" name="文本框 25"/>
          <p:cNvSpPr txBox="1"/>
          <p:nvPr/>
        </p:nvSpPr>
        <p:spPr>
          <a:xfrm rot="20875026">
            <a:off x="2640402" y="1725970"/>
            <a:ext cx="2253461" cy="4264223"/>
          </a:xfrm>
          <a:custGeom>
            <a:avLst/>
            <a:gdLst/>
            <a:ahLst/>
            <a:cxnLst/>
            <a:rect l="l" t="t" r="r" b="b"/>
            <a:pathLst>
              <a:path w="2253461" h="4264223">
                <a:moveTo>
                  <a:pt x="1764155" y="3131097"/>
                </a:moveTo>
                <a:lnTo>
                  <a:pt x="1529966" y="4225082"/>
                </a:lnTo>
                <a:lnTo>
                  <a:pt x="1466467" y="4240519"/>
                </a:lnTo>
                <a:cubicBezTo>
                  <a:pt x="1383182" y="4256322"/>
                  <a:pt x="1295839" y="4264223"/>
                  <a:pt x="1204438" y="4264223"/>
                </a:cubicBezTo>
                <a:cubicBezTo>
                  <a:pt x="859336" y="4264223"/>
                  <a:pt x="577447" y="4144634"/>
                  <a:pt x="358769" y="3905454"/>
                </a:cubicBezTo>
                <a:cubicBezTo>
                  <a:pt x="140090" y="3666276"/>
                  <a:pt x="20501" y="3341675"/>
                  <a:pt x="0" y="2931654"/>
                </a:cubicBezTo>
                <a:lnTo>
                  <a:pt x="671410" y="2931654"/>
                </a:lnTo>
                <a:cubicBezTo>
                  <a:pt x="702161" y="3143499"/>
                  <a:pt x="767082" y="3299819"/>
                  <a:pt x="866170" y="3400616"/>
                </a:cubicBezTo>
                <a:cubicBezTo>
                  <a:pt x="965259" y="3501413"/>
                  <a:pt x="1089974" y="3551811"/>
                  <a:pt x="1240315" y="3551811"/>
                </a:cubicBezTo>
                <a:cubicBezTo>
                  <a:pt x="1397490" y="3551811"/>
                  <a:pt x="1528184" y="3493725"/>
                  <a:pt x="1632398" y="3377552"/>
                </a:cubicBezTo>
                <a:cubicBezTo>
                  <a:pt x="1684505" y="3319466"/>
                  <a:pt x="1723585" y="3255400"/>
                  <a:pt x="1749639" y="3185354"/>
                </a:cubicBezTo>
                <a:close/>
                <a:moveTo>
                  <a:pt x="1454615" y="19861"/>
                </a:moveTo>
                <a:cubicBezTo>
                  <a:pt x="1655141" y="59581"/>
                  <a:pt x="1829721" y="158884"/>
                  <a:pt x="1978353" y="317767"/>
                </a:cubicBezTo>
                <a:cubicBezTo>
                  <a:pt x="2102214" y="450170"/>
                  <a:pt x="2187368" y="597922"/>
                  <a:pt x="2233816" y="761022"/>
                </a:cubicBezTo>
                <a:lnTo>
                  <a:pt x="2253461" y="845359"/>
                </a:lnTo>
                <a:lnTo>
                  <a:pt x="2078492" y="1662705"/>
                </a:lnTo>
                <a:lnTo>
                  <a:pt x="2072370" y="1671639"/>
                </a:lnTo>
                <a:cubicBezTo>
                  <a:pt x="1992608" y="1771902"/>
                  <a:pt x="1891224" y="1855347"/>
                  <a:pt x="1768218" y="1921976"/>
                </a:cubicBezTo>
                <a:cubicBezTo>
                  <a:pt x="1822887" y="1941623"/>
                  <a:pt x="1874514" y="1964473"/>
                  <a:pt x="1923097" y="1990526"/>
                </a:cubicBezTo>
                <a:lnTo>
                  <a:pt x="1998013" y="2038655"/>
                </a:lnTo>
                <a:lnTo>
                  <a:pt x="1780800" y="3053340"/>
                </a:lnTo>
                <a:lnTo>
                  <a:pt x="1788718" y="2957280"/>
                </a:lnTo>
                <a:cubicBezTo>
                  <a:pt x="1788718" y="2772770"/>
                  <a:pt x="1718674" y="2617304"/>
                  <a:pt x="1578583" y="2490881"/>
                </a:cubicBezTo>
                <a:cubicBezTo>
                  <a:pt x="1438492" y="2364458"/>
                  <a:pt x="1236898" y="2299537"/>
                  <a:pt x="973801" y="2296120"/>
                </a:cubicBezTo>
                <a:lnTo>
                  <a:pt x="973801" y="1634961"/>
                </a:lnTo>
                <a:cubicBezTo>
                  <a:pt x="1134393" y="1617877"/>
                  <a:pt x="1254836" y="1587979"/>
                  <a:pt x="1335132" y="1545269"/>
                </a:cubicBezTo>
                <a:cubicBezTo>
                  <a:pt x="1415428" y="1502558"/>
                  <a:pt x="1477786" y="1442763"/>
                  <a:pt x="1522205" y="1365884"/>
                </a:cubicBezTo>
                <a:cubicBezTo>
                  <a:pt x="1566624" y="1289005"/>
                  <a:pt x="1588833" y="1209563"/>
                  <a:pt x="1588833" y="1127559"/>
                </a:cubicBezTo>
                <a:cubicBezTo>
                  <a:pt x="1588833" y="1018220"/>
                  <a:pt x="1555519" y="925965"/>
                  <a:pt x="1488891" y="850795"/>
                </a:cubicBezTo>
                <a:cubicBezTo>
                  <a:pt x="1422262" y="775624"/>
                  <a:pt x="1332570" y="738039"/>
                  <a:pt x="1219814" y="738039"/>
                </a:cubicBezTo>
                <a:cubicBezTo>
                  <a:pt x="1124142" y="738039"/>
                  <a:pt x="1037013" y="772207"/>
                  <a:pt x="958425" y="840544"/>
                </a:cubicBezTo>
                <a:cubicBezTo>
                  <a:pt x="879837" y="908881"/>
                  <a:pt x="825168" y="996011"/>
                  <a:pt x="794417" y="1101933"/>
                </a:cubicBezTo>
                <a:lnTo>
                  <a:pt x="143507" y="1101933"/>
                </a:lnTo>
                <a:cubicBezTo>
                  <a:pt x="177676" y="804667"/>
                  <a:pt x="271639" y="563780"/>
                  <a:pt x="425397" y="379270"/>
                </a:cubicBezTo>
                <a:cubicBezTo>
                  <a:pt x="644075" y="126423"/>
                  <a:pt x="917423" y="0"/>
                  <a:pt x="1245440" y="0"/>
                </a:cubicBezTo>
                <a:cubicBezTo>
                  <a:pt x="1318048" y="0"/>
                  <a:pt x="1387773" y="6620"/>
                  <a:pt x="1454615" y="19861"/>
                </a:cubicBezTo>
                <a:close/>
              </a:path>
            </a:pathLst>
          </a:custGeom>
          <a:solidFill>
            <a:srgbClr val="3CB5B5"/>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endParaRPr lang="zh-CN" altLang="en-US" sz="8000" dirty="0">
              <a:solidFill>
                <a:srgbClr val="3CB5B5"/>
              </a:solidFill>
              <a:latin typeface="汉真广标" panose="02010609000101010101" pitchFamily="49" charset="-122"/>
              <a:ea typeface="汉真广标" panose="02010609000101010101" pitchFamily="49" charset="-122"/>
            </a:endParaRPr>
          </a:p>
        </p:txBody>
      </p:sp>
      <p:pic>
        <p:nvPicPr>
          <p:cNvPr id="25" name="图片 24"/>
          <p:cNvPicPr>
            <a:picLocks noChangeAspect="1"/>
          </p:cNvPicPr>
          <p:nvPr/>
        </p:nvPicPr>
        <p:blipFill rotWithShape="1">
          <a:blip r:embed="rId1"/>
          <a:srcRect l="86798" t="22423" r="1999" b="9931"/>
          <a:stretch>
            <a:fillRect/>
          </a:stretch>
        </p:blipFill>
        <p:spPr>
          <a:xfrm flipH="1">
            <a:off x="4304327" y="1219300"/>
            <a:ext cx="289561" cy="5303521"/>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 name="图表 31"/>
          <p:cNvGraphicFramePr/>
          <p:nvPr/>
        </p:nvGraphicFramePr>
        <p:xfrm>
          <a:off x="2032000" y="1342212"/>
          <a:ext cx="8128000" cy="3314710"/>
        </p:xfrm>
        <a:graphic>
          <a:graphicData uri="http://schemas.openxmlformats.org/drawingml/2006/chart">
            <c:chart xmlns:c="http://schemas.openxmlformats.org/drawingml/2006/chart" xmlns:r="http://schemas.openxmlformats.org/officeDocument/2006/relationships" r:id="rId1"/>
          </a:graphicData>
        </a:graphic>
      </p:graphicFrame>
      <p:sp>
        <p:nvSpPr>
          <p:cNvPr id="33" name="椭圆 32"/>
          <p:cNvSpPr/>
          <p:nvPr/>
        </p:nvSpPr>
        <p:spPr>
          <a:xfrm>
            <a:off x="2412088" y="1465018"/>
            <a:ext cx="887650" cy="887650"/>
          </a:xfrm>
          <a:prstGeom prst="ellipse">
            <a:avLst/>
          </a:prstGeom>
          <a:gradFill flip="none" rotWithShape="1">
            <a:gsLst>
              <a:gs pos="0">
                <a:schemeClr val="bg1"/>
              </a:gs>
              <a:gs pos="100000">
                <a:schemeClr val="bg2"/>
              </a:gs>
            </a:gsLst>
            <a:lin ang="2700000" scaled="1"/>
            <a:tileRect/>
          </a:gradFill>
          <a:ln w="19050">
            <a:gradFill flip="none" rotWithShape="1">
              <a:gsLst>
                <a:gs pos="0">
                  <a:schemeClr val="accent1">
                    <a:lumMod val="5000"/>
                    <a:lumOff val="95000"/>
                  </a:schemeClr>
                </a:gs>
                <a:gs pos="100000">
                  <a:schemeClr val="bg2"/>
                </a:gs>
              </a:gsLst>
              <a:lin ang="13500000" scaled="1"/>
              <a:tileRect/>
            </a:gradFill>
          </a:ln>
          <a:effectLst>
            <a:outerShdw blurRad="127000" dist="635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椭圆 33"/>
          <p:cNvSpPr/>
          <p:nvPr/>
        </p:nvSpPr>
        <p:spPr>
          <a:xfrm>
            <a:off x="4244288" y="2352668"/>
            <a:ext cx="887650" cy="887650"/>
          </a:xfrm>
          <a:prstGeom prst="ellipse">
            <a:avLst/>
          </a:prstGeom>
          <a:gradFill flip="none" rotWithShape="1">
            <a:gsLst>
              <a:gs pos="0">
                <a:schemeClr val="bg1"/>
              </a:gs>
              <a:gs pos="100000">
                <a:schemeClr val="bg2"/>
              </a:gs>
            </a:gsLst>
            <a:lin ang="2700000" scaled="1"/>
            <a:tileRect/>
          </a:gradFill>
          <a:ln w="19050">
            <a:gradFill flip="none" rotWithShape="1">
              <a:gsLst>
                <a:gs pos="0">
                  <a:schemeClr val="accent1">
                    <a:lumMod val="5000"/>
                    <a:lumOff val="95000"/>
                  </a:schemeClr>
                </a:gs>
                <a:gs pos="100000">
                  <a:schemeClr val="bg2"/>
                </a:gs>
              </a:gsLst>
              <a:lin ang="13500000" scaled="1"/>
              <a:tileRect/>
            </a:gradFill>
          </a:ln>
          <a:effectLst>
            <a:outerShdw blurRad="127000" dist="635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椭圆 34"/>
          <p:cNvSpPr/>
          <p:nvPr/>
        </p:nvSpPr>
        <p:spPr>
          <a:xfrm>
            <a:off x="5759441" y="1908843"/>
            <a:ext cx="887650" cy="887650"/>
          </a:xfrm>
          <a:prstGeom prst="ellipse">
            <a:avLst/>
          </a:prstGeom>
          <a:gradFill flip="none" rotWithShape="1">
            <a:gsLst>
              <a:gs pos="0">
                <a:schemeClr val="bg1"/>
              </a:gs>
              <a:gs pos="100000">
                <a:schemeClr val="bg2"/>
              </a:gs>
            </a:gsLst>
            <a:lin ang="2700000" scaled="1"/>
            <a:tileRect/>
          </a:gradFill>
          <a:ln w="19050">
            <a:gradFill flip="none" rotWithShape="1">
              <a:gsLst>
                <a:gs pos="0">
                  <a:schemeClr val="accent1">
                    <a:lumMod val="5000"/>
                    <a:lumOff val="95000"/>
                  </a:schemeClr>
                </a:gs>
                <a:gs pos="100000">
                  <a:schemeClr val="bg2"/>
                </a:gs>
              </a:gsLst>
              <a:lin ang="13500000" scaled="1"/>
              <a:tileRect/>
            </a:gradFill>
          </a:ln>
          <a:effectLst>
            <a:outerShdw blurRad="127000" dist="635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椭圆 35"/>
          <p:cNvSpPr/>
          <p:nvPr/>
        </p:nvSpPr>
        <p:spPr>
          <a:xfrm>
            <a:off x="7274594" y="1392923"/>
            <a:ext cx="887650" cy="887650"/>
          </a:xfrm>
          <a:prstGeom prst="ellipse">
            <a:avLst/>
          </a:prstGeom>
          <a:gradFill flip="none" rotWithShape="1">
            <a:gsLst>
              <a:gs pos="0">
                <a:schemeClr val="bg1"/>
              </a:gs>
              <a:gs pos="100000">
                <a:schemeClr val="bg2"/>
              </a:gs>
            </a:gsLst>
            <a:lin ang="2700000" scaled="1"/>
            <a:tileRect/>
          </a:gradFill>
          <a:ln w="19050">
            <a:gradFill flip="none" rotWithShape="1">
              <a:gsLst>
                <a:gs pos="0">
                  <a:schemeClr val="accent1">
                    <a:lumMod val="5000"/>
                    <a:lumOff val="95000"/>
                  </a:schemeClr>
                </a:gs>
                <a:gs pos="100000">
                  <a:schemeClr val="bg2"/>
                </a:gs>
              </a:gsLst>
              <a:lin ang="13500000" scaled="1"/>
              <a:tileRect/>
            </a:gradFill>
          </a:ln>
          <a:effectLst>
            <a:outerShdw blurRad="127000" dist="635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椭圆 36"/>
          <p:cNvSpPr/>
          <p:nvPr/>
        </p:nvSpPr>
        <p:spPr>
          <a:xfrm>
            <a:off x="8855750" y="3240318"/>
            <a:ext cx="887650" cy="887650"/>
          </a:xfrm>
          <a:prstGeom prst="ellipse">
            <a:avLst/>
          </a:prstGeom>
          <a:gradFill flip="none" rotWithShape="1">
            <a:gsLst>
              <a:gs pos="0">
                <a:schemeClr val="bg1"/>
              </a:gs>
              <a:gs pos="100000">
                <a:schemeClr val="bg2"/>
              </a:gs>
            </a:gsLst>
            <a:lin ang="2700000" scaled="1"/>
            <a:tileRect/>
          </a:gradFill>
          <a:ln w="19050">
            <a:gradFill flip="none" rotWithShape="1">
              <a:gsLst>
                <a:gs pos="0">
                  <a:schemeClr val="accent1">
                    <a:lumMod val="5000"/>
                    <a:lumOff val="95000"/>
                  </a:schemeClr>
                </a:gs>
                <a:gs pos="100000">
                  <a:schemeClr val="bg2"/>
                </a:gs>
              </a:gsLst>
              <a:lin ang="13500000" scaled="1"/>
              <a:tileRect/>
            </a:gradFill>
          </a:ln>
          <a:effectLst>
            <a:outerShdw blurRad="127000" dist="635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文本框 37"/>
          <p:cNvSpPr txBox="1"/>
          <p:nvPr/>
        </p:nvSpPr>
        <p:spPr>
          <a:xfrm>
            <a:off x="4244288" y="4659618"/>
            <a:ext cx="3817257" cy="523220"/>
          </a:xfrm>
          <a:prstGeom prst="rect">
            <a:avLst/>
          </a:prstGeom>
          <a:noFill/>
        </p:spPr>
        <p:txBody>
          <a:bodyPr wrap="square" rtlCol="0">
            <a:spAutoFit/>
          </a:bodyPr>
          <a:lstStyle/>
          <a:p>
            <a:r>
              <a:rPr lang="zh-CN" altLang="en-US" sz="2800" dirty="0">
                <a:solidFill>
                  <a:schemeClr val="tx1">
                    <a:lumMod val="65000"/>
                    <a:lumOff val="35000"/>
                  </a:schemeClr>
                </a:solidFill>
                <a:latin typeface="微软雅黑" panose="020B0503020204020204" charset="-122"/>
                <a:ea typeface="微软雅黑" panose="020B0503020204020204" charset="-122"/>
              </a:rPr>
              <a:t>单击此处添加标题文</a:t>
            </a:r>
            <a:r>
              <a:rPr lang="zh-CN" altLang="en-US" sz="2800" dirty="0" smtClean="0">
                <a:solidFill>
                  <a:schemeClr val="tx1">
                    <a:lumMod val="65000"/>
                    <a:lumOff val="35000"/>
                  </a:schemeClr>
                </a:solidFill>
                <a:latin typeface="微软雅黑" panose="020B0503020204020204" charset="-122"/>
                <a:ea typeface="微软雅黑" panose="020B0503020204020204" charset="-122"/>
              </a:rPr>
              <a:t>字</a:t>
            </a:r>
            <a:endParaRPr lang="zh-CN" altLang="en-US" sz="2800" dirty="0">
              <a:solidFill>
                <a:schemeClr val="tx1">
                  <a:lumMod val="65000"/>
                  <a:lumOff val="35000"/>
                </a:schemeClr>
              </a:solidFill>
              <a:latin typeface="微软雅黑" panose="020B0503020204020204" charset="-122"/>
              <a:ea typeface="微软雅黑" panose="020B0503020204020204" charset="-122"/>
            </a:endParaRPr>
          </a:p>
        </p:txBody>
      </p:sp>
      <p:sp>
        <p:nvSpPr>
          <p:cNvPr id="39" name="文本框 38"/>
          <p:cNvSpPr txBox="1"/>
          <p:nvPr/>
        </p:nvSpPr>
        <p:spPr>
          <a:xfrm>
            <a:off x="1269422" y="5260137"/>
            <a:ext cx="9674350" cy="812530"/>
          </a:xfrm>
          <a:prstGeom prst="rect">
            <a:avLst/>
          </a:prstGeom>
          <a:noFill/>
        </p:spPr>
        <p:txBody>
          <a:bodyPr wrap="square" rtlCol="0">
            <a:spAutoFit/>
          </a:bodyPr>
          <a:lstStyle/>
          <a:p>
            <a:pPr algn="ctr">
              <a:lnSpc>
                <a:spcPct val="130000"/>
              </a:lnSpc>
            </a:pPr>
            <a:r>
              <a:rPr lang="zh-CN" altLang="en-US" dirty="0">
                <a:solidFill>
                  <a:schemeClr val="tx1">
                    <a:lumMod val="65000"/>
                    <a:lumOff val="35000"/>
                  </a:schemeClr>
                </a:solidFill>
                <a:latin typeface="微软雅黑" panose="020B0503020204020204" charset="-122"/>
                <a:ea typeface="微软雅黑" panose="020B0503020204020204" charset="-122"/>
              </a:rPr>
              <a:t>单击此处输入您的文字内容单击此处输入您的文字内容单击此处输入您的文字内容单击此处输入您的文字内容单击此处输入您的文字内容单击此处输入您的文字内</a:t>
            </a:r>
            <a:r>
              <a:rPr lang="zh-CN" altLang="en-US" dirty="0" smtClean="0">
                <a:solidFill>
                  <a:schemeClr val="tx1">
                    <a:lumMod val="65000"/>
                    <a:lumOff val="35000"/>
                  </a:schemeClr>
                </a:solidFill>
                <a:latin typeface="微软雅黑" panose="020B0503020204020204" charset="-122"/>
                <a:ea typeface="微软雅黑" panose="020B0503020204020204" charset="-122"/>
              </a:rPr>
              <a:t>容</a:t>
            </a:r>
            <a:endParaRPr lang="zh-CN" altLang="en-US" dirty="0">
              <a:solidFill>
                <a:schemeClr val="tx1">
                  <a:lumMod val="65000"/>
                  <a:lumOff val="35000"/>
                </a:schemeClr>
              </a:solidFill>
              <a:latin typeface="微软雅黑" panose="020B0503020204020204" charset="-122"/>
              <a:ea typeface="微软雅黑" panose="020B0503020204020204" charset="-122"/>
            </a:endParaRPr>
          </a:p>
        </p:txBody>
      </p:sp>
      <p:sp>
        <p:nvSpPr>
          <p:cNvPr id="40" name="文本框 39"/>
          <p:cNvSpPr txBox="1"/>
          <p:nvPr/>
        </p:nvSpPr>
        <p:spPr>
          <a:xfrm>
            <a:off x="2586146" y="1724177"/>
            <a:ext cx="790578" cy="369332"/>
          </a:xfrm>
          <a:prstGeom prst="rect">
            <a:avLst/>
          </a:prstGeom>
          <a:noFill/>
        </p:spPr>
        <p:txBody>
          <a:bodyPr wrap="square" rtlCol="0">
            <a:spAutoFit/>
          </a:bodyPr>
          <a:lstStyle/>
          <a:p>
            <a:r>
              <a:rPr lang="en-US" altLang="zh-CN" dirty="0" smtClean="0">
                <a:solidFill>
                  <a:schemeClr val="tx1">
                    <a:lumMod val="65000"/>
                    <a:lumOff val="35000"/>
                  </a:schemeClr>
                </a:solidFill>
                <a:latin typeface="汉真广标" panose="02010609000101010101" pitchFamily="49" charset="-122"/>
                <a:ea typeface="汉真广标" panose="02010609000101010101" pitchFamily="49" charset="-122"/>
              </a:rPr>
              <a:t>4.3</a:t>
            </a:r>
            <a:endParaRPr lang="zh-CN" altLang="en-US" dirty="0">
              <a:solidFill>
                <a:schemeClr val="tx1">
                  <a:lumMod val="65000"/>
                  <a:lumOff val="35000"/>
                </a:schemeClr>
              </a:solidFill>
              <a:latin typeface="汉真广标" panose="02010609000101010101" pitchFamily="49" charset="-122"/>
              <a:ea typeface="汉真广标" panose="02010609000101010101" pitchFamily="49" charset="-122"/>
            </a:endParaRPr>
          </a:p>
        </p:txBody>
      </p:sp>
      <p:sp>
        <p:nvSpPr>
          <p:cNvPr id="41" name="文本框 40"/>
          <p:cNvSpPr txBox="1"/>
          <p:nvPr/>
        </p:nvSpPr>
        <p:spPr>
          <a:xfrm>
            <a:off x="7444238" y="1652082"/>
            <a:ext cx="790578" cy="369332"/>
          </a:xfrm>
          <a:prstGeom prst="rect">
            <a:avLst/>
          </a:prstGeom>
          <a:noFill/>
        </p:spPr>
        <p:txBody>
          <a:bodyPr wrap="square" rtlCol="0">
            <a:spAutoFit/>
          </a:bodyPr>
          <a:lstStyle/>
          <a:p>
            <a:r>
              <a:rPr lang="en-US" altLang="zh-CN" dirty="0" smtClean="0">
                <a:solidFill>
                  <a:schemeClr val="tx1">
                    <a:lumMod val="65000"/>
                    <a:lumOff val="35000"/>
                  </a:schemeClr>
                </a:solidFill>
                <a:latin typeface="汉真广标" panose="02010609000101010101" pitchFamily="49" charset="-122"/>
                <a:ea typeface="汉真广标" panose="02010609000101010101" pitchFamily="49" charset="-122"/>
              </a:rPr>
              <a:t>4.5</a:t>
            </a:r>
            <a:endParaRPr lang="zh-CN" altLang="en-US" dirty="0">
              <a:solidFill>
                <a:schemeClr val="tx1">
                  <a:lumMod val="65000"/>
                  <a:lumOff val="35000"/>
                </a:schemeClr>
              </a:solidFill>
              <a:latin typeface="汉真广标" panose="02010609000101010101" pitchFamily="49" charset="-122"/>
              <a:ea typeface="汉真广标" panose="02010609000101010101" pitchFamily="49" charset="-122"/>
            </a:endParaRPr>
          </a:p>
        </p:txBody>
      </p:sp>
      <p:sp>
        <p:nvSpPr>
          <p:cNvPr id="42" name="文本框 41"/>
          <p:cNvSpPr txBox="1"/>
          <p:nvPr/>
        </p:nvSpPr>
        <p:spPr>
          <a:xfrm>
            <a:off x="5943598" y="2175071"/>
            <a:ext cx="790578" cy="369332"/>
          </a:xfrm>
          <a:prstGeom prst="rect">
            <a:avLst/>
          </a:prstGeom>
          <a:noFill/>
        </p:spPr>
        <p:txBody>
          <a:bodyPr wrap="square" rtlCol="0">
            <a:spAutoFit/>
          </a:bodyPr>
          <a:lstStyle/>
          <a:p>
            <a:r>
              <a:rPr lang="en-US" altLang="zh-CN" dirty="0" smtClean="0">
                <a:solidFill>
                  <a:schemeClr val="tx1">
                    <a:lumMod val="65000"/>
                    <a:lumOff val="35000"/>
                  </a:schemeClr>
                </a:solidFill>
                <a:latin typeface="汉真广标" panose="02010609000101010101" pitchFamily="49" charset="-122"/>
                <a:ea typeface="汉真广标" panose="02010609000101010101" pitchFamily="49" charset="-122"/>
              </a:rPr>
              <a:t>3.5</a:t>
            </a:r>
            <a:endParaRPr lang="zh-CN" altLang="en-US" dirty="0">
              <a:solidFill>
                <a:schemeClr val="tx1">
                  <a:lumMod val="65000"/>
                  <a:lumOff val="35000"/>
                </a:schemeClr>
              </a:solidFill>
              <a:latin typeface="汉真广标" panose="02010609000101010101" pitchFamily="49" charset="-122"/>
              <a:ea typeface="汉真广标" panose="02010609000101010101" pitchFamily="49" charset="-122"/>
            </a:endParaRPr>
          </a:p>
        </p:txBody>
      </p:sp>
      <p:sp>
        <p:nvSpPr>
          <p:cNvPr id="43" name="文本框 42"/>
          <p:cNvSpPr txBox="1"/>
          <p:nvPr/>
        </p:nvSpPr>
        <p:spPr>
          <a:xfrm>
            <a:off x="4413930" y="2611827"/>
            <a:ext cx="747036" cy="369332"/>
          </a:xfrm>
          <a:prstGeom prst="rect">
            <a:avLst/>
          </a:prstGeom>
          <a:noFill/>
        </p:spPr>
        <p:txBody>
          <a:bodyPr wrap="square" rtlCol="0">
            <a:spAutoFit/>
          </a:bodyPr>
          <a:lstStyle/>
          <a:p>
            <a:r>
              <a:rPr lang="en-US" altLang="zh-CN" dirty="0" smtClean="0">
                <a:solidFill>
                  <a:schemeClr val="tx1">
                    <a:lumMod val="65000"/>
                    <a:lumOff val="35000"/>
                  </a:schemeClr>
                </a:solidFill>
                <a:latin typeface="汉真广标" panose="02010609000101010101" pitchFamily="49" charset="-122"/>
                <a:ea typeface="汉真广标" panose="02010609000101010101" pitchFamily="49" charset="-122"/>
              </a:rPr>
              <a:t>2.5</a:t>
            </a:r>
            <a:endParaRPr lang="zh-CN" altLang="en-US" dirty="0">
              <a:solidFill>
                <a:schemeClr val="tx1">
                  <a:lumMod val="65000"/>
                  <a:lumOff val="35000"/>
                </a:schemeClr>
              </a:solidFill>
              <a:latin typeface="汉真广标" panose="02010609000101010101" pitchFamily="49" charset="-122"/>
              <a:ea typeface="汉真广标" panose="02010609000101010101" pitchFamily="49" charset="-122"/>
            </a:endParaRPr>
          </a:p>
        </p:txBody>
      </p:sp>
      <p:sp>
        <p:nvSpPr>
          <p:cNvPr id="44" name="文本框 43"/>
          <p:cNvSpPr txBox="1"/>
          <p:nvPr/>
        </p:nvSpPr>
        <p:spPr>
          <a:xfrm>
            <a:off x="9159987" y="3499477"/>
            <a:ext cx="395289" cy="369332"/>
          </a:xfrm>
          <a:prstGeom prst="rect">
            <a:avLst/>
          </a:prstGeom>
          <a:noFill/>
        </p:spPr>
        <p:txBody>
          <a:bodyPr wrap="square" rtlCol="0">
            <a:spAutoFit/>
          </a:bodyPr>
          <a:lstStyle/>
          <a:p>
            <a:r>
              <a:rPr lang="en-US" altLang="zh-CN" dirty="0" smtClean="0">
                <a:solidFill>
                  <a:schemeClr val="tx1">
                    <a:lumMod val="65000"/>
                    <a:lumOff val="35000"/>
                  </a:schemeClr>
                </a:solidFill>
                <a:latin typeface="汉真广标" panose="02010609000101010101" pitchFamily="49" charset="-122"/>
                <a:ea typeface="汉真广标" panose="02010609000101010101" pitchFamily="49" charset="-122"/>
              </a:rPr>
              <a:t>1</a:t>
            </a:r>
            <a:endParaRPr lang="zh-CN" altLang="en-US" dirty="0">
              <a:solidFill>
                <a:schemeClr val="tx1">
                  <a:lumMod val="65000"/>
                  <a:lumOff val="35000"/>
                </a:schemeClr>
              </a:solidFill>
              <a:latin typeface="汉真广标" panose="02010609000101010101" pitchFamily="49" charset="-122"/>
              <a:ea typeface="汉真广标" panose="02010609000101010101" pitchFamily="49" charset="-122"/>
            </a:endParaRP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tags/tag1.xml><?xml version="1.0" encoding="utf-8"?>
<p:tagLst xmlns:p="http://schemas.openxmlformats.org/presentationml/2006/main">
  <p:tag name="commondata" val="eyJoZGlkIjoiYTQ3YTc2YjBlNWRhYjQ0NTA0MDBkN2E0YWM4YTZjZGM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1069</Words>
  <Application>WPS 演示</Application>
  <PresentationFormat>宽屏</PresentationFormat>
  <Paragraphs>94</Paragraphs>
  <Slides>12</Slides>
  <Notes>2</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12</vt:i4>
      </vt:variant>
    </vt:vector>
  </HeadingPairs>
  <TitlesOfParts>
    <vt:vector size="24" baseType="lpstr">
      <vt:lpstr>Arial</vt:lpstr>
      <vt:lpstr>宋体</vt:lpstr>
      <vt:lpstr>Wingdings</vt:lpstr>
      <vt:lpstr>汉真广标</vt:lpstr>
      <vt:lpstr>微软雅黑</vt:lpstr>
      <vt:lpstr>Meiryo</vt:lpstr>
      <vt:lpstr>Yu Gothic UI</vt:lpstr>
      <vt:lpstr>Arial Narrow</vt:lpstr>
      <vt:lpstr>Calibri</vt:lpstr>
      <vt:lpstr>Arial Unicode MS</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Sky123.Org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优品PPT</dc:creator>
  <cp:lastModifiedBy>Years later</cp:lastModifiedBy>
  <cp:revision>110</cp:revision>
  <dcterms:created xsi:type="dcterms:W3CDTF">2016-04-03T06:39:00Z</dcterms:created>
  <dcterms:modified xsi:type="dcterms:W3CDTF">2024-05-01T10:19:25Z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EFABBEDB6FC74D35995AEF3D70BAF788_13</vt:lpwstr>
  </property>
  <property fmtid="{D5CDD505-2E9C-101B-9397-08002B2CF9AE}" pid="3" name="KSOProductBuildVer">
    <vt:lpwstr>2052-12.1.0.16417</vt:lpwstr>
  </property>
</Properties>
</file>