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60" r:id="rId7"/>
    <p:sldId id="259" r:id="rId8"/>
    <p:sldId id="261" r:id="rId9"/>
    <p:sldId id="262" r:id="rId10"/>
    <p:sldId id="263" r:id="rId11"/>
    <p:sldId id="275" r:id="rId12"/>
    <p:sldId id="264" r:id="rId13"/>
    <p:sldId id="265" r:id="rId14"/>
    <p:sldId id="266" r:id="rId15"/>
    <p:sldId id="267" r:id="rId16"/>
    <p:sldId id="277" r:id="rId17"/>
    <p:sldId id="268" r:id="rId18"/>
    <p:sldId id="276" r:id="rId19"/>
    <p:sldId id="269" r:id="rId20"/>
    <p:sldId id="271" r:id="rId21"/>
    <p:sldId id="274" r:id="rId22"/>
    <p:sldId id="270" r:id="rId23"/>
    <p:sldId id="272" r:id="rId24"/>
    <p:sldId id="273" r:id="rId25"/>
    <p:sldId id="278" r:id="rId26"/>
    <p:sldId id="291" r:id="rId27"/>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55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B4B"/>
    <a:srgbClr val="FF0000"/>
    <a:srgbClr val="F2F2F2"/>
    <a:srgbClr val="F5F5F5"/>
    <a:srgbClr val="E6E6E6"/>
    <a:srgbClr val="F9F9F9"/>
    <a:srgbClr val="F3F3F3"/>
    <a:srgbClr val="ECECEC"/>
    <a:srgbClr val="EF1D1D"/>
    <a:srgbClr val="C40E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25" autoAdjust="0"/>
    <p:restoredTop sz="90090" autoAdjust="0"/>
  </p:normalViewPr>
  <p:slideViewPr>
    <p:cSldViewPr snapToGrid="0" showGuides="1">
      <p:cViewPr varScale="1">
        <p:scale>
          <a:sx n="101" d="100"/>
          <a:sy n="101" d="100"/>
        </p:scale>
        <p:origin x="1098" y="72"/>
      </p:cViewPr>
      <p:guideLst>
        <p:guide orient="horz" pos="2115"/>
        <p:guide pos="55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1" Type="http://schemas.openxmlformats.org/officeDocument/2006/relationships/tags" Target="tags/tag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6" Type="http://schemas.microsoft.com/office/2011/relationships/chartColorStyle" Target="colors4.xml"/><Relationship Id="rId5" Type="http://schemas.microsoft.com/office/2011/relationships/chartStyle" Target="style4.xml"/><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package" Target="../embeddings/Workbook4.xlsx"/></Relationships>
</file>

<file path=ppt/charts/_rels/chart5.xml.rels><?xml version="1.0" encoding="UTF-8" standalone="yes"?>
<Relationships xmlns="http://schemas.openxmlformats.org/package/2006/relationships"><Relationship Id="rId6" Type="http://schemas.microsoft.com/office/2011/relationships/chartColorStyle" Target="colors5.xml"/><Relationship Id="rId5" Type="http://schemas.microsoft.com/office/2011/relationships/chartStyle" Target="style5.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package" Target="../embeddings/Workbook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ln w="19050">
              <a:noFill/>
            </a:ln>
          </c:spPr>
          <c:explosion val="0"/>
          <c:dPt>
            <c:idx val="0"/>
            <c:bubble3D val="0"/>
            <c:explosion val="2"/>
            <c:spPr>
              <a:solidFill>
                <a:srgbClr val="EF1D1D"/>
              </a:solidFill>
              <a:ln w="19050">
                <a:noFill/>
              </a:ln>
              <a:effectLst/>
            </c:spPr>
          </c:dPt>
          <c:dPt>
            <c:idx val="1"/>
            <c:bubble3D val="0"/>
            <c:spPr>
              <a:solidFill>
                <a:schemeClr val="accent2"/>
              </a:solidFill>
              <a:ln w="19050">
                <a:noFill/>
              </a:ln>
              <a:effectLst/>
            </c:spPr>
          </c:dPt>
          <c:dPt>
            <c:idx val="2"/>
            <c:bubble3D val="0"/>
            <c:spPr>
              <a:solidFill>
                <a:schemeClr val="accent3"/>
              </a:solidFill>
              <a:ln w="19050">
                <a:noFill/>
              </a:ln>
              <a:effectLst/>
            </c:spPr>
          </c:dPt>
          <c:dPt>
            <c:idx val="3"/>
            <c:bubble3D val="0"/>
            <c:spPr>
              <a:solidFill>
                <a:schemeClr val="bg2">
                  <a:lumMod val="75000"/>
                </a:schemeClr>
              </a:solidFill>
              <a:ln w="19050">
                <a:noFill/>
              </a:ln>
              <a:effectLst/>
            </c:spPr>
          </c:dPt>
          <c:dLbls>
            <c:delete val="1"/>
          </c:dLbls>
          <c:cat>
            <c:strRef>
              <c:f>Sheet1!$A$2:$A$5</c:f>
              <c:strCache>
                <c:ptCount val="4"/>
                <c:pt idx="0">
                  <c:v>第一季度</c:v>
                </c:pt>
                <c:pt idx="3">
                  <c:v>第四季度</c:v>
                </c:pt>
              </c:strCache>
            </c:strRef>
          </c:cat>
          <c:val>
            <c:numRef>
              <c:f>Sheet1!$B$2:$B$5</c:f>
              <c:numCache>
                <c:formatCode>General</c:formatCode>
                <c:ptCount val="4"/>
                <c:pt idx="0">
                  <c:v>72</c:v>
                </c:pt>
                <c:pt idx="3">
                  <c:v>28</c:v>
                </c:pt>
              </c:numCache>
            </c:numRef>
          </c:val>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ln w="19050">
              <a:noFill/>
            </a:ln>
          </c:spPr>
          <c:explosion val="0"/>
          <c:dPt>
            <c:idx val="0"/>
            <c:bubble3D val="0"/>
            <c:spPr>
              <a:solidFill>
                <a:srgbClr val="EF1D1D"/>
              </a:solidFill>
              <a:ln w="19050">
                <a:noFill/>
              </a:ln>
              <a:effectLst/>
            </c:spPr>
          </c:dPt>
          <c:dPt>
            <c:idx val="1"/>
            <c:bubble3D val="0"/>
            <c:spPr>
              <a:solidFill>
                <a:schemeClr val="accent2"/>
              </a:solidFill>
              <a:ln w="19050">
                <a:noFill/>
              </a:ln>
              <a:effectLst/>
            </c:spPr>
          </c:dPt>
          <c:dPt>
            <c:idx val="2"/>
            <c:bubble3D val="0"/>
            <c:spPr>
              <a:solidFill>
                <a:schemeClr val="accent3"/>
              </a:solidFill>
              <a:ln w="19050">
                <a:noFill/>
              </a:ln>
              <a:effectLst/>
            </c:spPr>
          </c:dPt>
          <c:dPt>
            <c:idx val="3"/>
            <c:bubble3D val="0"/>
            <c:spPr>
              <a:solidFill>
                <a:schemeClr val="bg2"/>
              </a:solidFill>
              <a:ln w="19050">
                <a:noFill/>
              </a:ln>
              <a:effectLst/>
            </c:spPr>
          </c:dPt>
          <c:dLbls>
            <c:delete val="1"/>
          </c:dLbls>
          <c:cat>
            <c:strRef>
              <c:f>Sheet1!$A$2:$A$5</c:f>
              <c:strCache>
                <c:ptCount val="4"/>
                <c:pt idx="0">
                  <c:v>第一季度</c:v>
                </c:pt>
                <c:pt idx="3">
                  <c:v>第四季度</c:v>
                </c:pt>
              </c:strCache>
            </c:strRef>
          </c:cat>
          <c:val>
            <c:numRef>
              <c:f>Sheet1!$B$2:$B$5</c:f>
              <c:numCache>
                <c:formatCode>General</c:formatCode>
                <c:ptCount val="4"/>
                <c:pt idx="0">
                  <c:v>85</c:v>
                </c:pt>
                <c:pt idx="3">
                  <c:v>15</c:v>
                </c:pt>
              </c:numCache>
            </c:numRef>
          </c:val>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4176731462195"/>
          <c:y val="0.0614982596036554"/>
          <c:w val="0.7239562968142"/>
          <c:h val="0.877003480792689"/>
        </c:manualLayout>
      </c:layout>
      <c:doughnutChart>
        <c:varyColors val="1"/>
        <c:ser>
          <c:idx val="0"/>
          <c:order val="0"/>
          <c:tx>
            <c:strRef>
              <c:f>Sheet1!$B$1</c:f>
              <c:strCache>
                <c:ptCount val="1"/>
                <c:pt idx="0">
                  <c:v>销售额</c:v>
                </c:pt>
              </c:strCache>
            </c:strRef>
          </c:tx>
          <c:spPr>
            <a:ln w="19050">
              <a:noFill/>
            </a:ln>
          </c:spPr>
          <c:explosion val="0"/>
          <c:dPt>
            <c:idx val="0"/>
            <c:bubble3D val="0"/>
            <c:spPr>
              <a:solidFill>
                <a:srgbClr val="EF1D1D"/>
              </a:solidFill>
              <a:ln w="19050">
                <a:solidFill>
                  <a:srgbClr val="EF1D1D"/>
                </a:solidFill>
              </a:ln>
              <a:effectLst/>
            </c:spPr>
          </c:dPt>
          <c:dPt>
            <c:idx val="1"/>
            <c:bubble3D val="0"/>
            <c:spPr>
              <a:solidFill>
                <a:schemeClr val="accent2"/>
              </a:solidFill>
              <a:ln w="19050">
                <a:noFill/>
              </a:ln>
              <a:effectLst/>
            </c:spPr>
          </c:dPt>
          <c:dPt>
            <c:idx val="2"/>
            <c:bubble3D val="0"/>
            <c:spPr>
              <a:solidFill>
                <a:schemeClr val="accent3"/>
              </a:solidFill>
              <a:ln w="19050">
                <a:noFill/>
              </a:ln>
              <a:effectLst/>
            </c:spPr>
          </c:dPt>
          <c:dPt>
            <c:idx val="3"/>
            <c:bubble3D val="0"/>
            <c:spPr>
              <a:solidFill>
                <a:schemeClr val="bg2">
                  <a:lumMod val="75000"/>
                </a:schemeClr>
              </a:solidFill>
              <a:ln w="19050">
                <a:noFill/>
              </a:ln>
              <a:effectLst/>
            </c:spPr>
          </c:dPt>
          <c:dLbls>
            <c:delete val="1"/>
          </c:dLbls>
          <c:cat>
            <c:strRef>
              <c:f>Sheet1!$A$2:$A$5</c:f>
              <c:strCache>
                <c:ptCount val="4"/>
                <c:pt idx="0">
                  <c:v>第一季度</c:v>
                </c:pt>
                <c:pt idx="3">
                  <c:v>第四季度</c:v>
                </c:pt>
              </c:strCache>
            </c:strRef>
          </c:cat>
          <c:val>
            <c:numRef>
              <c:f>Sheet1!$B$2:$B$5</c:f>
              <c:numCache>
                <c:formatCode>General</c:formatCode>
                <c:ptCount val="4"/>
                <c:pt idx="0">
                  <c:v>60</c:v>
                </c:pt>
                <c:pt idx="3">
                  <c:v>40</c:v>
                </c:pt>
              </c:numCache>
            </c:numRef>
          </c:val>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1" i="0" u="none" strike="noStrike" kern="1200" spc="0" baseline="0">
                <a:solidFill>
                  <a:schemeClr val="tx1">
                    <a:lumMod val="65000"/>
                    <a:lumOff val="35000"/>
                  </a:schemeClr>
                </a:solidFill>
                <a:latin typeface="+mn-lt"/>
                <a:ea typeface="+mn-ea"/>
                <a:cs typeface="+mn-cs"/>
              </a:defRPr>
            </a:pPr>
            <a:r>
              <a:rPr lang="zh-CN" altLang="en-US" sz="3600" b="1" dirty="0" smtClean="0">
                <a:latin typeface="微软雅黑" panose="020B0503020204020204" pitchFamily="34" charset="-122"/>
                <a:ea typeface="微软雅黑" panose="020B0503020204020204" pitchFamily="34" charset="-122"/>
              </a:rPr>
              <a:t>请输入标题</a:t>
            </a:r>
            <a:endParaRPr lang="zh-CN" altLang="en-US" sz="3600" b="1" dirty="0">
              <a:latin typeface="微软雅黑" panose="020B0503020204020204" pitchFamily="34" charset="-122"/>
              <a:ea typeface="微软雅黑" panose="020B0503020204020204" pitchFamily="34" charset="-122"/>
            </a:endParaRPr>
          </a:p>
        </c:rich>
      </c:tx>
      <c:layout>
        <c:manualLayout>
          <c:xMode val="edge"/>
          <c:yMode val="edge"/>
          <c:x val="0.0393547802076175"/>
          <c:y val="0"/>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系列 1</c:v>
                </c:pt>
              </c:strCache>
            </c:strRef>
          </c:tx>
          <c:spPr>
            <a:blipFill>
              <a:blip xmlns:r="http://schemas.openxmlformats.org/officeDocument/2006/relationships" r:embed="rId2"/>
              <a:stretch>
                <a:fillRect/>
              </a:stretch>
            </a:blip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blipFill>
              <a:blip xmlns:r="http://schemas.openxmlformats.org/officeDocument/2006/relationships" r:embed="rId3"/>
              <a:stretch>
                <a:fillRect/>
              </a:stretch>
            </a:blip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blipFill>
              <a:blip xmlns:r="http://schemas.openxmlformats.org/officeDocument/2006/relationships" r:embed="rId4"/>
              <a:stretch>
                <a:fillRect/>
              </a:stretch>
            </a:blip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219"/>
        <c:overlap val="-27"/>
        <c:axId val="-1519950144"/>
        <c:axId val="-1519959392"/>
      </c:barChart>
      <c:catAx>
        <c:axId val="-1519950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6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p>
        </c:txPr>
        <c:crossAx val="-1519959392"/>
        <c:crosses val="autoZero"/>
        <c:auto val="1"/>
        <c:lblAlgn val="ctr"/>
        <c:lblOffset val="100"/>
        <c:noMultiLvlLbl val="0"/>
      </c:catAx>
      <c:valAx>
        <c:axId val="-1519959392"/>
        <c:scaling>
          <c:orientation val="minMax"/>
        </c:scaling>
        <c:delete val="1"/>
        <c:axPos val="l"/>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1519950144"/>
        <c:crosses val="autoZero"/>
        <c:crossBetween val="between"/>
      </c:valAx>
      <c:spPr>
        <a:noFill/>
        <a:ln w="25400">
          <a:noFill/>
        </a:ln>
        <a:effectLst/>
      </c:spPr>
    </c:plotArea>
    <c:legend>
      <c:legendPos val="b"/>
      <c:layout>
        <c:manualLayout>
          <c:xMode val="edge"/>
          <c:yMode val="edge"/>
          <c:x val="0.0218025046739274"/>
          <c:y val="0.16743117458764"/>
          <c:w val="0.34107233186085"/>
          <c:h val="0.0961318114968549"/>
        </c:manualLayout>
      </c:layout>
      <c:overlay val="0"/>
      <c:spPr>
        <a:noFill/>
        <a:ln>
          <a:noFill/>
        </a:ln>
        <a:effectLst/>
      </c:spPr>
      <c:txPr>
        <a:bodyPr rot="0" spcFirstLastPara="1" vertOverflow="ellipsis" vert="horz" wrap="square" anchor="ctr" anchorCtr="1"/>
        <a:lstStyle/>
        <a:p>
          <a:pPr>
            <a:defRPr lang="zh-CN" sz="18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r>
              <a:rPr lang="zh-CN" altLang="en-US" sz="2400" b="1" dirty="0" smtClean="0">
                <a:latin typeface="微软雅黑" panose="020B0503020204020204" pitchFamily="34" charset="-122"/>
                <a:ea typeface="微软雅黑" panose="020B0503020204020204" pitchFamily="34" charset="-122"/>
              </a:rPr>
              <a:t>请输入标题</a:t>
            </a:r>
            <a:endParaRPr lang="zh-CN" altLang="en-US" sz="2400" b="1" dirty="0">
              <a:latin typeface="微软雅黑" panose="020B0503020204020204" pitchFamily="34" charset="-122"/>
              <a:ea typeface="微软雅黑" panose="020B0503020204020204" pitchFamily="34" charset="-122"/>
            </a:endParaRPr>
          </a:p>
        </c:rich>
      </c:tx>
      <c:layout>
        <c:manualLayout>
          <c:xMode val="edge"/>
          <c:yMode val="edge"/>
          <c:x val="0.384375"/>
          <c:y val="0.0970753530924875"/>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系列 1</c:v>
                </c:pt>
              </c:strCache>
            </c:strRef>
          </c:tx>
          <c:spPr>
            <a:blipFill>
              <a:blip xmlns:r="http://schemas.openxmlformats.org/officeDocument/2006/relationships" r:embed="rId2"/>
              <a:stretch>
                <a:fillRect/>
              </a:stretch>
            </a:blipFill>
            <a:ln>
              <a:noFill/>
            </a:ln>
            <a:effectLst/>
          </c:spPr>
          <c:invertIfNegative val="0"/>
          <c:pictureOptions>
            <c:pictureFormat val="stackScale"/>
          </c:pictureOptions>
          <c:dLbls>
            <c:delete val="1"/>
          </c:dLbls>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blipFill>
              <a:blip xmlns:r="http://schemas.openxmlformats.org/officeDocument/2006/relationships" r:embed="rId3"/>
              <a:stretch>
                <a:fillRect/>
              </a:stretch>
            </a:blipFill>
            <a:ln>
              <a:noFill/>
            </a:ln>
            <a:effectLst/>
          </c:spPr>
          <c:invertIfNegative val="0"/>
          <c:pictureOptions>
            <c:pictureFormat val="stackScale"/>
          </c:pictureOptions>
          <c:dLbls>
            <c:delete val="1"/>
          </c:dLbls>
          <c:cat>
            <c:strRef>
              <c:f>Sheet1!$A$2:$A$5</c:f>
              <c:strCache>
                <c:ptCount val="4"/>
                <c:pt idx="0">
                  <c:v>第一季度</c:v>
                </c:pt>
                <c:pt idx="1">
                  <c:v>第二季度</c:v>
                </c:pt>
                <c:pt idx="2">
                  <c:v>第三季度</c:v>
                </c:pt>
                <c:pt idx="3">
                  <c:v>第四季度</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blipFill>
              <a:blip xmlns:r="http://schemas.openxmlformats.org/officeDocument/2006/relationships" r:embed="rId4"/>
              <a:stretch>
                <a:fillRect/>
              </a:stretch>
            </a:blipFill>
            <a:ln>
              <a:noFill/>
            </a:ln>
            <a:effectLst/>
          </c:spPr>
          <c:invertIfNegative val="0"/>
          <c:pictureOptions>
            <c:pictureFormat val="stackScale"/>
          </c:pictureOptions>
          <c:dLbls>
            <c:delete val="1"/>
          </c:dLbls>
          <c:cat>
            <c:strRef>
              <c:f>Sheet1!$A$2:$A$5</c:f>
              <c:strCache>
                <c:ptCount val="4"/>
                <c:pt idx="0">
                  <c:v>第一季度</c:v>
                </c:pt>
                <c:pt idx="1">
                  <c:v>第二季度</c:v>
                </c:pt>
                <c:pt idx="2">
                  <c:v>第三季度</c:v>
                </c:pt>
                <c:pt idx="3">
                  <c:v>第四季度</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219"/>
        <c:overlap val="-27"/>
        <c:axId val="-1519951776"/>
        <c:axId val="-1519946880"/>
      </c:barChart>
      <c:catAx>
        <c:axId val="-1519951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2000" b="1"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p>
        </c:txPr>
        <c:crossAx val="-1519946880"/>
        <c:crosses val="autoZero"/>
        <c:auto val="1"/>
        <c:lblAlgn val="ctr"/>
        <c:lblOffset val="100"/>
        <c:noMultiLvlLbl val="0"/>
      </c:catAx>
      <c:valAx>
        <c:axId val="-1519946880"/>
        <c:scaling>
          <c:orientation val="minMax"/>
        </c:scaling>
        <c:delete val="1"/>
        <c:axPos val="l"/>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1519951776"/>
        <c:crosses val="autoZero"/>
        <c:crossBetween val="between"/>
      </c:valAx>
      <c:spPr>
        <a:noFill/>
        <a:ln>
          <a:noFill/>
        </a:ln>
        <a:effectLst/>
      </c:spPr>
    </c:plotArea>
    <c:legend>
      <c:legendPos val="b"/>
      <c:layout>
        <c:manualLayout>
          <c:xMode val="edge"/>
          <c:yMode val="edge"/>
          <c:x val="0.600708907480315"/>
          <c:y val="0.163994112244332"/>
          <c:w val="0.344823941929134"/>
          <c:h val="0.0558947653140799"/>
        </c:manualLayout>
      </c:layout>
      <c:overlay val="0"/>
      <c:spPr>
        <a:noFill/>
        <a:ln>
          <a:noFill/>
        </a:ln>
        <a:effectLst/>
      </c:spPr>
      <c:txPr>
        <a:bodyPr rot="0" spcFirstLastPara="1" vertOverflow="ellipsis" vert="horz" wrap="square" anchor="ctr" anchorCtr="1"/>
        <a:lstStyle/>
        <a:p>
          <a:pPr>
            <a:defRPr lang="zh-CN" sz="16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73F70B-4F54-4D8E-968F-2246354DBF4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AB80A9-5307-46C6-9A2D-4D768A9C344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3AB80A9-5307-46C6-9A2D-4D768A9C344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A3694EC-300F-46DE-8397-D6BD383FA25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1E2840-E225-4EC3-9A77-C923A4654BE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5F5F5"/>
            </a:gs>
            <a:gs pos="50000">
              <a:srgbClr val="F2F2F2"/>
            </a:gs>
            <a:gs pos="100000">
              <a:srgbClr val="F2F2F2"/>
            </a:gs>
          </a:gsLst>
          <a:lin ang="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3694EC-300F-46DE-8397-D6BD383FA25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E2840-E225-4EC3-9A77-C923A4654BE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chart" Target="../charts/char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chart" Target="../charts/char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接连接符 12"/>
          <p:cNvCxnSpPr/>
          <p:nvPr/>
        </p:nvCxnSpPr>
        <p:spPr>
          <a:xfrm flipH="1">
            <a:off x="-127712" y="5671642"/>
            <a:ext cx="1181686" cy="292608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rot="19456895">
            <a:off x="-889604" y="1517525"/>
            <a:ext cx="7074417" cy="590844"/>
          </a:xfrm>
          <a:prstGeom prst="rect">
            <a:avLst/>
          </a:prstGeom>
          <a:solidFill>
            <a:srgbClr val="EF1D1D"/>
          </a:solidFill>
          <a:ln>
            <a:noFill/>
          </a:ln>
          <a:effectLst>
            <a:outerShdw blurRad="63500" dist="1016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六边形 16"/>
          <p:cNvSpPr/>
          <p:nvPr/>
        </p:nvSpPr>
        <p:spPr>
          <a:xfrm>
            <a:off x="5084062" y="1684605"/>
            <a:ext cx="1958223" cy="1688123"/>
          </a:xfrm>
          <a:prstGeom prst="hexagon">
            <a:avLst/>
          </a:prstGeom>
          <a:gradFill flip="none" rotWithShape="1">
            <a:gsLst>
              <a:gs pos="73000">
                <a:schemeClr val="bg1"/>
              </a:gs>
              <a:gs pos="9000">
                <a:srgbClr val="E3E1E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9" name="文本框 18"/>
          <p:cNvSpPr txBox="1"/>
          <p:nvPr/>
        </p:nvSpPr>
        <p:spPr>
          <a:xfrm>
            <a:off x="5181124" y="3445022"/>
            <a:ext cx="1861161" cy="707886"/>
          </a:xfrm>
          <a:prstGeom prst="rect">
            <a:avLst/>
          </a:prstGeom>
        </p:spPr>
        <p:txBody>
          <a:bodyPr wrap="square" rtlCol="0">
            <a:spAutoFit/>
          </a:bodyPr>
          <a:lstStyle/>
          <a:p>
            <a:pPr algn="ctr"/>
            <a:r>
              <a:rPr lang="en-US" altLang="zh-CN" sz="4000" dirty="0" smtClean="0">
                <a:solidFill>
                  <a:srgbClr val="EF1D1D"/>
                </a:solidFill>
                <a:effectLst>
                  <a:innerShdw blurRad="63500" dist="50800" dir="13500000">
                    <a:prstClr val="black">
                      <a:alpha val="50000"/>
                    </a:prstClr>
                  </a:innerShdw>
                </a:effectLst>
                <a:latin typeface="MHeiSung HKS UltraBold" panose="00000900000000000000" pitchFamily="2" charset="-120"/>
                <a:ea typeface="MHeiSung HKS UltraBold" panose="00000900000000000000" pitchFamily="2" charset="-120"/>
              </a:rPr>
              <a:t>20XX</a:t>
            </a:r>
            <a:endParaRPr lang="zh-CN" altLang="en-US" sz="7200" dirty="0">
              <a:solidFill>
                <a:srgbClr val="EF1D1D"/>
              </a:solidFill>
              <a:effectLst>
                <a:innerShdw blurRad="63500" dist="50800" dir="13500000">
                  <a:prstClr val="black">
                    <a:alpha val="50000"/>
                  </a:prstClr>
                </a:innerShdw>
              </a:effectLst>
              <a:latin typeface="MHeiSung HKS UltraBold" panose="00000900000000000000" pitchFamily="2" charset="-120"/>
              <a:ea typeface="MHeiSung HKS UltraBold" panose="00000900000000000000" pitchFamily="2" charset="-120"/>
            </a:endParaRPr>
          </a:p>
        </p:txBody>
      </p:sp>
      <p:cxnSp>
        <p:nvCxnSpPr>
          <p:cNvPr id="21" name="直接连接符 20"/>
          <p:cNvCxnSpPr/>
          <p:nvPr/>
        </p:nvCxnSpPr>
        <p:spPr>
          <a:xfrm>
            <a:off x="0" y="4359422"/>
            <a:ext cx="12435839" cy="0"/>
          </a:xfrm>
          <a:prstGeom prst="line">
            <a:avLst/>
          </a:prstGeom>
          <a:ln w="28575">
            <a:solidFill>
              <a:srgbClr val="EF1D1D"/>
            </a:solidFill>
            <a:prstDash val="dash"/>
          </a:ln>
        </p:spPr>
        <p:style>
          <a:lnRef idx="1">
            <a:schemeClr val="accent1"/>
          </a:lnRef>
          <a:fillRef idx="0">
            <a:schemeClr val="accent1"/>
          </a:fillRef>
          <a:effectRef idx="0">
            <a:schemeClr val="accent1"/>
          </a:effectRef>
          <a:fontRef idx="minor">
            <a:schemeClr val="tx1"/>
          </a:fontRef>
        </p:style>
      </p:cxnSp>
      <p:sp useBgFill="1">
        <p:nvSpPr>
          <p:cNvPr id="23" name="文本框 22"/>
          <p:cNvSpPr txBox="1"/>
          <p:nvPr/>
        </p:nvSpPr>
        <p:spPr>
          <a:xfrm>
            <a:off x="4164550" y="4065218"/>
            <a:ext cx="3938304" cy="584775"/>
          </a:xfrm>
          <a:prstGeom prst="rect">
            <a:avLst/>
          </a:prstGeom>
        </p:spPr>
        <p:txBody>
          <a:bodyPr wrap="square" rtlCol="0">
            <a:spAutoFit/>
          </a:bodyPr>
          <a:lstStyle/>
          <a:p>
            <a:pPr algn="ctr"/>
            <a:r>
              <a:rPr lang="zh-CN" altLang="en-US" sz="3200" b="1" dirty="0" smtClean="0">
                <a:solidFill>
                  <a:srgbClr val="EF1D1D"/>
                </a:solidFill>
                <a:latin typeface="微软雅黑" panose="020B0503020204020204" pitchFamily="34" charset="-122"/>
                <a:ea typeface="微软雅黑" panose="020B0503020204020204" pitchFamily="34" charset="-122"/>
              </a:rPr>
              <a:t>工作总结暨工作计划</a:t>
            </a:r>
            <a:endParaRPr lang="zh-CN" altLang="en-US" sz="3200" b="1" dirty="0">
              <a:solidFill>
                <a:srgbClr val="EF1D1D"/>
              </a:solidFill>
              <a:latin typeface="微软雅黑" panose="020B0503020204020204" pitchFamily="34" charset="-122"/>
              <a:ea typeface="微软雅黑" panose="020B0503020204020204" pitchFamily="34" charset="-122"/>
            </a:endParaRPr>
          </a:p>
        </p:txBody>
      </p:sp>
      <p:sp>
        <p:nvSpPr>
          <p:cNvPr id="24" name="矩形 23"/>
          <p:cNvSpPr/>
          <p:nvPr/>
        </p:nvSpPr>
        <p:spPr>
          <a:xfrm rot="784292">
            <a:off x="-125509" y="838517"/>
            <a:ext cx="12603208" cy="590844"/>
          </a:xfrm>
          <a:prstGeom prst="rect">
            <a:avLst/>
          </a:prstGeom>
          <a:solidFill>
            <a:srgbClr val="EF1D1D"/>
          </a:solidFill>
          <a:ln>
            <a:noFill/>
          </a:ln>
          <a:effectLst>
            <a:outerShdw blurRad="63500" dist="1016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24"/>
          <p:cNvSpPr/>
          <p:nvPr/>
        </p:nvSpPr>
        <p:spPr>
          <a:xfrm>
            <a:off x="5018531" y="4793968"/>
            <a:ext cx="2154938" cy="361950"/>
          </a:xfrm>
          <a:prstGeom prst="roundRect">
            <a:avLst/>
          </a:prstGeom>
          <a:gradFill>
            <a:gsLst>
              <a:gs pos="0">
                <a:schemeClr val="bg2"/>
              </a:gs>
              <a:gs pos="81000">
                <a:schemeClr val="bg1"/>
              </a:gs>
            </a:gsLst>
            <a:path path="rect">
              <a:fillToRect l="50000" t="50000" r="50000" b="50000"/>
            </a:path>
          </a:gradFill>
          <a:ln w="44450">
            <a:gradFill>
              <a:gsLst>
                <a:gs pos="0">
                  <a:schemeClr val="bg2"/>
                </a:gs>
                <a:gs pos="100000">
                  <a:schemeClr val="bg1"/>
                </a:gs>
              </a:gsLst>
              <a:lin ang="2700000" scaled="0"/>
            </a:gradFill>
          </a:ln>
          <a:effectLst>
            <a:outerShdw blurRad="114300" dist="76200" dir="2700000" algn="tl"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EF1D1D"/>
                </a:solidFill>
                <a:latin typeface="微软雅黑" panose="020B0503020204020204" pitchFamily="34" charset="-122"/>
                <a:ea typeface="微软雅黑" panose="020B0503020204020204" pitchFamily="34" charset="-122"/>
              </a:rPr>
              <a:t>汇报</a:t>
            </a:r>
            <a:r>
              <a:rPr lang="en-US" altLang="zh-CN" sz="2400" b="1" dirty="0" smtClean="0">
                <a:solidFill>
                  <a:srgbClr val="EF1D1D"/>
                </a:solidFill>
                <a:latin typeface="微软雅黑" panose="020B0503020204020204" pitchFamily="34" charset="-122"/>
                <a:ea typeface="微软雅黑" panose="020B0503020204020204" pitchFamily="34" charset="-122"/>
              </a:rPr>
              <a:t>:PPT</a:t>
            </a:r>
            <a:r>
              <a:rPr lang="zh-CN" altLang="en-US" sz="2400" b="1" dirty="0" smtClean="0">
                <a:solidFill>
                  <a:srgbClr val="EF1D1D"/>
                </a:solidFill>
                <a:latin typeface="微软雅黑" panose="020B0503020204020204" pitchFamily="34" charset="-122"/>
                <a:ea typeface="微软雅黑" panose="020B0503020204020204" pitchFamily="34" charset="-122"/>
              </a:rPr>
              <a:t>营</a:t>
            </a:r>
            <a:endParaRPr lang="zh-CN" altLang="en-US" sz="2400" b="1" dirty="0" smtClean="0">
              <a:solidFill>
                <a:srgbClr val="EF1D1D"/>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097091" y="2196174"/>
            <a:ext cx="1997818" cy="584775"/>
          </a:xfrm>
          <a:prstGeom prst="rect">
            <a:avLst/>
          </a:prstGeom>
          <a:noFill/>
          <a:effectLst>
            <a:innerShdw blurRad="63500" dist="50800" dir="13500000">
              <a:prstClr val="black">
                <a:alpha val="50000"/>
              </a:prstClr>
            </a:innerShdw>
          </a:effectLst>
        </p:spPr>
        <p:txBody>
          <a:bodyPr wrap="square" rtlCol="0">
            <a:spAutoFit/>
          </a:bodyPr>
          <a:lstStyle/>
          <a:p>
            <a:pPr algn="ctr"/>
            <a:r>
              <a:rPr lang="en-US" altLang="zh-CN" sz="3200" dirty="0" smtClean="0">
                <a:solidFill>
                  <a:srgbClr val="FF4B4B"/>
                </a:solidFill>
                <a:effectLst>
                  <a:innerShdw blurRad="114300" dist="127000" dir="13500000">
                    <a:prstClr val="black">
                      <a:alpha val="48000"/>
                    </a:prstClr>
                  </a:innerShdw>
                </a:effectLst>
                <a:latin typeface="MHeiSung HKS UltraBold" panose="00000900000000000000" pitchFamily="2" charset="-120"/>
                <a:ea typeface="MHeiSung HKS UltraBold" panose="00000900000000000000" pitchFamily="2" charset="-120"/>
              </a:rPr>
              <a:t>LOGO</a:t>
            </a:r>
            <a:endParaRPr lang="zh-CN" altLang="en-US" sz="3200" dirty="0">
              <a:solidFill>
                <a:srgbClr val="FF4B4B"/>
              </a:solidFill>
              <a:effectLst>
                <a:innerShdw blurRad="114300" dist="127000" dir="13500000">
                  <a:prstClr val="black">
                    <a:alpha val="48000"/>
                  </a:prstClr>
                </a:innerShdw>
              </a:effectLst>
              <a:latin typeface="MHeiSung HKS UltraBold" panose="00000900000000000000" pitchFamily="2" charset="-120"/>
              <a:ea typeface="MHeiSung HKS UltraBold" panose="00000900000000000000" pitchFamily="2"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SO_Shape"/>
          <p:cNvSpPr/>
          <p:nvPr/>
        </p:nvSpPr>
        <p:spPr bwMode="auto">
          <a:xfrm>
            <a:off x="4673600" y="2846106"/>
            <a:ext cx="2844800" cy="1717220"/>
          </a:xfrm>
          <a:custGeom>
            <a:avLst/>
            <a:gdLst>
              <a:gd name="T0" fmla="*/ 2147483646 w 5345"/>
              <a:gd name="T1" fmla="*/ 2147483646 h 2936"/>
              <a:gd name="T2" fmla="*/ 2147483646 w 5345"/>
              <a:gd name="T3" fmla="*/ 2147483646 h 2936"/>
              <a:gd name="T4" fmla="*/ 2147483646 w 5345"/>
              <a:gd name="T5" fmla="*/ 2147483646 h 2936"/>
              <a:gd name="T6" fmla="*/ 2147483646 w 5345"/>
              <a:gd name="T7" fmla="*/ 2147483646 h 2936"/>
              <a:gd name="T8" fmla="*/ 2147483646 w 5345"/>
              <a:gd name="T9" fmla="*/ 2147483646 h 2936"/>
              <a:gd name="T10" fmla="*/ 2147483646 w 5345"/>
              <a:gd name="T11" fmla="*/ 2147483646 h 2936"/>
              <a:gd name="T12" fmla="*/ 2147483646 w 5345"/>
              <a:gd name="T13" fmla="*/ 2147483646 h 2936"/>
              <a:gd name="T14" fmla="*/ 2147483646 w 5345"/>
              <a:gd name="T15" fmla="*/ 2147483646 h 2936"/>
              <a:gd name="T16" fmla="*/ 2147483646 w 5345"/>
              <a:gd name="T17" fmla="*/ 2147483646 h 2936"/>
              <a:gd name="T18" fmla="*/ 2147483646 w 5345"/>
              <a:gd name="T19" fmla="*/ 2147483646 h 2936"/>
              <a:gd name="T20" fmla="*/ 2147483646 w 5345"/>
              <a:gd name="T21" fmla="*/ 2147483646 h 2936"/>
              <a:gd name="T22" fmla="*/ 2147483646 w 5345"/>
              <a:gd name="T23" fmla="*/ 2147483646 h 2936"/>
              <a:gd name="T24" fmla="*/ 2147483646 w 5345"/>
              <a:gd name="T25" fmla="*/ 2147483646 h 2936"/>
              <a:gd name="T26" fmla="*/ 2147483646 w 5345"/>
              <a:gd name="T27" fmla="*/ 2147483646 h 2936"/>
              <a:gd name="T28" fmla="*/ 2147483646 w 5345"/>
              <a:gd name="T29" fmla="*/ 2147483646 h 2936"/>
              <a:gd name="T30" fmla="*/ 2147483646 w 5345"/>
              <a:gd name="T31" fmla="*/ 772639970 h 2936"/>
              <a:gd name="T32" fmla="*/ 2147483646 w 5345"/>
              <a:gd name="T33" fmla="*/ 0 h 2936"/>
              <a:gd name="T34" fmla="*/ 2147483646 w 5345"/>
              <a:gd name="T35" fmla="*/ 363587807 h 2936"/>
              <a:gd name="T36" fmla="*/ 2147483646 w 5345"/>
              <a:gd name="T37" fmla="*/ 2147483646 h 2936"/>
              <a:gd name="T38" fmla="*/ 2147483646 w 5345"/>
              <a:gd name="T39" fmla="*/ 2147483646 h 2936"/>
              <a:gd name="T40" fmla="*/ 2147483646 w 5345"/>
              <a:gd name="T41" fmla="*/ 2147483646 h 2936"/>
              <a:gd name="T42" fmla="*/ 2147483646 w 5345"/>
              <a:gd name="T43" fmla="*/ 2147483646 h 2936"/>
              <a:gd name="T44" fmla="*/ 2147483646 w 5345"/>
              <a:gd name="T45" fmla="*/ 2147483646 h 2936"/>
              <a:gd name="T46" fmla="*/ 2147483646 w 5345"/>
              <a:gd name="T47" fmla="*/ 2147483646 h 2936"/>
              <a:gd name="T48" fmla="*/ 2147483646 w 5345"/>
              <a:gd name="T49" fmla="*/ 2147483646 h 2936"/>
              <a:gd name="T50" fmla="*/ 2147483646 w 5345"/>
              <a:gd name="T51" fmla="*/ 2147483646 h 2936"/>
              <a:gd name="T52" fmla="*/ 2147483646 w 5345"/>
              <a:gd name="T53" fmla="*/ 2147483646 h 2936"/>
              <a:gd name="T54" fmla="*/ 2147483646 w 5345"/>
              <a:gd name="T55" fmla="*/ 2147483646 h 2936"/>
              <a:gd name="T56" fmla="*/ 2147483646 w 5345"/>
              <a:gd name="T57" fmla="*/ 2147483646 h 2936"/>
              <a:gd name="T58" fmla="*/ 2147483646 w 5345"/>
              <a:gd name="T59" fmla="*/ 2147483646 h 2936"/>
              <a:gd name="T60" fmla="*/ 2147483646 w 5345"/>
              <a:gd name="T61" fmla="*/ 2147483646 h 2936"/>
              <a:gd name="T62" fmla="*/ 452722804 w 5345"/>
              <a:gd name="T63" fmla="*/ 2147483646 h 2936"/>
              <a:gd name="T64" fmla="*/ 90570008 w 5345"/>
              <a:gd name="T65" fmla="*/ 2147483646 h 2936"/>
              <a:gd name="T66" fmla="*/ 1629877726 w 5345"/>
              <a:gd name="T67" fmla="*/ 2147483646 h 2936"/>
              <a:gd name="T68" fmla="*/ 2147483646 w 5345"/>
              <a:gd name="T69" fmla="*/ 2147483646 h 2936"/>
              <a:gd name="T70" fmla="*/ 2147483646 w 5345"/>
              <a:gd name="T71" fmla="*/ 2147483646 h 2936"/>
              <a:gd name="T72" fmla="*/ 2147483646 w 5345"/>
              <a:gd name="T73" fmla="*/ 2147483646 h 2936"/>
              <a:gd name="T74" fmla="*/ 2147483646 w 5345"/>
              <a:gd name="T75" fmla="*/ 2147483646 h 2936"/>
              <a:gd name="T76" fmla="*/ 2147483646 w 5345"/>
              <a:gd name="T77" fmla="*/ 2147483646 h 2936"/>
              <a:gd name="T78" fmla="*/ 2147483646 w 5345"/>
              <a:gd name="T79" fmla="*/ 2147483646 h 2936"/>
              <a:gd name="T80" fmla="*/ 2147483646 w 5345"/>
              <a:gd name="T81" fmla="*/ 2147483646 h 2936"/>
              <a:gd name="T82" fmla="*/ 2147483646 w 5345"/>
              <a:gd name="T83" fmla="*/ 2147483646 h 2936"/>
              <a:gd name="T84" fmla="*/ 2147483646 w 5345"/>
              <a:gd name="T85" fmla="*/ 2147483646 h 2936"/>
              <a:gd name="T86" fmla="*/ 2147483646 w 5345"/>
              <a:gd name="T87" fmla="*/ 2147483646 h 2936"/>
              <a:gd name="T88" fmla="*/ 2147483646 w 5345"/>
              <a:gd name="T89" fmla="*/ 2147483646 h 2936"/>
              <a:gd name="T90" fmla="*/ 2147483646 w 5345"/>
              <a:gd name="T91" fmla="*/ 2147483646 h 2936"/>
              <a:gd name="T92" fmla="*/ 2147483646 w 5345"/>
              <a:gd name="T93" fmla="*/ 2147483646 h 2936"/>
              <a:gd name="T94" fmla="*/ 2147483646 w 5345"/>
              <a:gd name="T95" fmla="*/ 2147483646 h 2936"/>
              <a:gd name="T96" fmla="*/ 2147483646 w 5345"/>
              <a:gd name="T97" fmla="*/ 2147483646 h 2936"/>
              <a:gd name="T98" fmla="*/ 2147483646 w 5345"/>
              <a:gd name="T99" fmla="*/ 2147483646 h 2936"/>
              <a:gd name="T100" fmla="*/ 2147483646 w 5345"/>
              <a:gd name="T101" fmla="*/ 2147483646 h 2936"/>
              <a:gd name="T102" fmla="*/ 2147483646 w 5345"/>
              <a:gd name="T103" fmla="*/ 2147483646 h 2936"/>
              <a:gd name="T104" fmla="*/ 2147483646 w 5345"/>
              <a:gd name="T105" fmla="*/ 2147483646 h 29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345" h="2936">
                <a:moveTo>
                  <a:pt x="4729" y="1661"/>
                </a:moveTo>
                <a:lnTo>
                  <a:pt x="4729" y="1661"/>
                </a:lnTo>
                <a:lnTo>
                  <a:pt x="4723" y="1609"/>
                </a:lnTo>
                <a:lnTo>
                  <a:pt x="4716" y="1558"/>
                </a:lnTo>
                <a:lnTo>
                  <a:pt x="4706" y="1507"/>
                </a:lnTo>
                <a:lnTo>
                  <a:pt x="4693" y="1458"/>
                </a:lnTo>
                <a:lnTo>
                  <a:pt x="4679" y="1409"/>
                </a:lnTo>
                <a:lnTo>
                  <a:pt x="4663" y="1361"/>
                </a:lnTo>
                <a:lnTo>
                  <a:pt x="4644" y="1314"/>
                </a:lnTo>
                <a:lnTo>
                  <a:pt x="4622" y="1268"/>
                </a:lnTo>
                <a:lnTo>
                  <a:pt x="4600" y="1223"/>
                </a:lnTo>
                <a:lnTo>
                  <a:pt x="4575" y="1181"/>
                </a:lnTo>
                <a:lnTo>
                  <a:pt x="4548" y="1138"/>
                </a:lnTo>
                <a:lnTo>
                  <a:pt x="4519" y="1098"/>
                </a:lnTo>
                <a:lnTo>
                  <a:pt x="4489" y="1059"/>
                </a:lnTo>
                <a:lnTo>
                  <a:pt x="4457" y="1021"/>
                </a:lnTo>
                <a:lnTo>
                  <a:pt x="4422" y="984"/>
                </a:lnTo>
                <a:lnTo>
                  <a:pt x="4387" y="950"/>
                </a:lnTo>
                <a:lnTo>
                  <a:pt x="4350" y="917"/>
                </a:lnTo>
                <a:lnTo>
                  <a:pt x="4312" y="886"/>
                </a:lnTo>
                <a:lnTo>
                  <a:pt x="4272" y="856"/>
                </a:lnTo>
                <a:lnTo>
                  <a:pt x="4230" y="828"/>
                </a:lnTo>
                <a:lnTo>
                  <a:pt x="4188" y="802"/>
                </a:lnTo>
                <a:lnTo>
                  <a:pt x="4144" y="778"/>
                </a:lnTo>
                <a:lnTo>
                  <a:pt x="4099" y="757"/>
                </a:lnTo>
                <a:lnTo>
                  <a:pt x="4053" y="737"/>
                </a:lnTo>
                <a:lnTo>
                  <a:pt x="4005" y="719"/>
                </a:lnTo>
                <a:lnTo>
                  <a:pt x="3957" y="703"/>
                </a:lnTo>
                <a:lnTo>
                  <a:pt x="3907" y="689"/>
                </a:lnTo>
                <a:lnTo>
                  <a:pt x="3857" y="679"/>
                </a:lnTo>
                <a:lnTo>
                  <a:pt x="3806" y="670"/>
                </a:lnTo>
                <a:lnTo>
                  <a:pt x="3754" y="663"/>
                </a:lnTo>
                <a:lnTo>
                  <a:pt x="3701" y="660"/>
                </a:lnTo>
                <a:lnTo>
                  <a:pt x="3648" y="658"/>
                </a:lnTo>
                <a:lnTo>
                  <a:pt x="3608" y="660"/>
                </a:lnTo>
                <a:lnTo>
                  <a:pt x="3566" y="661"/>
                </a:lnTo>
                <a:lnTo>
                  <a:pt x="3526" y="665"/>
                </a:lnTo>
                <a:lnTo>
                  <a:pt x="3486" y="670"/>
                </a:lnTo>
                <a:lnTo>
                  <a:pt x="3446" y="677"/>
                </a:lnTo>
                <a:lnTo>
                  <a:pt x="3407" y="686"/>
                </a:lnTo>
                <a:lnTo>
                  <a:pt x="3368" y="695"/>
                </a:lnTo>
                <a:lnTo>
                  <a:pt x="3330" y="706"/>
                </a:lnTo>
                <a:lnTo>
                  <a:pt x="3294" y="718"/>
                </a:lnTo>
                <a:lnTo>
                  <a:pt x="3257" y="732"/>
                </a:lnTo>
                <a:lnTo>
                  <a:pt x="3220" y="746"/>
                </a:lnTo>
                <a:lnTo>
                  <a:pt x="3185" y="763"/>
                </a:lnTo>
                <a:lnTo>
                  <a:pt x="3150" y="779"/>
                </a:lnTo>
                <a:lnTo>
                  <a:pt x="3116" y="798"/>
                </a:lnTo>
                <a:lnTo>
                  <a:pt x="3083" y="817"/>
                </a:lnTo>
                <a:lnTo>
                  <a:pt x="3050" y="838"/>
                </a:lnTo>
                <a:lnTo>
                  <a:pt x="3038" y="793"/>
                </a:lnTo>
                <a:lnTo>
                  <a:pt x="3024" y="750"/>
                </a:lnTo>
                <a:lnTo>
                  <a:pt x="3007" y="707"/>
                </a:lnTo>
                <a:lnTo>
                  <a:pt x="2989" y="664"/>
                </a:lnTo>
                <a:lnTo>
                  <a:pt x="2970" y="623"/>
                </a:lnTo>
                <a:lnTo>
                  <a:pt x="2949" y="583"/>
                </a:lnTo>
                <a:lnTo>
                  <a:pt x="2927" y="542"/>
                </a:lnTo>
                <a:lnTo>
                  <a:pt x="2903" y="504"/>
                </a:lnTo>
                <a:lnTo>
                  <a:pt x="2877" y="467"/>
                </a:lnTo>
                <a:lnTo>
                  <a:pt x="2850" y="430"/>
                </a:lnTo>
                <a:lnTo>
                  <a:pt x="2821" y="396"/>
                </a:lnTo>
                <a:lnTo>
                  <a:pt x="2792" y="361"/>
                </a:lnTo>
                <a:lnTo>
                  <a:pt x="2761" y="329"/>
                </a:lnTo>
                <a:lnTo>
                  <a:pt x="2728" y="297"/>
                </a:lnTo>
                <a:lnTo>
                  <a:pt x="2694" y="268"/>
                </a:lnTo>
                <a:lnTo>
                  <a:pt x="2659" y="238"/>
                </a:lnTo>
                <a:lnTo>
                  <a:pt x="2623" y="211"/>
                </a:lnTo>
                <a:lnTo>
                  <a:pt x="2586" y="185"/>
                </a:lnTo>
                <a:lnTo>
                  <a:pt x="2548" y="161"/>
                </a:lnTo>
                <a:lnTo>
                  <a:pt x="2509" y="139"/>
                </a:lnTo>
                <a:lnTo>
                  <a:pt x="2468" y="117"/>
                </a:lnTo>
                <a:lnTo>
                  <a:pt x="2427" y="97"/>
                </a:lnTo>
                <a:lnTo>
                  <a:pt x="2384" y="79"/>
                </a:lnTo>
                <a:lnTo>
                  <a:pt x="2342" y="63"/>
                </a:lnTo>
                <a:lnTo>
                  <a:pt x="2298" y="49"/>
                </a:lnTo>
                <a:lnTo>
                  <a:pt x="2253" y="36"/>
                </a:lnTo>
                <a:lnTo>
                  <a:pt x="2208" y="25"/>
                </a:lnTo>
                <a:lnTo>
                  <a:pt x="2162" y="17"/>
                </a:lnTo>
                <a:lnTo>
                  <a:pt x="2114" y="9"/>
                </a:lnTo>
                <a:lnTo>
                  <a:pt x="2067" y="4"/>
                </a:lnTo>
                <a:lnTo>
                  <a:pt x="2019" y="1"/>
                </a:lnTo>
                <a:lnTo>
                  <a:pt x="1971" y="0"/>
                </a:lnTo>
                <a:lnTo>
                  <a:pt x="1941" y="0"/>
                </a:lnTo>
                <a:lnTo>
                  <a:pt x="1913" y="1"/>
                </a:lnTo>
                <a:lnTo>
                  <a:pt x="1884" y="4"/>
                </a:lnTo>
                <a:lnTo>
                  <a:pt x="1856" y="6"/>
                </a:lnTo>
                <a:lnTo>
                  <a:pt x="1829" y="8"/>
                </a:lnTo>
                <a:lnTo>
                  <a:pt x="1800" y="13"/>
                </a:lnTo>
                <a:lnTo>
                  <a:pt x="1746" y="23"/>
                </a:lnTo>
                <a:lnTo>
                  <a:pt x="1691" y="34"/>
                </a:lnTo>
                <a:lnTo>
                  <a:pt x="1638" y="50"/>
                </a:lnTo>
                <a:lnTo>
                  <a:pt x="1587" y="68"/>
                </a:lnTo>
                <a:lnTo>
                  <a:pt x="1536" y="88"/>
                </a:lnTo>
                <a:lnTo>
                  <a:pt x="1487" y="110"/>
                </a:lnTo>
                <a:lnTo>
                  <a:pt x="1438" y="135"/>
                </a:lnTo>
                <a:lnTo>
                  <a:pt x="1392" y="161"/>
                </a:lnTo>
                <a:lnTo>
                  <a:pt x="1347" y="191"/>
                </a:lnTo>
                <a:lnTo>
                  <a:pt x="1303" y="221"/>
                </a:lnTo>
                <a:lnTo>
                  <a:pt x="1260" y="255"/>
                </a:lnTo>
                <a:lnTo>
                  <a:pt x="1220" y="290"/>
                </a:lnTo>
                <a:lnTo>
                  <a:pt x="1181" y="327"/>
                </a:lnTo>
                <a:lnTo>
                  <a:pt x="1144" y="366"/>
                </a:lnTo>
                <a:lnTo>
                  <a:pt x="1109" y="406"/>
                </a:lnTo>
                <a:lnTo>
                  <a:pt x="1076" y="448"/>
                </a:lnTo>
                <a:lnTo>
                  <a:pt x="1045" y="491"/>
                </a:lnTo>
                <a:lnTo>
                  <a:pt x="1016" y="538"/>
                </a:lnTo>
                <a:lnTo>
                  <a:pt x="989" y="584"/>
                </a:lnTo>
                <a:lnTo>
                  <a:pt x="964" y="632"/>
                </a:lnTo>
                <a:lnTo>
                  <a:pt x="942" y="681"/>
                </a:lnTo>
                <a:lnTo>
                  <a:pt x="922" y="732"/>
                </a:lnTo>
                <a:lnTo>
                  <a:pt x="905" y="784"/>
                </a:lnTo>
                <a:lnTo>
                  <a:pt x="890" y="837"/>
                </a:lnTo>
                <a:lnTo>
                  <a:pt x="877" y="890"/>
                </a:lnTo>
                <a:lnTo>
                  <a:pt x="867" y="946"/>
                </a:lnTo>
                <a:lnTo>
                  <a:pt x="864" y="973"/>
                </a:lnTo>
                <a:lnTo>
                  <a:pt x="860" y="1002"/>
                </a:lnTo>
                <a:lnTo>
                  <a:pt x="858" y="1030"/>
                </a:lnTo>
                <a:lnTo>
                  <a:pt x="855" y="1059"/>
                </a:lnTo>
                <a:lnTo>
                  <a:pt x="855" y="1087"/>
                </a:lnTo>
                <a:lnTo>
                  <a:pt x="854" y="1115"/>
                </a:lnTo>
                <a:lnTo>
                  <a:pt x="855" y="1150"/>
                </a:lnTo>
                <a:lnTo>
                  <a:pt x="857" y="1183"/>
                </a:lnTo>
                <a:lnTo>
                  <a:pt x="860" y="1216"/>
                </a:lnTo>
                <a:lnTo>
                  <a:pt x="864" y="1250"/>
                </a:lnTo>
                <a:lnTo>
                  <a:pt x="845" y="1249"/>
                </a:lnTo>
                <a:lnTo>
                  <a:pt x="801" y="1250"/>
                </a:lnTo>
                <a:lnTo>
                  <a:pt x="758" y="1253"/>
                </a:lnTo>
                <a:lnTo>
                  <a:pt x="716" y="1259"/>
                </a:lnTo>
                <a:lnTo>
                  <a:pt x="674" y="1266"/>
                </a:lnTo>
                <a:lnTo>
                  <a:pt x="633" y="1275"/>
                </a:lnTo>
                <a:lnTo>
                  <a:pt x="594" y="1287"/>
                </a:lnTo>
                <a:lnTo>
                  <a:pt x="555" y="1300"/>
                </a:lnTo>
                <a:lnTo>
                  <a:pt x="515" y="1316"/>
                </a:lnTo>
                <a:lnTo>
                  <a:pt x="479" y="1332"/>
                </a:lnTo>
                <a:lnTo>
                  <a:pt x="442" y="1351"/>
                </a:lnTo>
                <a:lnTo>
                  <a:pt x="407" y="1371"/>
                </a:lnTo>
                <a:lnTo>
                  <a:pt x="372" y="1393"/>
                </a:lnTo>
                <a:lnTo>
                  <a:pt x="339" y="1416"/>
                </a:lnTo>
                <a:lnTo>
                  <a:pt x="307" y="1441"/>
                </a:lnTo>
                <a:lnTo>
                  <a:pt x="277" y="1468"/>
                </a:lnTo>
                <a:lnTo>
                  <a:pt x="248" y="1496"/>
                </a:lnTo>
                <a:lnTo>
                  <a:pt x="219" y="1525"/>
                </a:lnTo>
                <a:lnTo>
                  <a:pt x="193" y="1556"/>
                </a:lnTo>
                <a:lnTo>
                  <a:pt x="169" y="1588"/>
                </a:lnTo>
                <a:lnTo>
                  <a:pt x="145" y="1621"/>
                </a:lnTo>
                <a:lnTo>
                  <a:pt x="122" y="1655"/>
                </a:lnTo>
                <a:lnTo>
                  <a:pt x="102" y="1690"/>
                </a:lnTo>
                <a:lnTo>
                  <a:pt x="83" y="1726"/>
                </a:lnTo>
                <a:lnTo>
                  <a:pt x="67" y="1764"/>
                </a:lnTo>
                <a:lnTo>
                  <a:pt x="51" y="1802"/>
                </a:lnTo>
                <a:lnTo>
                  <a:pt x="38" y="1841"/>
                </a:lnTo>
                <a:lnTo>
                  <a:pt x="28" y="1882"/>
                </a:lnTo>
                <a:lnTo>
                  <a:pt x="18" y="1923"/>
                </a:lnTo>
                <a:lnTo>
                  <a:pt x="10" y="1965"/>
                </a:lnTo>
                <a:lnTo>
                  <a:pt x="5" y="2006"/>
                </a:lnTo>
                <a:lnTo>
                  <a:pt x="2" y="2049"/>
                </a:lnTo>
                <a:lnTo>
                  <a:pt x="0" y="2092"/>
                </a:lnTo>
                <a:lnTo>
                  <a:pt x="2" y="2135"/>
                </a:lnTo>
                <a:lnTo>
                  <a:pt x="5" y="2176"/>
                </a:lnTo>
                <a:lnTo>
                  <a:pt x="10" y="2217"/>
                </a:lnTo>
                <a:lnTo>
                  <a:pt x="17" y="2257"/>
                </a:lnTo>
                <a:lnTo>
                  <a:pt x="25" y="2297"/>
                </a:lnTo>
                <a:lnTo>
                  <a:pt x="36" y="2336"/>
                </a:lnTo>
                <a:lnTo>
                  <a:pt x="49" y="2374"/>
                </a:lnTo>
                <a:lnTo>
                  <a:pt x="63" y="2411"/>
                </a:lnTo>
                <a:lnTo>
                  <a:pt x="79" y="2448"/>
                </a:lnTo>
                <a:lnTo>
                  <a:pt x="96" y="2483"/>
                </a:lnTo>
                <a:lnTo>
                  <a:pt x="115" y="2517"/>
                </a:lnTo>
                <a:lnTo>
                  <a:pt x="137" y="2552"/>
                </a:lnTo>
                <a:lnTo>
                  <a:pt x="159" y="2584"/>
                </a:lnTo>
                <a:lnTo>
                  <a:pt x="183" y="2615"/>
                </a:lnTo>
                <a:lnTo>
                  <a:pt x="208" y="2645"/>
                </a:lnTo>
                <a:lnTo>
                  <a:pt x="234" y="2674"/>
                </a:lnTo>
                <a:lnTo>
                  <a:pt x="262" y="2702"/>
                </a:lnTo>
                <a:lnTo>
                  <a:pt x="290" y="2728"/>
                </a:lnTo>
                <a:lnTo>
                  <a:pt x="321" y="2753"/>
                </a:lnTo>
                <a:lnTo>
                  <a:pt x="352" y="2777"/>
                </a:lnTo>
                <a:lnTo>
                  <a:pt x="385" y="2799"/>
                </a:lnTo>
                <a:lnTo>
                  <a:pt x="418" y="2819"/>
                </a:lnTo>
                <a:lnTo>
                  <a:pt x="453" y="2840"/>
                </a:lnTo>
                <a:lnTo>
                  <a:pt x="488" y="2856"/>
                </a:lnTo>
                <a:lnTo>
                  <a:pt x="525" y="2873"/>
                </a:lnTo>
                <a:lnTo>
                  <a:pt x="563" y="2887"/>
                </a:lnTo>
                <a:lnTo>
                  <a:pt x="601" y="2899"/>
                </a:lnTo>
                <a:lnTo>
                  <a:pt x="640" y="2909"/>
                </a:lnTo>
                <a:lnTo>
                  <a:pt x="679" y="2919"/>
                </a:lnTo>
                <a:lnTo>
                  <a:pt x="719" y="2926"/>
                </a:lnTo>
                <a:lnTo>
                  <a:pt x="761" y="2931"/>
                </a:lnTo>
                <a:lnTo>
                  <a:pt x="802" y="2934"/>
                </a:lnTo>
                <a:lnTo>
                  <a:pt x="802" y="2936"/>
                </a:lnTo>
                <a:lnTo>
                  <a:pt x="4682" y="2936"/>
                </a:lnTo>
                <a:lnTo>
                  <a:pt x="4682" y="2933"/>
                </a:lnTo>
                <a:lnTo>
                  <a:pt x="4693" y="2934"/>
                </a:lnTo>
                <a:lnTo>
                  <a:pt x="4706" y="2936"/>
                </a:lnTo>
                <a:lnTo>
                  <a:pt x="4740" y="2936"/>
                </a:lnTo>
                <a:lnTo>
                  <a:pt x="4772" y="2933"/>
                </a:lnTo>
                <a:lnTo>
                  <a:pt x="4804" y="2928"/>
                </a:lnTo>
                <a:lnTo>
                  <a:pt x="4836" y="2922"/>
                </a:lnTo>
                <a:lnTo>
                  <a:pt x="4866" y="2915"/>
                </a:lnTo>
                <a:lnTo>
                  <a:pt x="4896" y="2907"/>
                </a:lnTo>
                <a:lnTo>
                  <a:pt x="4926" y="2898"/>
                </a:lnTo>
                <a:lnTo>
                  <a:pt x="4955" y="2886"/>
                </a:lnTo>
                <a:lnTo>
                  <a:pt x="4984" y="2873"/>
                </a:lnTo>
                <a:lnTo>
                  <a:pt x="5011" y="2859"/>
                </a:lnTo>
                <a:lnTo>
                  <a:pt x="5038" y="2843"/>
                </a:lnTo>
                <a:lnTo>
                  <a:pt x="5063" y="2827"/>
                </a:lnTo>
                <a:lnTo>
                  <a:pt x="5089" y="2809"/>
                </a:lnTo>
                <a:lnTo>
                  <a:pt x="5113" y="2790"/>
                </a:lnTo>
                <a:lnTo>
                  <a:pt x="5135" y="2770"/>
                </a:lnTo>
                <a:lnTo>
                  <a:pt x="5158" y="2748"/>
                </a:lnTo>
                <a:lnTo>
                  <a:pt x="5179" y="2727"/>
                </a:lnTo>
                <a:lnTo>
                  <a:pt x="5199" y="2703"/>
                </a:lnTo>
                <a:lnTo>
                  <a:pt x="5218" y="2680"/>
                </a:lnTo>
                <a:lnTo>
                  <a:pt x="5236" y="2655"/>
                </a:lnTo>
                <a:lnTo>
                  <a:pt x="5252" y="2629"/>
                </a:lnTo>
                <a:lnTo>
                  <a:pt x="5268" y="2602"/>
                </a:lnTo>
                <a:lnTo>
                  <a:pt x="5282" y="2574"/>
                </a:lnTo>
                <a:lnTo>
                  <a:pt x="5295" y="2546"/>
                </a:lnTo>
                <a:lnTo>
                  <a:pt x="5306" y="2517"/>
                </a:lnTo>
                <a:lnTo>
                  <a:pt x="5316" y="2488"/>
                </a:lnTo>
                <a:lnTo>
                  <a:pt x="5325" y="2457"/>
                </a:lnTo>
                <a:lnTo>
                  <a:pt x="5332" y="2426"/>
                </a:lnTo>
                <a:lnTo>
                  <a:pt x="5338" y="2394"/>
                </a:lnTo>
                <a:lnTo>
                  <a:pt x="5341" y="2362"/>
                </a:lnTo>
                <a:lnTo>
                  <a:pt x="5344" y="2330"/>
                </a:lnTo>
                <a:lnTo>
                  <a:pt x="5345" y="2297"/>
                </a:lnTo>
                <a:lnTo>
                  <a:pt x="5344" y="2265"/>
                </a:lnTo>
                <a:lnTo>
                  <a:pt x="5341" y="2233"/>
                </a:lnTo>
                <a:lnTo>
                  <a:pt x="5338" y="2203"/>
                </a:lnTo>
                <a:lnTo>
                  <a:pt x="5333" y="2172"/>
                </a:lnTo>
                <a:lnTo>
                  <a:pt x="5326" y="2141"/>
                </a:lnTo>
                <a:lnTo>
                  <a:pt x="5318" y="2111"/>
                </a:lnTo>
                <a:lnTo>
                  <a:pt x="5308" y="2083"/>
                </a:lnTo>
                <a:lnTo>
                  <a:pt x="5296" y="2054"/>
                </a:lnTo>
                <a:lnTo>
                  <a:pt x="5284" y="2026"/>
                </a:lnTo>
                <a:lnTo>
                  <a:pt x="5271" y="2000"/>
                </a:lnTo>
                <a:lnTo>
                  <a:pt x="5256" y="1974"/>
                </a:lnTo>
                <a:lnTo>
                  <a:pt x="5241" y="1948"/>
                </a:lnTo>
                <a:lnTo>
                  <a:pt x="5223" y="1923"/>
                </a:lnTo>
                <a:lnTo>
                  <a:pt x="5205" y="1899"/>
                </a:lnTo>
                <a:lnTo>
                  <a:pt x="5185" y="1877"/>
                </a:lnTo>
                <a:lnTo>
                  <a:pt x="5165" y="1854"/>
                </a:lnTo>
                <a:lnTo>
                  <a:pt x="5143" y="1834"/>
                </a:lnTo>
                <a:lnTo>
                  <a:pt x="5121" y="1814"/>
                </a:lnTo>
                <a:lnTo>
                  <a:pt x="5098" y="1795"/>
                </a:lnTo>
                <a:lnTo>
                  <a:pt x="5074" y="1777"/>
                </a:lnTo>
                <a:lnTo>
                  <a:pt x="5049" y="1761"/>
                </a:lnTo>
                <a:lnTo>
                  <a:pt x="5023" y="1745"/>
                </a:lnTo>
                <a:lnTo>
                  <a:pt x="4997" y="1731"/>
                </a:lnTo>
                <a:lnTo>
                  <a:pt x="4969" y="1717"/>
                </a:lnTo>
                <a:lnTo>
                  <a:pt x="4941" y="1706"/>
                </a:lnTo>
                <a:lnTo>
                  <a:pt x="4913" y="1696"/>
                </a:lnTo>
                <a:lnTo>
                  <a:pt x="4883" y="1686"/>
                </a:lnTo>
                <a:lnTo>
                  <a:pt x="4853" y="1678"/>
                </a:lnTo>
                <a:lnTo>
                  <a:pt x="4823" y="1672"/>
                </a:lnTo>
                <a:lnTo>
                  <a:pt x="4792" y="1667"/>
                </a:lnTo>
                <a:lnTo>
                  <a:pt x="4761" y="1664"/>
                </a:lnTo>
                <a:lnTo>
                  <a:pt x="4729" y="1661"/>
                </a:lnTo>
                <a:close/>
              </a:path>
            </a:pathLst>
          </a:custGeom>
          <a:gradFill>
            <a:gsLst>
              <a:gs pos="97000">
                <a:srgbClr val="D2D0D0"/>
              </a:gs>
              <a:gs pos="24000">
                <a:schemeClr val="bg1"/>
              </a:gs>
            </a:gsLst>
            <a:lin ang="0" scaled="0"/>
          </a:gradFill>
          <a:ln w="31750">
            <a:gradFill>
              <a:gsLst>
                <a:gs pos="0">
                  <a:schemeClr val="accent1">
                    <a:lumMod val="5000"/>
                    <a:lumOff val="95000"/>
                  </a:schemeClr>
                </a:gs>
                <a:gs pos="100000">
                  <a:schemeClr val="bg2"/>
                </a:gs>
              </a:gsLst>
              <a:lin ang="2700000" scaled="0"/>
            </a:gradFill>
          </a:ln>
          <a:effectLst>
            <a:outerShdw blurRad="88900" dist="101600" dir="2700000" algn="tl" rotWithShape="0">
              <a:prstClr val="black">
                <a:alpha val="42000"/>
              </a:prstClr>
            </a:out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 name="KSO_Shape"/>
          <p:cNvSpPr/>
          <p:nvPr/>
        </p:nvSpPr>
        <p:spPr bwMode="auto">
          <a:xfrm>
            <a:off x="4482007" y="2684239"/>
            <a:ext cx="3381107" cy="2040954"/>
          </a:xfrm>
          <a:custGeom>
            <a:avLst/>
            <a:gdLst>
              <a:gd name="T0" fmla="*/ 2147483646 w 5345"/>
              <a:gd name="T1" fmla="*/ 2147483646 h 2936"/>
              <a:gd name="T2" fmla="*/ 2147483646 w 5345"/>
              <a:gd name="T3" fmla="*/ 2147483646 h 2936"/>
              <a:gd name="T4" fmla="*/ 2147483646 w 5345"/>
              <a:gd name="T5" fmla="*/ 2147483646 h 2936"/>
              <a:gd name="T6" fmla="*/ 2147483646 w 5345"/>
              <a:gd name="T7" fmla="*/ 2147483646 h 2936"/>
              <a:gd name="T8" fmla="*/ 2147483646 w 5345"/>
              <a:gd name="T9" fmla="*/ 2147483646 h 2936"/>
              <a:gd name="T10" fmla="*/ 2147483646 w 5345"/>
              <a:gd name="T11" fmla="*/ 2147483646 h 2936"/>
              <a:gd name="T12" fmla="*/ 2147483646 w 5345"/>
              <a:gd name="T13" fmla="*/ 2147483646 h 2936"/>
              <a:gd name="T14" fmla="*/ 2147483646 w 5345"/>
              <a:gd name="T15" fmla="*/ 2147483646 h 2936"/>
              <a:gd name="T16" fmla="*/ 2147483646 w 5345"/>
              <a:gd name="T17" fmla="*/ 2147483646 h 2936"/>
              <a:gd name="T18" fmla="*/ 2147483646 w 5345"/>
              <a:gd name="T19" fmla="*/ 2147483646 h 2936"/>
              <a:gd name="T20" fmla="*/ 2147483646 w 5345"/>
              <a:gd name="T21" fmla="*/ 2147483646 h 2936"/>
              <a:gd name="T22" fmla="*/ 2147483646 w 5345"/>
              <a:gd name="T23" fmla="*/ 2147483646 h 2936"/>
              <a:gd name="T24" fmla="*/ 2147483646 w 5345"/>
              <a:gd name="T25" fmla="*/ 2147483646 h 2936"/>
              <a:gd name="T26" fmla="*/ 2147483646 w 5345"/>
              <a:gd name="T27" fmla="*/ 2147483646 h 2936"/>
              <a:gd name="T28" fmla="*/ 2147483646 w 5345"/>
              <a:gd name="T29" fmla="*/ 2147483646 h 2936"/>
              <a:gd name="T30" fmla="*/ 2147483646 w 5345"/>
              <a:gd name="T31" fmla="*/ 772639970 h 2936"/>
              <a:gd name="T32" fmla="*/ 2147483646 w 5345"/>
              <a:gd name="T33" fmla="*/ 0 h 2936"/>
              <a:gd name="T34" fmla="*/ 2147483646 w 5345"/>
              <a:gd name="T35" fmla="*/ 363587807 h 2936"/>
              <a:gd name="T36" fmla="*/ 2147483646 w 5345"/>
              <a:gd name="T37" fmla="*/ 2147483646 h 2936"/>
              <a:gd name="T38" fmla="*/ 2147483646 w 5345"/>
              <a:gd name="T39" fmla="*/ 2147483646 h 2936"/>
              <a:gd name="T40" fmla="*/ 2147483646 w 5345"/>
              <a:gd name="T41" fmla="*/ 2147483646 h 2936"/>
              <a:gd name="T42" fmla="*/ 2147483646 w 5345"/>
              <a:gd name="T43" fmla="*/ 2147483646 h 2936"/>
              <a:gd name="T44" fmla="*/ 2147483646 w 5345"/>
              <a:gd name="T45" fmla="*/ 2147483646 h 2936"/>
              <a:gd name="T46" fmla="*/ 2147483646 w 5345"/>
              <a:gd name="T47" fmla="*/ 2147483646 h 2936"/>
              <a:gd name="T48" fmla="*/ 2147483646 w 5345"/>
              <a:gd name="T49" fmla="*/ 2147483646 h 2936"/>
              <a:gd name="T50" fmla="*/ 2147483646 w 5345"/>
              <a:gd name="T51" fmla="*/ 2147483646 h 2936"/>
              <a:gd name="T52" fmla="*/ 2147483646 w 5345"/>
              <a:gd name="T53" fmla="*/ 2147483646 h 2936"/>
              <a:gd name="T54" fmla="*/ 2147483646 w 5345"/>
              <a:gd name="T55" fmla="*/ 2147483646 h 2936"/>
              <a:gd name="T56" fmla="*/ 2147483646 w 5345"/>
              <a:gd name="T57" fmla="*/ 2147483646 h 2936"/>
              <a:gd name="T58" fmla="*/ 2147483646 w 5345"/>
              <a:gd name="T59" fmla="*/ 2147483646 h 2936"/>
              <a:gd name="T60" fmla="*/ 2147483646 w 5345"/>
              <a:gd name="T61" fmla="*/ 2147483646 h 2936"/>
              <a:gd name="T62" fmla="*/ 452722804 w 5345"/>
              <a:gd name="T63" fmla="*/ 2147483646 h 2936"/>
              <a:gd name="T64" fmla="*/ 90570008 w 5345"/>
              <a:gd name="T65" fmla="*/ 2147483646 h 2936"/>
              <a:gd name="T66" fmla="*/ 1629877726 w 5345"/>
              <a:gd name="T67" fmla="*/ 2147483646 h 2936"/>
              <a:gd name="T68" fmla="*/ 2147483646 w 5345"/>
              <a:gd name="T69" fmla="*/ 2147483646 h 2936"/>
              <a:gd name="T70" fmla="*/ 2147483646 w 5345"/>
              <a:gd name="T71" fmla="*/ 2147483646 h 2936"/>
              <a:gd name="T72" fmla="*/ 2147483646 w 5345"/>
              <a:gd name="T73" fmla="*/ 2147483646 h 2936"/>
              <a:gd name="T74" fmla="*/ 2147483646 w 5345"/>
              <a:gd name="T75" fmla="*/ 2147483646 h 2936"/>
              <a:gd name="T76" fmla="*/ 2147483646 w 5345"/>
              <a:gd name="T77" fmla="*/ 2147483646 h 2936"/>
              <a:gd name="T78" fmla="*/ 2147483646 w 5345"/>
              <a:gd name="T79" fmla="*/ 2147483646 h 2936"/>
              <a:gd name="T80" fmla="*/ 2147483646 w 5345"/>
              <a:gd name="T81" fmla="*/ 2147483646 h 2936"/>
              <a:gd name="T82" fmla="*/ 2147483646 w 5345"/>
              <a:gd name="T83" fmla="*/ 2147483646 h 2936"/>
              <a:gd name="T84" fmla="*/ 2147483646 w 5345"/>
              <a:gd name="T85" fmla="*/ 2147483646 h 2936"/>
              <a:gd name="T86" fmla="*/ 2147483646 w 5345"/>
              <a:gd name="T87" fmla="*/ 2147483646 h 2936"/>
              <a:gd name="T88" fmla="*/ 2147483646 w 5345"/>
              <a:gd name="T89" fmla="*/ 2147483646 h 2936"/>
              <a:gd name="T90" fmla="*/ 2147483646 w 5345"/>
              <a:gd name="T91" fmla="*/ 2147483646 h 2936"/>
              <a:gd name="T92" fmla="*/ 2147483646 w 5345"/>
              <a:gd name="T93" fmla="*/ 2147483646 h 2936"/>
              <a:gd name="T94" fmla="*/ 2147483646 w 5345"/>
              <a:gd name="T95" fmla="*/ 2147483646 h 2936"/>
              <a:gd name="T96" fmla="*/ 2147483646 w 5345"/>
              <a:gd name="T97" fmla="*/ 2147483646 h 2936"/>
              <a:gd name="T98" fmla="*/ 2147483646 w 5345"/>
              <a:gd name="T99" fmla="*/ 2147483646 h 2936"/>
              <a:gd name="T100" fmla="*/ 2147483646 w 5345"/>
              <a:gd name="T101" fmla="*/ 2147483646 h 2936"/>
              <a:gd name="T102" fmla="*/ 2147483646 w 5345"/>
              <a:gd name="T103" fmla="*/ 2147483646 h 2936"/>
              <a:gd name="T104" fmla="*/ 2147483646 w 5345"/>
              <a:gd name="T105" fmla="*/ 2147483646 h 29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345" h="2936">
                <a:moveTo>
                  <a:pt x="4729" y="1661"/>
                </a:moveTo>
                <a:lnTo>
                  <a:pt x="4729" y="1661"/>
                </a:lnTo>
                <a:lnTo>
                  <a:pt x="4723" y="1609"/>
                </a:lnTo>
                <a:lnTo>
                  <a:pt x="4716" y="1558"/>
                </a:lnTo>
                <a:lnTo>
                  <a:pt x="4706" y="1507"/>
                </a:lnTo>
                <a:lnTo>
                  <a:pt x="4693" y="1458"/>
                </a:lnTo>
                <a:lnTo>
                  <a:pt x="4679" y="1409"/>
                </a:lnTo>
                <a:lnTo>
                  <a:pt x="4663" y="1361"/>
                </a:lnTo>
                <a:lnTo>
                  <a:pt x="4644" y="1314"/>
                </a:lnTo>
                <a:lnTo>
                  <a:pt x="4622" y="1268"/>
                </a:lnTo>
                <a:lnTo>
                  <a:pt x="4600" y="1223"/>
                </a:lnTo>
                <a:lnTo>
                  <a:pt x="4575" y="1181"/>
                </a:lnTo>
                <a:lnTo>
                  <a:pt x="4548" y="1138"/>
                </a:lnTo>
                <a:lnTo>
                  <a:pt x="4519" y="1098"/>
                </a:lnTo>
                <a:lnTo>
                  <a:pt x="4489" y="1059"/>
                </a:lnTo>
                <a:lnTo>
                  <a:pt x="4457" y="1021"/>
                </a:lnTo>
                <a:lnTo>
                  <a:pt x="4422" y="984"/>
                </a:lnTo>
                <a:lnTo>
                  <a:pt x="4387" y="950"/>
                </a:lnTo>
                <a:lnTo>
                  <a:pt x="4350" y="917"/>
                </a:lnTo>
                <a:lnTo>
                  <a:pt x="4312" y="886"/>
                </a:lnTo>
                <a:lnTo>
                  <a:pt x="4272" y="856"/>
                </a:lnTo>
                <a:lnTo>
                  <a:pt x="4230" y="828"/>
                </a:lnTo>
                <a:lnTo>
                  <a:pt x="4188" y="802"/>
                </a:lnTo>
                <a:lnTo>
                  <a:pt x="4144" y="778"/>
                </a:lnTo>
                <a:lnTo>
                  <a:pt x="4099" y="757"/>
                </a:lnTo>
                <a:lnTo>
                  <a:pt x="4053" y="737"/>
                </a:lnTo>
                <a:lnTo>
                  <a:pt x="4005" y="719"/>
                </a:lnTo>
                <a:lnTo>
                  <a:pt x="3957" y="703"/>
                </a:lnTo>
                <a:lnTo>
                  <a:pt x="3907" y="689"/>
                </a:lnTo>
                <a:lnTo>
                  <a:pt x="3857" y="679"/>
                </a:lnTo>
                <a:lnTo>
                  <a:pt x="3806" y="670"/>
                </a:lnTo>
                <a:lnTo>
                  <a:pt x="3754" y="663"/>
                </a:lnTo>
                <a:lnTo>
                  <a:pt x="3701" y="660"/>
                </a:lnTo>
                <a:lnTo>
                  <a:pt x="3648" y="658"/>
                </a:lnTo>
                <a:lnTo>
                  <a:pt x="3608" y="660"/>
                </a:lnTo>
                <a:lnTo>
                  <a:pt x="3566" y="661"/>
                </a:lnTo>
                <a:lnTo>
                  <a:pt x="3526" y="665"/>
                </a:lnTo>
                <a:lnTo>
                  <a:pt x="3486" y="670"/>
                </a:lnTo>
                <a:lnTo>
                  <a:pt x="3446" y="677"/>
                </a:lnTo>
                <a:lnTo>
                  <a:pt x="3407" y="686"/>
                </a:lnTo>
                <a:lnTo>
                  <a:pt x="3368" y="695"/>
                </a:lnTo>
                <a:lnTo>
                  <a:pt x="3330" y="706"/>
                </a:lnTo>
                <a:lnTo>
                  <a:pt x="3294" y="718"/>
                </a:lnTo>
                <a:lnTo>
                  <a:pt x="3257" y="732"/>
                </a:lnTo>
                <a:lnTo>
                  <a:pt x="3220" y="746"/>
                </a:lnTo>
                <a:lnTo>
                  <a:pt x="3185" y="763"/>
                </a:lnTo>
                <a:lnTo>
                  <a:pt x="3150" y="779"/>
                </a:lnTo>
                <a:lnTo>
                  <a:pt x="3116" y="798"/>
                </a:lnTo>
                <a:lnTo>
                  <a:pt x="3083" y="817"/>
                </a:lnTo>
                <a:lnTo>
                  <a:pt x="3050" y="838"/>
                </a:lnTo>
                <a:lnTo>
                  <a:pt x="3038" y="793"/>
                </a:lnTo>
                <a:lnTo>
                  <a:pt x="3024" y="750"/>
                </a:lnTo>
                <a:lnTo>
                  <a:pt x="3007" y="707"/>
                </a:lnTo>
                <a:lnTo>
                  <a:pt x="2989" y="664"/>
                </a:lnTo>
                <a:lnTo>
                  <a:pt x="2970" y="623"/>
                </a:lnTo>
                <a:lnTo>
                  <a:pt x="2949" y="583"/>
                </a:lnTo>
                <a:lnTo>
                  <a:pt x="2927" y="542"/>
                </a:lnTo>
                <a:lnTo>
                  <a:pt x="2903" y="504"/>
                </a:lnTo>
                <a:lnTo>
                  <a:pt x="2877" y="467"/>
                </a:lnTo>
                <a:lnTo>
                  <a:pt x="2850" y="430"/>
                </a:lnTo>
                <a:lnTo>
                  <a:pt x="2821" y="396"/>
                </a:lnTo>
                <a:lnTo>
                  <a:pt x="2792" y="361"/>
                </a:lnTo>
                <a:lnTo>
                  <a:pt x="2761" y="329"/>
                </a:lnTo>
                <a:lnTo>
                  <a:pt x="2728" y="297"/>
                </a:lnTo>
                <a:lnTo>
                  <a:pt x="2694" y="268"/>
                </a:lnTo>
                <a:lnTo>
                  <a:pt x="2659" y="238"/>
                </a:lnTo>
                <a:lnTo>
                  <a:pt x="2623" y="211"/>
                </a:lnTo>
                <a:lnTo>
                  <a:pt x="2586" y="185"/>
                </a:lnTo>
                <a:lnTo>
                  <a:pt x="2548" y="161"/>
                </a:lnTo>
                <a:lnTo>
                  <a:pt x="2509" y="139"/>
                </a:lnTo>
                <a:lnTo>
                  <a:pt x="2468" y="117"/>
                </a:lnTo>
                <a:lnTo>
                  <a:pt x="2427" y="97"/>
                </a:lnTo>
                <a:lnTo>
                  <a:pt x="2384" y="79"/>
                </a:lnTo>
                <a:lnTo>
                  <a:pt x="2342" y="63"/>
                </a:lnTo>
                <a:lnTo>
                  <a:pt x="2298" y="49"/>
                </a:lnTo>
                <a:lnTo>
                  <a:pt x="2253" y="36"/>
                </a:lnTo>
                <a:lnTo>
                  <a:pt x="2208" y="25"/>
                </a:lnTo>
                <a:lnTo>
                  <a:pt x="2162" y="17"/>
                </a:lnTo>
                <a:lnTo>
                  <a:pt x="2114" y="9"/>
                </a:lnTo>
                <a:lnTo>
                  <a:pt x="2067" y="4"/>
                </a:lnTo>
                <a:lnTo>
                  <a:pt x="2019" y="1"/>
                </a:lnTo>
                <a:lnTo>
                  <a:pt x="1971" y="0"/>
                </a:lnTo>
                <a:lnTo>
                  <a:pt x="1941" y="0"/>
                </a:lnTo>
                <a:lnTo>
                  <a:pt x="1913" y="1"/>
                </a:lnTo>
                <a:lnTo>
                  <a:pt x="1884" y="4"/>
                </a:lnTo>
                <a:lnTo>
                  <a:pt x="1856" y="6"/>
                </a:lnTo>
                <a:lnTo>
                  <a:pt x="1829" y="8"/>
                </a:lnTo>
                <a:lnTo>
                  <a:pt x="1800" y="13"/>
                </a:lnTo>
                <a:lnTo>
                  <a:pt x="1746" y="23"/>
                </a:lnTo>
                <a:lnTo>
                  <a:pt x="1691" y="34"/>
                </a:lnTo>
                <a:lnTo>
                  <a:pt x="1638" y="50"/>
                </a:lnTo>
                <a:lnTo>
                  <a:pt x="1587" y="68"/>
                </a:lnTo>
                <a:lnTo>
                  <a:pt x="1536" y="88"/>
                </a:lnTo>
                <a:lnTo>
                  <a:pt x="1487" y="110"/>
                </a:lnTo>
                <a:lnTo>
                  <a:pt x="1438" y="135"/>
                </a:lnTo>
                <a:lnTo>
                  <a:pt x="1392" y="161"/>
                </a:lnTo>
                <a:lnTo>
                  <a:pt x="1347" y="191"/>
                </a:lnTo>
                <a:lnTo>
                  <a:pt x="1303" y="221"/>
                </a:lnTo>
                <a:lnTo>
                  <a:pt x="1260" y="255"/>
                </a:lnTo>
                <a:lnTo>
                  <a:pt x="1220" y="290"/>
                </a:lnTo>
                <a:lnTo>
                  <a:pt x="1181" y="327"/>
                </a:lnTo>
                <a:lnTo>
                  <a:pt x="1144" y="366"/>
                </a:lnTo>
                <a:lnTo>
                  <a:pt x="1109" y="406"/>
                </a:lnTo>
                <a:lnTo>
                  <a:pt x="1076" y="448"/>
                </a:lnTo>
                <a:lnTo>
                  <a:pt x="1045" y="491"/>
                </a:lnTo>
                <a:lnTo>
                  <a:pt x="1016" y="538"/>
                </a:lnTo>
                <a:lnTo>
                  <a:pt x="989" y="584"/>
                </a:lnTo>
                <a:lnTo>
                  <a:pt x="964" y="632"/>
                </a:lnTo>
                <a:lnTo>
                  <a:pt x="942" y="681"/>
                </a:lnTo>
                <a:lnTo>
                  <a:pt x="922" y="732"/>
                </a:lnTo>
                <a:lnTo>
                  <a:pt x="905" y="784"/>
                </a:lnTo>
                <a:lnTo>
                  <a:pt x="890" y="837"/>
                </a:lnTo>
                <a:lnTo>
                  <a:pt x="877" y="890"/>
                </a:lnTo>
                <a:lnTo>
                  <a:pt x="867" y="946"/>
                </a:lnTo>
                <a:lnTo>
                  <a:pt x="864" y="973"/>
                </a:lnTo>
                <a:lnTo>
                  <a:pt x="860" y="1002"/>
                </a:lnTo>
                <a:lnTo>
                  <a:pt x="858" y="1030"/>
                </a:lnTo>
                <a:lnTo>
                  <a:pt x="855" y="1059"/>
                </a:lnTo>
                <a:lnTo>
                  <a:pt x="855" y="1087"/>
                </a:lnTo>
                <a:lnTo>
                  <a:pt x="854" y="1115"/>
                </a:lnTo>
                <a:lnTo>
                  <a:pt x="855" y="1150"/>
                </a:lnTo>
                <a:lnTo>
                  <a:pt x="857" y="1183"/>
                </a:lnTo>
                <a:lnTo>
                  <a:pt x="860" y="1216"/>
                </a:lnTo>
                <a:lnTo>
                  <a:pt x="864" y="1250"/>
                </a:lnTo>
                <a:lnTo>
                  <a:pt x="845" y="1249"/>
                </a:lnTo>
                <a:lnTo>
                  <a:pt x="801" y="1250"/>
                </a:lnTo>
                <a:lnTo>
                  <a:pt x="758" y="1253"/>
                </a:lnTo>
                <a:lnTo>
                  <a:pt x="716" y="1259"/>
                </a:lnTo>
                <a:lnTo>
                  <a:pt x="674" y="1266"/>
                </a:lnTo>
                <a:lnTo>
                  <a:pt x="633" y="1275"/>
                </a:lnTo>
                <a:lnTo>
                  <a:pt x="594" y="1287"/>
                </a:lnTo>
                <a:lnTo>
                  <a:pt x="555" y="1300"/>
                </a:lnTo>
                <a:lnTo>
                  <a:pt x="515" y="1316"/>
                </a:lnTo>
                <a:lnTo>
                  <a:pt x="479" y="1332"/>
                </a:lnTo>
                <a:lnTo>
                  <a:pt x="442" y="1351"/>
                </a:lnTo>
                <a:lnTo>
                  <a:pt x="407" y="1371"/>
                </a:lnTo>
                <a:lnTo>
                  <a:pt x="372" y="1393"/>
                </a:lnTo>
                <a:lnTo>
                  <a:pt x="339" y="1416"/>
                </a:lnTo>
                <a:lnTo>
                  <a:pt x="307" y="1441"/>
                </a:lnTo>
                <a:lnTo>
                  <a:pt x="277" y="1468"/>
                </a:lnTo>
                <a:lnTo>
                  <a:pt x="248" y="1496"/>
                </a:lnTo>
                <a:lnTo>
                  <a:pt x="219" y="1525"/>
                </a:lnTo>
                <a:lnTo>
                  <a:pt x="193" y="1556"/>
                </a:lnTo>
                <a:lnTo>
                  <a:pt x="169" y="1588"/>
                </a:lnTo>
                <a:lnTo>
                  <a:pt x="145" y="1621"/>
                </a:lnTo>
                <a:lnTo>
                  <a:pt x="122" y="1655"/>
                </a:lnTo>
                <a:lnTo>
                  <a:pt x="102" y="1690"/>
                </a:lnTo>
                <a:lnTo>
                  <a:pt x="83" y="1726"/>
                </a:lnTo>
                <a:lnTo>
                  <a:pt x="67" y="1764"/>
                </a:lnTo>
                <a:lnTo>
                  <a:pt x="51" y="1802"/>
                </a:lnTo>
                <a:lnTo>
                  <a:pt x="38" y="1841"/>
                </a:lnTo>
                <a:lnTo>
                  <a:pt x="28" y="1882"/>
                </a:lnTo>
                <a:lnTo>
                  <a:pt x="18" y="1923"/>
                </a:lnTo>
                <a:lnTo>
                  <a:pt x="10" y="1965"/>
                </a:lnTo>
                <a:lnTo>
                  <a:pt x="5" y="2006"/>
                </a:lnTo>
                <a:lnTo>
                  <a:pt x="2" y="2049"/>
                </a:lnTo>
                <a:lnTo>
                  <a:pt x="0" y="2092"/>
                </a:lnTo>
                <a:lnTo>
                  <a:pt x="2" y="2135"/>
                </a:lnTo>
                <a:lnTo>
                  <a:pt x="5" y="2176"/>
                </a:lnTo>
                <a:lnTo>
                  <a:pt x="10" y="2217"/>
                </a:lnTo>
                <a:lnTo>
                  <a:pt x="17" y="2257"/>
                </a:lnTo>
                <a:lnTo>
                  <a:pt x="25" y="2297"/>
                </a:lnTo>
                <a:lnTo>
                  <a:pt x="36" y="2336"/>
                </a:lnTo>
                <a:lnTo>
                  <a:pt x="49" y="2374"/>
                </a:lnTo>
                <a:lnTo>
                  <a:pt x="63" y="2411"/>
                </a:lnTo>
                <a:lnTo>
                  <a:pt x="79" y="2448"/>
                </a:lnTo>
                <a:lnTo>
                  <a:pt x="96" y="2483"/>
                </a:lnTo>
                <a:lnTo>
                  <a:pt x="115" y="2517"/>
                </a:lnTo>
                <a:lnTo>
                  <a:pt x="137" y="2552"/>
                </a:lnTo>
                <a:lnTo>
                  <a:pt x="159" y="2584"/>
                </a:lnTo>
                <a:lnTo>
                  <a:pt x="183" y="2615"/>
                </a:lnTo>
                <a:lnTo>
                  <a:pt x="208" y="2645"/>
                </a:lnTo>
                <a:lnTo>
                  <a:pt x="234" y="2674"/>
                </a:lnTo>
                <a:lnTo>
                  <a:pt x="262" y="2702"/>
                </a:lnTo>
                <a:lnTo>
                  <a:pt x="290" y="2728"/>
                </a:lnTo>
                <a:lnTo>
                  <a:pt x="321" y="2753"/>
                </a:lnTo>
                <a:lnTo>
                  <a:pt x="352" y="2777"/>
                </a:lnTo>
                <a:lnTo>
                  <a:pt x="385" y="2799"/>
                </a:lnTo>
                <a:lnTo>
                  <a:pt x="418" y="2819"/>
                </a:lnTo>
                <a:lnTo>
                  <a:pt x="453" y="2840"/>
                </a:lnTo>
                <a:lnTo>
                  <a:pt x="488" y="2856"/>
                </a:lnTo>
                <a:lnTo>
                  <a:pt x="525" y="2873"/>
                </a:lnTo>
                <a:lnTo>
                  <a:pt x="563" y="2887"/>
                </a:lnTo>
                <a:lnTo>
                  <a:pt x="601" y="2899"/>
                </a:lnTo>
                <a:lnTo>
                  <a:pt x="640" y="2909"/>
                </a:lnTo>
                <a:lnTo>
                  <a:pt x="679" y="2919"/>
                </a:lnTo>
                <a:lnTo>
                  <a:pt x="719" y="2926"/>
                </a:lnTo>
                <a:lnTo>
                  <a:pt x="761" y="2931"/>
                </a:lnTo>
                <a:lnTo>
                  <a:pt x="802" y="2934"/>
                </a:lnTo>
                <a:lnTo>
                  <a:pt x="802" y="2936"/>
                </a:lnTo>
                <a:lnTo>
                  <a:pt x="4682" y="2936"/>
                </a:lnTo>
                <a:lnTo>
                  <a:pt x="4682" y="2933"/>
                </a:lnTo>
                <a:lnTo>
                  <a:pt x="4693" y="2934"/>
                </a:lnTo>
                <a:lnTo>
                  <a:pt x="4706" y="2936"/>
                </a:lnTo>
                <a:lnTo>
                  <a:pt x="4740" y="2936"/>
                </a:lnTo>
                <a:lnTo>
                  <a:pt x="4772" y="2933"/>
                </a:lnTo>
                <a:lnTo>
                  <a:pt x="4804" y="2928"/>
                </a:lnTo>
                <a:lnTo>
                  <a:pt x="4836" y="2922"/>
                </a:lnTo>
                <a:lnTo>
                  <a:pt x="4866" y="2915"/>
                </a:lnTo>
                <a:lnTo>
                  <a:pt x="4896" y="2907"/>
                </a:lnTo>
                <a:lnTo>
                  <a:pt x="4926" y="2898"/>
                </a:lnTo>
                <a:lnTo>
                  <a:pt x="4955" y="2886"/>
                </a:lnTo>
                <a:lnTo>
                  <a:pt x="4984" y="2873"/>
                </a:lnTo>
                <a:lnTo>
                  <a:pt x="5011" y="2859"/>
                </a:lnTo>
                <a:lnTo>
                  <a:pt x="5038" y="2843"/>
                </a:lnTo>
                <a:lnTo>
                  <a:pt x="5063" y="2827"/>
                </a:lnTo>
                <a:lnTo>
                  <a:pt x="5089" y="2809"/>
                </a:lnTo>
                <a:lnTo>
                  <a:pt x="5113" y="2790"/>
                </a:lnTo>
                <a:lnTo>
                  <a:pt x="5135" y="2770"/>
                </a:lnTo>
                <a:lnTo>
                  <a:pt x="5158" y="2748"/>
                </a:lnTo>
                <a:lnTo>
                  <a:pt x="5179" y="2727"/>
                </a:lnTo>
                <a:lnTo>
                  <a:pt x="5199" y="2703"/>
                </a:lnTo>
                <a:lnTo>
                  <a:pt x="5218" y="2680"/>
                </a:lnTo>
                <a:lnTo>
                  <a:pt x="5236" y="2655"/>
                </a:lnTo>
                <a:lnTo>
                  <a:pt x="5252" y="2629"/>
                </a:lnTo>
                <a:lnTo>
                  <a:pt x="5268" y="2602"/>
                </a:lnTo>
                <a:lnTo>
                  <a:pt x="5282" y="2574"/>
                </a:lnTo>
                <a:lnTo>
                  <a:pt x="5295" y="2546"/>
                </a:lnTo>
                <a:lnTo>
                  <a:pt x="5306" y="2517"/>
                </a:lnTo>
                <a:lnTo>
                  <a:pt x="5316" y="2488"/>
                </a:lnTo>
                <a:lnTo>
                  <a:pt x="5325" y="2457"/>
                </a:lnTo>
                <a:lnTo>
                  <a:pt x="5332" y="2426"/>
                </a:lnTo>
                <a:lnTo>
                  <a:pt x="5338" y="2394"/>
                </a:lnTo>
                <a:lnTo>
                  <a:pt x="5341" y="2362"/>
                </a:lnTo>
                <a:lnTo>
                  <a:pt x="5344" y="2330"/>
                </a:lnTo>
                <a:lnTo>
                  <a:pt x="5345" y="2297"/>
                </a:lnTo>
                <a:lnTo>
                  <a:pt x="5344" y="2265"/>
                </a:lnTo>
                <a:lnTo>
                  <a:pt x="5341" y="2233"/>
                </a:lnTo>
                <a:lnTo>
                  <a:pt x="5338" y="2203"/>
                </a:lnTo>
                <a:lnTo>
                  <a:pt x="5333" y="2172"/>
                </a:lnTo>
                <a:lnTo>
                  <a:pt x="5326" y="2141"/>
                </a:lnTo>
                <a:lnTo>
                  <a:pt x="5318" y="2111"/>
                </a:lnTo>
                <a:lnTo>
                  <a:pt x="5308" y="2083"/>
                </a:lnTo>
                <a:lnTo>
                  <a:pt x="5296" y="2054"/>
                </a:lnTo>
                <a:lnTo>
                  <a:pt x="5284" y="2026"/>
                </a:lnTo>
                <a:lnTo>
                  <a:pt x="5271" y="2000"/>
                </a:lnTo>
                <a:lnTo>
                  <a:pt x="5256" y="1974"/>
                </a:lnTo>
                <a:lnTo>
                  <a:pt x="5241" y="1948"/>
                </a:lnTo>
                <a:lnTo>
                  <a:pt x="5223" y="1923"/>
                </a:lnTo>
                <a:lnTo>
                  <a:pt x="5205" y="1899"/>
                </a:lnTo>
                <a:lnTo>
                  <a:pt x="5185" y="1877"/>
                </a:lnTo>
                <a:lnTo>
                  <a:pt x="5165" y="1854"/>
                </a:lnTo>
                <a:lnTo>
                  <a:pt x="5143" y="1834"/>
                </a:lnTo>
                <a:lnTo>
                  <a:pt x="5121" y="1814"/>
                </a:lnTo>
                <a:lnTo>
                  <a:pt x="5098" y="1795"/>
                </a:lnTo>
                <a:lnTo>
                  <a:pt x="5074" y="1777"/>
                </a:lnTo>
                <a:lnTo>
                  <a:pt x="5049" y="1761"/>
                </a:lnTo>
                <a:lnTo>
                  <a:pt x="5023" y="1745"/>
                </a:lnTo>
                <a:lnTo>
                  <a:pt x="4997" y="1731"/>
                </a:lnTo>
                <a:lnTo>
                  <a:pt x="4969" y="1717"/>
                </a:lnTo>
                <a:lnTo>
                  <a:pt x="4941" y="1706"/>
                </a:lnTo>
                <a:lnTo>
                  <a:pt x="4913" y="1696"/>
                </a:lnTo>
                <a:lnTo>
                  <a:pt x="4883" y="1686"/>
                </a:lnTo>
                <a:lnTo>
                  <a:pt x="4853" y="1678"/>
                </a:lnTo>
                <a:lnTo>
                  <a:pt x="4823" y="1672"/>
                </a:lnTo>
                <a:lnTo>
                  <a:pt x="4792" y="1667"/>
                </a:lnTo>
                <a:lnTo>
                  <a:pt x="4761" y="1664"/>
                </a:lnTo>
                <a:lnTo>
                  <a:pt x="4729" y="1661"/>
                </a:lnTo>
                <a:close/>
              </a:path>
            </a:pathLst>
          </a:custGeom>
          <a:noFill/>
          <a:ln w="31750">
            <a:gradFill>
              <a:gsLst>
                <a:gs pos="0">
                  <a:srgbClr val="FF4B4B"/>
                </a:gs>
                <a:gs pos="100000">
                  <a:srgbClr val="C40E0E"/>
                </a:gs>
              </a:gsLst>
              <a:lin ang="2700000" scaled="0"/>
            </a:gradFill>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6" name="文本框 5"/>
          <p:cNvSpPr txBox="1"/>
          <p:nvPr/>
        </p:nvSpPr>
        <p:spPr>
          <a:xfrm>
            <a:off x="4963886" y="3857171"/>
            <a:ext cx="2278743" cy="584775"/>
          </a:xfrm>
          <a:prstGeom prst="rect">
            <a:avLst/>
          </a:prstGeom>
          <a:noFill/>
        </p:spPr>
        <p:txBody>
          <a:bodyPr wrap="square" rtlCol="0">
            <a:spAutoFit/>
          </a:bodyPr>
          <a:lstStyle/>
          <a:p>
            <a:r>
              <a:rPr lang="zh-CN" altLang="en-US" sz="3200" dirty="0" smtClean="0">
                <a:latin typeface="微软雅黑" panose="020B0503020204020204" pitchFamily="34" charset="-122"/>
                <a:ea typeface="微软雅黑" panose="020B0503020204020204" pitchFamily="34" charset="-122"/>
              </a:rPr>
              <a:t>请输入标题</a:t>
            </a:r>
            <a:endParaRPr lang="zh-CN" altLang="en-US" sz="3200" dirty="0">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3918857" y="2846106"/>
            <a:ext cx="1045029" cy="662723"/>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4107543" y="4725193"/>
            <a:ext cx="856343" cy="0"/>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6400800" y="2100832"/>
            <a:ext cx="667657" cy="1176984"/>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7475536" y="3836982"/>
            <a:ext cx="1465943" cy="0"/>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sp>
        <p:nvSpPr>
          <p:cNvPr id="19" name="椭圆 18"/>
          <p:cNvSpPr/>
          <p:nvPr/>
        </p:nvSpPr>
        <p:spPr>
          <a:xfrm>
            <a:off x="3716856" y="2585425"/>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6874121" y="1769798"/>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3981572" y="4515539"/>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8731825" y="3627328"/>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7462020" y="2037731"/>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25" name="矩形 24"/>
          <p:cNvSpPr/>
          <p:nvPr/>
        </p:nvSpPr>
        <p:spPr>
          <a:xfrm>
            <a:off x="7435030" y="1738910"/>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8195554" y="4515539"/>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0" name="矩形 29"/>
          <p:cNvSpPr/>
          <p:nvPr/>
        </p:nvSpPr>
        <p:spPr>
          <a:xfrm>
            <a:off x="8168564" y="4216718"/>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1101415" y="4861859"/>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2" name="矩形 31"/>
          <p:cNvSpPr/>
          <p:nvPr/>
        </p:nvSpPr>
        <p:spPr>
          <a:xfrm>
            <a:off x="2409729" y="4515539"/>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841918" y="2924061"/>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4" name="矩形 33"/>
          <p:cNvSpPr/>
          <p:nvPr/>
        </p:nvSpPr>
        <p:spPr>
          <a:xfrm>
            <a:off x="2188612" y="2572091"/>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5" name="椭圆 34"/>
          <p:cNvSpPr/>
          <p:nvPr/>
        </p:nvSpPr>
        <p:spPr>
          <a:xfrm>
            <a:off x="3894077" y="4428046"/>
            <a:ext cx="594296" cy="594296"/>
          </a:xfrm>
          <a:prstGeom prst="ellipse">
            <a:avLst/>
          </a:prstGeom>
          <a:no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6783428" y="1686461"/>
            <a:ext cx="594296" cy="594296"/>
          </a:xfrm>
          <a:prstGeom prst="ellipse">
            <a:avLst/>
          </a:prstGeom>
          <a:no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8644330" y="3537381"/>
            <a:ext cx="594296" cy="594296"/>
          </a:xfrm>
          <a:prstGeom prst="ellipse">
            <a:avLst/>
          </a:prstGeom>
          <a:no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629361" y="2497930"/>
            <a:ext cx="594296" cy="594296"/>
          </a:xfrm>
          <a:prstGeom prst="ellipse">
            <a:avLst/>
          </a:prstGeom>
          <a:no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rot="2212819">
            <a:off x="720623" y="-717573"/>
            <a:ext cx="571500" cy="4186969"/>
          </a:xfrm>
          <a:prstGeom prst="rect">
            <a:avLst/>
          </a:prstGeom>
          <a:gradFill>
            <a:gsLst>
              <a:gs pos="10000">
                <a:srgbClr val="FF4B4B"/>
              </a:gs>
              <a:gs pos="87000">
                <a:srgbClr val="C40E0E"/>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latin typeface="微软雅黑" panose="020B0503020204020204" pitchFamily="34" charset="-122"/>
                <a:ea typeface="微软雅黑" panose="020B0503020204020204" pitchFamily="34" charset="-122"/>
              </a:rPr>
              <a:t>请输入标题</a:t>
            </a:r>
            <a:endParaRPr lang="zh-CN" altLang="en-US" sz="3200" b="1" dirty="0">
              <a:latin typeface="微软雅黑" panose="020B0503020204020204" pitchFamily="34" charset="-122"/>
              <a:ea typeface="微软雅黑" panose="020B0503020204020204" pitchFamily="34" charset="-122"/>
            </a:endParaRPr>
          </a:p>
        </p:txBody>
      </p:sp>
      <p:sp>
        <p:nvSpPr>
          <p:cNvPr id="40" name="等腰三角形 39"/>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等腰三角形 40"/>
          <p:cNvSpPr/>
          <p:nvPr/>
        </p:nvSpPr>
        <p:spPr>
          <a:xfrm rot="10800000">
            <a:off x="11711916" y="274489"/>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等腰三角形 41"/>
          <p:cNvSpPr/>
          <p:nvPr/>
        </p:nvSpPr>
        <p:spPr>
          <a:xfrm rot="3642808">
            <a:off x="11212784" y="83122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等腰三角形 42"/>
          <p:cNvSpPr/>
          <p:nvPr/>
        </p:nvSpPr>
        <p:spPr>
          <a:xfrm rot="3642808">
            <a:off x="11688183" y="543868"/>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等腰三角形 43"/>
          <p:cNvSpPr/>
          <p:nvPr/>
        </p:nvSpPr>
        <p:spPr>
          <a:xfrm rot="10800000">
            <a:off x="11045215" y="-87625"/>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等腰三角形 44"/>
          <p:cNvSpPr/>
          <p:nvPr/>
        </p:nvSpPr>
        <p:spPr>
          <a:xfrm rot="3642808">
            <a:off x="11509263" y="1050633"/>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3873451" y="1477990"/>
            <a:ext cx="3491756" cy="1146629"/>
            <a:chOff x="5522685" y="1730827"/>
            <a:chExt cx="3491756" cy="1146629"/>
          </a:xfrm>
        </p:grpSpPr>
        <p:sp>
          <p:nvSpPr>
            <p:cNvPr id="3" name="圆角矩形 2"/>
            <p:cNvSpPr/>
            <p:nvPr/>
          </p:nvSpPr>
          <p:spPr>
            <a:xfrm>
              <a:off x="6096000" y="1904772"/>
              <a:ext cx="2918441" cy="798740"/>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rgbClr val="EF1D1D"/>
                </a:solidFill>
                <a:latin typeface="微软雅黑" panose="020B0503020204020204" pitchFamily="34" charset="-122"/>
                <a:ea typeface="微软雅黑" panose="020B0503020204020204" pitchFamily="34" charset="-122"/>
              </a:endParaRPr>
            </a:p>
          </p:txBody>
        </p:sp>
        <p:sp>
          <p:nvSpPr>
            <p:cNvPr id="5" name="圆角矩形 4"/>
            <p:cNvSpPr/>
            <p:nvPr/>
          </p:nvSpPr>
          <p:spPr>
            <a:xfrm>
              <a:off x="6225210" y="2011129"/>
              <a:ext cx="2660020" cy="586023"/>
            </a:xfrm>
            <a:prstGeom prst="roundRect">
              <a:avLst/>
            </a:prstGeom>
            <a:noFill/>
            <a:ln w="44450">
              <a:solidFill>
                <a:srgbClr val="EF1D1D"/>
              </a:soli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rgbClr val="EF1D1D"/>
                </a:solidFill>
                <a:latin typeface="微软雅黑" panose="020B0503020204020204" pitchFamily="34" charset="-122"/>
                <a:ea typeface="微软雅黑" panose="020B0503020204020204" pitchFamily="34" charset="-122"/>
              </a:endParaRPr>
            </a:p>
          </p:txBody>
        </p:sp>
        <p:grpSp>
          <p:nvGrpSpPr>
            <p:cNvPr id="6" name="组合 5"/>
            <p:cNvGrpSpPr/>
            <p:nvPr/>
          </p:nvGrpSpPr>
          <p:grpSpPr>
            <a:xfrm>
              <a:off x="5522685" y="1730827"/>
              <a:ext cx="1146629" cy="1146629"/>
              <a:chOff x="3441785" y="1817913"/>
              <a:chExt cx="1146629" cy="1146629"/>
            </a:xfrm>
          </p:grpSpPr>
          <p:sp>
            <p:nvSpPr>
              <p:cNvPr id="2" name="椭圆 1"/>
              <p:cNvSpPr/>
              <p:nvPr/>
            </p:nvSpPr>
            <p:spPr>
              <a:xfrm>
                <a:off x="3441785" y="1817913"/>
                <a:ext cx="1146629" cy="1146629"/>
              </a:xfrm>
              <a:prstGeom prst="ellipse">
                <a:avLst/>
              </a:prstGeom>
              <a:gradFill>
                <a:gsLst>
                  <a:gs pos="26000">
                    <a:schemeClr val="bg1"/>
                  </a:gs>
                  <a:gs pos="98000">
                    <a:srgbClr val="D6D4D4"/>
                  </a:gs>
                </a:gsLst>
                <a:lin ang="2700000" scaled="0"/>
              </a:gradFill>
              <a:ln>
                <a:noFill/>
              </a:ln>
              <a:effectLst>
                <a:outerShdw blurRad="165100" dist="88900" dir="3000000" algn="tl"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3528757" y="1904885"/>
                <a:ext cx="972684" cy="972684"/>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4" name="组合 13"/>
          <p:cNvGrpSpPr/>
          <p:nvPr/>
        </p:nvGrpSpPr>
        <p:grpSpPr>
          <a:xfrm>
            <a:off x="2549641" y="2932448"/>
            <a:ext cx="3491756" cy="1146629"/>
            <a:chOff x="5522685" y="1730827"/>
            <a:chExt cx="3491756" cy="1146629"/>
          </a:xfrm>
        </p:grpSpPr>
        <p:sp>
          <p:nvSpPr>
            <p:cNvPr id="15" name="圆角矩形 14"/>
            <p:cNvSpPr/>
            <p:nvPr/>
          </p:nvSpPr>
          <p:spPr>
            <a:xfrm>
              <a:off x="6096000" y="1904772"/>
              <a:ext cx="2918441" cy="798740"/>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rgbClr val="EF1D1D"/>
                </a:solidFill>
                <a:latin typeface="微软雅黑" panose="020B0503020204020204" pitchFamily="34" charset="-122"/>
                <a:ea typeface="微软雅黑" panose="020B0503020204020204" pitchFamily="34" charset="-122"/>
              </a:endParaRPr>
            </a:p>
          </p:txBody>
        </p:sp>
        <p:sp>
          <p:nvSpPr>
            <p:cNvPr id="16" name="圆角矩形 15"/>
            <p:cNvSpPr/>
            <p:nvPr/>
          </p:nvSpPr>
          <p:spPr>
            <a:xfrm>
              <a:off x="6225210" y="2011129"/>
              <a:ext cx="2660020" cy="586023"/>
            </a:xfrm>
            <a:prstGeom prst="roundRect">
              <a:avLst/>
            </a:prstGeom>
            <a:noFill/>
            <a:ln w="44450">
              <a:solidFill>
                <a:srgbClr val="EF1D1D"/>
              </a:soli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rgbClr val="EF1D1D"/>
                </a:solidFill>
                <a:latin typeface="微软雅黑" panose="020B0503020204020204" pitchFamily="34" charset="-122"/>
                <a:ea typeface="微软雅黑" panose="020B0503020204020204" pitchFamily="34" charset="-122"/>
              </a:endParaRPr>
            </a:p>
          </p:txBody>
        </p:sp>
        <p:grpSp>
          <p:nvGrpSpPr>
            <p:cNvPr id="17" name="组合 16"/>
            <p:cNvGrpSpPr/>
            <p:nvPr/>
          </p:nvGrpSpPr>
          <p:grpSpPr>
            <a:xfrm>
              <a:off x="5522685" y="1730827"/>
              <a:ext cx="1146629" cy="1146629"/>
              <a:chOff x="3441785" y="1817913"/>
              <a:chExt cx="1146629" cy="1146629"/>
            </a:xfrm>
          </p:grpSpPr>
          <p:sp>
            <p:nvSpPr>
              <p:cNvPr id="18" name="椭圆 17"/>
              <p:cNvSpPr/>
              <p:nvPr/>
            </p:nvSpPr>
            <p:spPr>
              <a:xfrm>
                <a:off x="3441785" y="1817913"/>
                <a:ext cx="1146629" cy="1146629"/>
              </a:xfrm>
              <a:prstGeom prst="ellipse">
                <a:avLst/>
              </a:prstGeom>
              <a:gradFill>
                <a:gsLst>
                  <a:gs pos="26000">
                    <a:schemeClr val="bg1"/>
                  </a:gs>
                  <a:gs pos="98000">
                    <a:srgbClr val="D6D4D4"/>
                  </a:gs>
                </a:gsLst>
                <a:lin ang="2700000" scaled="0"/>
              </a:gradFill>
              <a:ln>
                <a:noFill/>
              </a:ln>
              <a:effectLst>
                <a:outerShdw blurRad="165100" dist="88900" dir="3000000" algn="tl"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3528757" y="1904885"/>
                <a:ext cx="972684" cy="972684"/>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0" name="组合 19"/>
          <p:cNvGrpSpPr/>
          <p:nvPr/>
        </p:nvGrpSpPr>
        <p:grpSpPr>
          <a:xfrm>
            <a:off x="1231225" y="4395327"/>
            <a:ext cx="3491756" cy="1146629"/>
            <a:chOff x="5522685" y="1730827"/>
            <a:chExt cx="3491756" cy="1146629"/>
          </a:xfrm>
        </p:grpSpPr>
        <p:sp>
          <p:nvSpPr>
            <p:cNvPr id="21" name="圆角矩形 20"/>
            <p:cNvSpPr/>
            <p:nvPr/>
          </p:nvSpPr>
          <p:spPr>
            <a:xfrm>
              <a:off x="6096000" y="1904772"/>
              <a:ext cx="2918441" cy="798740"/>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rgbClr val="EF1D1D"/>
                </a:solidFill>
                <a:latin typeface="微软雅黑" panose="020B0503020204020204" pitchFamily="34" charset="-122"/>
                <a:ea typeface="微软雅黑" panose="020B0503020204020204" pitchFamily="34" charset="-122"/>
              </a:endParaRPr>
            </a:p>
          </p:txBody>
        </p:sp>
        <p:sp>
          <p:nvSpPr>
            <p:cNvPr id="22" name="圆角矩形 21"/>
            <p:cNvSpPr/>
            <p:nvPr/>
          </p:nvSpPr>
          <p:spPr>
            <a:xfrm>
              <a:off x="6225210" y="2011129"/>
              <a:ext cx="2660020" cy="586023"/>
            </a:xfrm>
            <a:prstGeom prst="roundRect">
              <a:avLst/>
            </a:prstGeom>
            <a:noFill/>
            <a:ln w="44450">
              <a:solidFill>
                <a:srgbClr val="EF1D1D"/>
              </a:soli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rgbClr val="EF1D1D"/>
                </a:solidFill>
                <a:latin typeface="微软雅黑" panose="020B0503020204020204" pitchFamily="34" charset="-122"/>
                <a:ea typeface="微软雅黑" panose="020B0503020204020204" pitchFamily="34" charset="-122"/>
              </a:endParaRPr>
            </a:p>
          </p:txBody>
        </p:sp>
        <p:grpSp>
          <p:nvGrpSpPr>
            <p:cNvPr id="23" name="组合 22"/>
            <p:cNvGrpSpPr/>
            <p:nvPr/>
          </p:nvGrpSpPr>
          <p:grpSpPr>
            <a:xfrm>
              <a:off x="5522685" y="1730827"/>
              <a:ext cx="1146629" cy="1146629"/>
              <a:chOff x="3441785" y="1817913"/>
              <a:chExt cx="1146629" cy="1146629"/>
            </a:xfrm>
          </p:grpSpPr>
          <p:sp>
            <p:nvSpPr>
              <p:cNvPr id="24" name="椭圆 23"/>
              <p:cNvSpPr/>
              <p:nvPr/>
            </p:nvSpPr>
            <p:spPr>
              <a:xfrm>
                <a:off x="3441785" y="1817913"/>
                <a:ext cx="1146629" cy="1146629"/>
              </a:xfrm>
              <a:prstGeom prst="ellipse">
                <a:avLst/>
              </a:prstGeom>
              <a:gradFill>
                <a:gsLst>
                  <a:gs pos="26000">
                    <a:schemeClr val="bg1"/>
                  </a:gs>
                  <a:gs pos="98000">
                    <a:srgbClr val="D6D4D4"/>
                  </a:gs>
                </a:gsLst>
                <a:lin ang="2700000" scaled="0"/>
              </a:gradFill>
              <a:ln>
                <a:noFill/>
              </a:ln>
              <a:effectLst>
                <a:outerShdw blurRad="165100" dist="88900" dir="3000000" algn="tl"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3528757" y="1904885"/>
                <a:ext cx="972684" cy="972684"/>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6" name="KSO_Shape"/>
          <p:cNvSpPr/>
          <p:nvPr/>
        </p:nvSpPr>
        <p:spPr>
          <a:xfrm>
            <a:off x="1553571" y="4682347"/>
            <a:ext cx="501935" cy="585916"/>
          </a:xfrm>
          <a:custGeom>
            <a:avLst/>
            <a:gdLst>
              <a:gd name="connsiteX0" fmla="*/ 1638300 w 4396363"/>
              <a:gd name="connsiteY0" fmla="*/ 558403 h 5128349"/>
              <a:gd name="connsiteX1" fmla="*/ 558403 w 4396363"/>
              <a:gd name="connsiteY1" fmla="*/ 1638300 h 5128349"/>
              <a:gd name="connsiteX2" fmla="*/ 1638300 w 4396363"/>
              <a:gd name="connsiteY2" fmla="*/ 2718197 h 5128349"/>
              <a:gd name="connsiteX3" fmla="*/ 2718197 w 4396363"/>
              <a:gd name="connsiteY3" fmla="*/ 1638300 h 5128349"/>
              <a:gd name="connsiteX4" fmla="*/ 1638300 w 4396363"/>
              <a:gd name="connsiteY4" fmla="*/ 558403 h 5128349"/>
              <a:gd name="connsiteX5" fmla="*/ 1638300 w 4396363"/>
              <a:gd name="connsiteY5" fmla="*/ 0 h 5128349"/>
              <a:gd name="connsiteX6" fmla="*/ 3276600 w 4396363"/>
              <a:gd name="connsiteY6" fmla="*/ 1638300 h 5128349"/>
              <a:gd name="connsiteX7" fmla="*/ 2902492 w 4396363"/>
              <a:gd name="connsiteY7" fmla="*/ 2680411 h 5128349"/>
              <a:gd name="connsiteX8" fmla="*/ 2816386 w 4396363"/>
              <a:gd name="connsiteY8" fmla="*/ 2775151 h 5128349"/>
              <a:gd name="connsiteX9" fmla="*/ 2928393 w 4396363"/>
              <a:gd name="connsiteY9" fmla="*/ 2923790 h 5128349"/>
              <a:gd name="connsiteX10" fmla="*/ 2942554 w 4396363"/>
              <a:gd name="connsiteY10" fmla="*/ 2913119 h 5128349"/>
              <a:gd name="connsiteX11" fmla="*/ 3136485 w 4396363"/>
              <a:gd name="connsiteY11" fmla="*/ 2942400 h 5128349"/>
              <a:gd name="connsiteX12" fmla="*/ 4367683 w 4396363"/>
              <a:gd name="connsiteY12" fmla="*/ 4576254 h 5128349"/>
              <a:gd name="connsiteX13" fmla="*/ 4342375 w 4396363"/>
              <a:gd name="connsiteY13" fmla="*/ 4770744 h 5128349"/>
              <a:gd name="connsiteX14" fmla="*/ 3903910 w 4396363"/>
              <a:gd name="connsiteY14" fmla="*/ 5101151 h 5128349"/>
              <a:gd name="connsiteX15" fmla="*/ 3709978 w 4396363"/>
              <a:gd name="connsiteY15" fmla="*/ 5071870 h 5128349"/>
              <a:gd name="connsiteX16" fmla="*/ 2478781 w 4396363"/>
              <a:gd name="connsiteY16" fmla="*/ 3438015 h 5128349"/>
              <a:gd name="connsiteX17" fmla="*/ 2504089 w 4396363"/>
              <a:gd name="connsiteY17" fmla="*/ 3243526 h 5128349"/>
              <a:gd name="connsiteX18" fmla="*/ 2518249 w 4396363"/>
              <a:gd name="connsiteY18" fmla="*/ 3232855 h 5128349"/>
              <a:gd name="connsiteX19" fmla="*/ 2406738 w 4396363"/>
              <a:gd name="connsiteY19" fmla="*/ 3084875 h 5128349"/>
              <a:gd name="connsiteX20" fmla="*/ 2276001 w 4396363"/>
              <a:gd name="connsiteY20" fmla="*/ 3147854 h 5128349"/>
              <a:gd name="connsiteX21" fmla="*/ 1638300 w 4396363"/>
              <a:gd name="connsiteY21" fmla="*/ 3276600 h 5128349"/>
              <a:gd name="connsiteX22" fmla="*/ 0 w 4396363"/>
              <a:gd name="connsiteY22" fmla="*/ 1638300 h 5128349"/>
              <a:gd name="connsiteX23" fmla="*/ 1638300 w 4396363"/>
              <a:gd name="connsiteY23" fmla="*/ 0 h 5128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396363" h="5128349">
                <a:moveTo>
                  <a:pt x="1638300" y="558403"/>
                </a:moveTo>
                <a:cubicBezTo>
                  <a:pt x="1041889" y="558403"/>
                  <a:pt x="558403" y="1041889"/>
                  <a:pt x="558403" y="1638300"/>
                </a:cubicBezTo>
                <a:cubicBezTo>
                  <a:pt x="558403" y="2234711"/>
                  <a:pt x="1041889" y="2718197"/>
                  <a:pt x="1638300" y="2718197"/>
                </a:cubicBezTo>
                <a:cubicBezTo>
                  <a:pt x="2234711" y="2718197"/>
                  <a:pt x="2718197" y="2234711"/>
                  <a:pt x="2718197" y="1638300"/>
                </a:cubicBezTo>
                <a:cubicBezTo>
                  <a:pt x="2718197" y="1041889"/>
                  <a:pt x="2234711" y="558403"/>
                  <a:pt x="1638300" y="558403"/>
                </a:cubicBezTo>
                <a:close/>
                <a:moveTo>
                  <a:pt x="1638300" y="0"/>
                </a:moveTo>
                <a:cubicBezTo>
                  <a:pt x="2543108" y="0"/>
                  <a:pt x="3276600" y="733492"/>
                  <a:pt x="3276600" y="1638300"/>
                </a:cubicBezTo>
                <a:cubicBezTo>
                  <a:pt x="3276600" y="2034154"/>
                  <a:pt x="3136205" y="2397216"/>
                  <a:pt x="2902492" y="2680411"/>
                </a:cubicBezTo>
                <a:lnTo>
                  <a:pt x="2816386" y="2775151"/>
                </a:lnTo>
                <a:lnTo>
                  <a:pt x="2928393" y="2923790"/>
                </a:lnTo>
                <a:lnTo>
                  <a:pt x="2942554" y="2913119"/>
                </a:lnTo>
                <a:cubicBezTo>
                  <a:pt x="3003095" y="2867498"/>
                  <a:pt x="3089921" y="2880607"/>
                  <a:pt x="3136485" y="2942400"/>
                </a:cubicBezTo>
                <a:lnTo>
                  <a:pt x="4367683" y="4576254"/>
                </a:lnTo>
                <a:cubicBezTo>
                  <a:pt x="4414247" y="4638047"/>
                  <a:pt x="4402916" y="4725123"/>
                  <a:pt x="4342375" y="4770744"/>
                </a:cubicBezTo>
                <a:lnTo>
                  <a:pt x="3903910" y="5101151"/>
                </a:lnTo>
                <a:cubicBezTo>
                  <a:pt x="3843369" y="5146772"/>
                  <a:pt x="3756543" y="5133662"/>
                  <a:pt x="3709978" y="5071870"/>
                </a:cubicBezTo>
                <a:lnTo>
                  <a:pt x="2478781" y="3438015"/>
                </a:lnTo>
                <a:cubicBezTo>
                  <a:pt x="2432217" y="3376223"/>
                  <a:pt x="2443548" y="3289147"/>
                  <a:pt x="2504089" y="3243526"/>
                </a:cubicBezTo>
                <a:lnTo>
                  <a:pt x="2518249" y="3232855"/>
                </a:lnTo>
                <a:lnTo>
                  <a:pt x="2406738" y="3084875"/>
                </a:lnTo>
                <a:lnTo>
                  <a:pt x="2276001" y="3147854"/>
                </a:lnTo>
                <a:cubicBezTo>
                  <a:pt x="2079997" y="3230757"/>
                  <a:pt x="1864502" y="3276600"/>
                  <a:pt x="1638300" y="3276600"/>
                </a:cubicBezTo>
                <a:cubicBezTo>
                  <a:pt x="733492" y="3276600"/>
                  <a:pt x="0" y="2543108"/>
                  <a:pt x="0" y="1638300"/>
                </a:cubicBezTo>
                <a:cubicBezTo>
                  <a:pt x="0" y="733492"/>
                  <a:pt x="733492" y="0"/>
                  <a:pt x="1638300" y="0"/>
                </a:cubicBezTo>
                <a:close/>
              </a:path>
            </a:pathLst>
          </a:custGeom>
          <a:solidFill>
            <a:srgbClr val="FF4B4B"/>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KSO_Shape"/>
          <p:cNvSpPr/>
          <p:nvPr/>
        </p:nvSpPr>
        <p:spPr bwMode="auto">
          <a:xfrm>
            <a:off x="2750572" y="3313652"/>
            <a:ext cx="744763" cy="462994"/>
          </a:xfrm>
          <a:custGeom>
            <a:avLst/>
            <a:gdLst>
              <a:gd name="T0" fmla="*/ 1743599 w 5748"/>
              <a:gd name="T1" fmla="*/ 53972 h 3572"/>
              <a:gd name="T2" fmla="*/ 1555352 w 5748"/>
              <a:gd name="T3" fmla="*/ 136421 h 3572"/>
              <a:gd name="T4" fmla="*/ 1394282 w 5748"/>
              <a:gd name="T5" fmla="*/ 225492 h 3572"/>
              <a:gd name="T6" fmla="*/ 1175877 w 5748"/>
              <a:gd name="T7" fmla="*/ 385091 h 3572"/>
              <a:gd name="T8" fmla="*/ 1015801 w 5748"/>
              <a:gd name="T9" fmla="*/ 543035 h 3572"/>
              <a:gd name="T10" fmla="*/ 926649 w 5748"/>
              <a:gd name="T11" fmla="*/ 588398 h 3572"/>
              <a:gd name="T12" fmla="*/ 800378 w 5748"/>
              <a:gd name="T13" fmla="*/ 449328 h 3572"/>
              <a:gd name="T14" fmla="*/ 580979 w 5748"/>
              <a:gd name="T15" fmla="*/ 271849 h 3572"/>
              <a:gd name="T16" fmla="*/ 413612 w 5748"/>
              <a:gd name="T17" fmla="*/ 169202 h 3572"/>
              <a:gd name="T18" fmla="*/ 235639 w 5748"/>
              <a:gd name="T19" fmla="*/ 83442 h 3572"/>
              <a:gd name="T20" fmla="*/ 28834 w 5748"/>
              <a:gd name="T21" fmla="*/ 8278 h 3572"/>
              <a:gd name="T22" fmla="*/ 3314 w 5748"/>
              <a:gd name="T23" fmla="*/ 204963 h 3572"/>
              <a:gd name="T24" fmla="*/ 23531 w 5748"/>
              <a:gd name="T25" fmla="*/ 444031 h 3572"/>
              <a:gd name="T26" fmla="*/ 74901 w 5748"/>
              <a:gd name="T27" fmla="*/ 710250 h 3572"/>
              <a:gd name="T28" fmla="*/ 134888 w 5748"/>
              <a:gd name="T29" fmla="*/ 883425 h 3572"/>
              <a:gd name="T30" fmla="*/ 194543 w 5748"/>
              <a:gd name="T31" fmla="*/ 994350 h 3572"/>
              <a:gd name="T32" fmla="*/ 269113 w 5748"/>
              <a:gd name="T33" fmla="*/ 1084415 h 3572"/>
              <a:gd name="T34" fmla="*/ 360916 w 5748"/>
              <a:gd name="T35" fmla="*/ 1148652 h 3572"/>
              <a:gd name="T36" fmla="*/ 470616 w 5748"/>
              <a:gd name="T37" fmla="*/ 1180770 h 3572"/>
              <a:gd name="T38" fmla="*/ 600864 w 5748"/>
              <a:gd name="T39" fmla="*/ 1173817 h 3572"/>
              <a:gd name="T40" fmla="*/ 752985 w 5748"/>
              <a:gd name="T41" fmla="*/ 1122162 h 3572"/>
              <a:gd name="T42" fmla="*/ 928638 w 5748"/>
              <a:gd name="T43" fmla="*/ 1019846 h 3572"/>
              <a:gd name="T44" fmla="*/ 1089376 w 5748"/>
              <a:gd name="T45" fmla="*/ 1090044 h 3572"/>
              <a:gd name="T46" fmla="*/ 1249783 w 5748"/>
              <a:gd name="T47" fmla="*/ 1159910 h 3572"/>
              <a:gd name="T48" fmla="*/ 1388317 w 5748"/>
              <a:gd name="T49" fmla="*/ 1182757 h 3572"/>
              <a:gd name="T50" fmla="*/ 1505639 w 5748"/>
              <a:gd name="T51" fmla="*/ 1164877 h 3572"/>
              <a:gd name="T52" fmla="*/ 1604071 w 5748"/>
              <a:gd name="T53" fmla="*/ 1111898 h 3572"/>
              <a:gd name="T54" fmla="*/ 1684275 w 5748"/>
              <a:gd name="T55" fmla="*/ 1030773 h 3572"/>
              <a:gd name="T56" fmla="*/ 1749564 w 5748"/>
              <a:gd name="T57" fmla="*/ 926802 h 3572"/>
              <a:gd name="T58" fmla="*/ 1800603 w 5748"/>
              <a:gd name="T59" fmla="*/ 807268 h 3572"/>
              <a:gd name="T60" fmla="*/ 1866887 w 5748"/>
              <a:gd name="T61" fmla="*/ 543366 h 3572"/>
              <a:gd name="T62" fmla="*/ 1896715 w 5748"/>
              <a:gd name="T63" fmla="*/ 288074 h 3572"/>
              <a:gd name="T64" fmla="*/ 1904669 w 5748"/>
              <a:gd name="T65" fmla="*/ 18874 h 3572"/>
              <a:gd name="T66" fmla="*/ 698301 w 5748"/>
              <a:gd name="T67" fmla="*/ 908590 h 3572"/>
              <a:gd name="T68" fmla="*/ 626383 w 5748"/>
              <a:gd name="T69" fmla="*/ 939385 h 3572"/>
              <a:gd name="T70" fmla="*/ 564408 w 5748"/>
              <a:gd name="T71" fmla="*/ 948987 h 3572"/>
              <a:gd name="T72" fmla="*/ 512043 w 5748"/>
              <a:gd name="T73" fmla="*/ 940047 h 3572"/>
              <a:gd name="T74" fmla="*/ 463325 w 5748"/>
              <a:gd name="T75" fmla="*/ 911571 h 3572"/>
              <a:gd name="T76" fmla="*/ 400355 w 5748"/>
              <a:gd name="T77" fmla="*/ 824817 h 3572"/>
              <a:gd name="T78" fmla="*/ 362573 w 5748"/>
              <a:gd name="T79" fmla="*/ 710250 h 3572"/>
              <a:gd name="T80" fmla="*/ 338379 w 5748"/>
              <a:gd name="T81" fmla="*/ 536744 h 3572"/>
              <a:gd name="T82" fmla="*/ 365224 w 5748"/>
              <a:gd name="T83" fmla="*/ 428468 h 3572"/>
              <a:gd name="T84" fmla="*/ 557779 w 5748"/>
              <a:gd name="T85" fmla="*/ 516546 h 3572"/>
              <a:gd name="T86" fmla="*/ 684713 w 5748"/>
              <a:gd name="T87" fmla="*/ 611908 h 3572"/>
              <a:gd name="T88" fmla="*/ 764916 w 5748"/>
              <a:gd name="T89" fmla="*/ 702966 h 3572"/>
              <a:gd name="T90" fmla="*/ 789442 w 5748"/>
              <a:gd name="T91" fmla="*/ 748329 h 3572"/>
              <a:gd name="T92" fmla="*/ 796070 w 5748"/>
              <a:gd name="T93" fmla="*/ 800315 h 3572"/>
              <a:gd name="T94" fmla="*/ 775522 w 5748"/>
              <a:gd name="T95" fmla="*/ 854949 h 3572"/>
              <a:gd name="T96" fmla="*/ 1117547 w 5748"/>
              <a:gd name="T97" fmla="*/ 834089 h 3572"/>
              <a:gd name="T98" fmla="*/ 1108599 w 5748"/>
              <a:gd name="T99" fmla="*/ 781110 h 3572"/>
              <a:gd name="T100" fmla="*/ 1126164 w 5748"/>
              <a:gd name="T101" fmla="*/ 724488 h 3572"/>
              <a:gd name="T102" fmla="*/ 1171568 w 5748"/>
              <a:gd name="T103" fmla="*/ 662569 h 3572"/>
              <a:gd name="T104" fmla="*/ 1260720 w 5748"/>
              <a:gd name="T105" fmla="*/ 577140 h 3572"/>
              <a:gd name="T106" fmla="*/ 1411516 w 5748"/>
              <a:gd name="T107" fmla="*/ 481447 h 3572"/>
              <a:gd name="T108" fmla="*/ 1568941 w 5748"/>
              <a:gd name="T109" fmla="*/ 428137 h 3572"/>
              <a:gd name="T110" fmla="*/ 1558335 w 5748"/>
              <a:gd name="T111" fmla="*/ 620186 h 3572"/>
              <a:gd name="T112" fmla="*/ 1531159 w 5748"/>
              <a:gd name="T113" fmla="*/ 754951 h 3572"/>
              <a:gd name="T114" fmla="*/ 1484428 w 5748"/>
              <a:gd name="T115" fmla="*/ 861572 h 3572"/>
              <a:gd name="T116" fmla="*/ 1421459 w 5748"/>
              <a:gd name="T117" fmla="*/ 926471 h 3572"/>
              <a:gd name="T118" fmla="*/ 1374397 w 5748"/>
              <a:gd name="T119" fmla="*/ 945345 h 3572"/>
              <a:gd name="T120" fmla="*/ 1318719 w 5748"/>
              <a:gd name="T121" fmla="*/ 947663 h 3572"/>
              <a:gd name="T122" fmla="*/ 1253098 w 5748"/>
              <a:gd name="T123" fmla="*/ 930444 h 3572"/>
              <a:gd name="T124" fmla="*/ 1156323 w 5748"/>
              <a:gd name="T125" fmla="*/ 877465 h 35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748" h="3572">
                <a:moveTo>
                  <a:pt x="5746" y="0"/>
                </a:moveTo>
                <a:lnTo>
                  <a:pt x="5746" y="0"/>
                </a:lnTo>
                <a:lnTo>
                  <a:pt x="5661" y="25"/>
                </a:lnTo>
                <a:lnTo>
                  <a:pt x="5579" y="51"/>
                </a:lnTo>
                <a:lnTo>
                  <a:pt x="5497" y="78"/>
                </a:lnTo>
                <a:lnTo>
                  <a:pt x="5417" y="106"/>
                </a:lnTo>
                <a:lnTo>
                  <a:pt x="5339" y="135"/>
                </a:lnTo>
                <a:lnTo>
                  <a:pt x="5261" y="163"/>
                </a:lnTo>
                <a:lnTo>
                  <a:pt x="5185" y="192"/>
                </a:lnTo>
                <a:lnTo>
                  <a:pt x="5112" y="223"/>
                </a:lnTo>
                <a:lnTo>
                  <a:pt x="5038" y="252"/>
                </a:lnTo>
                <a:lnTo>
                  <a:pt x="4967" y="284"/>
                </a:lnTo>
                <a:lnTo>
                  <a:pt x="4896" y="315"/>
                </a:lnTo>
                <a:lnTo>
                  <a:pt x="4827" y="347"/>
                </a:lnTo>
                <a:lnTo>
                  <a:pt x="4759" y="380"/>
                </a:lnTo>
                <a:lnTo>
                  <a:pt x="4693" y="412"/>
                </a:lnTo>
                <a:lnTo>
                  <a:pt x="4628" y="445"/>
                </a:lnTo>
                <a:lnTo>
                  <a:pt x="4564" y="478"/>
                </a:lnTo>
                <a:lnTo>
                  <a:pt x="4501" y="511"/>
                </a:lnTo>
                <a:lnTo>
                  <a:pt x="4440" y="545"/>
                </a:lnTo>
                <a:lnTo>
                  <a:pt x="4380" y="580"/>
                </a:lnTo>
                <a:lnTo>
                  <a:pt x="4321" y="613"/>
                </a:lnTo>
                <a:lnTo>
                  <a:pt x="4264" y="647"/>
                </a:lnTo>
                <a:lnTo>
                  <a:pt x="4207" y="681"/>
                </a:lnTo>
                <a:lnTo>
                  <a:pt x="4153" y="717"/>
                </a:lnTo>
                <a:lnTo>
                  <a:pt x="4099" y="751"/>
                </a:lnTo>
                <a:lnTo>
                  <a:pt x="3995" y="821"/>
                </a:lnTo>
                <a:lnTo>
                  <a:pt x="3896" y="890"/>
                </a:lnTo>
                <a:lnTo>
                  <a:pt x="3801" y="960"/>
                </a:lnTo>
                <a:lnTo>
                  <a:pt x="3713" y="1028"/>
                </a:lnTo>
                <a:lnTo>
                  <a:pt x="3627" y="1096"/>
                </a:lnTo>
                <a:lnTo>
                  <a:pt x="3548" y="1163"/>
                </a:lnTo>
                <a:lnTo>
                  <a:pt x="3472" y="1229"/>
                </a:lnTo>
                <a:lnTo>
                  <a:pt x="3401" y="1294"/>
                </a:lnTo>
                <a:lnTo>
                  <a:pt x="3334" y="1357"/>
                </a:lnTo>
                <a:lnTo>
                  <a:pt x="3272" y="1418"/>
                </a:lnTo>
                <a:lnTo>
                  <a:pt x="3214" y="1477"/>
                </a:lnTo>
                <a:lnTo>
                  <a:pt x="3160" y="1534"/>
                </a:lnTo>
                <a:lnTo>
                  <a:pt x="3110" y="1588"/>
                </a:lnTo>
                <a:lnTo>
                  <a:pt x="3065" y="1640"/>
                </a:lnTo>
                <a:lnTo>
                  <a:pt x="3023" y="1689"/>
                </a:lnTo>
                <a:lnTo>
                  <a:pt x="2986" y="1735"/>
                </a:lnTo>
                <a:lnTo>
                  <a:pt x="2952" y="1777"/>
                </a:lnTo>
                <a:lnTo>
                  <a:pt x="2923" y="1816"/>
                </a:lnTo>
                <a:lnTo>
                  <a:pt x="2875" y="1881"/>
                </a:lnTo>
                <a:lnTo>
                  <a:pt x="2826" y="1816"/>
                </a:lnTo>
                <a:lnTo>
                  <a:pt x="2796" y="1777"/>
                </a:lnTo>
                <a:lnTo>
                  <a:pt x="2763" y="1735"/>
                </a:lnTo>
                <a:lnTo>
                  <a:pt x="2725" y="1689"/>
                </a:lnTo>
                <a:lnTo>
                  <a:pt x="2684" y="1640"/>
                </a:lnTo>
                <a:lnTo>
                  <a:pt x="2638" y="1588"/>
                </a:lnTo>
                <a:lnTo>
                  <a:pt x="2589" y="1534"/>
                </a:lnTo>
                <a:lnTo>
                  <a:pt x="2535" y="1477"/>
                </a:lnTo>
                <a:lnTo>
                  <a:pt x="2476" y="1418"/>
                </a:lnTo>
                <a:lnTo>
                  <a:pt x="2415" y="1357"/>
                </a:lnTo>
                <a:lnTo>
                  <a:pt x="2348" y="1294"/>
                </a:lnTo>
                <a:lnTo>
                  <a:pt x="2277" y="1229"/>
                </a:lnTo>
                <a:lnTo>
                  <a:pt x="2201" y="1163"/>
                </a:lnTo>
                <a:lnTo>
                  <a:pt x="2121" y="1096"/>
                </a:lnTo>
                <a:lnTo>
                  <a:pt x="2036" y="1028"/>
                </a:lnTo>
                <a:lnTo>
                  <a:pt x="1947" y="960"/>
                </a:lnTo>
                <a:lnTo>
                  <a:pt x="1852" y="890"/>
                </a:lnTo>
                <a:lnTo>
                  <a:pt x="1753" y="821"/>
                </a:lnTo>
                <a:lnTo>
                  <a:pt x="1650" y="751"/>
                </a:lnTo>
                <a:lnTo>
                  <a:pt x="1596" y="717"/>
                </a:lnTo>
                <a:lnTo>
                  <a:pt x="1541" y="681"/>
                </a:lnTo>
                <a:lnTo>
                  <a:pt x="1485" y="647"/>
                </a:lnTo>
                <a:lnTo>
                  <a:pt x="1427" y="613"/>
                </a:lnTo>
                <a:lnTo>
                  <a:pt x="1370" y="580"/>
                </a:lnTo>
                <a:lnTo>
                  <a:pt x="1309" y="545"/>
                </a:lnTo>
                <a:lnTo>
                  <a:pt x="1248" y="511"/>
                </a:lnTo>
                <a:lnTo>
                  <a:pt x="1186" y="478"/>
                </a:lnTo>
                <a:lnTo>
                  <a:pt x="1122" y="445"/>
                </a:lnTo>
                <a:lnTo>
                  <a:pt x="1056" y="412"/>
                </a:lnTo>
                <a:lnTo>
                  <a:pt x="990" y="380"/>
                </a:lnTo>
                <a:lnTo>
                  <a:pt x="922" y="347"/>
                </a:lnTo>
                <a:lnTo>
                  <a:pt x="853" y="315"/>
                </a:lnTo>
                <a:lnTo>
                  <a:pt x="782" y="284"/>
                </a:lnTo>
                <a:lnTo>
                  <a:pt x="711" y="252"/>
                </a:lnTo>
                <a:lnTo>
                  <a:pt x="638" y="223"/>
                </a:lnTo>
                <a:lnTo>
                  <a:pt x="563" y="192"/>
                </a:lnTo>
                <a:lnTo>
                  <a:pt x="487" y="163"/>
                </a:lnTo>
                <a:lnTo>
                  <a:pt x="410" y="135"/>
                </a:lnTo>
                <a:lnTo>
                  <a:pt x="331" y="106"/>
                </a:lnTo>
                <a:lnTo>
                  <a:pt x="252" y="78"/>
                </a:lnTo>
                <a:lnTo>
                  <a:pt x="171" y="51"/>
                </a:lnTo>
                <a:lnTo>
                  <a:pt x="87" y="25"/>
                </a:lnTo>
                <a:lnTo>
                  <a:pt x="4" y="0"/>
                </a:lnTo>
                <a:lnTo>
                  <a:pt x="2" y="57"/>
                </a:lnTo>
                <a:lnTo>
                  <a:pt x="2" y="127"/>
                </a:lnTo>
                <a:lnTo>
                  <a:pt x="0" y="220"/>
                </a:lnTo>
                <a:lnTo>
                  <a:pt x="2" y="334"/>
                </a:lnTo>
                <a:lnTo>
                  <a:pt x="5" y="468"/>
                </a:lnTo>
                <a:lnTo>
                  <a:pt x="10" y="619"/>
                </a:lnTo>
                <a:lnTo>
                  <a:pt x="14" y="698"/>
                </a:lnTo>
                <a:lnTo>
                  <a:pt x="19" y="783"/>
                </a:lnTo>
                <a:lnTo>
                  <a:pt x="25" y="870"/>
                </a:lnTo>
                <a:lnTo>
                  <a:pt x="32" y="960"/>
                </a:lnTo>
                <a:lnTo>
                  <a:pt x="40" y="1051"/>
                </a:lnTo>
                <a:lnTo>
                  <a:pt x="49" y="1146"/>
                </a:lnTo>
                <a:lnTo>
                  <a:pt x="59" y="1243"/>
                </a:lnTo>
                <a:lnTo>
                  <a:pt x="71" y="1341"/>
                </a:lnTo>
                <a:lnTo>
                  <a:pt x="85" y="1440"/>
                </a:lnTo>
                <a:lnTo>
                  <a:pt x="100" y="1539"/>
                </a:lnTo>
                <a:lnTo>
                  <a:pt x="117" y="1641"/>
                </a:lnTo>
                <a:lnTo>
                  <a:pt x="135" y="1742"/>
                </a:lnTo>
                <a:lnTo>
                  <a:pt x="155" y="1843"/>
                </a:lnTo>
                <a:lnTo>
                  <a:pt x="177" y="1944"/>
                </a:lnTo>
                <a:lnTo>
                  <a:pt x="200" y="2046"/>
                </a:lnTo>
                <a:lnTo>
                  <a:pt x="226" y="2145"/>
                </a:lnTo>
                <a:lnTo>
                  <a:pt x="254" y="2244"/>
                </a:lnTo>
                <a:lnTo>
                  <a:pt x="285" y="2342"/>
                </a:lnTo>
                <a:lnTo>
                  <a:pt x="317" y="2438"/>
                </a:lnTo>
                <a:lnTo>
                  <a:pt x="334" y="2486"/>
                </a:lnTo>
                <a:lnTo>
                  <a:pt x="351" y="2532"/>
                </a:lnTo>
                <a:lnTo>
                  <a:pt x="369" y="2578"/>
                </a:lnTo>
                <a:lnTo>
                  <a:pt x="388" y="2624"/>
                </a:lnTo>
                <a:lnTo>
                  <a:pt x="407" y="2668"/>
                </a:lnTo>
                <a:lnTo>
                  <a:pt x="428" y="2714"/>
                </a:lnTo>
                <a:lnTo>
                  <a:pt x="449" y="2757"/>
                </a:lnTo>
                <a:lnTo>
                  <a:pt x="470" y="2799"/>
                </a:lnTo>
                <a:lnTo>
                  <a:pt x="492" y="2842"/>
                </a:lnTo>
                <a:lnTo>
                  <a:pt x="515" y="2884"/>
                </a:lnTo>
                <a:lnTo>
                  <a:pt x="538" y="2924"/>
                </a:lnTo>
                <a:lnTo>
                  <a:pt x="562" y="2964"/>
                </a:lnTo>
                <a:lnTo>
                  <a:pt x="587" y="3003"/>
                </a:lnTo>
                <a:lnTo>
                  <a:pt x="613" y="3040"/>
                </a:lnTo>
                <a:lnTo>
                  <a:pt x="639" y="3078"/>
                </a:lnTo>
                <a:lnTo>
                  <a:pt x="666" y="3113"/>
                </a:lnTo>
                <a:lnTo>
                  <a:pt x="694" y="3148"/>
                </a:lnTo>
                <a:lnTo>
                  <a:pt x="722" y="3182"/>
                </a:lnTo>
                <a:lnTo>
                  <a:pt x="752" y="3214"/>
                </a:lnTo>
                <a:lnTo>
                  <a:pt x="781" y="3246"/>
                </a:lnTo>
                <a:lnTo>
                  <a:pt x="812" y="3275"/>
                </a:lnTo>
                <a:lnTo>
                  <a:pt x="844" y="3304"/>
                </a:lnTo>
                <a:lnTo>
                  <a:pt x="877" y="3331"/>
                </a:lnTo>
                <a:lnTo>
                  <a:pt x="910" y="3358"/>
                </a:lnTo>
                <a:lnTo>
                  <a:pt x="944" y="3383"/>
                </a:lnTo>
                <a:lnTo>
                  <a:pt x="978" y="3407"/>
                </a:lnTo>
                <a:lnTo>
                  <a:pt x="1014" y="3430"/>
                </a:lnTo>
                <a:lnTo>
                  <a:pt x="1051" y="3450"/>
                </a:lnTo>
                <a:lnTo>
                  <a:pt x="1089" y="3469"/>
                </a:lnTo>
                <a:lnTo>
                  <a:pt x="1127" y="3487"/>
                </a:lnTo>
                <a:lnTo>
                  <a:pt x="1166" y="3503"/>
                </a:lnTo>
                <a:lnTo>
                  <a:pt x="1205" y="3518"/>
                </a:lnTo>
                <a:lnTo>
                  <a:pt x="1247" y="3530"/>
                </a:lnTo>
                <a:lnTo>
                  <a:pt x="1289" y="3542"/>
                </a:lnTo>
                <a:lnTo>
                  <a:pt x="1332" y="3551"/>
                </a:lnTo>
                <a:lnTo>
                  <a:pt x="1376" y="3559"/>
                </a:lnTo>
                <a:lnTo>
                  <a:pt x="1420" y="3566"/>
                </a:lnTo>
                <a:lnTo>
                  <a:pt x="1466" y="3569"/>
                </a:lnTo>
                <a:lnTo>
                  <a:pt x="1513" y="3572"/>
                </a:lnTo>
                <a:lnTo>
                  <a:pt x="1560" y="3572"/>
                </a:lnTo>
                <a:lnTo>
                  <a:pt x="1609" y="3570"/>
                </a:lnTo>
                <a:lnTo>
                  <a:pt x="1659" y="3567"/>
                </a:lnTo>
                <a:lnTo>
                  <a:pt x="1709" y="3562"/>
                </a:lnTo>
                <a:lnTo>
                  <a:pt x="1761" y="3555"/>
                </a:lnTo>
                <a:lnTo>
                  <a:pt x="1813" y="3545"/>
                </a:lnTo>
                <a:lnTo>
                  <a:pt x="1867" y="3532"/>
                </a:lnTo>
                <a:lnTo>
                  <a:pt x="1921" y="3519"/>
                </a:lnTo>
                <a:lnTo>
                  <a:pt x="1978" y="3503"/>
                </a:lnTo>
                <a:lnTo>
                  <a:pt x="2034" y="3485"/>
                </a:lnTo>
                <a:lnTo>
                  <a:pt x="2091" y="3465"/>
                </a:lnTo>
                <a:lnTo>
                  <a:pt x="2152" y="3442"/>
                </a:lnTo>
                <a:lnTo>
                  <a:pt x="2212" y="3417"/>
                </a:lnTo>
                <a:lnTo>
                  <a:pt x="2272" y="3389"/>
                </a:lnTo>
                <a:lnTo>
                  <a:pt x="2334" y="3360"/>
                </a:lnTo>
                <a:lnTo>
                  <a:pt x="2398" y="3328"/>
                </a:lnTo>
                <a:lnTo>
                  <a:pt x="2463" y="3292"/>
                </a:lnTo>
                <a:lnTo>
                  <a:pt x="2528" y="3255"/>
                </a:lnTo>
                <a:lnTo>
                  <a:pt x="2595" y="3215"/>
                </a:lnTo>
                <a:lnTo>
                  <a:pt x="2663" y="3173"/>
                </a:lnTo>
                <a:lnTo>
                  <a:pt x="2733" y="3128"/>
                </a:lnTo>
                <a:lnTo>
                  <a:pt x="2802" y="3080"/>
                </a:lnTo>
                <a:lnTo>
                  <a:pt x="2875" y="3030"/>
                </a:lnTo>
                <a:lnTo>
                  <a:pt x="2946" y="3080"/>
                </a:lnTo>
                <a:lnTo>
                  <a:pt x="3016" y="3128"/>
                </a:lnTo>
                <a:lnTo>
                  <a:pt x="3086" y="3173"/>
                </a:lnTo>
                <a:lnTo>
                  <a:pt x="3153" y="3215"/>
                </a:lnTo>
                <a:lnTo>
                  <a:pt x="3220" y="3255"/>
                </a:lnTo>
                <a:lnTo>
                  <a:pt x="3287" y="3292"/>
                </a:lnTo>
                <a:lnTo>
                  <a:pt x="3350" y="3328"/>
                </a:lnTo>
                <a:lnTo>
                  <a:pt x="3414" y="3360"/>
                </a:lnTo>
                <a:lnTo>
                  <a:pt x="3477" y="3389"/>
                </a:lnTo>
                <a:lnTo>
                  <a:pt x="3538" y="3417"/>
                </a:lnTo>
                <a:lnTo>
                  <a:pt x="3598" y="3442"/>
                </a:lnTo>
                <a:lnTo>
                  <a:pt x="3657" y="3465"/>
                </a:lnTo>
                <a:lnTo>
                  <a:pt x="3714" y="3485"/>
                </a:lnTo>
                <a:lnTo>
                  <a:pt x="3771" y="3503"/>
                </a:lnTo>
                <a:lnTo>
                  <a:pt x="3827" y="3519"/>
                </a:lnTo>
                <a:lnTo>
                  <a:pt x="3882" y="3532"/>
                </a:lnTo>
                <a:lnTo>
                  <a:pt x="3935" y="3545"/>
                </a:lnTo>
                <a:lnTo>
                  <a:pt x="3988" y="3555"/>
                </a:lnTo>
                <a:lnTo>
                  <a:pt x="4039" y="3562"/>
                </a:lnTo>
                <a:lnTo>
                  <a:pt x="4091" y="3567"/>
                </a:lnTo>
                <a:lnTo>
                  <a:pt x="4140" y="3570"/>
                </a:lnTo>
                <a:lnTo>
                  <a:pt x="4189" y="3572"/>
                </a:lnTo>
                <a:lnTo>
                  <a:pt x="4237" y="3572"/>
                </a:lnTo>
                <a:lnTo>
                  <a:pt x="4283" y="3569"/>
                </a:lnTo>
                <a:lnTo>
                  <a:pt x="4329" y="3566"/>
                </a:lnTo>
                <a:lnTo>
                  <a:pt x="4373" y="3559"/>
                </a:lnTo>
                <a:lnTo>
                  <a:pt x="4417" y="3551"/>
                </a:lnTo>
                <a:lnTo>
                  <a:pt x="4460" y="3542"/>
                </a:lnTo>
                <a:lnTo>
                  <a:pt x="4501" y="3530"/>
                </a:lnTo>
                <a:lnTo>
                  <a:pt x="4543" y="3518"/>
                </a:lnTo>
                <a:lnTo>
                  <a:pt x="4584" y="3503"/>
                </a:lnTo>
                <a:lnTo>
                  <a:pt x="4623" y="3487"/>
                </a:lnTo>
                <a:lnTo>
                  <a:pt x="4661" y="3469"/>
                </a:lnTo>
                <a:lnTo>
                  <a:pt x="4698" y="3450"/>
                </a:lnTo>
                <a:lnTo>
                  <a:pt x="4734" y="3430"/>
                </a:lnTo>
                <a:lnTo>
                  <a:pt x="4770" y="3407"/>
                </a:lnTo>
                <a:lnTo>
                  <a:pt x="4805" y="3383"/>
                </a:lnTo>
                <a:lnTo>
                  <a:pt x="4840" y="3358"/>
                </a:lnTo>
                <a:lnTo>
                  <a:pt x="4873" y="3331"/>
                </a:lnTo>
                <a:lnTo>
                  <a:pt x="4905" y="3304"/>
                </a:lnTo>
                <a:lnTo>
                  <a:pt x="4937" y="3275"/>
                </a:lnTo>
                <a:lnTo>
                  <a:pt x="4967" y="3246"/>
                </a:lnTo>
                <a:lnTo>
                  <a:pt x="4998" y="3214"/>
                </a:lnTo>
                <a:lnTo>
                  <a:pt x="5026" y="3182"/>
                </a:lnTo>
                <a:lnTo>
                  <a:pt x="5055" y="3148"/>
                </a:lnTo>
                <a:lnTo>
                  <a:pt x="5082" y="3113"/>
                </a:lnTo>
                <a:lnTo>
                  <a:pt x="5109" y="3078"/>
                </a:lnTo>
                <a:lnTo>
                  <a:pt x="5136" y="3040"/>
                </a:lnTo>
                <a:lnTo>
                  <a:pt x="5162" y="3003"/>
                </a:lnTo>
                <a:lnTo>
                  <a:pt x="5187" y="2964"/>
                </a:lnTo>
                <a:lnTo>
                  <a:pt x="5211" y="2924"/>
                </a:lnTo>
                <a:lnTo>
                  <a:pt x="5234" y="2884"/>
                </a:lnTo>
                <a:lnTo>
                  <a:pt x="5256" y="2842"/>
                </a:lnTo>
                <a:lnTo>
                  <a:pt x="5279" y="2799"/>
                </a:lnTo>
                <a:lnTo>
                  <a:pt x="5301" y="2757"/>
                </a:lnTo>
                <a:lnTo>
                  <a:pt x="5321" y="2714"/>
                </a:lnTo>
                <a:lnTo>
                  <a:pt x="5341" y="2668"/>
                </a:lnTo>
                <a:lnTo>
                  <a:pt x="5361" y="2624"/>
                </a:lnTo>
                <a:lnTo>
                  <a:pt x="5379" y="2578"/>
                </a:lnTo>
                <a:lnTo>
                  <a:pt x="5397" y="2532"/>
                </a:lnTo>
                <a:lnTo>
                  <a:pt x="5416" y="2486"/>
                </a:lnTo>
                <a:lnTo>
                  <a:pt x="5433" y="2438"/>
                </a:lnTo>
                <a:lnTo>
                  <a:pt x="5465" y="2342"/>
                </a:lnTo>
                <a:lnTo>
                  <a:pt x="5494" y="2244"/>
                </a:lnTo>
                <a:lnTo>
                  <a:pt x="5522" y="2145"/>
                </a:lnTo>
                <a:lnTo>
                  <a:pt x="5548" y="2046"/>
                </a:lnTo>
                <a:lnTo>
                  <a:pt x="5573" y="1944"/>
                </a:lnTo>
                <a:lnTo>
                  <a:pt x="5595" y="1843"/>
                </a:lnTo>
                <a:lnTo>
                  <a:pt x="5614" y="1742"/>
                </a:lnTo>
                <a:lnTo>
                  <a:pt x="5633" y="1641"/>
                </a:lnTo>
                <a:lnTo>
                  <a:pt x="5649" y="1539"/>
                </a:lnTo>
                <a:lnTo>
                  <a:pt x="5663" y="1440"/>
                </a:lnTo>
                <a:lnTo>
                  <a:pt x="5677" y="1341"/>
                </a:lnTo>
                <a:lnTo>
                  <a:pt x="5689" y="1243"/>
                </a:lnTo>
                <a:lnTo>
                  <a:pt x="5700" y="1146"/>
                </a:lnTo>
                <a:lnTo>
                  <a:pt x="5709" y="1051"/>
                </a:lnTo>
                <a:lnTo>
                  <a:pt x="5717" y="960"/>
                </a:lnTo>
                <a:lnTo>
                  <a:pt x="5723" y="870"/>
                </a:lnTo>
                <a:lnTo>
                  <a:pt x="5730" y="783"/>
                </a:lnTo>
                <a:lnTo>
                  <a:pt x="5735" y="698"/>
                </a:lnTo>
                <a:lnTo>
                  <a:pt x="5738" y="619"/>
                </a:lnTo>
                <a:lnTo>
                  <a:pt x="5744" y="468"/>
                </a:lnTo>
                <a:lnTo>
                  <a:pt x="5748" y="334"/>
                </a:lnTo>
                <a:lnTo>
                  <a:pt x="5748" y="220"/>
                </a:lnTo>
                <a:lnTo>
                  <a:pt x="5748" y="127"/>
                </a:lnTo>
                <a:lnTo>
                  <a:pt x="5747" y="57"/>
                </a:lnTo>
                <a:lnTo>
                  <a:pt x="5746" y="0"/>
                </a:lnTo>
                <a:close/>
                <a:moveTo>
                  <a:pt x="2326" y="2603"/>
                </a:moveTo>
                <a:lnTo>
                  <a:pt x="2326" y="2603"/>
                </a:lnTo>
                <a:lnTo>
                  <a:pt x="2261" y="2650"/>
                </a:lnTo>
                <a:lnTo>
                  <a:pt x="2198" y="2690"/>
                </a:lnTo>
                <a:lnTo>
                  <a:pt x="2137" y="2727"/>
                </a:lnTo>
                <a:lnTo>
                  <a:pt x="2107" y="2744"/>
                </a:lnTo>
                <a:lnTo>
                  <a:pt x="2079" y="2759"/>
                </a:lnTo>
                <a:lnTo>
                  <a:pt x="2050" y="2774"/>
                </a:lnTo>
                <a:lnTo>
                  <a:pt x="2023" y="2787"/>
                </a:lnTo>
                <a:lnTo>
                  <a:pt x="1995" y="2799"/>
                </a:lnTo>
                <a:lnTo>
                  <a:pt x="1968" y="2810"/>
                </a:lnTo>
                <a:lnTo>
                  <a:pt x="1942" y="2820"/>
                </a:lnTo>
                <a:lnTo>
                  <a:pt x="1915" y="2829"/>
                </a:lnTo>
                <a:lnTo>
                  <a:pt x="1890" y="2837"/>
                </a:lnTo>
                <a:lnTo>
                  <a:pt x="1865" y="2844"/>
                </a:lnTo>
                <a:lnTo>
                  <a:pt x="1840" y="2850"/>
                </a:lnTo>
                <a:lnTo>
                  <a:pt x="1817" y="2855"/>
                </a:lnTo>
                <a:lnTo>
                  <a:pt x="1792" y="2858"/>
                </a:lnTo>
                <a:lnTo>
                  <a:pt x="1770" y="2862"/>
                </a:lnTo>
                <a:lnTo>
                  <a:pt x="1747" y="2864"/>
                </a:lnTo>
                <a:lnTo>
                  <a:pt x="1725" y="2866"/>
                </a:lnTo>
                <a:lnTo>
                  <a:pt x="1703" y="2866"/>
                </a:lnTo>
                <a:lnTo>
                  <a:pt x="1682" y="2866"/>
                </a:lnTo>
                <a:lnTo>
                  <a:pt x="1661" y="2864"/>
                </a:lnTo>
                <a:lnTo>
                  <a:pt x="1640" y="2862"/>
                </a:lnTo>
                <a:lnTo>
                  <a:pt x="1621" y="2858"/>
                </a:lnTo>
                <a:lnTo>
                  <a:pt x="1601" y="2855"/>
                </a:lnTo>
                <a:lnTo>
                  <a:pt x="1582" y="2851"/>
                </a:lnTo>
                <a:lnTo>
                  <a:pt x="1563" y="2845"/>
                </a:lnTo>
                <a:lnTo>
                  <a:pt x="1545" y="2839"/>
                </a:lnTo>
                <a:lnTo>
                  <a:pt x="1528" y="2833"/>
                </a:lnTo>
                <a:lnTo>
                  <a:pt x="1509" y="2825"/>
                </a:lnTo>
                <a:lnTo>
                  <a:pt x="1492" y="2817"/>
                </a:lnTo>
                <a:lnTo>
                  <a:pt x="1476" y="2808"/>
                </a:lnTo>
                <a:lnTo>
                  <a:pt x="1459" y="2798"/>
                </a:lnTo>
                <a:lnTo>
                  <a:pt x="1443" y="2787"/>
                </a:lnTo>
                <a:lnTo>
                  <a:pt x="1428" y="2776"/>
                </a:lnTo>
                <a:lnTo>
                  <a:pt x="1398" y="2753"/>
                </a:lnTo>
                <a:lnTo>
                  <a:pt x="1370" y="2727"/>
                </a:lnTo>
                <a:lnTo>
                  <a:pt x="1343" y="2699"/>
                </a:lnTo>
                <a:lnTo>
                  <a:pt x="1317" y="2668"/>
                </a:lnTo>
                <a:lnTo>
                  <a:pt x="1292" y="2636"/>
                </a:lnTo>
                <a:lnTo>
                  <a:pt x="1269" y="2602"/>
                </a:lnTo>
                <a:lnTo>
                  <a:pt x="1248" y="2567"/>
                </a:lnTo>
                <a:lnTo>
                  <a:pt x="1227" y="2530"/>
                </a:lnTo>
                <a:lnTo>
                  <a:pt x="1208" y="2491"/>
                </a:lnTo>
                <a:lnTo>
                  <a:pt x="1191" y="2450"/>
                </a:lnTo>
                <a:lnTo>
                  <a:pt x="1173" y="2410"/>
                </a:lnTo>
                <a:lnTo>
                  <a:pt x="1157" y="2367"/>
                </a:lnTo>
                <a:lnTo>
                  <a:pt x="1143" y="2324"/>
                </a:lnTo>
                <a:lnTo>
                  <a:pt x="1129" y="2280"/>
                </a:lnTo>
                <a:lnTo>
                  <a:pt x="1116" y="2236"/>
                </a:lnTo>
                <a:lnTo>
                  <a:pt x="1105" y="2190"/>
                </a:lnTo>
                <a:lnTo>
                  <a:pt x="1094" y="2145"/>
                </a:lnTo>
                <a:lnTo>
                  <a:pt x="1084" y="2100"/>
                </a:lnTo>
                <a:lnTo>
                  <a:pt x="1074" y="2054"/>
                </a:lnTo>
                <a:lnTo>
                  <a:pt x="1066" y="2009"/>
                </a:lnTo>
                <a:lnTo>
                  <a:pt x="1058" y="1963"/>
                </a:lnTo>
                <a:lnTo>
                  <a:pt x="1046" y="1873"/>
                </a:lnTo>
                <a:lnTo>
                  <a:pt x="1035" y="1786"/>
                </a:lnTo>
                <a:lnTo>
                  <a:pt x="1028" y="1701"/>
                </a:lnTo>
                <a:lnTo>
                  <a:pt x="1021" y="1621"/>
                </a:lnTo>
                <a:lnTo>
                  <a:pt x="1018" y="1547"/>
                </a:lnTo>
                <a:lnTo>
                  <a:pt x="1015" y="1479"/>
                </a:lnTo>
                <a:lnTo>
                  <a:pt x="1014" y="1418"/>
                </a:lnTo>
                <a:lnTo>
                  <a:pt x="1013" y="1366"/>
                </a:lnTo>
                <a:lnTo>
                  <a:pt x="1014" y="1293"/>
                </a:lnTo>
                <a:lnTo>
                  <a:pt x="1014" y="1266"/>
                </a:lnTo>
                <a:lnTo>
                  <a:pt x="1102" y="1294"/>
                </a:lnTo>
                <a:lnTo>
                  <a:pt x="1187" y="1324"/>
                </a:lnTo>
                <a:lnTo>
                  <a:pt x="1268" y="1354"/>
                </a:lnTo>
                <a:lnTo>
                  <a:pt x="1345" y="1386"/>
                </a:lnTo>
                <a:lnTo>
                  <a:pt x="1420" y="1419"/>
                </a:lnTo>
                <a:lnTo>
                  <a:pt x="1490" y="1454"/>
                </a:lnTo>
                <a:lnTo>
                  <a:pt x="1558" y="1489"/>
                </a:lnTo>
                <a:lnTo>
                  <a:pt x="1622" y="1525"/>
                </a:lnTo>
                <a:lnTo>
                  <a:pt x="1683" y="1560"/>
                </a:lnTo>
                <a:lnTo>
                  <a:pt x="1742" y="1597"/>
                </a:lnTo>
                <a:lnTo>
                  <a:pt x="1797" y="1634"/>
                </a:lnTo>
                <a:lnTo>
                  <a:pt x="1849" y="1670"/>
                </a:lnTo>
                <a:lnTo>
                  <a:pt x="1898" y="1707"/>
                </a:lnTo>
                <a:lnTo>
                  <a:pt x="1944" y="1743"/>
                </a:lnTo>
                <a:lnTo>
                  <a:pt x="1987" y="1780"/>
                </a:lnTo>
                <a:lnTo>
                  <a:pt x="2028" y="1814"/>
                </a:lnTo>
                <a:lnTo>
                  <a:pt x="2066" y="1848"/>
                </a:lnTo>
                <a:lnTo>
                  <a:pt x="2100" y="1881"/>
                </a:lnTo>
                <a:lnTo>
                  <a:pt x="2133" y="1913"/>
                </a:lnTo>
                <a:lnTo>
                  <a:pt x="2163" y="1944"/>
                </a:lnTo>
                <a:lnTo>
                  <a:pt x="2190" y="1973"/>
                </a:lnTo>
                <a:lnTo>
                  <a:pt x="2214" y="2001"/>
                </a:lnTo>
                <a:lnTo>
                  <a:pt x="2255" y="2050"/>
                </a:lnTo>
                <a:lnTo>
                  <a:pt x="2286" y="2091"/>
                </a:lnTo>
                <a:lnTo>
                  <a:pt x="2308" y="2123"/>
                </a:lnTo>
                <a:lnTo>
                  <a:pt x="2326" y="2149"/>
                </a:lnTo>
                <a:lnTo>
                  <a:pt x="2332" y="2158"/>
                </a:lnTo>
                <a:lnTo>
                  <a:pt x="2340" y="2171"/>
                </a:lnTo>
                <a:lnTo>
                  <a:pt x="2350" y="2188"/>
                </a:lnTo>
                <a:lnTo>
                  <a:pt x="2361" y="2209"/>
                </a:lnTo>
                <a:lnTo>
                  <a:pt x="2372" y="2232"/>
                </a:lnTo>
                <a:lnTo>
                  <a:pt x="2382" y="2260"/>
                </a:lnTo>
                <a:lnTo>
                  <a:pt x="2392" y="2291"/>
                </a:lnTo>
                <a:lnTo>
                  <a:pt x="2395" y="2307"/>
                </a:lnTo>
                <a:lnTo>
                  <a:pt x="2399" y="2324"/>
                </a:lnTo>
                <a:lnTo>
                  <a:pt x="2402" y="2341"/>
                </a:lnTo>
                <a:lnTo>
                  <a:pt x="2403" y="2359"/>
                </a:lnTo>
                <a:lnTo>
                  <a:pt x="2404" y="2378"/>
                </a:lnTo>
                <a:lnTo>
                  <a:pt x="2404" y="2397"/>
                </a:lnTo>
                <a:lnTo>
                  <a:pt x="2402" y="2417"/>
                </a:lnTo>
                <a:lnTo>
                  <a:pt x="2399" y="2437"/>
                </a:lnTo>
                <a:lnTo>
                  <a:pt x="2395" y="2456"/>
                </a:lnTo>
                <a:lnTo>
                  <a:pt x="2391" y="2477"/>
                </a:lnTo>
                <a:lnTo>
                  <a:pt x="2384" y="2498"/>
                </a:lnTo>
                <a:lnTo>
                  <a:pt x="2376" y="2519"/>
                </a:lnTo>
                <a:lnTo>
                  <a:pt x="2366" y="2540"/>
                </a:lnTo>
                <a:lnTo>
                  <a:pt x="2354" y="2560"/>
                </a:lnTo>
                <a:lnTo>
                  <a:pt x="2340" y="2582"/>
                </a:lnTo>
                <a:lnTo>
                  <a:pt x="2326" y="2603"/>
                </a:lnTo>
                <a:close/>
                <a:moveTo>
                  <a:pt x="3424" y="2603"/>
                </a:moveTo>
                <a:lnTo>
                  <a:pt x="3424" y="2603"/>
                </a:lnTo>
                <a:lnTo>
                  <a:pt x="3408" y="2582"/>
                </a:lnTo>
                <a:lnTo>
                  <a:pt x="3395" y="2560"/>
                </a:lnTo>
                <a:lnTo>
                  <a:pt x="3382" y="2540"/>
                </a:lnTo>
                <a:lnTo>
                  <a:pt x="3372" y="2519"/>
                </a:lnTo>
                <a:lnTo>
                  <a:pt x="3364" y="2498"/>
                </a:lnTo>
                <a:lnTo>
                  <a:pt x="3358" y="2477"/>
                </a:lnTo>
                <a:lnTo>
                  <a:pt x="3353" y="2456"/>
                </a:lnTo>
                <a:lnTo>
                  <a:pt x="3349" y="2437"/>
                </a:lnTo>
                <a:lnTo>
                  <a:pt x="3347" y="2417"/>
                </a:lnTo>
                <a:lnTo>
                  <a:pt x="3345" y="2397"/>
                </a:lnTo>
                <a:lnTo>
                  <a:pt x="3345" y="2378"/>
                </a:lnTo>
                <a:lnTo>
                  <a:pt x="3345" y="2359"/>
                </a:lnTo>
                <a:lnTo>
                  <a:pt x="3348" y="2341"/>
                </a:lnTo>
                <a:lnTo>
                  <a:pt x="3350" y="2324"/>
                </a:lnTo>
                <a:lnTo>
                  <a:pt x="3353" y="2307"/>
                </a:lnTo>
                <a:lnTo>
                  <a:pt x="3358" y="2291"/>
                </a:lnTo>
                <a:lnTo>
                  <a:pt x="3366" y="2260"/>
                </a:lnTo>
                <a:lnTo>
                  <a:pt x="3377" y="2232"/>
                </a:lnTo>
                <a:lnTo>
                  <a:pt x="3388" y="2209"/>
                </a:lnTo>
                <a:lnTo>
                  <a:pt x="3398" y="2188"/>
                </a:lnTo>
                <a:lnTo>
                  <a:pt x="3408" y="2171"/>
                </a:lnTo>
                <a:lnTo>
                  <a:pt x="3417" y="2158"/>
                </a:lnTo>
                <a:lnTo>
                  <a:pt x="3424" y="2149"/>
                </a:lnTo>
                <a:lnTo>
                  <a:pt x="3441" y="2123"/>
                </a:lnTo>
                <a:lnTo>
                  <a:pt x="3463" y="2091"/>
                </a:lnTo>
                <a:lnTo>
                  <a:pt x="3494" y="2050"/>
                </a:lnTo>
                <a:lnTo>
                  <a:pt x="3535" y="2001"/>
                </a:lnTo>
                <a:lnTo>
                  <a:pt x="3560" y="1973"/>
                </a:lnTo>
                <a:lnTo>
                  <a:pt x="3586" y="1944"/>
                </a:lnTo>
                <a:lnTo>
                  <a:pt x="3616" y="1913"/>
                </a:lnTo>
                <a:lnTo>
                  <a:pt x="3648" y="1881"/>
                </a:lnTo>
                <a:lnTo>
                  <a:pt x="3683" y="1848"/>
                </a:lnTo>
                <a:lnTo>
                  <a:pt x="3721" y="1814"/>
                </a:lnTo>
                <a:lnTo>
                  <a:pt x="3761" y="1780"/>
                </a:lnTo>
                <a:lnTo>
                  <a:pt x="3804" y="1743"/>
                </a:lnTo>
                <a:lnTo>
                  <a:pt x="3850" y="1707"/>
                </a:lnTo>
                <a:lnTo>
                  <a:pt x="3900" y="1670"/>
                </a:lnTo>
                <a:lnTo>
                  <a:pt x="3952" y="1634"/>
                </a:lnTo>
                <a:lnTo>
                  <a:pt x="4007" y="1597"/>
                </a:lnTo>
                <a:lnTo>
                  <a:pt x="4065" y="1560"/>
                </a:lnTo>
                <a:lnTo>
                  <a:pt x="4126" y="1525"/>
                </a:lnTo>
                <a:lnTo>
                  <a:pt x="4191" y="1489"/>
                </a:lnTo>
                <a:lnTo>
                  <a:pt x="4259" y="1454"/>
                </a:lnTo>
                <a:lnTo>
                  <a:pt x="4330" y="1419"/>
                </a:lnTo>
                <a:lnTo>
                  <a:pt x="4403" y="1386"/>
                </a:lnTo>
                <a:lnTo>
                  <a:pt x="4481" y="1354"/>
                </a:lnTo>
                <a:lnTo>
                  <a:pt x="4561" y="1324"/>
                </a:lnTo>
                <a:lnTo>
                  <a:pt x="4646" y="1294"/>
                </a:lnTo>
                <a:lnTo>
                  <a:pt x="4734" y="1266"/>
                </a:lnTo>
                <a:lnTo>
                  <a:pt x="4734" y="1293"/>
                </a:lnTo>
                <a:lnTo>
                  <a:pt x="4736" y="1366"/>
                </a:lnTo>
                <a:lnTo>
                  <a:pt x="4736" y="1418"/>
                </a:lnTo>
                <a:lnTo>
                  <a:pt x="4733" y="1479"/>
                </a:lnTo>
                <a:lnTo>
                  <a:pt x="4731" y="1547"/>
                </a:lnTo>
                <a:lnTo>
                  <a:pt x="4727" y="1621"/>
                </a:lnTo>
                <a:lnTo>
                  <a:pt x="4721" y="1701"/>
                </a:lnTo>
                <a:lnTo>
                  <a:pt x="4713" y="1786"/>
                </a:lnTo>
                <a:lnTo>
                  <a:pt x="4702" y="1873"/>
                </a:lnTo>
                <a:lnTo>
                  <a:pt x="4690" y="1963"/>
                </a:lnTo>
                <a:lnTo>
                  <a:pt x="4683" y="2009"/>
                </a:lnTo>
                <a:lnTo>
                  <a:pt x="4674" y="2054"/>
                </a:lnTo>
                <a:lnTo>
                  <a:pt x="4666" y="2100"/>
                </a:lnTo>
                <a:lnTo>
                  <a:pt x="4655" y="2145"/>
                </a:lnTo>
                <a:lnTo>
                  <a:pt x="4645" y="2190"/>
                </a:lnTo>
                <a:lnTo>
                  <a:pt x="4633" y="2236"/>
                </a:lnTo>
                <a:lnTo>
                  <a:pt x="4620" y="2280"/>
                </a:lnTo>
                <a:lnTo>
                  <a:pt x="4606" y="2324"/>
                </a:lnTo>
                <a:lnTo>
                  <a:pt x="4591" y="2367"/>
                </a:lnTo>
                <a:lnTo>
                  <a:pt x="4575" y="2410"/>
                </a:lnTo>
                <a:lnTo>
                  <a:pt x="4559" y="2450"/>
                </a:lnTo>
                <a:lnTo>
                  <a:pt x="4541" y="2491"/>
                </a:lnTo>
                <a:lnTo>
                  <a:pt x="4521" y="2530"/>
                </a:lnTo>
                <a:lnTo>
                  <a:pt x="4500" y="2567"/>
                </a:lnTo>
                <a:lnTo>
                  <a:pt x="4479" y="2602"/>
                </a:lnTo>
                <a:lnTo>
                  <a:pt x="4456" y="2636"/>
                </a:lnTo>
                <a:lnTo>
                  <a:pt x="4432" y="2668"/>
                </a:lnTo>
                <a:lnTo>
                  <a:pt x="4406" y="2699"/>
                </a:lnTo>
                <a:lnTo>
                  <a:pt x="4379" y="2727"/>
                </a:lnTo>
                <a:lnTo>
                  <a:pt x="4351" y="2753"/>
                </a:lnTo>
                <a:lnTo>
                  <a:pt x="4320" y="2776"/>
                </a:lnTo>
                <a:lnTo>
                  <a:pt x="4305" y="2787"/>
                </a:lnTo>
                <a:lnTo>
                  <a:pt x="4289" y="2798"/>
                </a:lnTo>
                <a:lnTo>
                  <a:pt x="4272" y="2808"/>
                </a:lnTo>
                <a:lnTo>
                  <a:pt x="4256" y="2817"/>
                </a:lnTo>
                <a:lnTo>
                  <a:pt x="4239" y="2825"/>
                </a:lnTo>
                <a:lnTo>
                  <a:pt x="4222" y="2833"/>
                </a:lnTo>
                <a:lnTo>
                  <a:pt x="4204" y="2839"/>
                </a:lnTo>
                <a:lnTo>
                  <a:pt x="4185" y="2845"/>
                </a:lnTo>
                <a:lnTo>
                  <a:pt x="4167" y="2851"/>
                </a:lnTo>
                <a:lnTo>
                  <a:pt x="4147" y="2855"/>
                </a:lnTo>
                <a:lnTo>
                  <a:pt x="4128" y="2858"/>
                </a:lnTo>
                <a:lnTo>
                  <a:pt x="4108" y="2862"/>
                </a:lnTo>
                <a:lnTo>
                  <a:pt x="4087" y="2864"/>
                </a:lnTo>
                <a:lnTo>
                  <a:pt x="4066" y="2866"/>
                </a:lnTo>
                <a:lnTo>
                  <a:pt x="4045" y="2866"/>
                </a:lnTo>
                <a:lnTo>
                  <a:pt x="4023" y="2866"/>
                </a:lnTo>
                <a:lnTo>
                  <a:pt x="4001" y="2864"/>
                </a:lnTo>
                <a:lnTo>
                  <a:pt x="3979" y="2862"/>
                </a:lnTo>
                <a:lnTo>
                  <a:pt x="3956" y="2858"/>
                </a:lnTo>
                <a:lnTo>
                  <a:pt x="3933" y="2855"/>
                </a:lnTo>
                <a:lnTo>
                  <a:pt x="3908" y="2850"/>
                </a:lnTo>
                <a:lnTo>
                  <a:pt x="3884" y="2844"/>
                </a:lnTo>
                <a:lnTo>
                  <a:pt x="3859" y="2837"/>
                </a:lnTo>
                <a:lnTo>
                  <a:pt x="3833" y="2829"/>
                </a:lnTo>
                <a:lnTo>
                  <a:pt x="3808" y="2820"/>
                </a:lnTo>
                <a:lnTo>
                  <a:pt x="3781" y="2810"/>
                </a:lnTo>
                <a:lnTo>
                  <a:pt x="3754" y="2799"/>
                </a:lnTo>
                <a:lnTo>
                  <a:pt x="3727" y="2787"/>
                </a:lnTo>
                <a:lnTo>
                  <a:pt x="3698" y="2774"/>
                </a:lnTo>
                <a:lnTo>
                  <a:pt x="3670" y="2759"/>
                </a:lnTo>
                <a:lnTo>
                  <a:pt x="3641" y="2744"/>
                </a:lnTo>
                <a:lnTo>
                  <a:pt x="3611" y="2727"/>
                </a:lnTo>
                <a:lnTo>
                  <a:pt x="3551" y="2690"/>
                </a:lnTo>
                <a:lnTo>
                  <a:pt x="3489" y="2650"/>
                </a:lnTo>
                <a:lnTo>
                  <a:pt x="3424" y="2603"/>
                </a:lnTo>
                <a:close/>
              </a:path>
            </a:pathLst>
          </a:custGeom>
          <a:solidFill>
            <a:srgbClr val="FF4B4B"/>
          </a:solidFill>
          <a:ln>
            <a:noFill/>
          </a:ln>
          <a:effectLst>
            <a:innerShdw blurRad="63500" dist="50800" dir="13500000">
              <a:prstClr val="black">
                <a:alpha val="50000"/>
              </a:prstClr>
            </a:inn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8" name="KSO_Shape"/>
          <p:cNvSpPr/>
          <p:nvPr/>
        </p:nvSpPr>
        <p:spPr bwMode="auto">
          <a:xfrm>
            <a:off x="4090390" y="1810634"/>
            <a:ext cx="701960" cy="434045"/>
          </a:xfrm>
          <a:custGeom>
            <a:avLst/>
            <a:gdLst>
              <a:gd name="T0" fmla="*/ 1066662 w 2063518"/>
              <a:gd name="T1" fmla="*/ 654802 h 1276454"/>
              <a:gd name="T2" fmla="*/ 1500594 w 2063518"/>
              <a:gd name="T3" fmla="*/ 654802 h 1276454"/>
              <a:gd name="T4" fmla="*/ 1255790 w 2063518"/>
              <a:gd name="T5" fmla="*/ 314944 h 1276454"/>
              <a:gd name="T6" fmla="*/ 1323568 w 2063518"/>
              <a:gd name="T7" fmla="*/ 383500 h 1276454"/>
              <a:gd name="T8" fmla="*/ 1481023 w 2063518"/>
              <a:gd name="T9" fmla="*/ 376582 h 1276454"/>
              <a:gd name="T10" fmla="*/ 1488825 w 2063518"/>
              <a:gd name="T11" fmla="*/ 472615 h 1276454"/>
              <a:gd name="T12" fmla="*/ 1613893 w 2063518"/>
              <a:gd name="T13" fmla="*/ 568404 h 1276454"/>
              <a:gd name="T14" fmla="*/ 1558067 w 2063518"/>
              <a:gd name="T15" fmla="*/ 646977 h 1276454"/>
              <a:gd name="T16" fmla="*/ 1592227 w 2063518"/>
              <a:gd name="T17" fmla="*/ 800652 h 1276454"/>
              <a:gd name="T18" fmla="*/ 1498897 w 2063518"/>
              <a:gd name="T19" fmla="*/ 825001 h 1276454"/>
              <a:gd name="T20" fmla="*/ 1426167 w 2063518"/>
              <a:gd name="T21" fmla="*/ 964655 h 1276454"/>
              <a:gd name="T22" fmla="*/ 1339000 w 2063518"/>
              <a:gd name="T23" fmla="*/ 923387 h 1276454"/>
              <a:gd name="T24" fmla="*/ 1193410 w 2063518"/>
              <a:gd name="T25" fmla="*/ 983675 h 1276454"/>
              <a:gd name="T26" fmla="*/ 1153195 w 2063518"/>
              <a:gd name="T27" fmla="*/ 896101 h 1276454"/>
              <a:gd name="T28" fmla="*/ 1002868 w 2063518"/>
              <a:gd name="T29" fmla="*/ 848812 h 1276454"/>
              <a:gd name="T30" fmla="*/ 1028421 w 2063518"/>
              <a:gd name="T31" fmla="*/ 755906 h 1276454"/>
              <a:gd name="T32" fmla="*/ 943696 w 2063518"/>
              <a:gd name="T33" fmla="*/ 623169 h 1276454"/>
              <a:gd name="T34" fmla="*/ 1023061 w 2063518"/>
              <a:gd name="T35" fmla="*/ 568405 h 1276454"/>
              <a:gd name="T36" fmla="*/ 1043583 w 2063518"/>
              <a:gd name="T37" fmla="*/ 412329 h 1276454"/>
              <a:gd name="T38" fmla="*/ 1139624 w 2063518"/>
              <a:gd name="T39" fmla="*/ 421330 h 1276454"/>
              <a:gd name="T40" fmla="*/ 1255790 w 2063518"/>
              <a:gd name="T41" fmla="*/ 314944 h 1276454"/>
              <a:gd name="T42" fmla="*/ 184450 w 2063518"/>
              <a:gd name="T43" fmla="*/ 509786 h 1276454"/>
              <a:gd name="T44" fmla="*/ 835347 w 2063518"/>
              <a:gd name="T45" fmla="*/ 509786 h 1276454"/>
              <a:gd name="T46" fmla="*/ 468140 w 2063518"/>
              <a:gd name="T47" fmla="*/ 0 h 1276454"/>
              <a:gd name="T48" fmla="*/ 569807 w 2063518"/>
              <a:gd name="T49" fmla="*/ 102832 h 1276454"/>
              <a:gd name="T50" fmla="*/ 805989 w 2063518"/>
              <a:gd name="T51" fmla="*/ 92457 h 1276454"/>
              <a:gd name="T52" fmla="*/ 817693 w 2063518"/>
              <a:gd name="T53" fmla="*/ 236505 h 1276454"/>
              <a:gd name="T54" fmla="*/ 1005294 w 2063518"/>
              <a:gd name="T55" fmla="*/ 380190 h 1276454"/>
              <a:gd name="T56" fmla="*/ 921557 w 2063518"/>
              <a:gd name="T57" fmla="*/ 498048 h 1276454"/>
              <a:gd name="T58" fmla="*/ 972798 w 2063518"/>
              <a:gd name="T59" fmla="*/ 728561 h 1276454"/>
              <a:gd name="T60" fmla="*/ 832801 w 2063518"/>
              <a:gd name="T61" fmla="*/ 765085 h 1276454"/>
              <a:gd name="T62" fmla="*/ 723706 w 2063518"/>
              <a:gd name="T63" fmla="*/ 974565 h 1276454"/>
              <a:gd name="T64" fmla="*/ 592956 w 2063518"/>
              <a:gd name="T65" fmla="*/ 912666 h 1276454"/>
              <a:gd name="T66" fmla="*/ 374570 w 2063518"/>
              <a:gd name="T67" fmla="*/ 1003096 h 1276454"/>
              <a:gd name="T68" fmla="*/ 314247 w 2063518"/>
              <a:gd name="T69" fmla="*/ 871734 h 1276454"/>
              <a:gd name="T70" fmla="*/ 88757 w 2063518"/>
              <a:gd name="T71" fmla="*/ 800802 h 1276454"/>
              <a:gd name="T72" fmla="*/ 127086 w 2063518"/>
              <a:gd name="T73" fmla="*/ 661445 h 1276454"/>
              <a:gd name="T74" fmla="*/ 0 w 2063518"/>
              <a:gd name="T75" fmla="*/ 462338 h 1276454"/>
              <a:gd name="T76" fmla="*/ 119047 w 2063518"/>
              <a:gd name="T77" fmla="*/ 380191 h 1276454"/>
              <a:gd name="T78" fmla="*/ 149829 w 2063518"/>
              <a:gd name="T79" fmla="*/ 146078 h 1276454"/>
              <a:gd name="T80" fmla="*/ 293892 w 2063518"/>
              <a:gd name="T81" fmla="*/ 159579 h 1276454"/>
              <a:gd name="T82" fmla="*/ 468140 w 2063518"/>
              <a:gd name="T83" fmla="*/ 0 h 12764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063518" h="1276454">
                <a:moveTo>
                  <a:pt x="1631470" y="557485"/>
                </a:moveTo>
                <a:cubicBezTo>
                  <a:pt x="1479172" y="557485"/>
                  <a:pt x="1355710" y="680947"/>
                  <a:pt x="1355710" y="833245"/>
                </a:cubicBezTo>
                <a:cubicBezTo>
                  <a:pt x="1355710" y="985543"/>
                  <a:pt x="1479172" y="1109005"/>
                  <a:pt x="1631470" y="1109005"/>
                </a:cubicBezTo>
                <a:cubicBezTo>
                  <a:pt x="1783768" y="1109005"/>
                  <a:pt x="1907230" y="985543"/>
                  <a:pt x="1907230" y="833245"/>
                </a:cubicBezTo>
                <a:cubicBezTo>
                  <a:pt x="1907230" y="680947"/>
                  <a:pt x="1783768" y="557485"/>
                  <a:pt x="1631470" y="557485"/>
                </a:cubicBezTo>
                <a:close/>
                <a:moveTo>
                  <a:pt x="1596087" y="400771"/>
                </a:moveTo>
                <a:lnTo>
                  <a:pt x="1666853" y="400771"/>
                </a:lnTo>
                <a:lnTo>
                  <a:pt x="1682233" y="488008"/>
                </a:lnTo>
                <a:cubicBezTo>
                  <a:pt x="1729134" y="494904"/>
                  <a:pt x="1774137" y="511284"/>
                  <a:pt x="1814498" y="536149"/>
                </a:cubicBezTo>
                <a:lnTo>
                  <a:pt x="1882355" y="479207"/>
                </a:lnTo>
                <a:lnTo>
                  <a:pt x="1936564" y="524695"/>
                </a:lnTo>
                <a:lnTo>
                  <a:pt x="1892271" y="601408"/>
                </a:lnTo>
                <a:cubicBezTo>
                  <a:pt x="1923766" y="636838"/>
                  <a:pt x="1947711" y="678313"/>
                  <a:pt x="1962647" y="723304"/>
                </a:cubicBezTo>
                <a:lnTo>
                  <a:pt x="2051230" y="723302"/>
                </a:lnTo>
                <a:lnTo>
                  <a:pt x="2063518" y="792992"/>
                </a:lnTo>
                <a:lnTo>
                  <a:pt x="1980277" y="823287"/>
                </a:lnTo>
                <a:cubicBezTo>
                  <a:pt x="1981630" y="870672"/>
                  <a:pt x="1973314" y="917837"/>
                  <a:pt x="1955836" y="961902"/>
                </a:cubicBezTo>
                <a:lnTo>
                  <a:pt x="2023695" y="1018840"/>
                </a:lnTo>
                <a:lnTo>
                  <a:pt x="1988313" y="1080125"/>
                </a:lnTo>
                <a:lnTo>
                  <a:pt x="1905073" y="1049826"/>
                </a:lnTo>
                <a:cubicBezTo>
                  <a:pt x="1875651" y="1086995"/>
                  <a:pt x="1838963" y="1117779"/>
                  <a:pt x="1797250" y="1140300"/>
                </a:cubicBezTo>
                <a:lnTo>
                  <a:pt x="1812635" y="1227537"/>
                </a:lnTo>
                <a:lnTo>
                  <a:pt x="1746136" y="1251740"/>
                </a:lnTo>
                <a:lnTo>
                  <a:pt x="1701847" y="1175024"/>
                </a:lnTo>
                <a:cubicBezTo>
                  <a:pt x="1655416" y="1184585"/>
                  <a:pt x="1607524" y="1184585"/>
                  <a:pt x="1561093" y="1175024"/>
                </a:cubicBezTo>
                <a:lnTo>
                  <a:pt x="1516804" y="1251740"/>
                </a:lnTo>
                <a:lnTo>
                  <a:pt x="1450306" y="1227537"/>
                </a:lnTo>
                <a:lnTo>
                  <a:pt x="1465691" y="1140300"/>
                </a:lnTo>
                <a:cubicBezTo>
                  <a:pt x="1423978" y="1117779"/>
                  <a:pt x="1387290" y="1086995"/>
                  <a:pt x="1357868" y="1049826"/>
                </a:cubicBezTo>
                <a:lnTo>
                  <a:pt x="1274628" y="1080125"/>
                </a:lnTo>
                <a:lnTo>
                  <a:pt x="1239245" y="1018840"/>
                </a:lnTo>
                <a:lnTo>
                  <a:pt x="1307105" y="961902"/>
                </a:lnTo>
                <a:cubicBezTo>
                  <a:pt x="1289627" y="917837"/>
                  <a:pt x="1281310" y="870672"/>
                  <a:pt x="1282663" y="823287"/>
                </a:cubicBezTo>
                <a:lnTo>
                  <a:pt x="1199422" y="792992"/>
                </a:lnTo>
                <a:lnTo>
                  <a:pt x="1211710" y="723302"/>
                </a:lnTo>
                <a:lnTo>
                  <a:pt x="1300293" y="723304"/>
                </a:lnTo>
                <a:cubicBezTo>
                  <a:pt x="1315229" y="678313"/>
                  <a:pt x="1339174" y="636838"/>
                  <a:pt x="1370670" y="601408"/>
                </a:cubicBezTo>
                <a:lnTo>
                  <a:pt x="1326376" y="524695"/>
                </a:lnTo>
                <a:lnTo>
                  <a:pt x="1380586" y="479207"/>
                </a:lnTo>
                <a:lnTo>
                  <a:pt x="1448443" y="536149"/>
                </a:lnTo>
                <a:cubicBezTo>
                  <a:pt x="1488803" y="511284"/>
                  <a:pt x="1533807" y="494905"/>
                  <a:pt x="1580707" y="488008"/>
                </a:cubicBezTo>
                <a:lnTo>
                  <a:pt x="1596087" y="400771"/>
                </a:lnTo>
                <a:close/>
                <a:moveTo>
                  <a:pt x="648072" y="235071"/>
                </a:moveTo>
                <a:cubicBezTo>
                  <a:pt x="419625" y="235071"/>
                  <a:pt x="234432" y="420264"/>
                  <a:pt x="234432" y="648711"/>
                </a:cubicBezTo>
                <a:cubicBezTo>
                  <a:pt x="234432" y="877158"/>
                  <a:pt x="419625" y="1062352"/>
                  <a:pt x="648072" y="1062352"/>
                </a:cubicBezTo>
                <a:cubicBezTo>
                  <a:pt x="876519" y="1062352"/>
                  <a:pt x="1061712" y="877158"/>
                  <a:pt x="1061712" y="648711"/>
                </a:cubicBezTo>
                <a:cubicBezTo>
                  <a:pt x="1061712" y="420264"/>
                  <a:pt x="876519" y="235071"/>
                  <a:pt x="648072" y="235071"/>
                </a:cubicBezTo>
                <a:close/>
                <a:moveTo>
                  <a:pt x="594998" y="0"/>
                </a:moveTo>
                <a:lnTo>
                  <a:pt x="701146" y="0"/>
                </a:lnTo>
                <a:lnTo>
                  <a:pt x="724216" y="130856"/>
                </a:lnTo>
                <a:cubicBezTo>
                  <a:pt x="794567" y="141200"/>
                  <a:pt x="862072" y="165770"/>
                  <a:pt x="922614" y="203067"/>
                </a:cubicBezTo>
                <a:lnTo>
                  <a:pt x="1024399" y="117654"/>
                </a:lnTo>
                <a:lnTo>
                  <a:pt x="1105713" y="185886"/>
                </a:lnTo>
                <a:lnTo>
                  <a:pt x="1039273" y="300956"/>
                </a:lnTo>
                <a:cubicBezTo>
                  <a:pt x="1086516" y="354101"/>
                  <a:pt x="1122434" y="416314"/>
                  <a:pt x="1144837" y="483799"/>
                </a:cubicBezTo>
                <a:lnTo>
                  <a:pt x="1277712" y="483796"/>
                </a:lnTo>
                <a:lnTo>
                  <a:pt x="1296144" y="588332"/>
                </a:lnTo>
                <a:lnTo>
                  <a:pt x="1171283" y="633774"/>
                </a:lnTo>
                <a:cubicBezTo>
                  <a:pt x="1173312" y="704852"/>
                  <a:pt x="1160838" y="775599"/>
                  <a:pt x="1134620" y="841697"/>
                </a:cubicBezTo>
                <a:lnTo>
                  <a:pt x="1236410" y="927104"/>
                </a:lnTo>
                <a:lnTo>
                  <a:pt x="1183336" y="1019032"/>
                </a:lnTo>
                <a:lnTo>
                  <a:pt x="1058476" y="973583"/>
                </a:lnTo>
                <a:cubicBezTo>
                  <a:pt x="1014343" y="1029336"/>
                  <a:pt x="959312" y="1075513"/>
                  <a:pt x="896742" y="1109294"/>
                </a:cubicBezTo>
                <a:lnTo>
                  <a:pt x="919819" y="1240149"/>
                </a:lnTo>
                <a:lnTo>
                  <a:pt x="820071" y="1276454"/>
                </a:lnTo>
                <a:lnTo>
                  <a:pt x="753637" y="1161380"/>
                </a:lnTo>
                <a:cubicBezTo>
                  <a:pt x="683991" y="1175721"/>
                  <a:pt x="612153" y="1175721"/>
                  <a:pt x="542507" y="1161380"/>
                </a:cubicBezTo>
                <a:lnTo>
                  <a:pt x="476073" y="1276454"/>
                </a:lnTo>
                <a:lnTo>
                  <a:pt x="376326" y="1240149"/>
                </a:lnTo>
                <a:lnTo>
                  <a:pt x="399403" y="1109294"/>
                </a:lnTo>
                <a:cubicBezTo>
                  <a:pt x="336833" y="1075513"/>
                  <a:pt x="281802" y="1029336"/>
                  <a:pt x="237669" y="973583"/>
                </a:cubicBezTo>
                <a:lnTo>
                  <a:pt x="112809" y="1019032"/>
                </a:lnTo>
                <a:lnTo>
                  <a:pt x="59735" y="927104"/>
                </a:lnTo>
                <a:lnTo>
                  <a:pt x="161524" y="841697"/>
                </a:lnTo>
                <a:cubicBezTo>
                  <a:pt x="135307" y="775599"/>
                  <a:pt x="122832" y="704852"/>
                  <a:pt x="124862" y="633774"/>
                </a:cubicBezTo>
                <a:lnTo>
                  <a:pt x="0" y="588332"/>
                </a:lnTo>
                <a:lnTo>
                  <a:pt x="18432" y="483796"/>
                </a:lnTo>
                <a:lnTo>
                  <a:pt x="151306" y="483799"/>
                </a:lnTo>
                <a:cubicBezTo>
                  <a:pt x="173710" y="416314"/>
                  <a:pt x="209628" y="354100"/>
                  <a:pt x="256871" y="300956"/>
                </a:cubicBezTo>
                <a:lnTo>
                  <a:pt x="190431" y="185886"/>
                </a:lnTo>
                <a:lnTo>
                  <a:pt x="271746" y="117654"/>
                </a:lnTo>
                <a:lnTo>
                  <a:pt x="373531" y="203067"/>
                </a:lnTo>
                <a:cubicBezTo>
                  <a:pt x="434072" y="165770"/>
                  <a:pt x="501577" y="141200"/>
                  <a:pt x="571928" y="130856"/>
                </a:cubicBezTo>
                <a:lnTo>
                  <a:pt x="594998" y="0"/>
                </a:lnTo>
                <a:close/>
              </a:path>
            </a:pathLst>
          </a:custGeom>
          <a:solidFill>
            <a:srgbClr val="FF4B4B"/>
          </a:solidFill>
          <a:ln>
            <a:noFill/>
          </a:ln>
          <a:effectLst>
            <a:innerShdw blurRad="63500" dist="50800" dir="13500000">
              <a:prstClr val="black">
                <a:alpha val="50000"/>
              </a:prstClr>
            </a:innerShdw>
          </a:effectLst>
        </p:spPr>
        <p:txBody>
          <a:bodyPr lIns="501445" tIns="575655" rIns="501445" bIns="614746"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9" name="KSO_Shape"/>
          <p:cNvSpPr/>
          <p:nvPr/>
        </p:nvSpPr>
        <p:spPr>
          <a:xfrm>
            <a:off x="5539461" y="4584557"/>
            <a:ext cx="501935" cy="585916"/>
          </a:xfrm>
          <a:custGeom>
            <a:avLst/>
            <a:gdLst>
              <a:gd name="connsiteX0" fmla="*/ 1638300 w 4396363"/>
              <a:gd name="connsiteY0" fmla="*/ 558403 h 5128349"/>
              <a:gd name="connsiteX1" fmla="*/ 558403 w 4396363"/>
              <a:gd name="connsiteY1" fmla="*/ 1638300 h 5128349"/>
              <a:gd name="connsiteX2" fmla="*/ 1638300 w 4396363"/>
              <a:gd name="connsiteY2" fmla="*/ 2718197 h 5128349"/>
              <a:gd name="connsiteX3" fmla="*/ 2718197 w 4396363"/>
              <a:gd name="connsiteY3" fmla="*/ 1638300 h 5128349"/>
              <a:gd name="connsiteX4" fmla="*/ 1638300 w 4396363"/>
              <a:gd name="connsiteY4" fmla="*/ 558403 h 5128349"/>
              <a:gd name="connsiteX5" fmla="*/ 1638300 w 4396363"/>
              <a:gd name="connsiteY5" fmla="*/ 0 h 5128349"/>
              <a:gd name="connsiteX6" fmla="*/ 3276600 w 4396363"/>
              <a:gd name="connsiteY6" fmla="*/ 1638300 h 5128349"/>
              <a:gd name="connsiteX7" fmla="*/ 2902492 w 4396363"/>
              <a:gd name="connsiteY7" fmla="*/ 2680411 h 5128349"/>
              <a:gd name="connsiteX8" fmla="*/ 2816386 w 4396363"/>
              <a:gd name="connsiteY8" fmla="*/ 2775151 h 5128349"/>
              <a:gd name="connsiteX9" fmla="*/ 2928393 w 4396363"/>
              <a:gd name="connsiteY9" fmla="*/ 2923790 h 5128349"/>
              <a:gd name="connsiteX10" fmla="*/ 2942554 w 4396363"/>
              <a:gd name="connsiteY10" fmla="*/ 2913119 h 5128349"/>
              <a:gd name="connsiteX11" fmla="*/ 3136485 w 4396363"/>
              <a:gd name="connsiteY11" fmla="*/ 2942400 h 5128349"/>
              <a:gd name="connsiteX12" fmla="*/ 4367683 w 4396363"/>
              <a:gd name="connsiteY12" fmla="*/ 4576254 h 5128349"/>
              <a:gd name="connsiteX13" fmla="*/ 4342375 w 4396363"/>
              <a:gd name="connsiteY13" fmla="*/ 4770744 h 5128349"/>
              <a:gd name="connsiteX14" fmla="*/ 3903910 w 4396363"/>
              <a:gd name="connsiteY14" fmla="*/ 5101151 h 5128349"/>
              <a:gd name="connsiteX15" fmla="*/ 3709978 w 4396363"/>
              <a:gd name="connsiteY15" fmla="*/ 5071870 h 5128349"/>
              <a:gd name="connsiteX16" fmla="*/ 2478781 w 4396363"/>
              <a:gd name="connsiteY16" fmla="*/ 3438015 h 5128349"/>
              <a:gd name="connsiteX17" fmla="*/ 2504089 w 4396363"/>
              <a:gd name="connsiteY17" fmla="*/ 3243526 h 5128349"/>
              <a:gd name="connsiteX18" fmla="*/ 2518249 w 4396363"/>
              <a:gd name="connsiteY18" fmla="*/ 3232855 h 5128349"/>
              <a:gd name="connsiteX19" fmla="*/ 2406738 w 4396363"/>
              <a:gd name="connsiteY19" fmla="*/ 3084875 h 5128349"/>
              <a:gd name="connsiteX20" fmla="*/ 2276001 w 4396363"/>
              <a:gd name="connsiteY20" fmla="*/ 3147854 h 5128349"/>
              <a:gd name="connsiteX21" fmla="*/ 1638300 w 4396363"/>
              <a:gd name="connsiteY21" fmla="*/ 3276600 h 5128349"/>
              <a:gd name="connsiteX22" fmla="*/ 0 w 4396363"/>
              <a:gd name="connsiteY22" fmla="*/ 1638300 h 5128349"/>
              <a:gd name="connsiteX23" fmla="*/ 1638300 w 4396363"/>
              <a:gd name="connsiteY23" fmla="*/ 0 h 5128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396363" h="5128349">
                <a:moveTo>
                  <a:pt x="1638300" y="558403"/>
                </a:moveTo>
                <a:cubicBezTo>
                  <a:pt x="1041889" y="558403"/>
                  <a:pt x="558403" y="1041889"/>
                  <a:pt x="558403" y="1638300"/>
                </a:cubicBezTo>
                <a:cubicBezTo>
                  <a:pt x="558403" y="2234711"/>
                  <a:pt x="1041889" y="2718197"/>
                  <a:pt x="1638300" y="2718197"/>
                </a:cubicBezTo>
                <a:cubicBezTo>
                  <a:pt x="2234711" y="2718197"/>
                  <a:pt x="2718197" y="2234711"/>
                  <a:pt x="2718197" y="1638300"/>
                </a:cubicBezTo>
                <a:cubicBezTo>
                  <a:pt x="2718197" y="1041889"/>
                  <a:pt x="2234711" y="558403"/>
                  <a:pt x="1638300" y="558403"/>
                </a:cubicBezTo>
                <a:close/>
                <a:moveTo>
                  <a:pt x="1638300" y="0"/>
                </a:moveTo>
                <a:cubicBezTo>
                  <a:pt x="2543108" y="0"/>
                  <a:pt x="3276600" y="733492"/>
                  <a:pt x="3276600" y="1638300"/>
                </a:cubicBezTo>
                <a:cubicBezTo>
                  <a:pt x="3276600" y="2034154"/>
                  <a:pt x="3136205" y="2397216"/>
                  <a:pt x="2902492" y="2680411"/>
                </a:cubicBezTo>
                <a:lnTo>
                  <a:pt x="2816386" y="2775151"/>
                </a:lnTo>
                <a:lnTo>
                  <a:pt x="2928393" y="2923790"/>
                </a:lnTo>
                <a:lnTo>
                  <a:pt x="2942554" y="2913119"/>
                </a:lnTo>
                <a:cubicBezTo>
                  <a:pt x="3003095" y="2867498"/>
                  <a:pt x="3089921" y="2880607"/>
                  <a:pt x="3136485" y="2942400"/>
                </a:cubicBezTo>
                <a:lnTo>
                  <a:pt x="4367683" y="4576254"/>
                </a:lnTo>
                <a:cubicBezTo>
                  <a:pt x="4414247" y="4638047"/>
                  <a:pt x="4402916" y="4725123"/>
                  <a:pt x="4342375" y="4770744"/>
                </a:cubicBezTo>
                <a:lnTo>
                  <a:pt x="3903910" y="5101151"/>
                </a:lnTo>
                <a:cubicBezTo>
                  <a:pt x="3843369" y="5146772"/>
                  <a:pt x="3756543" y="5133662"/>
                  <a:pt x="3709978" y="5071870"/>
                </a:cubicBezTo>
                <a:lnTo>
                  <a:pt x="2478781" y="3438015"/>
                </a:lnTo>
                <a:cubicBezTo>
                  <a:pt x="2432217" y="3376223"/>
                  <a:pt x="2443548" y="3289147"/>
                  <a:pt x="2504089" y="3243526"/>
                </a:cubicBezTo>
                <a:lnTo>
                  <a:pt x="2518249" y="3232855"/>
                </a:lnTo>
                <a:lnTo>
                  <a:pt x="2406738" y="3084875"/>
                </a:lnTo>
                <a:lnTo>
                  <a:pt x="2276001" y="3147854"/>
                </a:lnTo>
                <a:cubicBezTo>
                  <a:pt x="2079997" y="3230757"/>
                  <a:pt x="1864502" y="3276600"/>
                  <a:pt x="1638300" y="3276600"/>
                </a:cubicBezTo>
                <a:cubicBezTo>
                  <a:pt x="733492" y="3276600"/>
                  <a:pt x="0" y="2543108"/>
                  <a:pt x="0" y="1638300"/>
                </a:cubicBezTo>
                <a:cubicBezTo>
                  <a:pt x="0" y="733492"/>
                  <a:pt x="733492" y="0"/>
                  <a:pt x="1638300" y="0"/>
                </a:cubicBezTo>
                <a:close/>
              </a:path>
            </a:pathLst>
          </a:custGeom>
          <a:solidFill>
            <a:srgbClr val="FF4B4B"/>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KSO_Shape"/>
          <p:cNvSpPr/>
          <p:nvPr/>
        </p:nvSpPr>
        <p:spPr bwMode="auto">
          <a:xfrm>
            <a:off x="6615049" y="3230929"/>
            <a:ext cx="744763" cy="462994"/>
          </a:xfrm>
          <a:custGeom>
            <a:avLst/>
            <a:gdLst>
              <a:gd name="T0" fmla="*/ 1743599 w 5748"/>
              <a:gd name="T1" fmla="*/ 53972 h 3572"/>
              <a:gd name="T2" fmla="*/ 1555352 w 5748"/>
              <a:gd name="T3" fmla="*/ 136421 h 3572"/>
              <a:gd name="T4" fmla="*/ 1394282 w 5748"/>
              <a:gd name="T5" fmla="*/ 225492 h 3572"/>
              <a:gd name="T6" fmla="*/ 1175877 w 5748"/>
              <a:gd name="T7" fmla="*/ 385091 h 3572"/>
              <a:gd name="T8" fmla="*/ 1015801 w 5748"/>
              <a:gd name="T9" fmla="*/ 543035 h 3572"/>
              <a:gd name="T10" fmla="*/ 926649 w 5748"/>
              <a:gd name="T11" fmla="*/ 588398 h 3572"/>
              <a:gd name="T12" fmla="*/ 800378 w 5748"/>
              <a:gd name="T13" fmla="*/ 449328 h 3572"/>
              <a:gd name="T14" fmla="*/ 580979 w 5748"/>
              <a:gd name="T15" fmla="*/ 271849 h 3572"/>
              <a:gd name="T16" fmla="*/ 413612 w 5748"/>
              <a:gd name="T17" fmla="*/ 169202 h 3572"/>
              <a:gd name="T18" fmla="*/ 235639 w 5748"/>
              <a:gd name="T19" fmla="*/ 83442 h 3572"/>
              <a:gd name="T20" fmla="*/ 28834 w 5748"/>
              <a:gd name="T21" fmla="*/ 8278 h 3572"/>
              <a:gd name="T22" fmla="*/ 3314 w 5748"/>
              <a:gd name="T23" fmla="*/ 204963 h 3572"/>
              <a:gd name="T24" fmla="*/ 23531 w 5748"/>
              <a:gd name="T25" fmla="*/ 444031 h 3572"/>
              <a:gd name="T26" fmla="*/ 74901 w 5748"/>
              <a:gd name="T27" fmla="*/ 710250 h 3572"/>
              <a:gd name="T28" fmla="*/ 134888 w 5748"/>
              <a:gd name="T29" fmla="*/ 883425 h 3572"/>
              <a:gd name="T30" fmla="*/ 194543 w 5748"/>
              <a:gd name="T31" fmla="*/ 994350 h 3572"/>
              <a:gd name="T32" fmla="*/ 269113 w 5748"/>
              <a:gd name="T33" fmla="*/ 1084415 h 3572"/>
              <a:gd name="T34" fmla="*/ 360916 w 5748"/>
              <a:gd name="T35" fmla="*/ 1148652 h 3572"/>
              <a:gd name="T36" fmla="*/ 470616 w 5748"/>
              <a:gd name="T37" fmla="*/ 1180770 h 3572"/>
              <a:gd name="T38" fmla="*/ 600864 w 5748"/>
              <a:gd name="T39" fmla="*/ 1173817 h 3572"/>
              <a:gd name="T40" fmla="*/ 752985 w 5748"/>
              <a:gd name="T41" fmla="*/ 1122162 h 3572"/>
              <a:gd name="T42" fmla="*/ 928638 w 5748"/>
              <a:gd name="T43" fmla="*/ 1019846 h 3572"/>
              <a:gd name="T44" fmla="*/ 1089376 w 5748"/>
              <a:gd name="T45" fmla="*/ 1090044 h 3572"/>
              <a:gd name="T46" fmla="*/ 1249783 w 5748"/>
              <a:gd name="T47" fmla="*/ 1159910 h 3572"/>
              <a:gd name="T48" fmla="*/ 1388317 w 5748"/>
              <a:gd name="T49" fmla="*/ 1182757 h 3572"/>
              <a:gd name="T50" fmla="*/ 1505639 w 5748"/>
              <a:gd name="T51" fmla="*/ 1164877 h 3572"/>
              <a:gd name="T52" fmla="*/ 1604071 w 5748"/>
              <a:gd name="T53" fmla="*/ 1111898 h 3572"/>
              <a:gd name="T54" fmla="*/ 1684275 w 5748"/>
              <a:gd name="T55" fmla="*/ 1030773 h 3572"/>
              <a:gd name="T56" fmla="*/ 1749564 w 5748"/>
              <a:gd name="T57" fmla="*/ 926802 h 3572"/>
              <a:gd name="T58" fmla="*/ 1800603 w 5748"/>
              <a:gd name="T59" fmla="*/ 807268 h 3572"/>
              <a:gd name="T60" fmla="*/ 1866887 w 5748"/>
              <a:gd name="T61" fmla="*/ 543366 h 3572"/>
              <a:gd name="T62" fmla="*/ 1896715 w 5748"/>
              <a:gd name="T63" fmla="*/ 288074 h 3572"/>
              <a:gd name="T64" fmla="*/ 1904669 w 5748"/>
              <a:gd name="T65" fmla="*/ 18874 h 3572"/>
              <a:gd name="T66" fmla="*/ 698301 w 5748"/>
              <a:gd name="T67" fmla="*/ 908590 h 3572"/>
              <a:gd name="T68" fmla="*/ 626383 w 5748"/>
              <a:gd name="T69" fmla="*/ 939385 h 3572"/>
              <a:gd name="T70" fmla="*/ 564408 w 5748"/>
              <a:gd name="T71" fmla="*/ 948987 h 3572"/>
              <a:gd name="T72" fmla="*/ 512043 w 5748"/>
              <a:gd name="T73" fmla="*/ 940047 h 3572"/>
              <a:gd name="T74" fmla="*/ 463325 w 5748"/>
              <a:gd name="T75" fmla="*/ 911571 h 3572"/>
              <a:gd name="T76" fmla="*/ 400355 w 5748"/>
              <a:gd name="T77" fmla="*/ 824817 h 3572"/>
              <a:gd name="T78" fmla="*/ 362573 w 5748"/>
              <a:gd name="T79" fmla="*/ 710250 h 3572"/>
              <a:gd name="T80" fmla="*/ 338379 w 5748"/>
              <a:gd name="T81" fmla="*/ 536744 h 3572"/>
              <a:gd name="T82" fmla="*/ 365224 w 5748"/>
              <a:gd name="T83" fmla="*/ 428468 h 3572"/>
              <a:gd name="T84" fmla="*/ 557779 w 5748"/>
              <a:gd name="T85" fmla="*/ 516546 h 3572"/>
              <a:gd name="T86" fmla="*/ 684713 w 5748"/>
              <a:gd name="T87" fmla="*/ 611908 h 3572"/>
              <a:gd name="T88" fmla="*/ 764916 w 5748"/>
              <a:gd name="T89" fmla="*/ 702966 h 3572"/>
              <a:gd name="T90" fmla="*/ 789442 w 5748"/>
              <a:gd name="T91" fmla="*/ 748329 h 3572"/>
              <a:gd name="T92" fmla="*/ 796070 w 5748"/>
              <a:gd name="T93" fmla="*/ 800315 h 3572"/>
              <a:gd name="T94" fmla="*/ 775522 w 5748"/>
              <a:gd name="T95" fmla="*/ 854949 h 3572"/>
              <a:gd name="T96" fmla="*/ 1117547 w 5748"/>
              <a:gd name="T97" fmla="*/ 834089 h 3572"/>
              <a:gd name="T98" fmla="*/ 1108599 w 5748"/>
              <a:gd name="T99" fmla="*/ 781110 h 3572"/>
              <a:gd name="T100" fmla="*/ 1126164 w 5748"/>
              <a:gd name="T101" fmla="*/ 724488 h 3572"/>
              <a:gd name="T102" fmla="*/ 1171568 w 5748"/>
              <a:gd name="T103" fmla="*/ 662569 h 3572"/>
              <a:gd name="T104" fmla="*/ 1260720 w 5748"/>
              <a:gd name="T105" fmla="*/ 577140 h 3572"/>
              <a:gd name="T106" fmla="*/ 1411516 w 5748"/>
              <a:gd name="T107" fmla="*/ 481447 h 3572"/>
              <a:gd name="T108" fmla="*/ 1568941 w 5748"/>
              <a:gd name="T109" fmla="*/ 428137 h 3572"/>
              <a:gd name="T110" fmla="*/ 1558335 w 5748"/>
              <a:gd name="T111" fmla="*/ 620186 h 3572"/>
              <a:gd name="T112" fmla="*/ 1531159 w 5748"/>
              <a:gd name="T113" fmla="*/ 754951 h 3572"/>
              <a:gd name="T114" fmla="*/ 1484428 w 5748"/>
              <a:gd name="T115" fmla="*/ 861572 h 3572"/>
              <a:gd name="T116" fmla="*/ 1421459 w 5748"/>
              <a:gd name="T117" fmla="*/ 926471 h 3572"/>
              <a:gd name="T118" fmla="*/ 1374397 w 5748"/>
              <a:gd name="T119" fmla="*/ 945345 h 3572"/>
              <a:gd name="T120" fmla="*/ 1318719 w 5748"/>
              <a:gd name="T121" fmla="*/ 947663 h 3572"/>
              <a:gd name="T122" fmla="*/ 1253098 w 5748"/>
              <a:gd name="T123" fmla="*/ 930444 h 3572"/>
              <a:gd name="T124" fmla="*/ 1156323 w 5748"/>
              <a:gd name="T125" fmla="*/ 877465 h 35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748" h="3572">
                <a:moveTo>
                  <a:pt x="5746" y="0"/>
                </a:moveTo>
                <a:lnTo>
                  <a:pt x="5746" y="0"/>
                </a:lnTo>
                <a:lnTo>
                  <a:pt x="5661" y="25"/>
                </a:lnTo>
                <a:lnTo>
                  <a:pt x="5579" y="51"/>
                </a:lnTo>
                <a:lnTo>
                  <a:pt x="5497" y="78"/>
                </a:lnTo>
                <a:lnTo>
                  <a:pt x="5417" y="106"/>
                </a:lnTo>
                <a:lnTo>
                  <a:pt x="5339" y="135"/>
                </a:lnTo>
                <a:lnTo>
                  <a:pt x="5261" y="163"/>
                </a:lnTo>
                <a:lnTo>
                  <a:pt x="5185" y="192"/>
                </a:lnTo>
                <a:lnTo>
                  <a:pt x="5112" y="223"/>
                </a:lnTo>
                <a:lnTo>
                  <a:pt x="5038" y="252"/>
                </a:lnTo>
                <a:lnTo>
                  <a:pt x="4967" y="284"/>
                </a:lnTo>
                <a:lnTo>
                  <a:pt x="4896" y="315"/>
                </a:lnTo>
                <a:lnTo>
                  <a:pt x="4827" y="347"/>
                </a:lnTo>
                <a:lnTo>
                  <a:pt x="4759" y="380"/>
                </a:lnTo>
                <a:lnTo>
                  <a:pt x="4693" y="412"/>
                </a:lnTo>
                <a:lnTo>
                  <a:pt x="4628" y="445"/>
                </a:lnTo>
                <a:lnTo>
                  <a:pt x="4564" y="478"/>
                </a:lnTo>
                <a:lnTo>
                  <a:pt x="4501" y="511"/>
                </a:lnTo>
                <a:lnTo>
                  <a:pt x="4440" y="545"/>
                </a:lnTo>
                <a:lnTo>
                  <a:pt x="4380" y="580"/>
                </a:lnTo>
                <a:lnTo>
                  <a:pt x="4321" y="613"/>
                </a:lnTo>
                <a:lnTo>
                  <a:pt x="4264" y="647"/>
                </a:lnTo>
                <a:lnTo>
                  <a:pt x="4207" y="681"/>
                </a:lnTo>
                <a:lnTo>
                  <a:pt x="4153" y="717"/>
                </a:lnTo>
                <a:lnTo>
                  <a:pt x="4099" y="751"/>
                </a:lnTo>
                <a:lnTo>
                  <a:pt x="3995" y="821"/>
                </a:lnTo>
                <a:lnTo>
                  <a:pt x="3896" y="890"/>
                </a:lnTo>
                <a:lnTo>
                  <a:pt x="3801" y="960"/>
                </a:lnTo>
                <a:lnTo>
                  <a:pt x="3713" y="1028"/>
                </a:lnTo>
                <a:lnTo>
                  <a:pt x="3627" y="1096"/>
                </a:lnTo>
                <a:lnTo>
                  <a:pt x="3548" y="1163"/>
                </a:lnTo>
                <a:lnTo>
                  <a:pt x="3472" y="1229"/>
                </a:lnTo>
                <a:lnTo>
                  <a:pt x="3401" y="1294"/>
                </a:lnTo>
                <a:lnTo>
                  <a:pt x="3334" y="1357"/>
                </a:lnTo>
                <a:lnTo>
                  <a:pt x="3272" y="1418"/>
                </a:lnTo>
                <a:lnTo>
                  <a:pt x="3214" y="1477"/>
                </a:lnTo>
                <a:lnTo>
                  <a:pt x="3160" y="1534"/>
                </a:lnTo>
                <a:lnTo>
                  <a:pt x="3110" y="1588"/>
                </a:lnTo>
                <a:lnTo>
                  <a:pt x="3065" y="1640"/>
                </a:lnTo>
                <a:lnTo>
                  <a:pt x="3023" y="1689"/>
                </a:lnTo>
                <a:lnTo>
                  <a:pt x="2986" y="1735"/>
                </a:lnTo>
                <a:lnTo>
                  <a:pt x="2952" y="1777"/>
                </a:lnTo>
                <a:lnTo>
                  <a:pt x="2923" y="1816"/>
                </a:lnTo>
                <a:lnTo>
                  <a:pt x="2875" y="1881"/>
                </a:lnTo>
                <a:lnTo>
                  <a:pt x="2826" y="1816"/>
                </a:lnTo>
                <a:lnTo>
                  <a:pt x="2796" y="1777"/>
                </a:lnTo>
                <a:lnTo>
                  <a:pt x="2763" y="1735"/>
                </a:lnTo>
                <a:lnTo>
                  <a:pt x="2725" y="1689"/>
                </a:lnTo>
                <a:lnTo>
                  <a:pt x="2684" y="1640"/>
                </a:lnTo>
                <a:lnTo>
                  <a:pt x="2638" y="1588"/>
                </a:lnTo>
                <a:lnTo>
                  <a:pt x="2589" y="1534"/>
                </a:lnTo>
                <a:lnTo>
                  <a:pt x="2535" y="1477"/>
                </a:lnTo>
                <a:lnTo>
                  <a:pt x="2476" y="1418"/>
                </a:lnTo>
                <a:lnTo>
                  <a:pt x="2415" y="1357"/>
                </a:lnTo>
                <a:lnTo>
                  <a:pt x="2348" y="1294"/>
                </a:lnTo>
                <a:lnTo>
                  <a:pt x="2277" y="1229"/>
                </a:lnTo>
                <a:lnTo>
                  <a:pt x="2201" y="1163"/>
                </a:lnTo>
                <a:lnTo>
                  <a:pt x="2121" y="1096"/>
                </a:lnTo>
                <a:lnTo>
                  <a:pt x="2036" y="1028"/>
                </a:lnTo>
                <a:lnTo>
                  <a:pt x="1947" y="960"/>
                </a:lnTo>
                <a:lnTo>
                  <a:pt x="1852" y="890"/>
                </a:lnTo>
                <a:lnTo>
                  <a:pt x="1753" y="821"/>
                </a:lnTo>
                <a:lnTo>
                  <a:pt x="1650" y="751"/>
                </a:lnTo>
                <a:lnTo>
                  <a:pt x="1596" y="717"/>
                </a:lnTo>
                <a:lnTo>
                  <a:pt x="1541" y="681"/>
                </a:lnTo>
                <a:lnTo>
                  <a:pt x="1485" y="647"/>
                </a:lnTo>
                <a:lnTo>
                  <a:pt x="1427" y="613"/>
                </a:lnTo>
                <a:lnTo>
                  <a:pt x="1370" y="580"/>
                </a:lnTo>
                <a:lnTo>
                  <a:pt x="1309" y="545"/>
                </a:lnTo>
                <a:lnTo>
                  <a:pt x="1248" y="511"/>
                </a:lnTo>
                <a:lnTo>
                  <a:pt x="1186" y="478"/>
                </a:lnTo>
                <a:lnTo>
                  <a:pt x="1122" y="445"/>
                </a:lnTo>
                <a:lnTo>
                  <a:pt x="1056" y="412"/>
                </a:lnTo>
                <a:lnTo>
                  <a:pt x="990" y="380"/>
                </a:lnTo>
                <a:lnTo>
                  <a:pt x="922" y="347"/>
                </a:lnTo>
                <a:lnTo>
                  <a:pt x="853" y="315"/>
                </a:lnTo>
                <a:lnTo>
                  <a:pt x="782" y="284"/>
                </a:lnTo>
                <a:lnTo>
                  <a:pt x="711" y="252"/>
                </a:lnTo>
                <a:lnTo>
                  <a:pt x="638" y="223"/>
                </a:lnTo>
                <a:lnTo>
                  <a:pt x="563" y="192"/>
                </a:lnTo>
                <a:lnTo>
                  <a:pt x="487" y="163"/>
                </a:lnTo>
                <a:lnTo>
                  <a:pt x="410" y="135"/>
                </a:lnTo>
                <a:lnTo>
                  <a:pt x="331" y="106"/>
                </a:lnTo>
                <a:lnTo>
                  <a:pt x="252" y="78"/>
                </a:lnTo>
                <a:lnTo>
                  <a:pt x="171" y="51"/>
                </a:lnTo>
                <a:lnTo>
                  <a:pt x="87" y="25"/>
                </a:lnTo>
                <a:lnTo>
                  <a:pt x="4" y="0"/>
                </a:lnTo>
                <a:lnTo>
                  <a:pt x="2" y="57"/>
                </a:lnTo>
                <a:lnTo>
                  <a:pt x="2" y="127"/>
                </a:lnTo>
                <a:lnTo>
                  <a:pt x="0" y="220"/>
                </a:lnTo>
                <a:lnTo>
                  <a:pt x="2" y="334"/>
                </a:lnTo>
                <a:lnTo>
                  <a:pt x="5" y="468"/>
                </a:lnTo>
                <a:lnTo>
                  <a:pt x="10" y="619"/>
                </a:lnTo>
                <a:lnTo>
                  <a:pt x="14" y="698"/>
                </a:lnTo>
                <a:lnTo>
                  <a:pt x="19" y="783"/>
                </a:lnTo>
                <a:lnTo>
                  <a:pt x="25" y="870"/>
                </a:lnTo>
                <a:lnTo>
                  <a:pt x="32" y="960"/>
                </a:lnTo>
                <a:lnTo>
                  <a:pt x="40" y="1051"/>
                </a:lnTo>
                <a:lnTo>
                  <a:pt x="49" y="1146"/>
                </a:lnTo>
                <a:lnTo>
                  <a:pt x="59" y="1243"/>
                </a:lnTo>
                <a:lnTo>
                  <a:pt x="71" y="1341"/>
                </a:lnTo>
                <a:lnTo>
                  <a:pt x="85" y="1440"/>
                </a:lnTo>
                <a:lnTo>
                  <a:pt x="100" y="1539"/>
                </a:lnTo>
                <a:lnTo>
                  <a:pt x="117" y="1641"/>
                </a:lnTo>
                <a:lnTo>
                  <a:pt x="135" y="1742"/>
                </a:lnTo>
                <a:lnTo>
                  <a:pt x="155" y="1843"/>
                </a:lnTo>
                <a:lnTo>
                  <a:pt x="177" y="1944"/>
                </a:lnTo>
                <a:lnTo>
                  <a:pt x="200" y="2046"/>
                </a:lnTo>
                <a:lnTo>
                  <a:pt x="226" y="2145"/>
                </a:lnTo>
                <a:lnTo>
                  <a:pt x="254" y="2244"/>
                </a:lnTo>
                <a:lnTo>
                  <a:pt x="285" y="2342"/>
                </a:lnTo>
                <a:lnTo>
                  <a:pt x="317" y="2438"/>
                </a:lnTo>
                <a:lnTo>
                  <a:pt x="334" y="2486"/>
                </a:lnTo>
                <a:lnTo>
                  <a:pt x="351" y="2532"/>
                </a:lnTo>
                <a:lnTo>
                  <a:pt x="369" y="2578"/>
                </a:lnTo>
                <a:lnTo>
                  <a:pt x="388" y="2624"/>
                </a:lnTo>
                <a:lnTo>
                  <a:pt x="407" y="2668"/>
                </a:lnTo>
                <a:lnTo>
                  <a:pt x="428" y="2714"/>
                </a:lnTo>
                <a:lnTo>
                  <a:pt x="449" y="2757"/>
                </a:lnTo>
                <a:lnTo>
                  <a:pt x="470" y="2799"/>
                </a:lnTo>
                <a:lnTo>
                  <a:pt x="492" y="2842"/>
                </a:lnTo>
                <a:lnTo>
                  <a:pt x="515" y="2884"/>
                </a:lnTo>
                <a:lnTo>
                  <a:pt x="538" y="2924"/>
                </a:lnTo>
                <a:lnTo>
                  <a:pt x="562" y="2964"/>
                </a:lnTo>
                <a:lnTo>
                  <a:pt x="587" y="3003"/>
                </a:lnTo>
                <a:lnTo>
                  <a:pt x="613" y="3040"/>
                </a:lnTo>
                <a:lnTo>
                  <a:pt x="639" y="3078"/>
                </a:lnTo>
                <a:lnTo>
                  <a:pt x="666" y="3113"/>
                </a:lnTo>
                <a:lnTo>
                  <a:pt x="694" y="3148"/>
                </a:lnTo>
                <a:lnTo>
                  <a:pt x="722" y="3182"/>
                </a:lnTo>
                <a:lnTo>
                  <a:pt x="752" y="3214"/>
                </a:lnTo>
                <a:lnTo>
                  <a:pt x="781" y="3246"/>
                </a:lnTo>
                <a:lnTo>
                  <a:pt x="812" y="3275"/>
                </a:lnTo>
                <a:lnTo>
                  <a:pt x="844" y="3304"/>
                </a:lnTo>
                <a:lnTo>
                  <a:pt x="877" y="3331"/>
                </a:lnTo>
                <a:lnTo>
                  <a:pt x="910" y="3358"/>
                </a:lnTo>
                <a:lnTo>
                  <a:pt x="944" y="3383"/>
                </a:lnTo>
                <a:lnTo>
                  <a:pt x="978" y="3407"/>
                </a:lnTo>
                <a:lnTo>
                  <a:pt x="1014" y="3430"/>
                </a:lnTo>
                <a:lnTo>
                  <a:pt x="1051" y="3450"/>
                </a:lnTo>
                <a:lnTo>
                  <a:pt x="1089" y="3469"/>
                </a:lnTo>
                <a:lnTo>
                  <a:pt x="1127" y="3487"/>
                </a:lnTo>
                <a:lnTo>
                  <a:pt x="1166" y="3503"/>
                </a:lnTo>
                <a:lnTo>
                  <a:pt x="1205" y="3518"/>
                </a:lnTo>
                <a:lnTo>
                  <a:pt x="1247" y="3530"/>
                </a:lnTo>
                <a:lnTo>
                  <a:pt x="1289" y="3542"/>
                </a:lnTo>
                <a:lnTo>
                  <a:pt x="1332" y="3551"/>
                </a:lnTo>
                <a:lnTo>
                  <a:pt x="1376" y="3559"/>
                </a:lnTo>
                <a:lnTo>
                  <a:pt x="1420" y="3566"/>
                </a:lnTo>
                <a:lnTo>
                  <a:pt x="1466" y="3569"/>
                </a:lnTo>
                <a:lnTo>
                  <a:pt x="1513" y="3572"/>
                </a:lnTo>
                <a:lnTo>
                  <a:pt x="1560" y="3572"/>
                </a:lnTo>
                <a:lnTo>
                  <a:pt x="1609" y="3570"/>
                </a:lnTo>
                <a:lnTo>
                  <a:pt x="1659" y="3567"/>
                </a:lnTo>
                <a:lnTo>
                  <a:pt x="1709" y="3562"/>
                </a:lnTo>
                <a:lnTo>
                  <a:pt x="1761" y="3555"/>
                </a:lnTo>
                <a:lnTo>
                  <a:pt x="1813" y="3545"/>
                </a:lnTo>
                <a:lnTo>
                  <a:pt x="1867" y="3532"/>
                </a:lnTo>
                <a:lnTo>
                  <a:pt x="1921" y="3519"/>
                </a:lnTo>
                <a:lnTo>
                  <a:pt x="1978" y="3503"/>
                </a:lnTo>
                <a:lnTo>
                  <a:pt x="2034" y="3485"/>
                </a:lnTo>
                <a:lnTo>
                  <a:pt x="2091" y="3465"/>
                </a:lnTo>
                <a:lnTo>
                  <a:pt x="2152" y="3442"/>
                </a:lnTo>
                <a:lnTo>
                  <a:pt x="2212" y="3417"/>
                </a:lnTo>
                <a:lnTo>
                  <a:pt x="2272" y="3389"/>
                </a:lnTo>
                <a:lnTo>
                  <a:pt x="2334" y="3360"/>
                </a:lnTo>
                <a:lnTo>
                  <a:pt x="2398" y="3328"/>
                </a:lnTo>
                <a:lnTo>
                  <a:pt x="2463" y="3292"/>
                </a:lnTo>
                <a:lnTo>
                  <a:pt x="2528" y="3255"/>
                </a:lnTo>
                <a:lnTo>
                  <a:pt x="2595" y="3215"/>
                </a:lnTo>
                <a:lnTo>
                  <a:pt x="2663" y="3173"/>
                </a:lnTo>
                <a:lnTo>
                  <a:pt x="2733" y="3128"/>
                </a:lnTo>
                <a:lnTo>
                  <a:pt x="2802" y="3080"/>
                </a:lnTo>
                <a:lnTo>
                  <a:pt x="2875" y="3030"/>
                </a:lnTo>
                <a:lnTo>
                  <a:pt x="2946" y="3080"/>
                </a:lnTo>
                <a:lnTo>
                  <a:pt x="3016" y="3128"/>
                </a:lnTo>
                <a:lnTo>
                  <a:pt x="3086" y="3173"/>
                </a:lnTo>
                <a:lnTo>
                  <a:pt x="3153" y="3215"/>
                </a:lnTo>
                <a:lnTo>
                  <a:pt x="3220" y="3255"/>
                </a:lnTo>
                <a:lnTo>
                  <a:pt x="3287" y="3292"/>
                </a:lnTo>
                <a:lnTo>
                  <a:pt x="3350" y="3328"/>
                </a:lnTo>
                <a:lnTo>
                  <a:pt x="3414" y="3360"/>
                </a:lnTo>
                <a:lnTo>
                  <a:pt x="3477" y="3389"/>
                </a:lnTo>
                <a:lnTo>
                  <a:pt x="3538" y="3417"/>
                </a:lnTo>
                <a:lnTo>
                  <a:pt x="3598" y="3442"/>
                </a:lnTo>
                <a:lnTo>
                  <a:pt x="3657" y="3465"/>
                </a:lnTo>
                <a:lnTo>
                  <a:pt x="3714" y="3485"/>
                </a:lnTo>
                <a:lnTo>
                  <a:pt x="3771" y="3503"/>
                </a:lnTo>
                <a:lnTo>
                  <a:pt x="3827" y="3519"/>
                </a:lnTo>
                <a:lnTo>
                  <a:pt x="3882" y="3532"/>
                </a:lnTo>
                <a:lnTo>
                  <a:pt x="3935" y="3545"/>
                </a:lnTo>
                <a:lnTo>
                  <a:pt x="3988" y="3555"/>
                </a:lnTo>
                <a:lnTo>
                  <a:pt x="4039" y="3562"/>
                </a:lnTo>
                <a:lnTo>
                  <a:pt x="4091" y="3567"/>
                </a:lnTo>
                <a:lnTo>
                  <a:pt x="4140" y="3570"/>
                </a:lnTo>
                <a:lnTo>
                  <a:pt x="4189" y="3572"/>
                </a:lnTo>
                <a:lnTo>
                  <a:pt x="4237" y="3572"/>
                </a:lnTo>
                <a:lnTo>
                  <a:pt x="4283" y="3569"/>
                </a:lnTo>
                <a:lnTo>
                  <a:pt x="4329" y="3566"/>
                </a:lnTo>
                <a:lnTo>
                  <a:pt x="4373" y="3559"/>
                </a:lnTo>
                <a:lnTo>
                  <a:pt x="4417" y="3551"/>
                </a:lnTo>
                <a:lnTo>
                  <a:pt x="4460" y="3542"/>
                </a:lnTo>
                <a:lnTo>
                  <a:pt x="4501" y="3530"/>
                </a:lnTo>
                <a:lnTo>
                  <a:pt x="4543" y="3518"/>
                </a:lnTo>
                <a:lnTo>
                  <a:pt x="4584" y="3503"/>
                </a:lnTo>
                <a:lnTo>
                  <a:pt x="4623" y="3487"/>
                </a:lnTo>
                <a:lnTo>
                  <a:pt x="4661" y="3469"/>
                </a:lnTo>
                <a:lnTo>
                  <a:pt x="4698" y="3450"/>
                </a:lnTo>
                <a:lnTo>
                  <a:pt x="4734" y="3430"/>
                </a:lnTo>
                <a:lnTo>
                  <a:pt x="4770" y="3407"/>
                </a:lnTo>
                <a:lnTo>
                  <a:pt x="4805" y="3383"/>
                </a:lnTo>
                <a:lnTo>
                  <a:pt x="4840" y="3358"/>
                </a:lnTo>
                <a:lnTo>
                  <a:pt x="4873" y="3331"/>
                </a:lnTo>
                <a:lnTo>
                  <a:pt x="4905" y="3304"/>
                </a:lnTo>
                <a:lnTo>
                  <a:pt x="4937" y="3275"/>
                </a:lnTo>
                <a:lnTo>
                  <a:pt x="4967" y="3246"/>
                </a:lnTo>
                <a:lnTo>
                  <a:pt x="4998" y="3214"/>
                </a:lnTo>
                <a:lnTo>
                  <a:pt x="5026" y="3182"/>
                </a:lnTo>
                <a:lnTo>
                  <a:pt x="5055" y="3148"/>
                </a:lnTo>
                <a:lnTo>
                  <a:pt x="5082" y="3113"/>
                </a:lnTo>
                <a:lnTo>
                  <a:pt x="5109" y="3078"/>
                </a:lnTo>
                <a:lnTo>
                  <a:pt x="5136" y="3040"/>
                </a:lnTo>
                <a:lnTo>
                  <a:pt x="5162" y="3003"/>
                </a:lnTo>
                <a:lnTo>
                  <a:pt x="5187" y="2964"/>
                </a:lnTo>
                <a:lnTo>
                  <a:pt x="5211" y="2924"/>
                </a:lnTo>
                <a:lnTo>
                  <a:pt x="5234" y="2884"/>
                </a:lnTo>
                <a:lnTo>
                  <a:pt x="5256" y="2842"/>
                </a:lnTo>
                <a:lnTo>
                  <a:pt x="5279" y="2799"/>
                </a:lnTo>
                <a:lnTo>
                  <a:pt x="5301" y="2757"/>
                </a:lnTo>
                <a:lnTo>
                  <a:pt x="5321" y="2714"/>
                </a:lnTo>
                <a:lnTo>
                  <a:pt x="5341" y="2668"/>
                </a:lnTo>
                <a:lnTo>
                  <a:pt x="5361" y="2624"/>
                </a:lnTo>
                <a:lnTo>
                  <a:pt x="5379" y="2578"/>
                </a:lnTo>
                <a:lnTo>
                  <a:pt x="5397" y="2532"/>
                </a:lnTo>
                <a:lnTo>
                  <a:pt x="5416" y="2486"/>
                </a:lnTo>
                <a:lnTo>
                  <a:pt x="5433" y="2438"/>
                </a:lnTo>
                <a:lnTo>
                  <a:pt x="5465" y="2342"/>
                </a:lnTo>
                <a:lnTo>
                  <a:pt x="5494" y="2244"/>
                </a:lnTo>
                <a:lnTo>
                  <a:pt x="5522" y="2145"/>
                </a:lnTo>
                <a:lnTo>
                  <a:pt x="5548" y="2046"/>
                </a:lnTo>
                <a:lnTo>
                  <a:pt x="5573" y="1944"/>
                </a:lnTo>
                <a:lnTo>
                  <a:pt x="5595" y="1843"/>
                </a:lnTo>
                <a:lnTo>
                  <a:pt x="5614" y="1742"/>
                </a:lnTo>
                <a:lnTo>
                  <a:pt x="5633" y="1641"/>
                </a:lnTo>
                <a:lnTo>
                  <a:pt x="5649" y="1539"/>
                </a:lnTo>
                <a:lnTo>
                  <a:pt x="5663" y="1440"/>
                </a:lnTo>
                <a:lnTo>
                  <a:pt x="5677" y="1341"/>
                </a:lnTo>
                <a:lnTo>
                  <a:pt x="5689" y="1243"/>
                </a:lnTo>
                <a:lnTo>
                  <a:pt x="5700" y="1146"/>
                </a:lnTo>
                <a:lnTo>
                  <a:pt x="5709" y="1051"/>
                </a:lnTo>
                <a:lnTo>
                  <a:pt x="5717" y="960"/>
                </a:lnTo>
                <a:lnTo>
                  <a:pt x="5723" y="870"/>
                </a:lnTo>
                <a:lnTo>
                  <a:pt x="5730" y="783"/>
                </a:lnTo>
                <a:lnTo>
                  <a:pt x="5735" y="698"/>
                </a:lnTo>
                <a:lnTo>
                  <a:pt x="5738" y="619"/>
                </a:lnTo>
                <a:lnTo>
                  <a:pt x="5744" y="468"/>
                </a:lnTo>
                <a:lnTo>
                  <a:pt x="5748" y="334"/>
                </a:lnTo>
                <a:lnTo>
                  <a:pt x="5748" y="220"/>
                </a:lnTo>
                <a:lnTo>
                  <a:pt x="5748" y="127"/>
                </a:lnTo>
                <a:lnTo>
                  <a:pt x="5747" y="57"/>
                </a:lnTo>
                <a:lnTo>
                  <a:pt x="5746" y="0"/>
                </a:lnTo>
                <a:close/>
                <a:moveTo>
                  <a:pt x="2326" y="2603"/>
                </a:moveTo>
                <a:lnTo>
                  <a:pt x="2326" y="2603"/>
                </a:lnTo>
                <a:lnTo>
                  <a:pt x="2261" y="2650"/>
                </a:lnTo>
                <a:lnTo>
                  <a:pt x="2198" y="2690"/>
                </a:lnTo>
                <a:lnTo>
                  <a:pt x="2137" y="2727"/>
                </a:lnTo>
                <a:lnTo>
                  <a:pt x="2107" y="2744"/>
                </a:lnTo>
                <a:lnTo>
                  <a:pt x="2079" y="2759"/>
                </a:lnTo>
                <a:lnTo>
                  <a:pt x="2050" y="2774"/>
                </a:lnTo>
                <a:lnTo>
                  <a:pt x="2023" y="2787"/>
                </a:lnTo>
                <a:lnTo>
                  <a:pt x="1995" y="2799"/>
                </a:lnTo>
                <a:lnTo>
                  <a:pt x="1968" y="2810"/>
                </a:lnTo>
                <a:lnTo>
                  <a:pt x="1942" y="2820"/>
                </a:lnTo>
                <a:lnTo>
                  <a:pt x="1915" y="2829"/>
                </a:lnTo>
                <a:lnTo>
                  <a:pt x="1890" y="2837"/>
                </a:lnTo>
                <a:lnTo>
                  <a:pt x="1865" y="2844"/>
                </a:lnTo>
                <a:lnTo>
                  <a:pt x="1840" y="2850"/>
                </a:lnTo>
                <a:lnTo>
                  <a:pt x="1817" y="2855"/>
                </a:lnTo>
                <a:lnTo>
                  <a:pt x="1792" y="2858"/>
                </a:lnTo>
                <a:lnTo>
                  <a:pt x="1770" y="2862"/>
                </a:lnTo>
                <a:lnTo>
                  <a:pt x="1747" y="2864"/>
                </a:lnTo>
                <a:lnTo>
                  <a:pt x="1725" y="2866"/>
                </a:lnTo>
                <a:lnTo>
                  <a:pt x="1703" y="2866"/>
                </a:lnTo>
                <a:lnTo>
                  <a:pt x="1682" y="2866"/>
                </a:lnTo>
                <a:lnTo>
                  <a:pt x="1661" y="2864"/>
                </a:lnTo>
                <a:lnTo>
                  <a:pt x="1640" y="2862"/>
                </a:lnTo>
                <a:lnTo>
                  <a:pt x="1621" y="2858"/>
                </a:lnTo>
                <a:lnTo>
                  <a:pt x="1601" y="2855"/>
                </a:lnTo>
                <a:lnTo>
                  <a:pt x="1582" y="2851"/>
                </a:lnTo>
                <a:lnTo>
                  <a:pt x="1563" y="2845"/>
                </a:lnTo>
                <a:lnTo>
                  <a:pt x="1545" y="2839"/>
                </a:lnTo>
                <a:lnTo>
                  <a:pt x="1528" y="2833"/>
                </a:lnTo>
                <a:lnTo>
                  <a:pt x="1509" y="2825"/>
                </a:lnTo>
                <a:lnTo>
                  <a:pt x="1492" y="2817"/>
                </a:lnTo>
                <a:lnTo>
                  <a:pt x="1476" y="2808"/>
                </a:lnTo>
                <a:lnTo>
                  <a:pt x="1459" y="2798"/>
                </a:lnTo>
                <a:lnTo>
                  <a:pt x="1443" y="2787"/>
                </a:lnTo>
                <a:lnTo>
                  <a:pt x="1428" y="2776"/>
                </a:lnTo>
                <a:lnTo>
                  <a:pt x="1398" y="2753"/>
                </a:lnTo>
                <a:lnTo>
                  <a:pt x="1370" y="2727"/>
                </a:lnTo>
                <a:lnTo>
                  <a:pt x="1343" y="2699"/>
                </a:lnTo>
                <a:lnTo>
                  <a:pt x="1317" y="2668"/>
                </a:lnTo>
                <a:lnTo>
                  <a:pt x="1292" y="2636"/>
                </a:lnTo>
                <a:lnTo>
                  <a:pt x="1269" y="2602"/>
                </a:lnTo>
                <a:lnTo>
                  <a:pt x="1248" y="2567"/>
                </a:lnTo>
                <a:lnTo>
                  <a:pt x="1227" y="2530"/>
                </a:lnTo>
                <a:lnTo>
                  <a:pt x="1208" y="2491"/>
                </a:lnTo>
                <a:lnTo>
                  <a:pt x="1191" y="2450"/>
                </a:lnTo>
                <a:lnTo>
                  <a:pt x="1173" y="2410"/>
                </a:lnTo>
                <a:lnTo>
                  <a:pt x="1157" y="2367"/>
                </a:lnTo>
                <a:lnTo>
                  <a:pt x="1143" y="2324"/>
                </a:lnTo>
                <a:lnTo>
                  <a:pt x="1129" y="2280"/>
                </a:lnTo>
                <a:lnTo>
                  <a:pt x="1116" y="2236"/>
                </a:lnTo>
                <a:lnTo>
                  <a:pt x="1105" y="2190"/>
                </a:lnTo>
                <a:lnTo>
                  <a:pt x="1094" y="2145"/>
                </a:lnTo>
                <a:lnTo>
                  <a:pt x="1084" y="2100"/>
                </a:lnTo>
                <a:lnTo>
                  <a:pt x="1074" y="2054"/>
                </a:lnTo>
                <a:lnTo>
                  <a:pt x="1066" y="2009"/>
                </a:lnTo>
                <a:lnTo>
                  <a:pt x="1058" y="1963"/>
                </a:lnTo>
                <a:lnTo>
                  <a:pt x="1046" y="1873"/>
                </a:lnTo>
                <a:lnTo>
                  <a:pt x="1035" y="1786"/>
                </a:lnTo>
                <a:lnTo>
                  <a:pt x="1028" y="1701"/>
                </a:lnTo>
                <a:lnTo>
                  <a:pt x="1021" y="1621"/>
                </a:lnTo>
                <a:lnTo>
                  <a:pt x="1018" y="1547"/>
                </a:lnTo>
                <a:lnTo>
                  <a:pt x="1015" y="1479"/>
                </a:lnTo>
                <a:lnTo>
                  <a:pt x="1014" y="1418"/>
                </a:lnTo>
                <a:lnTo>
                  <a:pt x="1013" y="1366"/>
                </a:lnTo>
                <a:lnTo>
                  <a:pt x="1014" y="1293"/>
                </a:lnTo>
                <a:lnTo>
                  <a:pt x="1014" y="1266"/>
                </a:lnTo>
                <a:lnTo>
                  <a:pt x="1102" y="1294"/>
                </a:lnTo>
                <a:lnTo>
                  <a:pt x="1187" y="1324"/>
                </a:lnTo>
                <a:lnTo>
                  <a:pt x="1268" y="1354"/>
                </a:lnTo>
                <a:lnTo>
                  <a:pt x="1345" y="1386"/>
                </a:lnTo>
                <a:lnTo>
                  <a:pt x="1420" y="1419"/>
                </a:lnTo>
                <a:lnTo>
                  <a:pt x="1490" y="1454"/>
                </a:lnTo>
                <a:lnTo>
                  <a:pt x="1558" y="1489"/>
                </a:lnTo>
                <a:lnTo>
                  <a:pt x="1622" y="1525"/>
                </a:lnTo>
                <a:lnTo>
                  <a:pt x="1683" y="1560"/>
                </a:lnTo>
                <a:lnTo>
                  <a:pt x="1742" y="1597"/>
                </a:lnTo>
                <a:lnTo>
                  <a:pt x="1797" y="1634"/>
                </a:lnTo>
                <a:lnTo>
                  <a:pt x="1849" y="1670"/>
                </a:lnTo>
                <a:lnTo>
                  <a:pt x="1898" y="1707"/>
                </a:lnTo>
                <a:lnTo>
                  <a:pt x="1944" y="1743"/>
                </a:lnTo>
                <a:lnTo>
                  <a:pt x="1987" y="1780"/>
                </a:lnTo>
                <a:lnTo>
                  <a:pt x="2028" y="1814"/>
                </a:lnTo>
                <a:lnTo>
                  <a:pt x="2066" y="1848"/>
                </a:lnTo>
                <a:lnTo>
                  <a:pt x="2100" y="1881"/>
                </a:lnTo>
                <a:lnTo>
                  <a:pt x="2133" y="1913"/>
                </a:lnTo>
                <a:lnTo>
                  <a:pt x="2163" y="1944"/>
                </a:lnTo>
                <a:lnTo>
                  <a:pt x="2190" y="1973"/>
                </a:lnTo>
                <a:lnTo>
                  <a:pt x="2214" y="2001"/>
                </a:lnTo>
                <a:lnTo>
                  <a:pt x="2255" y="2050"/>
                </a:lnTo>
                <a:lnTo>
                  <a:pt x="2286" y="2091"/>
                </a:lnTo>
                <a:lnTo>
                  <a:pt x="2308" y="2123"/>
                </a:lnTo>
                <a:lnTo>
                  <a:pt x="2326" y="2149"/>
                </a:lnTo>
                <a:lnTo>
                  <a:pt x="2332" y="2158"/>
                </a:lnTo>
                <a:lnTo>
                  <a:pt x="2340" y="2171"/>
                </a:lnTo>
                <a:lnTo>
                  <a:pt x="2350" y="2188"/>
                </a:lnTo>
                <a:lnTo>
                  <a:pt x="2361" y="2209"/>
                </a:lnTo>
                <a:lnTo>
                  <a:pt x="2372" y="2232"/>
                </a:lnTo>
                <a:lnTo>
                  <a:pt x="2382" y="2260"/>
                </a:lnTo>
                <a:lnTo>
                  <a:pt x="2392" y="2291"/>
                </a:lnTo>
                <a:lnTo>
                  <a:pt x="2395" y="2307"/>
                </a:lnTo>
                <a:lnTo>
                  <a:pt x="2399" y="2324"/>
                </a:lnTo>
                <a:lnTo>
                  <a:pt x="2402" y="2341"/>
                </a:lnTo>
                <a:lnTo>
                  <a:pt x="2403" y="2359"/>
                </a:lnTo>
                <a:lnTo>
                  <a:pt x="2404" y="2378"/>
                </a:lnTo>
                <a:lnTo>
                  <a:pt x="2404" y="2397"/>
                </a:lnTo>
                <a:lnTo>
                  <a:pt x="2402" y="2417"/>
                </a:lnTo>
                <a:lnTo>
                  <a:pt x="2399" y="2437"/>
                </a:lnTo>
                <a:lnTo>
                  <a:pt x="2395" y="2456"/>
                </a:lnTo>
                <a:lnTo>
                  <a:pt x="2391" y="2477"/>
                </a:lnTo>
                <a:lnTo>
                  <a:pt x="2384" y="2498"/>
                </a:lnTo>
                <a:lnTo>
                  <a:pt x="2376" y="2519"/>
                </a:lnTo>
                <a:lnTo>
                  <a:pt x="2366" y="2540"/>
                </a:lnTo>
                <a:lnTo>
                  <a:pt x="2354" y="2560"/>
                </a:lnTo>
                <a:lnTo>
                  <a:pt x="2340" y="2582"/>
                </a:lnTo>
                <a:lnTo>
                  <a:pt x="2326" y="2603"/>
                </a:lnTo>
                <a:close/>
                <a:moveTo>
                  <a:pt x="3424" y="2603"/>
                </a:moveTo>
                <a:lnTo>
                  <a:pt x="3424" y="2603"/>
                </a:lnTo>
                <a:lnTo>
                  <a:pt x="3408" y="2582"/>
                </a:lnTo>
                <a:lnTo>
                  <a:pt x="3395" y="2560"/>
                </a:lnTo>
                <a:lnTo>
                  <a:pt x="3382" y="2540"/>
                </a:lnTo>
                <a:lnTo>
                  <a:pt x="3372" y="2519"/>
                </a:lnTo>
                <a:lnTo>
                  <a:pt x="3364" y="2498"/>
                </a:lnTo>
                <a:lnTo>
                  <a:pt x="3358" y="2477"/>
                </a:lnTo>
                <a:lnTo>
                  <a:pt x="3353" y="2456"/>
                </a:lnTo>
                <a:lnTo>
                  <a:pt x="3349" y="2437"/>
                </a:lnTo>
                <a:lnTo>
                  <a:pt x="3347" y="2417"/>
                </a:lnTo>
                <a:lnTo>
                  <a:pt x="3345" y="2397"/>
                </a:lnTo>
                <a:lnTo>
                  <a:pt x="3345" y="2378"/>
                </a:lnTo>
                <a:lnTo>
                  <a:pt x="3345" y="2359"/>
                </a:lnTo>
                <a:lnTo>
                  <a:pt x="3348" y="2341"/>
                </a:lnTo>
                <a:lnTo>
                  <a:pt x="3350" y="2324"/>
                </a:lnTo>
                <a:lnTo>
                  <a:pt x="3353" y="2307"/>
                </a:lnTo>
                <a:lnTo>
                  <a:pt x="3358" y="2291"/>
                </a:lnTo>
                <a:lnTo>
                  <a:pt x="3366" y="2260"/>
                </a:lnTo>
                <a:lnTo>
                  <a:pt x="3377" y="2232"/>
                </a:lnTo>
                <a:lnTo>
                  <a:pt x="3388" y="2209"/>
                </a:lnTo>
                <a:lnTo>
                  <a:pt x="3398" y="2188"/>
                </a:lnTo>
                <a:lnTo>
                  <a:pt x="3408" y="2171"/>
                </a:lnTo>
                <a:lnTo>
                  <a:pt x="3417" y="2158"/>
                </a:lnTo>
                <a:lnTo>
                  <a:pt x="3424" y="2149"/>
                </a:lnTo>
                <a:lnTo>
                  <a:pt x="3441" y="2123"/>
                </a:lnTo>
                <a:lnTo>
                  <a:pt x="3463" y="2091"/>
                </a:lnTo>
                <a:lnTo>
                  <a:pt x="3494" y="2050"/>
                </a:lnTo>
                <a:lnTo>
                  <a:pt x="3535" y="2001"/>
                </a:lnTo>
                <a:lnTo>
                  <a:pt x="3560" y="1973"/>
                </a:lnTo>
                <a:lnTo>
                  <a:pt x="3586" y="1944"/>
                </a:lnTo>
                <a:lnTo>
                  <a:pt x="3616" y="1913"/>
                </a:lnTo>
                <a:lnTo>
                  <a:pt x="3648" y="1881"/>
                </a:lnTo>
                <a:lnTo>
                  <a:pt x="3683" y="1848"/>
                </a:lnTo>
                <a:lnTo>
                  <a:pt x="3721" y="1814"/>
                </a:lnTo>
                <a:lnTo>
                  <a:pt x="3761" y="1780"/>
                </a:lnTo>
                <a:lnTo>
                  <a:pt x="3804" y="1743"/>
                </a:lnTo>
                <a:lnTo>
                  <a:pt x="3850" y="1707"/>
                </a:lnTo>
                <a:lnTo>
                  <a:pt x="3900" y="1670"/>
                </a:lnTo>
                <a:lnTo>
                  <a:pt x="3952" y="1634"/>
                </a:lnTo>
                <a:lnTo>
                  <a:pt x="4007" y="1597"/>
                </a:lnTo>
                <a:lnTo>
                  <a:pt x="4065" y="1560"/>
                </a:lnTo>
                <a:lnTo>
                  <a:pt x="4126" y="1525"/>
                </a:lnTo>
                <a:lnTo>
                  <a:pt x="4191" y="1489"/>
                </a:lnTo>
                <a:lnTo>
                  <a:pt x="4259" y="1454"/>
                </a:lnTo>
                <a:lnTo>
                  <a:pt x="4330" y="1419"/>
                </a:lnTo>
                <a:lnTo>
                  <a:pt x="4403" y="1386"/>
                </a:lnTo>
                <a:lnTo>
                  <a:pt x="4481" y="1354"/>
                </a:lnTo>
                <a:lnTo>
                  <a:pt x="4561" y="1324"/>
                </a:lnTo>
                <a:lnTo>
                  <a:pt x="4646" y="1294"/>
                </a:lnTo>
                <a:lnTo>
                  <a:pt x="4734" y="1266"/>
                </a:lnTo>
                <a:lnTo>
                  <a:pt x="4734" y="1293"/>
                </a:lnTo>
                <a:lnTo>
                  <a:pt x="4736" y="1366"/>
                </a:lnTo>
                <a:lnTo>
                  <a:pt x="4736" y="1418"/>
                </a:lnTo>
                <a:lnTo>
                  <a:pt x="4733" y="1479"/>
                </a:lnTo>
                <a:lnTo>
                  <a:pt x="4731" y="1547"/>
                </a:lnTo>
                <a:lnTo>
                  <a:pt x="4727" y="1621"/>
                </a:lnTo>
                <a:lnTo>
                  <a:pt x="4721" y="1701"/>
                </a:lnTo>
                <a:lnTo>
                  <a:pt x="4713" y="1786"/>
                </a:lnTo>
                <a:lnTo>
                  <a:pt x="4702" y="1873"/>
                </a:lnTo>
                <a:lnTo>
                  <a:pt x="4690" y="1963"/>
                </a:lnTo>
                <a:lnTo>
                  <a:pt x="4683" y="2009"/>
                </a:lnTo>
                <a:lnTo>
                  <a:pt x="4674" y="2054"/>
                </a:lnTo>
                <a:lnTo>
                  <a:pt x="4666" y="2100"/>
                </a:lnTo>
                <a:lnTo>
                  <a:pt x="4655" y="2145"/>
                </a:lnTo>
                <a:lnTo>
                  <a:pt x="4645" y="2190"/>
                </a:lnTo>
                <a:lnTo>
                  <a:pt x="4633" y="2236"/>
                </a:lnTo>
                <a:lnTo>
                  <a:pt x="4620" y="2280"/>
                </a:lnTo>
                <a:lnTo>
                  <a:pt x="4606" y="2324"/>
                </a:lnTo>
                <a:lnTo>
                  <a:pt x="4591" y="2367"/>
                </a:lnTo>
                <a:lnTo>
                  <a:pt x="4575" y="2410"/>
                </a:lnTo>
                <a:lnTo>
                  <a:pt x="4559" y="2450"/>
                </a:lnTo>
                <a:lnTo>
                  <a:pt x="4541" y="2491"/>
                </a:lnTo>
                <a:lnTo>
                  <a:pt x="4521" y="2530"/>
                </a:lnTo>
                <a:lnTo>
                  <a:pt x="4500" y="2567"/>
                </a:lnTo>
                <a:lnTo>
                  <a:pt x="4479" y="2602"/>
                </a:lnTo>
                <a:lnTo>
                  <a:pt x="4456" y="2636"/>
                </a:lnTo>
                <a:lnTo>
                  <a:pt x="4432" y="2668"/>
                </a:lnTo>
                <a:lnTo>
                  <a:pt x="4406" y="2699"/>
                </a:lnTo>
                <a:lnTo>
                  <a:pt x="4379" y="2727"/>
                </a:lnTo>
                <a:lnTo>
                  <a:pt x="4351" y="2753"/>
                </a:lnTo>
                <a:lnTo>
                  <a:pt x="4320" y="2776"/>
                </a:lnTo>
                <a:lnTo>
                  <a:pt x="4305" y="2787"/>
                </a:lnTo>
                <a:lnTo>
                  <a:pt x="4289" y="2798"/>
                </a:lnTo>
                <a:lnTo>
                  <a:pt x="4272" y="2808"/>
                </a:lnTo>
                <a:lnTo>
                  <a:pt x="4256" y="2817"/>
                </a:lnTo>
                <a:lnTo>
                  <a:pt x="4239" y="2825"/>
                </a:lnTo>
                <a:lnTo>
                  <a:pt x="4222" y="2833"/>
                </a:lnTo>
                <a:lnTo>
                  <a:pt x="4204" y="2839"/>
                </a:lnTo>
                <a:lnTo>
                  <a:pt x="4185" y="2845"/>
                </a:lnTo>
                <a:lnTo>
                  <a:pt x="4167" y="2851"/>
                </a:lnTo>
                <a:lnTo>
                  <a:pt x="4147" y="2855"/>
                </a:lnTo>
                <a:lnTo>
                  <a:pt x="4128" y="2858"/>
                </a:lnTo>
                <a:lnTo>
                  <a:pt x="4108" y="2862"/>
                </a:lnTo>
                <a:lnTo>
                  <a:pt x="4087" y="2864"/>
                </a:lnTo>
                <a:lnTo>
                  <a:pt x="4066" y="2866"/>
                </a:lnTo>
                <a:lnTo>
                  <a:pt x="4045" y="2866"/>
                </a:lnTo>
                <a:lnTo>
                  <a:pt x="4023" y="2866"/>
                </a:lnTo>
                <a:lnTo>
                  <a:pt x="4001" y="2864"/>
                </a:lnTo>
                <a:lnTo>
                  <a:pt x="3979" y="2862"/>
                </a:lnTo>
                <a:lnTo>
                  <a:pt x="3956" y="2858"/>
                </a:lnTo>
                <a:lnTo>
                  <a:pt x="3933" y="2855"/>
                </a:lnTo>
                <a:lnTo>
                  <a:pt x="3908" y="2850"/>
                </a:lnTo>
                <a:lnTo>
                  <a:pt x="3884" y="2844"/>
                </a:lnTo>
                <a:lnTo>
                  <a:pt x="3859" y="2837"/>
                </a:lnTo>
                <a:lnTo>
                  <a:pt x="3833" y="2829"/>
                </a:lnTo>
                <a:lnTo>
                  <a:pt x="3808" y="2820"/>
                </a:lnTo>
                <a:lnTo>
                  <a:pt x="3781" y="2810"/>
                </a:lnTo>
                <a:lnTo>
                  <a:pt x="3754" y="2799"/>
                </a:lnTo>
                <a:lnTo>
                  <a:pt x="3727" y="2787"/>
                </a:lnTo>
                <a:lnTo>
                  <a:pt x="3698" y="2774"/>
                </a:lnTo>
                <a:lnTo>
                  <a:pt x="3670" y="2759"/>
                </a:lnTo>
                <a:lnTo>
                  <a:pt x="3641" y="2744"/>
                </a:lnTo>
                <a:lnTo>
                  <a:pt x="3611" y="2727"/>
                </a:lnTo>
                <a:lnTo>
                  <a:pt x="3551" y="2690"/>
                </a:lnTo>
                <a:lnTo>
                  <a:pt x="3489" y="2650"/>
                </a:lnTo>
                <a:lnTo>
                  <a:pt x="3424" y="2603"/>
                </a:lnTo>
                <a:close/>
              </a:path>
            </a:pathLst>
          </a:custGeom>
          <a:solidFill>
            <a:srgbClr val="FF4B4B"/>
          </a:solidFill>
          <a:ln>
            <a:noFill/>
          </a:ln>
          <a:effectLst>
            <a:innerShdw blurRad="63500" dist="50800" dir="13500000">
              <a:prstClr val="black">
                <a:alpha val="50000"/>
              </a:prstClr>
            </a:inn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1" name="KSO_Shape"/>
          <p:cNvSpPr/>
          <p:nvPr/>
        </p:nvSpPr>
        <p:spPr bwMode="auto">
          <a:xfrm>
            <a:off x="7710793" y="1810633"/>
            <a:ext cx="701960" cy="434045"/>
          </a:xfrm>
          <a:custGeom>
            <a:avLst/>
            <a:gdLst>
              <a:gd name="T0" fmla="*/ 1066662 w 2063518"/>
              <a:gd name="T1" fmla="*/ 654802 h 1276454"/>
              <a:gd name="T2" fmla="*/ 1500594 w 2063518"/>
              <a:gd name="T3" fmla="*/ 654802 h 1276454"/>
              <a:gd name="T4" fmla="*/ 1255790 w 2063518"/>
              <a:gd name="T5" fmla="*/ 314944 h 1276454"/>
              <a:gd name="T6" fmla="*/ 1323568 w 2063518"/>
              <a:gd name="T7" fmla="*/ 383500 h 1276454"/>
              <a:gd name="T8" fmla="*/ 1481023 w 2063518"/>
              <a:gd name="T9" fmla="*/ 376582 h 1276454"/>
              <a:gd name="T10" fmla="*/ 1488825 w 2063518"/>
              <a:gd name="T11" fmla="*/ 472615 h 1276454"/>
              <a:gd name="T12" fmla="*/ 1613893 w 2063518"/>
              <a:gd name="T13" fmla="*/ 568404 h 1276454"/>
              <a:gd name="T14" fmla="*/ 1558067 w 2063518"/>
              <a:gd name="T15" fmla="*/ 646977 h 1276454"/>
              <a:gd name="T16" fmla="*/ 1592227 w 2063518"/>
              <a:gd name="T17" fmla="*/ 800652 h 1276454"/>
              <a:gd name="T18" fmla="*/ 1498897 w 2063518"/>
              <a:gd name="T19" fmla="*/ 825001 h 1276454"/>
              <a:gd name="T20" fmla="*/ 1426167 w 2063518"/>
              <a:gd name="T21" fmla="*/ 964655 h 1276454"/>
              <a:gd name="T22" fmla="*/ 1339000 w 2063518"/>
              <a:gd name="T23" fmla="*/ 923387 h 1276454"/>
              <a:gd name="T24" fmla="*/ 1193410 w 2063518"/>
              <a:gd name="T25" fmla="*/ 983675 h 1276454"/>
              <a:gd name="T26" fmla="*/ 1153195 w 2063518"/>
              <a:gd name="T27" fmla="*/ 896101 h 1276454"/>
              <a:gd name="T28" fmla="*/ 1002868 w 2063518"/>
              <a:gd name="T29" fmla="*/ 848812 h 1276454"/>
              <a:gd name="T30" fmla="*/ 1028421 w 2063518"/>
              <a:gd name="T31" fmla="*/ 755906 h 1276454"/>
              <a:gd name="T32" fmla="*/ 943696 w 2063518"/>
              <a:gd name="T33" fmla="*/ 623169 h 1276454"/>
              <a:gd name="T34" fmla="*/ 1023061 w 2063518"/>
              <a:gd name="T35" fmla="*/ 568405 h 1276454"/>
              <a:gd name="T36" fmla="*/ 1043583 w 2063518"/>
              <a:gd name="T37" fmla="*/ 412329 h 1276454"/>
              <a:gd name="T38" fmla="*/ 1139624 w 2063518"/>
              <a:gd name="T39" fmla="*/ 421330 h 1276454"/>
              <a:gd name="T40" fmla="*/ 1255790 w 2063518"/>
              <a:gd name="T41" fmla="*/ 314944 h 1276454"/>
              <a:gd name="T42" fmla="*/ 184450 w 2063518"/>
              <a:gd name="T43" fmla="*/ 509786 h 1276454"/>
              <a:gd name="T44" fmla="*/ 835347 w 2063518"/>
              <a:gd name="T45" fmla="*/ 509786 h 1276454"/>
              <a:gd name="T46" fmla="*/ 468140 w 2063518"/>
              <a:gd name="T47" fmla="*/ 0 h 1276454"/>
              <a:gd name="T48" fmla="*/ 569807 w 2063518"/>
              <a:gd name="T49" fmla="*/ 102832 h 1276454"/>
              <a:gd name="T50" fmla="*/ 805989 w 2063518"/>
              <a:gd name="T51" fmla="*/ 92457 h 1276454"/>
              <a:gd name="T52" fmla="*/ 817693 w 2063518"/>
              <a:gd name="T53" fmla="*/ 236505 h 1276454"/>
              <a:gd name="T54" fmla="*/ 1005294 w 2063518"/>
              <a:gd name="T55" fmla="*/ 380190 h 1276454"/>
              <a:gd name="T56" fmla="*/ 921557 w 2063518"/>
              <a:gd name="T57" fmla="*/ 498048 h 1276454"/>
              <a:gd name="T58" fmla="*/ 972798 w 2063518"/>
              <a:gd name="T59" fmla="*/ 728561 h 1276454"/>
              <a:gd name="T60" fmla="*/ 832801 w 2063518"/>
              <a:gd name="T61" fmla="*/ 765085 h 1276454"/>
              <a:gd name="T62" fmla="*/ 723706 w 2063518"/>
              <a:gd name="T63" fmla="*/ 974565 h 1276454"/>
              <a:gd name="T64" fmla="*/ 592956 w 2063518"/>
              <a:gd name="T65" fmla="*/ 912666 h 1276454"/>
              <a:gd name="T66" fmla="*/ 374570 w 2063518"/>
              <a:gd name="T67" fmla="*/ 1003096 h 1276454"/>
              <a:gd name="T68" fmla="*/ 314247 w 2063518"/>
              <a:gd name="T69" fmla="*/ 871734 h 1276454"/>
              <a:gd name="T70" fmla="*/ 88757 w 2063518"/>
              <a:gd name="T71" fmla="*/ 800802 h 1276454"/>
              <a:gd name="T72" fmla="*/ 127086 w 2063518"/>
              <a:gd name="T73" fmla="*/ 661445 h 1276454"/>
              <a:gd name="T74" fmla="*/ 0 w 2063518"/>
              <a:gd name="T75" fmla="*/ 462338 h 1276454"/>
              <a:gd name="T76" fmla="*/ 119047 w 2063518"/>
              <a:gd name="T77" fmla="*/ 380191 h 1276454"/>
              <a:gd name="T78" fmla="*/ 149829 w 2063518"/>
              <a:gd name="T79" fmla="*/ 146078 h 1276454"/>
              <a:gd name="T80" fmla="*/ 293892 w 2063518"/>
              <a:gd name="T81" fmla="*/ 159579 h 1276454"/>
              <a:gd name="T82" fmla="*/ 468140 w 2063518"/>
              <a:gd name="T83" fmla="*/ 0 h 12764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063518" h="1276454">
                <a:moveTo>
                  <a:pt x="1631470" y="557485"/>
                </a:moveTo>
                <a:cubicBezTo>
                  <a:pt x="1479172" y="557485"/>
                  <a:pt x="1355710" y="680947"/>
                  <a:pt x="1355710" y="833245"/>
                </a:cubicBezTo>
                <a:cubicBezTo>
                  <a:pt x="1355710" y="985543"/>
                  <a:pt x="1479172" y="1109005"/>
                  <a:pt x="1631470" y="1109005"/>
                </a:cubicBezTo>
                <a:cubicBezTo>
                  <a:pt x="1783768" y="1109005"/>
                  <a:pt x="1907230" y="985543"/>
                  <a:pt x="1907230" y="833245"/>
                </a:cubicBezTo>
                <a:cubicBezTo>
                  <a:pt x="1907230" y="680947"/>
                  <a:pt x="1783768" y="557485"/>
                  <a:pt x="1631470" y="557485"/>
                </a:cubicBezTo>
                <a:close/>
                <a:moveTo>
                  <a:pt x="1596087" y="400771"/>
                </a:moveTo>
                <a:lnTo>
                  <a:pt x="1666853" y="400771"/>
                </a:lnTo>
                <a:lnTo>
                  <a:pt x="1682233" y="488008"/>
                </a:lnTo>
                <a:cubicBezTo>
                  <a:pt x="1729134" y="494904"/>
                  <a:pt x="1774137" y="511284"/>
                  <a:pt x="1814498" y="536149"/>
                </a:cubicBezTo>
                <a:lnTo>
                  <a:pt x="1882355" y="479207"/>
                </a:lnTo>
                <a:lnTo>
                  <a:pt x="1936564" y="524695"/>
                </a:lnTo>
                <a:lnTo>
                  <a:pt x="1892271" y="601408"/>
                </a:lnTo>
                <a:cubicBezTo>
                  <a:pt x="1923766" y="636838"/>
                  <a:pt x="1947711" y="678313"/>
                  <a:pt x="1962647" y="723304"/>
                </a:cubicBezTo>
                <a:lnTo>
                  <a:pt x="2051230" y="723302"/>
                </a:lnTo>
                <a:lnTo>
                  <a:pt x="2063518" y="792992"/>
                </a:lnTo>
                <a:lnTo>
                  <a:pt x="1980277" y="823287"/>
                </a:lnTo>
                <a:cubicBezTo>
                  <a:pt x="1981630" y="870672"/>
                  <a:pt x="1973314" y="917837"/>
                  <a:pt x="1955836" y="961902"/>
                </a:cubicBezTo>
                <a:lnTo>
                  <a:pt x="2023695" y="1018840"/>
                </a:lnTo>
                <a:lnTo>
                  <a:pt x="1988313" y="1080125"/>
                </a:lnTo>
                <a:lnTo>
                  <a:pt x="1905073" y="1049826"/>
                </a:lnTo>
                <a:cubicBezTo>
                  <a:pt x="1875651" y="1086995"/>
                  <a:pt x="1838963" y="1117779"/>
                  <a:pt x="1797250" y="1140300"/>
                </a:cubicBezTo>
                <a:lnTo>
                  <a:pt x="1812635" y="1227537"/>
                </a:lnTo>
                <a:lnTo>
                  <a:pt x="1746136" y="1251740"/>
                </a:lnTo>
                <a:lnTo>
                  <a:pt x="1701847" y="1175024"/>
                </a:lnTo>
                <a:cubicBezTo>
                  <a:pt x="1655416" y="1184585"/>
                  <a:pt x="1607524" y="1184585"/>
                  <a:pt x="1561093" y="1175024"/>
                </a:cubicBezTo>
                <a:lnTo>
                  <a:pt x="1516804" y="1251740"/>
                </a:lnTo>
                <a:lnTo>
                  <a:pt x="1450306" y="1227537"/>
                </a:lnTo>
                <a:lnTo>
                  <a:pt x="1465691" y="1140300"/>
                </a:lnTo>
                <a:cubicBezTo>
                  <a:pt x="1423978" y="1117779"/>
                  <a:pt x="1387290" y="1086995"/>
                  <a:pt x="1357868" y="1049826"/>
                </a:cubicBezTo>
                <a:lnTo>
                  <a:pt x="1274628" y="1080125"/>
                </a:lnTo>
                <a:lnTo>
                  <a:pt x="1239245" y="1018840"/>
                </a:lnTo>
                <a:lnTo>
                  <a:pt x="1307105" y="961902"/>
                </a:lnTo>
                <a:cubicBezTo>
                  <a:pt x="1289627" y="917837"/>
                  <a:pt x="1281310" y="870672"/>
                  <a:pt x="1282663" y="823287"/>
                </a:cubicBezTo>
                <a:lnTo>
                  <a:pt x="1199422" y="792992"/>
                </a:lnTo>
                <a:lnTo>
                  <a:pt x="1211710" y="723302"/>
                </a:lnTo>
                <a:lnTo>
                  <a:pt x="1300293" y="723304"/>
                </a:lnTo>
                <a:cubicBezTo>
                  <a:pt x="1315229" y="678313"/>
                  <a:pt x="1339174" y="636838"/>
                  <a:pt x="1370670" y="601408"/>
                </a:cubicBezTo>
                <a:lnTo>
                  <a:pt x="1326376" y="524695"/>
                </a:lnTo>
                <a:lnTo>
                  <a:pt x="1380586" y="479207"/>
                </a:lnTo>
                <a:lnTo>
                  <a:pt x="1448443" y="536149"/>
                </a:lnTo>
                <a:cubicBezTo>
                  <a:pt x="1488803" y="511284"/>
                  <a:pt x="1533807" y="494905"/>
                  <a:pt x="1580707" y="488008"/>
                </a:cubicBezTo>
                <a:lnTo>
                  <a:pt x="1596087" y="400771"/>
                </a:lnTo>
                <a:close/>
                <a:moveTo>
                  <a:pt x="648072" y="235071"/>
                </a:moveTo>
                <a:cubicBezTo>
                  <a:pt x="419625" y="235071"/>
                  <a:pt x="234432" y="420264"/>
                  <a:pt x="234432" y="648711"/>
                </a:cubicBezTo>
                <a:cubicBezTo>
                  <a:pt x="234432" y="877158"/>
                  <a:pt x="419625" y="1062352"/>
                  <a:pt x="648072" y="1062352"/>
                </a:cubicBezTo>
                <a:cubicBezTo>
                  <a:pt x="876519" y="1062352"/>
                  <a:pt x="1061712" y="877158"/>
                  <a:pt x="1061712" y="648711"/>
                </a:cubicBezTo>
                <a:cubicBezTo>
                  <a:pt x="1061712" y="420264"/>
                  <a:pt x="876519" y="235071"/>
                  <a:pt x="648072" y="235071"/>
                </a:cubicBezTo>
                <a:close/>
                <a:moveTo>
                  <a:pt x="594998" y="0"/>
                </a:moveTo>
                <a:lnTo>
                  <a:pt x="701146" y="0"/>
                </a:lnTo>
                <a:lnTo>
                  <a:pt x="724216" y="130856"/>
                </a:lnTo>
                <a:cubicBezTo>
                  <a:pt x="794567" y="141200"/>
                  <a:pt x="862072" y="165770"/>
                  <a:pt x="922614" y="203067"/>
                </a:cubicBezTo>
                <a:lnTo>
                  <a:pt x="1024399" y="117654"/>
                </a:lnTo>
                <a:lnTo>
                  <a:pt x="1105713" y="185886"/>
                </a:lnTo>
                <a:lnTo>
                  <a:pt x="1039273" y="300956"/>
                </a:lnTo>
                <a:cubicBezTo>
                  <a:pt x="1086516" y="354101"/>
                  <a:pt x="1122434" y="416314"/>
                  <a:pt x="1144837" y="483799"/>
                </a:cubicBezTo>
                <a:lnTo>
                  <a:pt x="1277712" y="483796"/>
                </a:lnTo>
                <a:lnTo>
                  <a:pt x="1296144" y="588332"/>
                </a:lnTo>
                <a:lnTo>
                  <a:pt x="1171283" y="633774"/>
                </a:lnTo>
                <a:cubicBezTo>
                  <a:pt x="1173312" y="704852"/>
                  <a:pt x="1160838" y="775599"/>
                  <a:pt x="1134620" y="841697"/>
                </a:cubicBezTo>
                <a:lnTo>
                  <a:pt x="1236410" y="927104"/>
                </a:lnTo>
                <a:lnTo>
                  <a:pt x="1183336" y="1019032"/>
                </a:lnTo>
                <a:lnTo>
                  <a:pt x="1058476" y="973583"/>
                </a:lnTo>
                <a:cubicBezTo>
                  <a:pt x="1014343" y="1029336"/>
                  <a:pt x="959312" y="1075513"/>
                  <a:pt x="896742" y="1109294"/>
                </a:cubicBezTo>
                <a:lnTo>
                  <a:pt x="919819" y="1240149"/>
                </a:lnTo>
                <a:lnTo>
                  <a:pt x="820071" y="1276454"/>
                </a:lnTo>
                <a:lnTo>
                  <a:pt x="753637" y="1161380"/>
                </a:lnTo>
                <a:cubicBezTo>
                  <a:pt x="683991" y="1175721"/>
                  <a:pt x="612153" y="1175721"/>
                  <a:pt x="542507" y="1161380"/>
                </a:cubicBezTo>
                <a:lnTo>
                  <a:pt x="476073" y="1276454"/>
                </a:lnTo>
                <a:lnTo>
                  <a:pt x="376326" y="1240149"/>
                </a:lnTo>
                <a:lnTo>
                  <a:pt x="399403" y="1109294"/>
                </a:lnTo>
                <a:cubicBezTo>
                  <a:pt x="336833" y="1075513"/>
                  <a:pt x="281802" y="1029336"/>
                  <a:pt x="237669" y="973583"/>
                </a:cubicBezTo>
                <a:lnTo>
                  <a:pt x="112809" y="1019032"/>
                </a:lnTo>
                <a:lnTo>
                  <a:pt x="59735" y="927104"/>
                </a:lnTo>
                <a:lnTo>
                  <a:pt x="161524" y="841697"/>
                </a:lnTo>
                <a:cubicBezTo>
                  <a:pt x="135307" y="775599"/>
                  <a:pt x="122832" y="704852"/>
                  <a:pt x="124862" y="633774"/>
                </a:cubicBezTo>
                <a:lnTo>
                  <a:pt x="0" y="588332"/>
                </a:lnTo>
                <a:lnTo>
                  <a:pt x="18432" y="483796"/>
                </a:lnTo>
                <a:lnTo>
                  <a:pt x="151306" y="483799"/>
                </a:lnTo>
                <a:cubicBezTo>
                  <a:pt x="173710" y="416314"/>
                  <a:pt x="209628" y="354100"/>
                  <a:pt x="256871" y="300956"/>
                </a:cubicBezTo>
                <a:lnTo>
                  <a:pt x="190431" y="185886"/>
                </a:lnTo>
                <a:lnTo>
                  <a:pt x="271746" y="117654"/>
                </a:lnTo>
                <a:lnTo>
                  <a:pt x="373531" y="203067"/>
                </a:lnTo>
                <a:cubicBezTo>
                  <a:pt x="434072" y="165770"/>
                  <a:pt x="501577" y="141200"/>
                  <a:pt x="571928" y="130856"/>
                </a:cubicBezTo>
                <a:lnTo>
                  <a:pt x="594998" y="0"/>
                </a:lnTo>
                <a:close/>
              </a:path>
            </a:pathLst>
          </a:custGeom>
          <a:solidFill>
            <a:srgbClr val="FF4B4B"/>
          </a:solidFill>
          <a:ln>
            <a:noFill/>
          </a:ln>
          <a:effectLst>
            <a:innerShdw blurRad="63500" dist="50800" dir="13500000">
              <a:prstClr val="black">
                <a:alpha val="50000"/>
              </a:prstClr>
            </a:innerShdw>
          </a:effectLst>
        </p:spPr>
        <p:txBody>
          <a:bodyPr lIns="501445" tIns="575655" rIns="501445" bIns="614746"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2" name="文本框 31"/>
          <p:cNvSpPr txBox="1"/>
          <p:nvPr/>
        </p:nvSpPr>
        <p:spPr>
          <a:xfrm>
            <a:off x="8615953" y="1643515"/>
            <a:ext cx="3271247" cy="830997"/>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4" name="文本框 33"/>
          <p:cNvSpPr txBox="1"/>
          <p:nvPr/>
        </p:nvSpPr>
        <p:spPr>
          <a:xfrm>
            <a:off x="7705260" y="3046927"/>
            <a:ext cx="3271247" cy="830997"/>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5" name="文本框 34"/>
          <p:cNvSpPr txBox="1"/>
          <p:nvPr/>
        </p:nvSpPr>
        <p:spPr>
          <a:xfrm>
            <a:off x="6426149" y="4450339"/>
            <a:ext cx="3271247" cy="830997"/>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6" name="矩形 35"/>
          <p:cNvSpPr/>
          <p:nvPr/>
        </p:nvSpPr>
        <p:spPr>
          <a:xfrm>
            <a:off x="5234225" y="1850421"/>
            <a:ext cx="1723549" cy="461665"/>
          </a:xfrm>
          <a:prstGeom prst="rect">
            <a:avLst/>
          </a:prstGeom>
        </p:spPr>
        <p:txBody>
          <a:bodyPr wrap="non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38" name="矩形 37"/>
          <p:cNvSpPr/>
          <p:nvPr/>
        </p:nvSpPr>
        <p:spPr>
          <a:xfrm>
            <a:off x="3873451" y="3299609"/>
            <a:ext cx="1723549" cy="461665"/>
          </a:xfrm>
          <a:prstGeom prst="rect">
            <a:avLst/>
          </a:prstGeom>
        </p:spPr>
        <p:txBody>
          <a:bodyPr wrap="non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39" name="矩形 38"/>
          <p:cNvSpPr/>
          <p:nvPr/>
        </p:nvSpPr>
        <p:spPr>
          <a:xfrm>
            <a:off x="2566118" y="4762946"/>
            <a:ext cx="1723549" cy="461665"/>
          </a:xfrm>
          <a:prstGeom prst="rect">
            <a:avLst/>
          </a:prstGeom>
        </p:spPr>
        <p:txBody>
          <a:bodyPr wrap="non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40" name="椭圆 39"/>
          <p:cNvSpPr/>
          <p:nvPr/>
        </p:nvSpPr>
        <p:spPr>
          <a:xfrm>
            <a:off x="5344834" y="5236122"/>
            <a:ext cx="1081315" cy="217714"/>
          </a:xfrm>
          <a:prstGeom prst="ellipse">
            <a:avLst/>
          </a:prstGeom>
          <a:solidFill>
            <a:schemeClr val="tx1">
              <a:lumMod val="75000"/>
              <a:lumOff val="25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6457188" y="3793211"/>
            <a:ext cx="1081315" cy="217714"/>
          </a:xfrm>
          <a:prstGeom prst="ellipse">
            <a:avLst/>
          </a:prstGeom>
          <a:solidFill>
            <a:schemeClr val="tx1">
              <a:lumMod val="75000"/>
              <a:lumOff val="25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7534638" y="2309564"/>
            <a:ext cx="1081315" cy="217714"/>
          </a:xfrm>
          <a:prstGeom prst="ellipse">
            <a:avLst/>
          </a:prstGeom>
          <a:solidFill>
            <a:schemeClr val="tx1">
              <a:lumMod val="75000"/>
              <a:lumOff val="25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116114" y="415348"/>
            <a:ext cx="1920654" cy="238934"/>
          </a:xfrm>
          <a:prstGeom prst="rect">
            <a:avLst/>
          </a:prstGeom>
          <a:solidFill>
            <a:srgbClr val="DA10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p:nvSpPr>
        <p:spPr>
          <a:xfrm>
            <a:off x="0" y="1246761"/>
            <a:ext cx="1052286" cy="231229"/>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116114" y="654282"/>
            <a:ext cx="2236510" cy="584775"/>
          </a:xfrm>
          <a:prstGeom prst="rect">
            <a:avLst/>
          </a:prstGeom>
        </p:spPr>
        <p:txBody>
          <a:bodyPr wrap="none">
            <a:spAutoFit/>
          </a:bodyPr>
          <a:lstStyle/>
          <a:p>
            <a:pPr algn="ctr"/>
            <a:r>
              <a:rPr lang="zh-CN" altLang="en-US" sz="3200" dirty="0" smtClean="0">
                <a:solidFill>
                  <a:schemeClr val="tx1">
                    <a:lumMod val="65000"/>
                    <a:lumOff val="35000"/>
                  </a:schemeClr>
                </a:solidFill>
                <a:latin typeface="微软雅黑" panose="020B0503020204020204" pitchFamily="34" charset="-122"/>
                <a:ea typeface="微软雅黑" panose="020B0503020204020204" pitchFamily="34" charset="-122"/>
              </a:rPr>
              <a:t>请输入标题</a:t>
            </a:r>
            <a:endPar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6" name="矩形 45"/>
          <p:cNvSpPr/>
          <p:nvPr/>
        </p:nvSpPr>
        <p:spPr>
          <a:xfrm>
            <a:off x="0" y="1651673"/>
            <a:ext cx="584200" cy="262596"/>
          </a:xfrm>
          <a:prstGeom prst="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等腰三角形 46"/>
          <p:cNvSpPr/>
          <p:nvPr/>
        </p:nvSpPr>
        <p:spPr>
          <a:xfrm rot="3642808">
            <a:off x="11670787" y="565317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等腰三角形 47"/>
          <p:cNvSpPr/>
          <p:nvPr/>
        </p:nvSpPr>
        <p:spPr>
          <a:xfrm rot="10800000">
            <a:off x="11953667" y="5586726"/>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等腰三角形 48"/>
          <p:cNvSpPr/>
          <p:nvPr/>
        </p:nvSpPr>
        <p:spPr>
          <a:xfrm rot="3642808">
            <a:off x="11454535" y="6143465"/>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等腰三角形 49"/>
          <p:cNvSpPr/>
          <p:nvPr/>
        </p:nvSpPr>
        <p:spPr>
          <a:xfrm rot="3642808">
            <a:off x="11929934" y="5856105"/>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等腰三角形 50"/>
          <p:cNvSpPr/>
          <p:nvPr/>
        </p:nvSpPr>
        <p:spPr>
          <a:xfrm rot="10800000">
            <a:off x="11286966" y="5224612"/>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等腰三角形 51"/>
          <p:cNvSpPr/>
          <p:nvPr/>
        </p:nvSpPr>
        <p:spPr>
          <a:xfrm rot="3642808">
            <a:off x="11751014" y="6362870"/>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556657" y="2017486"/>
            <a:ext cx="2496457" cy="3817258"/>
            <a:chOff x="1683657" y="2017486"/>
            <a:chExt cx="2496457" cy="3817258"/>
          </a:xfrm>
          <a:effectLst>
            <a:outerShdw blurRad="139700" dist="114300" dir="2700000" sx="99000" sy="99000" algn="tl" rotWithShape="0">
              <a:prstClr val="black">
                <a:alpha val="56000"/>
              </a:prstClr>
            </a:outerShdw>
          </a:effectLst>
        </p:grpSpPr>
        <p:grpSp>
          <p:nvGrpSpPr>
            <p:cNvPr id="12" name="组合 11"/>
            <p:cNvGrpSpPr/>
            <p:nvPr/>
          </p:nvGrpSpPr>
          <p:grpSpPr>
            <a:xfrm>
              <a:off x="1683657" y="2017486"/>
              <a:ext cx="2496457" cy="3817258"/>
              <a:chOff x="1683657" y="2017486"/>
              <a:chExt cx="2496457" cy="3817258"/>
            </a:xfrm>
          </p:grpSpPr>
          <p:sp>
            <p:nvSpPr>
              <p:cNvPr id="3" name="圆角矩形 2"/>
              <p:cNvSpPr/>
              <p:nvPr/>
            </p:nvSpPr>
            <p:spPr>
              <a:xfrm>
                <a:off x="2206171" y="2017486"/>
                <a:ext cx="1973943" cy="3817258"/>
              </a:xfrm>
              <a:prstGeom prst="roundRect">
                <a:avLst/>
              </a:prstGeom>
              <a:gradFill>
                <a:gsLst>
                  <a:gs pos="52000">
                    <a:schemeClr val="bg1"/>
                  </a:gs>
                  <a:gs pos="100000">
                    <a:schemeClr val="bg2"/>
                  </a:gs>
                </a:gsLst>
                <a:lin ang="2700000" scaled="0"/>
              </a:gradFill>
              <a:ln w="38100">
                <a:solidFill>
                  <a:srgbClr val="DA10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683657" y="2383972"/>
                <a:ext cx="1045028" cy="1045028"/>
              </a:xfrm>
              <a:prstGeom prst="rect">
                <a:avLst/>
              </a:prstGeom>
              <a:solidFill>
                <a:srgbClr val="DA1010"/>
              </a:solidFill>
              <a:ln>
                <a:solidFill>
                  <a:srgbClr val="EF1D1D"/>
                </a:solidFill>
              </a:ln>
              <a:effectLst>
                <a:outerShdw blurRad="101600" dist="1143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1799771" y="2500086"/>
                <a:ext cx="812799" cy="812799"/>
              </a:xfrm>
              <a:prstGeom prst="round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KSO_Shape"/>
            <p:cNvSpPr/>
            <p:nvPr/>
          </p:nvSpPr>
          <p:spPr>
            <a:xfrm flipH="1">
              <a:off x="2027496" y="2632508"/>
              <a:ext cx="259510" cy="505538"/>
            </a:xfrm>
            <a:custGeom>
              <a:avLst/>
              <a:gdLst>
                <a:gd name="connsiteX0" fmla="*/ 788945 w 3886200"/>
                <a:gd name="connsiteY0" fmla="*/ 3994579 h 7565524"/>
                <a:gd name="connsiteX1" fmla="*/ 793367 w 3886200"/>
                <a:gd name="connsiteY1" fmla="*/ 4082152 h 7565524"/>
                <a:gd name="connsiteX2" fmla="*/ 1943100 w 3886200"/>
                <a:gd name="connsiteY2" fmla="*/ 5119688 h 7565524"/>
                <a:gd name="connsiteX3" fmla="*/ 3092833 w 3886200"/>
                <a:gd name="connsiteY3" fmla="*/ 4082152 h 7565524"/>
                <a:gd name="connsiteX4" fmla="*/ 3097256 w 3886200"/>
                <a:gd name="connsiteY4" fmla="*/ 3994579 h 7565524"/>
                <a:gd name="connsiteX5" fmla="*/ 3087777 w 3886200"/>
                <a:gd name="connsiteY5" fmla="*/ 4031441 h 7565524"/>
                <a:gd name="connsiteX6" fmla="*/ 1943100 w 3886200"/>
                <a:gd name="connsiteY6" fmla="*/ 4873587 h 7565524"/>
                <a:gd name="connsiteX7" fmla="*/ 798423 w 3886200"/>
                <a:gd name="connsiteY7" fmla="*/ 4031441 h 7565524"/>
                <a:gd name="connsiteX8" fmla="*/ 0 w 3886200"/>
                <a:gd name="connsiteY8" fmla="*/ 3009901 h 7565524"/>
                <a:gd name="connsiteX9" fmla="*/ 308086 w 3886200"/>
                <a:gd name="connsiteY9" fmla="*/ 3009901 h 7565524"/>
                <a:gd name="connsiteX10" fmla="*/ 308086 w 3886200"/>
                <a:gd name="connsiteY10" fmla="*/ 4175662 h 7565524"/>
                <a:gd name="connsiteX11" fmla="*/ 1943101 w 3886200"/>
                <a:gd name="connsiteY11" fmla="*/ 5810677 h 7565524"/>
                <a:gd name="connsiteX12" fmla="*/ 1943100 w 3886200"/>
                <a:gd name="connsiteY12" fmla="*/ 5810678 h 7565524"/>
                <a:gd name="connsiteX13" fmla="*/ 3578115 w 3886200"/>
                <a:gd name="connsiteY13" fmla="*/ 4175663 h 7565524"/>
                <a:gd name="connsiteX14" fmla="*/ 3578116 w 3886200"/>
                <a:gd name="connsiteY14" fmla="*/ 3009901 h 7565524"/>
                <a:gd name="connsiteX15" fmla="*/ 3886200 w 3886200"/>
                <a:gd name="connsiteY15" fmla="*/ 3009901 h 7565524"/>
                <a:gd name="connsiteX16" fmla="*/ 3886200 w 3886200"/>
                <a:gd name="connsiteY16" fmla="*/ 4235878 h 7565524"/>
                <a:gd name="connsiteX17" fmla="*/ 2520919 w 3886200"/>
                <a:gd name="connsiteY17" fmla="*/ 6091620 h 7565524"/>
                <a:gd name="connsiteX18" fmla="*/ 2336800 w 3886200"/>
                <a:gd name="connsiteY18" fmla="*/ 6138961 h 7565524"/>
                <a:gd name="connsiteX19" fmla="*/ 2336800 w 3886200"/>
                <a:gd name="connsiteY19" fmla="*/ 6591300 h 7565524"/>
                <a:gd name="connsiteX20" fmla="*/ 3062539 w 3886200"/>
                <a:gd name="connsiteY20" fmla="*/ 6591300 h 7565524"/>
                <a:gd name="connsiteX21" fmla="*/ 3549651 w 3886200"/>
                <a:gd name="connsiteY21" fmla="*/ 7078412 h 7565524"/>
                <a:gd name="connsiteX22" fmla="*/ 3549650 w 3886200"/>
                <a:gd name="connsiteY22" fmla="*/ 7078412 h 7565524"/>
                <a:gd name="connsiteX23" fmla="*/ 3062538 w 3886200"/>
                <a:gd name="connsiteY23" fmla="*/ 7565524 h 7565524"/>
                <a:gd name="connsiteX24" fmla="*/ 823662 w 3886200"/>
                <a:gd name="connsiteY24" fmla="*/ 7565523 h 7565524"/>
                <a:gd name="connsiteX25" fmla="*/ 346447 w 3886200"/>
                <a:gd name="connsiteY25" fmla="*/ 7176581 h 7565524"/>
                <a:gd name="connsiteX26" fmla="*/ 336550 w 3886200"/>
                <a:gd name="connsiteY26" fmla="*/ 7078412 h 7565524"/>
                <a:gd name="connsiteX27" fmla="*/ 346447 w 3886200"/>
                <a:gd name="connsiteY27" fmla="*/ 6980242 h 7565524"/>
                <a:gd name="connsiteX28" fmla="*/ 823662 w 3886200"/>
                <a:gd name="connsiteY28" fmla="*/ 6591300 h 7565524"/>
                <a:gd name="connsiteX29" fmla="*/ 1549400 w 3886200"/>
                <a:gd name="connsiteY29" fmla="*/ 6591300 h 7565524"/>
                <a:gd name="connsiteX30" fmla="*/ 1549400 w 3886200"/>
                <a:gd name="connsiteY30" fmla="*/ 6138961 h 7565524"/>
                <a:gd name="connsiteX31" fmla="*/ 1365282 w 3886200"/>
                <a:gd name="connsiteY31" fmla="*/ 6091620 h 7565524"/>
                <a:gd name="connsiteX32" fmla="*/ 0 w 3886200"/>
                <a:gd name="connsiteY32" fmla="*/ 4235878 h 7565524"/>
                <a:gd name="connsiteX33" fmla="*/ 622300 w 3886200"/>
                <a:gd name="connsiteY33" fmla="*/ 2818278 h 7565524"/>
                <a:gd name="connsiteX34" fmla="*/ 3263900 w 3886200"/>
                <a:gd name="connsiteY34" fmla="*/ 2818278 h 7565524"/>
                <a:gd name="connsiteX35" fmla="*/ 3263900 w 3886200"/>
                <a:gd name="connsiteY35" fmla="*/ 4152900 h 7565524"/>
                <a:gd name="connsiteX36" fmla="*/ 1943100 w 3886200"/>
                <a:gd name="connsiteY36" fmla="*/ 5473700 h 7565524"/>
                <a:gd name="connsiteX37" fmla="*/ 622300 w 3886200"/>
                <a:gd name="connsiteY37" fmla="*/ 4152900 h 7565524"/>
                <a:gd name="connsiteX38" fmla="*/ 622300 w 3886200"/>
                <a:gd name="connsiteY38" fmla="*/ 2432670 h 7565524"/>
                <a:gd name="connsiteX39" fmla="*/ 3263900 w 3886200"/>
                <a:gd name="connsiteY39" fmla="*/ 2432670 h 7565524"/>
                <a:gd name="connsiteX40" fmla="*/ 3263900 w 3886200"/>
                <a:gd name="connsiteY40" fmla="*/ 2655422 h 7565524"/>
                <a:gd name="connsiteX41" fmla="*/ 622300 w 3886200"/>
                <a:gd name="connsiteY41" fmla="*/ 2655422 h 7565524"/>
                <a:gd name="connsiteX42" fmla="*/ 622300 w 3886200"/>
                <a:gd name="connsiteY42" fmla="*/ 2047063 h 7565524"/>
                <a:gd name="connsiteX43" fmla="*/ 3263900 w 3886200"/>
                <a:gd name="connsiteY43" fmla="*/ 2047063 h 7565524"/>
                <a:gd name="connsiteX44" fmla="*/ 3263900 w 3886200"/>
                <a:gd name="connsiteY44" fmla="*/ 2269814 h 7565524"/>
                <a:gd name="connsiteX45" fmla="*/ 622300 w 3886200"/>
                <a:gd name="connsiteY45" fmla="*/ 2269814 h 7565524"/>
                <a:gd name="connsiteX46" fmla="*/ 622300 w 3886200"/>
                <a:gd name="connsiteY46" fmla="*/ 1661456 h 7565524"/>
                <a:gd name="connsiteX47" fmla="*/ 3263900 w 3886200"/>
                <a:gd name="connsiteY47" fmla="*/ 1661456 h 7565524"/>
                <a:gd name="connsiteX48" fmla="*/ 3263900 w 3886200"/>
                <a:gd name="connsiteY48" fmla="*/ 1884207 h 7565524"/>
                <a:gd name="connsiteX49" fmla="*/ 622300 w 3886200"/>
                <a:gd name="connsiteY49" fmla="*/ 1884207 h 7565524"/>
                <a:gd name="connsiteX50" fmla="*/ 1943100 w 3886200"/>
                <a:gd name="connsiteY50" fmla="*/ 0 h 7565524"/>
                <a:gd name="connsiteX51" fmla="*/ 3263900 w 3886200"/>
                <a:gd name="connsiteY51" fmla="*/ 1320800 h 7565524"/>
                <a:gd name="connsiteX52" fmla="*/ 3263900 w 3886200"/>
                <a:gd name="connsiteY52" fmla="*/ 1498600 h 7565524"/>
                <a:gd name="connsiteX53" fmla="*/ 622300 w 3886200"/>
                <a:gd name="connsiteY53" fmla="*/ 1498600 h 7565524"/>
                <a:gd name="connsiteX54" fmla="*/ 622300 w 3886200"/>
                <a:gd name="connsiteY54" fmla="*/ 1320800 h 7565524"/>
                <a:gd name="connsiteX55" fmla="*/ 1943100 w 3886200"/>
                <a:gd name="connsiteY55" fmla="*/ 0 h 756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886200" h="7565524">
                  <a:moveTo>
                    <a:pt x="788945" y="3994579"/>
                  </a:moveTo>
                  <a:lnTo>
                    <a:pt x="793367" y="4082152"/>
                  </a:lnTo>
                  <a:cubicBezTo>
                    <a:pt x="852550" y="4664920"/>
                    <a:pt x="1344717" y="5119688"/>
                    <a:pt x="1943100" y="5119688"/>
                  </a:cubicBezTo>
                  <a:cubicBezTo>
                    <a:pt x="2541483" y="5119688"/>
                    <a:pt x="3033650" y="4664920"/>
                    <a:pt x="3092833" y="4082152"/>
                  </a:cubicBezTo>
                  <a:lnTo>
                    <a:pt x="3097256" y="3994579"/>
                  </a:lnTo>
                  <a:lnTo>
                    <a:pt x="3087777" y="4031441"/>
                  </a:lnTo>
                  <a:cubicBezTo>
                    <a:pt x="2936026" y="4519338"/>
                    <a:pt x="2480933" y="4873587"/>
                    <a:pt x="1943100" y="4873587"/>
                  </a:cubicBezTo>
                  <a:cubicBezTo>
                    <a:pt x="1405268" y="4873587"/>
                    <a:pt x="950175" y="4519338"/>
                    <a:pt x="798423" y="4031441"/>
                  </a:cubicBezTo>
                  <a:close/>
                  <a:moveTo>
                    <a:pt x="0" y="3009901"/>
                  </a:moveTo>
                  <a:lnTo>
                    <a:pt x="308086" y="3009901"/>
                  </a:lnTo>
                  <a:lnTo>
                    <a:pt x="308086" y="4175662"/>
                  </a:lnTo>
                  <a:cubicBezTo>
                    <a:pt x="308086" y="5078656"/>
                    <a:pt x="1040107" y="5810677"/>
                    <a:pt x="1943101" y="5810677"/>
                  </a:cubicBezTo>
                  <a:lnTo>
                    <a:pt x="1943100" y="5810678"/>
                  </a:lnTo>
                  <a:cubicBezTo>
                    <a:pt x="2846094" y="5810678"/>
                    <a:pt x="3578115" y="5078657"/>
                    <a:pt x="3578115" y="4175663"/>
                  </a:cubicBezTo>
                  <a:lnTo>
                    <a:pt x="3578116" y="3009901"/>
                  </a:lnTo>
                  <a:lnTo>
                    <a:pt x="3886200" y="3009901"/>
                  </a:lnTo>
                  <a:lnTo>
                    <a:pt x="3886200" y="4235878"/>
                  </a:lnTo>
                  <a:cubicBezTo>
                    <a:pt x="3886200" y="5107807"/>
                    <a:pt x="3311893" y="5845601"/>
                    <a:pt x="2520919" y="6091620"/>
                  </a:cubicBezTo>
                  <a:lnTo>
                    <a:pt x="2336800" y="6138961"/>
                  </a:lnTo>
                  <a:lnTo>
                    <a:pt x="2336800" y="6591300"/>
                  </a:lnTo>
                  <a:lnTo>
                    <a:pt x="3062539" y="6591300"/>
                  </a:lnTo>
                  <a:cubicBezTo>
                    <a:pt x="3331564" y="6591300"/>
                    <a:pt x="3549651" y="6809387"/>
                    <a:pt x="3549651" y="7078412"/>
                  </a:cubicBezTo>
                  <a:lnTo>
                    <a:pt x="3549650" y="7078412"/>
                  </a:lnTo>
                  <a:cubicBezTo>
                    <a:pt x="3549650" y="7347437"/>
                    <a:pt x="3331563" y="7565524"/>
                    <a:pt x="3062538" y="7565524"/>
                  </a:cubicBezTo>
                  <a:lnTo>
                    <a:pt x="823662" y="7565523"/>
                  </a:lnTo>
                  <a:cubicBezTo>
                    <a:pt x="588265" y="7565523"/>
                    <a:pt x="391868" y="7398550"/>
                    <a:pt x="346447" y="7176581"/>
                  </a:cubicBezTo>
                  <a:lnTo>
                    <a:pt x="336550" y="7078412"/>
                  </a:lnTo>
                  <a:lnTo>
                    <a:pt x="346447" y="6980242"/>
                  </a:lnTo>
                  <a:cubicBezTo>
                    <a:pt x="391868" y="6758273"/>
                    <a:pt x="588265" y="6591300"/>
                    <a:pt x="823662" y="6591300"/>
                  </a:cubicBezTo>
                  <a:lnTo>
                    <a:pt x="1549400" y="6591300"/>
                  </a:lnTo>
                  <a:lnTo>
                    <a:pt x="1549400" y="6138961"/>
                  </a:lnTo>
                  <a:lnTo>
                    <a:pt x="1365282" y="6091620"/>
                  </a:lnTo>
                  <a:cubicBezTo>
                    <a:pt x="574307" y="5845601"/>
                    <a:pt x="0" y="5107807"/>
                    <a:pt x="0" y="4235878"/>
                  </a:cubicBezTo>
                  <a:close/>
                  <a:moveTo>
                    <a:pt x="622300" y="2818278"/>
                  </a:moveTo>
                  <a:lnTo>
                    <a:pt x="3263900" y="2818278"/>
                  </a:lnTo>
                  <a:lnTo>
                    <a:pt x="3263900" y="4152900"/>
                  </a:lnTo>
                  <a:cubicBezTo>
                    <a:pt x="3263900" y="4882358"/>
                    <a:pt x="2672558" y="5473700"/>
                    <a:pt x="1943100" y="5473700"/>
                  </a:cubicBezTo>
                  <a:cubicBezTo>
                    <a:pt x="1213642" y="5473700"/>
                    <a:pt x="622300" y="4882358"/>
                    <a:pt x="622300" y="4152900"/>
                  </a:cubicBezTo>
                  <a:close/>
                  <a:moveTo>
                    <a:pt x="622300" y="2432670"/>
                  </a:moveTo>
                  <a:lnTo>
                    <a:pt x="3263900" y="2432670"/>
                  </a:lnTo>
                  <a:lnTo>
                    <a:pt x="3263900" y="2655422"/>
                  </a:lnTo>
                  <a:lnTo>
                    <a:pt x="622300" y="2655422"/>
                  </a:lnTo>
                  <a:close/>
                  <a:moveTo>
                    <a:pt x="622300" y="2047063"/>
                  </a:moveTo>
                  <a:lnTo>
                    <a:pt x="3263900" y="2047063"/>
                  </a:lnTo>
                  <a:lnTo>
                    <a:pt x="3263900" y="2269814"/>
                  </a:lnTo>
                  <a:lnTo>
                    <a:pt x="622300" y="2269814"/>
                  </a:lnTo>
                  <a:close/>
                  <a:moveTo>
                    <a:pt x="622300" y="1661456"/>
                  </a:moveTo>
                  <a:lnTo>
                    <a:pt x="3263900" y="1661456"/>
                  </a:lnTo>
                  <a:lnTo>
                    <a:pt x="3263900" y="1884207"/>
                  </a:lnTo>
                  <a:lnTo>
                    <a:pt x="622300" y="1884207"/>
                  </a:lnTo>
                  <a:close/>
                  <a:moveTo>
                    <a:pt x="1943100" y="0"/>
                  </a:moveTo>
                  <a:cubicBezTo>
                    <a:pt x="2672558" y="0"/>
                    <a:pt x="3263900" y="591342"/>
                    <a:pt x="3263900" y="1320800"/>
                  </a:cubicBezTo>
                  <a:lnTo>
                    <a:pt x="3263900" y="1498600"/>
                  </a:lnTo>
                  <a:lnTo>
                    <a:pt x="622300" y="1498600"/>
                  </a:lnTo>
                  <a:lnTo>
                    <a:pt x="622300" y="1320800"/>
                  </a:lnTo>
                  <a:cubicBezTo>
                    <a:pt x="622300" y="591342"/>
                    <a:pt x="1213642" y="0"/>
                    <a:pt x="1943100" y="0"/>
                  </a:cubicBezTo>
                  <a:close/>
                </a:path>
              </a:pathLst>
            </a:custGeom>
            <a:solidFill>
              <a:srgbClr val="DA1010"/>
            </a:solidFill>
            <a:ln>
              <a:noFill/>
            </a:ln>
            <a:effectLst>
              <a:outerShdw blurRad="12700" dist="76200" dir="2700000" algn="t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grpSp>
      <p:grpSp>
        <p:nvGrpSpPr>
          <p:cNvPr id="18" name="组合 17"/>
          <p:cNvGrpSpPr/>
          <p:nvPr/>
        </p:nvGrpSpPr>
        <p:grpSpPr>
          <a:xfrm>
            <a:off x="8167914" y="2017486"/>
            <a:ext cx="2496457" cy="3817258"/>
            <a:chOff x="8294914" y="2017486"/>
            <a:chExt cx="2496457" cy="3817258"/>
          </a:xfrm>
        </p:grpSpPr>
        <p:sp>
          <p:nvSpPr>
            <p:cNvPr id="7" name="圆角矩形 6"/>
            <p:cNvSpPr/>
            <p:nvPr/>
          </p:nvSpPr>
          <p:spPr>
            <a:xfrm>
              <a:off x="8817428" y="2017486"/>
              <a:ext cx="1973943" cy="3817258"/>
            </a:xfrm>
            <a:prstGeom prst="roundRect">
              <a:avLst/>
            </a:prstGeom>
            <a:gradFill>
              <a:gsLst>
                <a:gs pos="52000">
                  <a:schemeClr val="bg1"/>
                </a:gs>
                <a:gs pos="100000">
                  <a:schemeClr val="bg2"/>
                </a:gs>
              </a:gsLst>
              <a:lin ang="2700000" scaled="0"/>
            </a:gradFill>
            <a:ln w="38100">
              <a:solidFill>
                <a:srgbClr val="FF4B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8294914" y="2383972"/>
              <a:ext cx="1045028" cy="1045028"/>
            </a:xfrm>
            <a:prstGeom prst="rect">
              <a:avLst/>
            </a:prstGeom>
            <a:solidFill>
              <a:srgbClr val="FF4B4B"/>
            </a:solidFill>
            <a:ln>
              <a:solidFill>
                <a:srgbClr val="FF4B4B"/>
              </a:solidFill>
            </a:ln>
            <a:effectLst>
              <a:outerShdw blurRad="101600" dist="1143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8411028" y="2500085"/>
              <a:ext cx="812799" cy="812799"/>
            </a:xfrm>
            <a:prstGeom prst="roundRect">
              <a:avLst/>
            </a:prstGeom>
            <a:solidFill>
              <a:schemeClr val="bg1"/>
            </a:solidFill>
            <a:ln>
              <a:solidFill>
                <a:srgbClr val="FF4B4B"/>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KSO_Shape"/>
            <p:cNvSpPr/>
            <p:nvPr/>
          </p:nvSpPr>
          <p:spPr bwMode="auto">
            <a:xfrm>
              <a:off x="8665027" y="2674922"/>
              <a:ext cx="246999" cy="463124"/>
            </a:xfrm>
            <a:custGeom>
              <a:avLst/>
              <a:gdLst>
                <a:gd name="T0" fmla="*/ 134485 w 2938"/>
                <a:gd name="T1" fmla="*/ 2420 h 5511"/>
                <a:gd name="T2" fmla="*/ 89887 w 2938"/>
                <a:gd name="T3" fmla="*/ 15901 h 5511"/>
                <a:gd name="T4" fmla="*/ 51858 w 2938"/>
                <a:gd name="T5" fmla="*/ 41481 h 5511"/>
                <a:gd name="T6" fmla="*/ 22817 w 2938"/>
                <a:gd name="T7" fmla="*/ 77085 h 5511"/>
                <a:gd name="T8" fmla="*/ 4840 w 2938"/>
                <a:gd name="T9" fmla="*/ 119257 h 5511"/>
                <a:gd name="T10" fmla="*/ 0 w 2938"/>
                <a:gd name="T11" fmla="*/ 1746336 h 5511"/>
                <a:gd name="T12" fmla="*/ 4840 w 2938"/>
                <a:gd name="T13" fmla="*/ 1786089 h 5511"/>
                <a:gd name="T14" fmla="*/ 22817 w 2938"/>
                <a:gd name="T15" fmla="*/ 1828606 h 5511"/>
                <a:gd name="T16" fmla="*/ 51858 w 2938"/>
                <a:gd name="T17" fmla="*/ 1863865 h 5511"/>
                <a:gd name="T18" fmla="*/ 89887 w 2938"/>
                <a:gd name="T19" fmla="*/ 1889445 h 5511"/>
                <a:gd name="T20" fmla="*/ 134485 w 2938"/>
                <a:gd name="T21" fmla="*/ 1903272 h 5511"/>
                <a:gd name="T22" fmla="*/ 864989 w 2938"/>
                <a:gd name="T23" fmla="*/ 1905000 h 5511"/>
                <a:gd name="T24" fmla="*/ 911316 w 2938"/>
                <a:gd name="T25" fmla="*/ 1895667 h 5511"/>
                <a:gd name="T26" fmla="*/ 952111 w 2938"/>
                <a:gd name="T27" fmla="*/ 1873544 h 5511"/>
                <a:gd name="T28" fmla="*/ 984263 w 2938"/>
                <a:gd name="T29" fmla="*/ 1841396 h 5511"/>
                <a:gd name="T30" fmla="*/ 1006043 w 2938"/>
                <a:gd name="T31" fmla="*/ 1800953 h 5511"/>
                <a:gd name="T32" fmla="*/ 1015377 w 2938"/>
                <a:gd name="T33" fmla="*/ 1754633 h 5511"/>
                <a:gd name="T34" fmla="*/ 1013994 w 2938"/>
                <a:gd name="T35" fmla="*/ 134812 h 5511"/>
                <a:gd name="T36" fmla="*/ 999820 w 2938"/>
                <a:gd name="T37" fmla="*/ 90220 h 5511"/>
                <a:gd name="T38" fmla="*/ 974237 w 2938"/>
                <a:gd name="T39" fmla="*/ 52542 h 5511"/>
                <a:gd name="T40" fmla="*/ 938973 w 2938"/>
                <a:gd name="T41" fmla="*/ 23160 h 5511"/>
                <a:gd name="T42" fmla="*/ 896450 w 2938"/>
                <a:gd name="T43" fmla="*/ 5531 h 5511"/>
                <a:gd name="T44" fmla="*/ 412789 w 2938"/>
                <a:gd name="T45" fmla="*/ 127553 h 5511"/>
                <a:gd name="T46" fmla="*/ 615380 w 2938"/>
                <a:gd name="T47" fmla="*/ 129973 h 5511"/>
                <a:gd name="T48" fmla="*/ 629209 w 2938"/>
                <a:gd name="T49" fmla="*/ 141034 h 5511"/>
                <a:gd name="T50" fmla="*/ 635086 w 2938"/>
                <a:gd name="T51" fmla="*/ 159009 h 5511"/>
                <a:gd name="T52" fmla="*/ 630938 w 2938"/>
                <a:gd name="T53" fmla="*/ 174219 h 5511"/>
                <a:gd name="T54" fmla="*/ 618146 w 2938"/>
                <a:gd name="T55" fmla="*/ 187009 h 5511"/>
                <a:gd name="T56" fmla="*/ 412789 w 2938"/>
                <a:gd name="T57" fmla="*/ 190811 h 5511"/>
                <a:gd name="T58" fmla="*/ 397577 w 2938"/>
                <a:gd name="T59" fmla="*/ 187009 h 5511"/>
                <a:gd name="T60" fmla="*/ 384440 w 2938"/>
                <a:gd name="T61" fmla="*/ 174219 h 5511"/>
                <a:gd name="T62" fmla="*/ 380637 w 2938"/>
                <a:gd name="T63" fmla="*/ 159009 h 5511"/>
                <a:gd name="T64" fmla="*/ 386168 w 2938"/>
                <a:gd name="T65" fmla="*/ 141034 h 5511"/>
                <a:gd name="T66" fmla="*/ 400343 w 2938"/>
                <a:gd name="T67" fmla="*/ 129973 h 5511"/>
                <a:gd name="T68" fmla="*/ 507516 w 2938"/>
                <a:gd name="T69" fmla="*/ 1841742 h 5511"/>
                <a:gd name="T70" fmla="*/ 479513 w 2938"/>
                <a:gd name="T71" fmla="*/ 1837594 h 5511"/>
                <a:gd name="T72" fmla="*/ 454275 w 2938"/>
                <a:gd name="T73" fmla="*/ 1825495 h 5511"/>
                <a:gd name="T74" fmla="*/ 434223 w 2938"/>
                <a:gd name="T75" fmla="*/ 1806829 h 5511"/>
                <a:gd name="T76" fmla="*/ 420049 w 2938"/>
                <a:gd name="T77" fmla="*/ 1783323 h 5511"/>
                <a:gd name="T78" fmla="*/ 413134 w 2938"/>
                <a:gd name="T79" fmla="*/ 1756015 h 5511"/>
                <a:gd name="T80" fmla="*/ 413826 w 2938"/>
                <a:gd name="T81" fmla="*/ 1731818 h 5511"/>
                <a:gd name="T82" fmla="*/ 422123 w 2938"/>
                <a:gd name="T83" fmla="*/ 1704856 h 5511"/>
                <a:gd name="T84" fmla="*/ 437335 w 2938"/>
                <a:gd name="T85" fmla="*/ 1682387 h 5511"/>
                <a:gd name="T86" fmla="*/ 458078 w 2938"/>
                <a:gd name="T87" fmla="*/ 1665103 h 5511"/>
                <a:gd name="T88" fmla="*/ 483661 w 2938"/>
                <a:gd name="T89" fmla="*/ 1654042 h 5511"/>
                <a:gd name="T90" fmla="*/ 507516 w 2938"/>
                <a:gd name="T91" fmla="*/ 1651277 h 5511"/>
                <a:gd name="T92" fmla="*/ 536210 w 2938"/>
                <a:gd name="T93" fmla="*/ 1655425 h 5511"/>
                <a:gd name="T94" fmla="*/ 561102 w 2938"/>
                <a:gd name="T95" fmla="*/ 1667523 h 5511"/>
                <a:gd name="T96" fmla="*/ 581154 w 2938"/>
                <a:gd name="T97" fmla="*/ 1685498 h 5511"/>
                <a:gd name="T98" fmla="*/ 595674 w 2938"/>
                <a:gd name="T99" fmla="*/ 1709349 h 5511"/>
                <a:gd name="T100" fmla="*/ 602589 w 2938"/>
                <a:gd name="T101" fmla="*/ 1737003 h 5511"/>
                <a:gd name="T102" fmla="*/ 601897 w 2938"/>
                <a:gd name="T103" fmla="*/ 1761200 h 5511"/>
                <a:gd name="T104" fmla="*/ 593600 w 2938"/>
                <a:gd name="T105" fmla="*/ 1787817 h 5511"/>
                <a:gd name="T106" fmla="*/ 578388 w 2938"/>
                <a:gd name="T107" fmla="*/ 1810631 h 5511"/>
                <a:gd name="T108" fmla="*/ 556954 w 2938"/>
                <a:gd name="T109" fmla="*/ 1827915 h 5511"/>
                <a:gd name="T110" fmla="*/ 531370 w 2938"/>
                <a:gd name="T111" fmla="*/ 1838631 h 5511"/>
                <a:gd name="T112" fmla="*/ 952456 w 2938"/>
                <a:gd name="T113" fmla="*/ 1587673 h 55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38" h="5511">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rgbClr val="FF4B4B"/>
            </a:solidFill>
            <a:ln>
              <a:noFill/>
            </a:ln>
            <a:effectLst>
              <a:outerShdw blurRad="12700" dist="76200" dir="2700000" algn="tl" rotWithShape="0">
                <a:prstClr val="black">
                  <a:alpha val="47000"/>
                </a:prstClr>
              </a:out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dirty="0">
                <a:solidFill>
                  <a:srgbClr val="FFFFFF"/>
                </a:solidFill>
              </a:endParaRPr>
            </a:p>
          </p:txBody>
        </p:sp>
      </p:grpSp>
      <p:grpSp>
        <p:nvGrpSpPr>
          <p:cNvPr id="17" name="组合 16"/>
          <p:cNvGrpSpPr/>
          <p:nvPr/>
        </p:nvGrpSpPr>
        <p:grpSpPr>
          <a:xfrm>
            <a:off x="4862286" y="2017486"/>
            <a:ext cx="2496457" cy="3817258"/>
            <a:chOff x="4913085" y="2017486"/>
            <a:chExt cx="2496457" cy="3817258"/>
          </a:xfrm>
        </p:grpSpPr>
        <p:sp>
          <p:nvSpPr>
            <p:cNvPr id="5" name="圆角矩形 4"/>
            <p:cNvSpPr/>
            <p:nvPr/>
          </p:nvSpPr>
          <p:spPr>
            <a:xfrm>
              <a:off x="5435599" y="2017486"/>
              <a:ext cx="1973943" cy="3817258"/>
            </a:xfrm>
            <a:prstGeom prst="roundRect">
              <a:avLst/>
            </a:prstGeom>
            <a:gradFill>
              <a:gsLst>
                <a:gs pos="52000">
                  <a:schemeClr val="bg1"/>
                </a:gs>
                <a:gs pos="100000">
                  <a:schemeClr val="bg2"/>
                </a:gs>
              </a:gsLst>
              <a:lin ang="2700000" scaled="0"/>
            </a:grad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913085" y="2383972"/>
              <a:ext cx="1045028" cy="1045028"/>
            </a:xfrm>
            <a:prstGeom prst="rect">
              <a:avLst/>
            </a:prstGeom>
            <a:solidFill>
              <a:srgbClr val="EF1D1D"/>
            </a:solidFill>
            <a:ln>
              <a:solidFill>
                <a:srgbClr val="EF1D1D"/>
              </a:solidFill>
            </a:ln>
            <a:effectLst>
              <a:outerShdw blurRad="101600" dist="1143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5029199" y="2500086"/>
              <a:ext cx="812799" cy="812799"/>
            </a:xfrm>
            <a:prstGeom prst="roundRect">
              <a:avLst/>
            </a:prstGeom>
            <a:solidFill>
              <a:schemeClr val="bg1"/>
            </a:solidFill>
            <a:ln>
              <a:solidFill>
                <a:srgbClr val="EF1D1D"/>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KSO_Shape"/>
            <p:cNvSpPr/>
            <p:nvPr/>
          </p:nvSpPr>
          <p:spPr bwMode="auto">
            <a:xfrm>
              <a:off x="5134953" y="2606340"/>
              <a:ext cx="601290" cy="600288"/>
            </a:xfrm>
            <a:custGeom>
              <a:avLst/>
              <a:gdLst>
                <a:gd name="T0" fmla="*/ 1435690 w 5147"/>
                <a:gd name="T1" fmla="*/ 1165934 h 5145"/>
                <a:gd name="T2" fmla="*/ 1462708 w 5147"/>
                <a:gd name="T3" fmla="*/ 1091584 h 5145"/>
                <a:gd name="T4" fmla="*/ 1474552 w 5147"/>
                <a:gd name="T5" fmla="*/ 867423 h 5145"/>
                <a:gd name="T6" fmla="*/ 1440131 w 5147"/>
                <a:gd name="T7" fmla="*/ 746834 h 5145"/>
                <a:gd name="T8" fmla="*/ 1367218 w 5147"/>
                <a:gd name="T9" fmla="*/ 623656 h 5145"/>
                <a:gd name="T10" fmla="*/ 1264325 w 5147"/>
                <a:gd name="T11" fmla="*/ 524892 h 5145"/>
                <a:gd name="T12" fmla="*/ 1138114 w 5147"/>
                <a:gd name="T13" fmla="*/ 456830 h 5145"/>
                <a:gd name="T14" fmla="*/ 867928 w 5147"/>
                <a:gd name="T15" fmla="*/ 429457 h 5145"/>
                <a:gd name="T16" fmla="*/ 801307 w 5147"/>
                <a:gd name="T17" fmla="*/ 444993 h 5145"/>
                <a:gd name="T18" fmla="*/ 727653 w 5147"/>
                <a:gd name="T19" fmla="*/ 472736 h 5145"/>
                <a:gd name="T20" fmla="*/ 483375 w 5147"/>
                <a:gd name="T21" fmla="*/ 707255 h 5145"/>
                <a:gd name="T22" fmla="*/ 452285 w 5147"/>
                <a:gd name="T23" fmla="*/ 779016 h 5145"/>
                <a:gd name="T24" fmla="*/ 432298 w 5147"/>
                <a:gd name="T25" fmla="*/ 855956 h 5145"/>
                <a:gd name="T26" fmla="*/ 443772 w 5147"/>
                <a:gd name="T27" fmla="*/ 1097502 h 5145"/>
                <a:gd name="T28" fmla="*/ 502251 w 5147"/>
                <a:gd name="T29" fmla="*/ 1229558 h 5145"/>
                <a:gd name="T30" fmla="*/ 593300 w 5147"/>
                <a:gd name="T31" fmla="*/ 1339419 h 5145"/>
                <a:gd name="T32" fmla="*/ 709887 w 5147"/>
                <a:gd name="T33" fmla="*/ 1421167 h 5145"/>
                <a:gd name="T34" fmla="*/ 847201 w 5147"/>
                <a:gd name="T35" fmla="*/ 1469625 h 5145"/>
                <a:gd name="T36" fmla="*/ 1070383 w 5147"/>
                <a:gd name="T37" fmla="*/ 1466665 h 5145"/>
                <a:gd name="T38" fmla="*/ 1146257 w 5147"/>
                <a:gd name="T39" fmla="*/ 1443362 h 5145"/>
                <a:gd name="T40" fmla="*/ 1846521 w 5147"/>
                <a:gd name="T41" fmla="*/ 1844706 h 5145"/>
                <a:gd name="T42" fmla="*/ 1006722 w 5147"/>
                <a:gd name="T43" fmla="*/ 527112 h 5145"/>
                <a:gd name="T44" fmla="*/ 1079636 w 5147"/>
                <a:gd name="T45" fmla="*/ 543018 h 5145"/>
                <a:gd name="T46" fmla="*/ 1146997 w 5147"/>
                <a:gd name="T47" fmla="*/ 570390 h 5145"/>
                <a:gd name="T48" fmla="*/ 1208437 w 5147"/>
                <a:gd name="T49" fmla="*/ 608860 h 5145"/>
                <a:gd name="T50" fmla="*/ 1262104 w 5147"/>
                <a:gd name="T51" fmla="*/ 656208 h 5145"/>
                <a:gd name="T52" fmla="*/ 1307259 w 5147"/>
                <a:gd name="T53" fmla="*/ 712433 h 5145"/>
                <a:gd name="T54" fmla="*/ 1342790 w 5147"/>
                <a:gd name="T55" fmla="*/ 775317 h 5145"/>
                <a:gd name="T56" fmla="*/ 1367218 w 5147"/>
                <a:gd name="T57" fmla="*/ 844858 h 5145"/>
                <a:gd name="T58" fmla="*/ 1379432 w 5147"/>
                <a:gd name="T59" fmla="*/ 918469 h 5145"/>
                <a:gd name="T60" fmla="*/ 1379432 w 5147"/>
                <a:gd name="T61" fmla="*/ 982092 h 5145"/>
                <a:gd name="T62" fmla="*/ 1368698 w 5147"/>
                <a:gd name="T63" fmla="*/ 1052004 h 5145"/>
                <a:gd name="T64" fmla="*/ 1065201 w 5147"/>
                <a:gd name="T65" fmla="*/ 734627 h 5145"/>
                <a:gd name="T66" fmla="*/ 851643 w 5147"/>
                <a:gd name="T67" fmla="*/ 535620 h 5145"/>
                <a:gd name="T68" fmla="*/ 921595 w 5147"/>
                <a:gd name="T69" fmla="*/ 524892 h 5145"/>
                <a:gd name="T70" fmla="*/ 1034851 w 5147"/>
                <a:gd name="T71" fmla="*/ 959898 h 5145"/>
                <a:gd name="T72" fmla="*/ 1010794 w 5147"/>
                <a:gd name="T73" fmla="*/ 1010205 h 5145"/>
                <a:gd name="T74" fmla="*/ 960828 w 5147"/>
                <a:gd name="T75" fmla="*/ 1033879 h 5145"/>
                <a:gd name="T76" fmla="*/ 912712 w 5147"/>
                <a:gd name="T77" fmla="*/ 1024631 h 5145"/>
                <a:gd name="T78" fmla="*/ 876071 w 5147"/>
                <a:gd name="T79" fmla="*/ 983942 h 5145"/>
                <a:gd name="T80" fmla="*/ 870889 w 5147"/>
                <a:gd name="T81" fmla="*/ 934745 h 5145"/>
                <a:gd name="T82" fmla="*/ 899758 w 5147"/>
                <a:gd name="T83" fmla="*/ 887397 h 5145"/>
                <a:gd name="T84" fmla="*/ 952315 w 5147"/>
                <a:gd name="T85" fmla="*/ 868532 h 5145"/>
                <a:gd name="T86" fmla="*/ 998950 w 5147"/>
                <a:gd name="T87" fmla="*/ 882958 h 5145"/>
                <a:gd name="T88" fmla="*/ 1031520 w 5147"/>
                <a:gd name="T89" fmla="*/ 926977 h 5145"/>
                <a:gd name="T90" fmla="*/ 941582 w 5147"/>
                <a:gd name="T91" fmla="*/ 1379368 h 5145"/>
                <a:gd name="T92" fmla="*/ 866077 w 5147"/>
                <a:gd name="T93" fmla="*/ 1370861 h 5145"/>
                <a:gd name="T94" fmla="*/ 795755 w 5147"/>
                <a:gd name="T95" fmla="*/ 1349776 h 5145"/>
                <a:gd name="T96" fmla="*/ 730244 w 5147"/>
                <a:gd name="T97" fmla="*/ 1317225 h 5145"/>
                <a:gd name="T98" fmla="*/ 672135 w 5147"/>
                <a:gd name="T99" fmla="*/ 1275056 h 5145"/>
                <a:gd name="T100" fmla="*/ 622169 w 5147"/>
                <a:gd name="T101" fmla="*/ 1223269 h 5145"/>
                <a:gd name="T102" fmla="*/ 581086 w 5147"/>
                <a:gd name="T103" fmla="*/ 1164085 h 5145"/>
                <a:gd name="T104" fmla="*/ 549996 w 5147"/>
                <a:gd name="T105" fmla="*/ 1098242 h 5145"/>
                <a:gd name="T106" fmla="*/ 530750 w 5147"/>
                <a:gd name="T107" fmla="*/ 1027221 h 5145"/>
                <a:gd name="T108" fmla="*/ 524088 w 5147"/>
                <a:gd name="T109" fmla="*/ 951391 h 5145"/>
                <a:gd name="T110" fmla="*/ 528529 w 5147"/>
                <a:gd name="T111" fmla="*/ 890357 h 5145"/>
                <a:gd name="T112" fmla="*/ 544074 w 5147"/>
                <a:gd name="T113" fmla="*/ 822664 h 5145"/>
                <a:gd name="T114" fmla="*/ 1090739 w 5147"/>
                <a:gd name="T115" fmla="*/ 1356434 h 5145"/>
                <a:gd name="T116" fmla="*/ 1023378 w 5147"/>
                <a:gd name="T117" fmla="*/ 1373450 h 5145"/>
                <a:gd name="T118" fmla="*/ 952315 w 5147"/>
                <a:gd name="T119" fmla="*/ 1379368 h 514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147" h="5145">
                  <a:moveTo>
                    <a:pt x="4989" y="4987"/>
                  </a:moveTo>
                  <a:lnTo>
                    <a:pt x="3826" y="3260"/>
                  </a:lnTo>
                  <a:lnTo>
                    <a:pt x="3841" y="3233"/>
                  </a:lnTo>
                  <a:lnTo>
                    <a:pt x="3854" y="3207"/>
                  </a:lnTo>
                  <a:lnTo>
                    <a:pt x="3867" y="3179"/>
                  </a:lnTo>
                  <a:lnTo>
                    <a:pt x="3879" y="3152"/>
                  </a:lnTo>
                  <a:lnTo>
                    <a:pt x="3892" y="3124"/>
                  </a:lnTo>
                  <a:lnTo>
                    <a:pt x="3903" y="3096"/>
                  </a:lnTo>
                  <a:lnTo>
                    <a:pt x="3914" y="3067"/>
                  </a:lnTo>
                  <a:lnTo>
                    <a:pt x="3924" y="3038"/>
                  </a:lnTo>
                  <a:lnTo>
                    <a:pt x="3934" y="3010"/>
                  </a:lnTo>
                  <a:lnTo>
                    <a:pt x="3944" y="2980"/>
                  </a:lnTo>
                  <a:lnTo>
                    <a:pt x="3952" y="2951"/>
                  </a:lnTo>
                  <a:lnTo>
                    <a:pt x="3959" y="2921"/>
                  </a:lnTo>
                  <a:lnTo>
                    <a:pt x="3967" y="2891"/>
                  </a:lnTo>
                  <a:lnTo>
                    <a:pt x="3973" y="2861"/>
                  </a:lnTo>
                  <a:lnTo>
                    <a:pt x="3979" y="2831"/>
                  </a:lnTo>
                  <a:lnTo>
                    <a:pt x="3984" y="2800"/>
                  </a:lnTo>
                  <a:lnTo>
                    <a:pt x="5147" y="2572"/>
                  </a:lnTo>
                  <a:lnTo>
                    <a:pt x="3984" y="2345"/>
                  </a:lnTo>
                  <a:lnTo>
                    <a:pt x="3974" y="2289"/>
                  </a:lnTo>
                  <a:lnTo>
                    <a:pt x="3962" y="2233"/>
                  </a:lnTo>
                  <a:lnTo>
                    <a:pt x="3947" y="2178"/>
                  </a:lnTo>
                  <a:lnTo>
                    <a:pt x="3930" y="2124"/>
                  </a:lnTo>
                  <a:lnTo>
                    <a:pt x="3912" y="2071"/>
                  </a:lnTo>
                  <a:lnTo>
                    <a:pt x="3891" y="2019"/>
                  </a:lnTo>
                  <a:lnTo>
                    <a:pt x="3868" y="1968"/>
                  </a:lnTo>
                  <a:lnTo>
                    <a:pt x="3844" y="1918"/>
                  </a:lnTo>
                  <a:lnTo>
                    <a:pt x="3817" y="1869"/>
                  </a:lnTo>
                  <a:lnTo>
                    <a:pt x="3789" y="1821"/>
                  </a:lnTo>
                  <a:lnTo>
                    <a:pt x="3759" y="1774"/>
                  </a:lnTo>
                  <a:lnTo>
                    <a:pt x="3728" y="1730"/>
                  </a:lnTo>
                  <a:lnTo>
                    <a:pt x="3694" y="1686"/>
                  </a:lnTo>
                  <a:lnTo>
                    <a:pt x="3658" y="1643"/>
                  </a:lnTo>
                  <a:lnTo>
                    <a:pt x="3622" y="1601"/>
                  </a:lnTo>
                  <a:lnTo>
                    <a:pt x="3584" y="1562"/>
                  </a:lnTo>
                  <a:lnTo>
                    <a:pt x="3544" y="1524"/>
                  </a:lnTo>
                  <a:lnTo>
                    <a:pt x="3502" y="1487"/>
                  </a:lnTo>
                  <a:lnTo>
                    <a:pt x="3461" y="1452"/>
                  </a:lnTo>
                  <a:lnTo>
                    <a:pt x="3416" y="1419"/>
                  </a:lnTo>
                  <a:lnTo>
                    <a:pt x="3371" y="1386"/>
                  </a:lnTo>
                  <a:lnTo>
                    <a:pt x="3324" y="1357"/>
                  </a:lnTo>
                  <a:lnTo>
                    <a:pt x="3277" y="1328"/>
                  </a:lnTo>
                  <a:lnTo>
                    <a:pt x="3228" y="1302"/>
                  </a:lnTo>
                  <a:lnTo>
                    <a:pt x="3178" y="1277"/>
                  </a:lnTo>
                  <a:lnTo>
                    <a:pt x="3127" y="1255"/>
                  </a:lnTo>
                  <a:lnTo>
                    <a:pt x="3075" y="1235"/>
                  </a:lnTo>
                  <a:lnTo>
                    <a:pt x="3022" y="1215"/>
                  </a:lnTo>
                  <a:lnTo>
                    <a:pt x="2968" y="1199"/>
                  </a:lnTo>
                  <a:lnTo>
                    <a:pt x="2913" y="1185"/>
                  </a:lnTo>
                  <a:lnTo>
                    <a:pt x="2858" y="1171"/>
                  </a:lnTo>
                  <a:lnTo>
                    <a:pt x="2801" y="1161"/>
                  </a:lnTo>
                  <a:lnTo>
                    <a:pt x="2573" y="0"/>
                  </a:lnTo>
                  <a:lnTo>
                    <a:pt x="2345" y="1161"/>
                  </a:lnTo>
                  <a:lnTo>
                    <a:pt x="2315" y="1166"/>
                  </a:lnTo>
                  <a:lnTo>
                    <a:pt x="2284" y="1172"/>
                  </a:lnTo>
                  <a:lnTo>
                    <a:pt x="2255" y="1180"/>
                  </a:lnTo>
                  <a:lnTo>
                    <a:pt x="2224" y="1187"/>
                  </a:lnTo>
                  <a:lnTo>
                    <a:pt x="2194" y="1194"/>
                  </a:lnTo>
                  <a:lnTo>
                    <a:pt x="2165" y="1203"/>
                  </a:lnTo>
                  <a:lnTo>
                    <a:pt x="2135" y="1212"/>
                  </a:lnTo>
                  <a:lnTo>
                    <a:pt x="2107" y="1221"/>
                  </a:lnTo>
                  <a:lnTo>
                    <a:pt x="2078" y="1232"/>
                  </a:lnTo>
                  <a:lnTo>
                    <a:pt x="2050" y="1243"/>
                  </a:lnTo>
                  <a:lnTo>
                    <a:pt x="2021" y="1254"/>
                  </a:lnTo>
                  <a:lnTo>
                    <a:pt x="1994" y="1266"/>
                  </a:lnTo>
                  <a:lnTo>
                    <a:pt x="1966" y="1278"/>
                  </a:lnTo>
                  <a:lnTo>
                    <a:pt x="1939" y="1292"/>
                  </a:lnTo>
                  <a:lnTo>
                    <a:pt x="1912" y="1305"/>
                  </a:lnTo>
                  <a:lnTo>
                    <a:pt x="1886" y="1319"/>
                  </a:lnTo>
                  <a:lnTo>
                    <a:pt x="158" y="157"/>
                  </a:lnTo>
                  <a:lnTo>
                    <a:pt x="1320" y="1885"/>
                  </a:lnTo>
                  <a:lnTo>
                    <a:pt x="1306" y="1912"/>
                  </a:lnTo>
                  <a:lnTo>
                    <a:pt x="1292" y="1938"/>
                  </a:lnTo>
                  <a:lnTo>
                    <a:pt x="1279" y="1966"/>
                  </a:lnTo>
                  <a:lnTo>
                    <a:pt x="1266" y="1993"/>
                  </a:lnTo>
                  <a:lnTo>
                    <a:pt x="1254" y="2021"/>
                  </a:lnTo>
                  <a:lnTo>
                    <a:pt x="1243" y="2049"/>
                  </a:lnTo>
                  <a:lnTo>
                    <a:pt x="1232" y="2077"/>
                  </a:lnTo>
                  <a:lnTo>
                    <a:pt x="1222" y="2106"/>
                  </a:lnTo>
                  <a:lnTo>
                    <a:pt x="1212" y="2135"/>
                  </a:lnTo>
                  <a:lnTo>
                    <a:pt x="1203" y="2165"/>
                  </a:lnTo>
                  <a:lnTo>
                    <a:pt x="1195" y="2194"/>
                  </a:lnTo>
                  <a:lnTo>
                    <a:pt x="1187" y="2224"/>
                  </a:lnTo>
                  <a:lnTo>
                    <a:pt x="1180" y="2253"/>
                  </a:lnTo>
                  <a:lnTo>
                    <a:pt x="1174" y="2284"/>
                  </a:lnTo>
                  <a:lnTo>
                    <a:pt x="1168" y="2314"/>
                  </a:lnTo>
                  <a:lnTo>
                    <a:pt x="1162" y="2345"/>
                  </a:lnTo>
                  <a:lnTo>
                    <a:pt x="0" y="2572"/>
                  </a:lnTo>
                  <a:lnTo>
                    <a:pt x="1162" y="2800"/>
                  </a:lnTo>
                  <a:lnTo>
                    <a:pt x="1173" y="2856"/>
                  </a:lnTo>
                  <a:lnTo>
                    <a:pt x="1185" y="2912"/>
                  </a:lnTo>
                  <a:lnTo>
                    <a:pt x="1199" y="2967"/>
                  </a:lnTo>
                  <a:lnTo>
                    <a:pt x="1216" y="3021"/>
                  </a:lnTo>
                  <a:lnTo>
                    <a:pt x="1235" y="3074"/>
                  </a:lnTo>
                  <a:lnTo>
                    <a:pt x="1255" y="3126"/>
                  </a:lnTo>
                  <a:lnTo>
                    <a:pt x="1278" y="3177"/>
                  </a:lnTo>
                  <a:lnTo>
                    <a:pt x="1303" y="3227"/>
                  </a:lnTo>
                  <a:lnTo>
                    <a:pt x="1330" y="3276"/>
                  </a:lnTo>
                  <a:lnTo>
                    <a:pt x="1357" y="3324"/>
                  </a:lnTo>
                  <a:lnTo>
                    <a:pt x="1388" y="3371"/>
                  </a:lnTo>
                  <a:lnTo>
                    <a:pt x="1419" y="3415"/>
                  </a:lnTo>
                  <a:lnTo>
                    <a:pt x="1453" y="3459"/>
                  </a:lnTo>
                  <a:lnTo>
                    <a:pt x="1487" y="3502"/>
                  </a:lnTo>
                  <a:lnTo>
                    <a:pt x="1524" y="3543"/>
                  </a:lnTo>
                  <a:lnTo>
                    <a:pt x="1563" y="3582"/>
                  </a:lnTo>
                  <a:lnTo>
                    <a:pt x="1603" y="3621"/>
                  </a:lnTo>
                  <a:lnTo>
                    <a:pt x="1643" y="3658"/>
                  </a:lnTo>
                  <a:lnTo>
                    <a:pt x="1686" y="3692"/>
                  </a:lnTo>
                  <a:lnTo>
                    <a:pt x="1730" y="3726"/>
                  </a:lnTo>
                  <a:lnTo>
                    <a:pt x="1775" y="3758"/>
                  </a:lnTo>
                  <a:lnTo>
                    <a:pt x="1822" y="3788"/>
                  </a:lnTo>
                  <a:lnTo>
                    <a:pt x="1869" y="3816"/>
                  </a:lnTo>
                  <a:lnTo>
                    <a:pt x="1918" y="3842"/>
                  </a:lnTo>
                  <a:lnTo>
                    <a:pt x="1968" y="3868"/>
                  </a:lnTo>
                  <a:lnTo>
                    <a:pt x="2019" y="3890"/>
                  </a:lnTo>
                  <a:lnTo>
                    <a:pt x="2071" y="3910"/>
                  </a:lnTo>
                  <a:lnTo>
                    <a:pt x="2124" y="3930"/>
                  </a:lnTo>
                  <a:lnTo>
                    <a:pt x="2178" y="3946"/>
                  </a:lnTo>
                  <a:lnTo>
                    <a:pt x="2233" y="3960"/>
                  </a:lnTo>
                  <a:lnTo>
                    <a:pt x="2289" y="3973"/>
                  </a:lnTo>
                  <a:lnTo>
                    <a:pt x="2345" y="3983"/>
                  </a:lnTo>
                  <a:lnTo>
                    <a:pt x="2573" y="5145"/>
                  </a:lnTo>
                  <a:lnTo>
                    <a:pt x="2801" y="3983"/>
                  </a:lnTo>
                  <a:lnTo>
                    <a:pt x="2831" y="3978"/>
                  </a:lnTo>
                  <a:lnTo>
                    <a:pt x="2862" y="3972"/>
                  </a:lnTo>
                  <a:lnTo>
                    <a:pt x="2892" y="3965"/>
                  </a:lnTo>
                  <a:lnTo>
                    <a:pt x="2922" y="3958"/>
                  </a:lnTo>
                  <a:lnTo>
                    <a:pt x="2951" y="3950"/>
                  </a:lnTo>
                  <a:lnTo>
                    <a:pt x="2981" y="3942"/>
                  </a:lnTo>
                  <a:lnTo>
                    <a:pt x="3010" y="3933"/>
                  </a:lnTo>
                  <a:lnTo>
                    <a:pt x="3039" y="3924"/>
                  </a:lnTo>
                  <a:lnTo>
                    <a:pt x="3068" y="3913"/>
                  </a:lnTo>
                  <a:lnTo>
                    <a:pt x="3097" y="3902"/>
                  </a:lnTo>
                  <a:lnTo>
                    <a:pt x="3124" y="3891"/>
                  </a:lnTo>
                  <a:lnTo>
                    <a:pt x="3152" y="3879"/>
                  </a:lnTo>
                  <a:lnTo>
                    <a:pt x="3180" y="3867"/>
                  </a:lnTo>
                  <a:lnTo>
                    <a:pt x="3207" y="3853"/>
                  </a:lnTo>
                  <a:lnTo>
                    <a:pt x="3233" y="3839"/>
                  </a:lnTo>
                  <a:lnTo>
                    <a:pt x="3260" y="3826"/>
                  </a:lnTo>
                  <a:lnTo>
                    <a:pt x="4989" y="4987"/>
                  </a:lnTo>
                  <a:close/>
                  <a:moveTo>
                    <a:pt x="2573" y="1416"/>
                  </a:moveTo>
                  <a:lnTo>
                    <a:pt x="2573" y="1416"/>
                  </a:lnTo>
                  <a:lnTo>
                    <a:pt x="2603" y="1416"/>
                  </a:lnTo>
                  <a:lnTo>
                    <a:pt x="2632" y="1417"/>
                  </a:lnTo>
                  <a:lnTo>
                    <a:pt x="2662" y="1419"/>
                  </a:lnTo>
                  <a:lnTo>
                    <a:pt x="2692" y="1422"/>
                  </a:lnTo>
                  <a:lnTo>
                    <a:pt x="2720" y="1425"/>
                  </a:lnTo>
                  <a:lnTo>
                    <a:pt x="2750" y="1429"/>
                  </a:lnTo>
                  <a:lnTo>
                    <a:pt x="2778" y="1433"/>
                  </a:lnTo>
                  <a:lnTo>
                    <a:pt x="2806" y="1439"/>
                  </a:lnTo>
                  <a:lnTo>
                    <a:pt x="2834" y="1445"/>
                  </a:lnTo>
                  <a:lnTo>
                    <a:pt x="2862" y="1452"/>
                  </a:lnTo>
                  <a:lnTo>
                    <a:pt x="2889" y="1460"/>
                  </a:lnTo>
                  <a:lnTo>
                    <a:pt x="2917" y="1468"/>
                  </a:lnTo>
                  <a:lnTo>
                    <a:pt x="2944" y="1476"/>
                  </a:lnTo>
                  <a:lnTo>
                    <a:pt x="2971" y="1486"/>
                  </a:lnTo>
                  <a:lnTo>
                    <a:pt x="2997" y="1496"/>
                  </a:lnTo>
                  <a:lnTo>
                    <a:pt x="3023" y="1507"/>
                  </a:lnTo>
                  <a:lnTo>
                    <a:pt x="3049" y="1518"/>
                  </a:lnTo>
                  <a:lnTo>
                    <a:pt x="3075" y="1530"/>
                  </a:lnTo>
                  <a:lnTo>
                    <a:pt x="3099" y="1542"/>
                  </a:lnTo>
                  <a:lnTo>
                    <a:pt x="3124" y="1555"/>
                  </a:lnTo>
                  <a:lnTo>
                    <a:pt x="3149" y="1569"/>
                  </a:lnTo>
                  <a:lnTo>
                    <a:pt x="3172" y="1583"/>
                  </a:lnTo>
                  <a:lnTo>
                    <a:pt x="3196" y="1598"/>
                  </a:lnTo>
                  <a:lnTo>
                    <a:pt x="3219" y="1613"/>
                  </a:lnTo>
                  <a:lnTo>
                    <a:pt x="3243" y="1629"/>
                  </a:lnTo>
                  <a:lnTo>
                    <a:pt x="3265" y="1646"/>
                  </a:lnTo>
                  <a:lnTo>
                    <a:pt x="3287" y="1662"/>
                  </a:lnTo>
                  <a:lnTo>
                    <a:pt x="3309" y="1680"/>
                  </a:lnTo>
                  <a:lnTo>
                    <a:pt x="3330" y="1698"/>
                  </a:lnTo>
                  <a:lnTo>
                    <a:pt x="3351" y="1716"/>
                  </a:lnTo>
                  <a:lnTo>
                    <a:pt x="3371" y="1736"/>
                  </a:lnTo>
                  <a:lnTo>
                    <a:pt x="3390" y="1755"/>
                  </a:lnTo>
                  <a:lnTo>
                    <a:pt x="3410" y="1774"/>
                  </a:lnTo>
                  <a:lnTo>
                    <a:pt x="3429" y="1795"/>
                  </a:lnTo>
                  <a:lnTo>
                    <a:pt x="3447" y="1816"/>
                  </a:lnTo>
                  <a:lnTo>
                    <a:pt x="3466" y="1837"/>
                  </a:lnTo>
                  <a:lnTo>
                    <a:pt x="3483" y="1859"/>
                  </a:lnTo>
                  <a:lnTo>
                    <a:pt x="3500" y="1880"/>
                  </a:lnTo>
                  <a:lnTo>
                    <a:pt x="3517" y="1903"/>
                  </a:lnTo>
                  <a:lnTo>
                    <a:pt x="3532" y="1926"/>
                  </a:lnTo>
                  <a:lnTo>
                    <a:pt x="3547" y="1950"/>
                  </a:lnTo>
                  <a:lnTo>
                    <a:pt x="3563" y="1973"/>
                  </a:lnTo>
                  <a:lnTo>
                    <a:pt x="3577" y="1996"/>
                  </a:lnTo>
                  <a:lnTo>
                    <a:pt x="3590" y="2021"/>
                  </a:lnTo>
                  <a:lnTo>
                    <a:pt x="3603" y="2046"/>
                  </a:lnTo>
                  <a:lnTo>
                    <a:pt x="3616" y="2071"/>
                  </a:lnTo>
                  <a:lnTo>
                    <a:pt x="3628" y="2096"/>
                  </a:lnTo>
                  <a:lnTo>
                    <a:pt x="3639" y="2123"/>
                  </a:lnTo>
                  <a:lnTo>
                    <a:pt x="3650" y="2148"/>
                  </a:lnTo>
                  <a:lnTo>
                    <a:pt x="3659" y="2175"/>
                  </a:lnTo>
                  <a:lnTo>
                    <a:pt x="3669" y="2201"/>
                  </a:lnTo>
                  <a:lnTo>
                    <a:pt x="3678" y="2229"/>
                  </a:lnTo>
                  <a:lnTo>
                    <a:pt x="3686" y="2256"/>
                  </a:lnTo>
                  <a:lnTo>
                    <a:pt x="3694" y="2284"/>
                  </a:lnTo>
                  <a:lnTo>
                    <a:pt x="3700" y="2311"/>
                  </a:lnTo>
                  <a:lnTo>
                    <a:pt x="3706" y="2340"/>
                  </a:lnTo>
                  <a:lnTo>
                    <a:pt x="3712" y="2368"/>
                  </a:lnTo>
                  <a:lnTo>
                    <a:pt x="3716" y="2397"/>
                  </a:lnTo>
                  <a:lnTo>
                    <a:pt x="3720" y="2425"/>
                  </a:lnTo>
                  <a:lnTo>
                    <a:pt x="3725" y="2454"/>
                  </a:lnTo>
                  <a:lnTo>
                    <a:pt x="3727" y="2483"/>
                  </a:lnTo>
                  <a:lnTo>
                    <a:pt x="3729" y="2513"/>
                  </a:lnTo>
                  <a:lnTo>
                    <a:pt x="3730" y="2542"/>
                  </a:lnTo>
                  <a:lnTo>
                    <a:pt x="3730" y="2572"/>
                  </a:lnTo>
                  <a:lnTo>
                    <a:pt x="3730" y="2600"/>
                  </a:lnTo>
                  <a:lnTo>
                    <a:pt x="3729" y="2628"/>
                  </a:lnTo>
                  <a:lnTo>
                    <a:pt x="3727" y="2655"/>
                  </a:lnTo>
                  <a:lnTo>
                    <a:pt x="3725" y="2683"/>
                  </a:lnTo>
                  <a:lnTo>
                    <a:pt x="3721" y="2711"/>
                  </a:lnTo>
                  <a:lnTo>
                    <a:pt x="3718" y="2738"/>
                  </a:lnTo>
                  <a:lnTo>
                    <a:pt x="3714" y="2764"/>
                  </a:lnTo>
                  <a:lnTo>
                    <a:pt x="3709" y="2791"/>
                  </a:lnTo>
                  <a:lnTo>
                    <a:pt x="3704" y="2817"/>
                  </a:lnTo>
                  <a:lnTo>
                    <a:pt x="3698" y="2844"/>
                  </a:lnTo>
                  <a:lnTo>
                    <a:pt x="3691" y="2870"/>
                  </a:lnTo>
                  <a:lnTo>
                    <a:pt x="3684" y="2896"/>
                  </a:lnTo>
                  <a:lnTo>
                    <a:pt x="3676" y="2921"/>
                  </a:lnTo>
                  <a:lnTo>
                    <a:pt x="3667" y="2947"/>
                  </a:lnTo>
                  <a:lnTo>
                    <a:pt x="3649" y="2997"/>
                  </a:lnTo>
                  <a:lnTo>
                    <a:pt x="3159" y="2268"/>
                  </a:lnTo>
                  <a:lnTo>
                    <a:pt x="2878" y="1986"/>
                  </a:lnTo>
                  <a:lnTo>
                    <a:pt x="2149" y="1496"/>
                  </a:lnTo>
                  <a:lnTo>
                    <a:pt x="2198" y="1478"/>
                  </a:lnTo>
                  <a:lnTo>
                    <a:pt x="2224" y="1470"/>
                  </a:lnTo>
                  <a:lnTo>
                    <a:pt x="2249" y="1462"/>
                  </a:lnTo>
                  <a:lnTo>
                    <a:pt x="2276" y="1455"/>
                  </a:lnTo>
                  <a:lnTo>
                    <a:pt x="2301" y="1448"/>
                  </a:lnTo>
                  <a:lnTo>
                    <a:pt x="2328" y="1442"/>
                  </a:lnTo>
                  <a:lnTo>
                    <a:pt x="2354" y="1436"/>
                  </a:lnTo>
                  <a:lnTo>
                    <a:pt x="2381" y="1431"/>
                  </a:lnTo>
                  <a:lnTo>
                    <a:pt x="2407" y="1427"/>
                  </a:lnTo>
                  <a:lnTo>
                    <a:pt x="2435" y="1424"/>
                  </a:lnTo>
                  <a:lnTo>
                    <a:pt x="2462" y="1421"/>
                  </a:lnTo>
                  <a:lnTo>
                    <a:pt x="2490" y="1419"/>
                  </a:lnTo>
                  <a:lnTo>
                    <a:pt x="2517" y="1417"/>
                  </a:lnTo>
                  <a:lnTo>
                    <a:pt x="2545" y="1416"/>
                  </a:lnTo>
                  <a:lnTo>
                    <a:pt x="2573" y="1416"/>
                  </a:lnTo>
                  <a:close/>
                  <a:moveTo>
                    <a:pt x="2797" y="2572"/>
                  </a:moveTo>
                  <a:lnTo>
                    <a:pt x="2797" y="2572"/>
                  </a:lnTo>
                  <a:lnTo>
                    <a:pt x="2796" y="2595"/>
                  </a:lnTo>
                  <a:lnTo>
                    <a:pt x="2792" y="2618"/>
                  </a:lnTo>
                  <a:lnTo>
                    <a:pt x="2787" y="2639"/>
                  </a:lnTo>
                  <a:lnTo>
                    <a:pt x="2780" y="2660"/>
                  </a:lnTo>
                  <a:lnTo>
                    <a:pt x="2770" y="2679"/>
                  </a:lnTo>
                  <a:lnTo>
                    <a:pt x="2759" y="2698"/>
                  </a:lnTo>
                  <a:lnTo>
                    <a:pt x="2747" y="2715"/>
                  </a:lnTo>
                  <a:lnTo>
                    <a:pt x="2731" y="2731"/>
                  </a:lnTo>
                  <a:lnTo>
                    <a:pt x="2716" y="2745"/>
                  </a:lnTo>
                  <a:lnTo>
                    <a:pt x="2699" y="2758"/>
                  </a:lnTo>
                  <a:lnTo>
                    <a:pt x="2680" y="2770"/>
                  </a:lnTo>
                  <a:lnTo>
                    <a:pt x="2660" y="2779"/>
                  </a:lnTo>
                  <a:lnTo>
                    <a:pt x="2640" y="2787"/>
                  </a:lnTo>
                  <a:lnTo>
                    <a:pt x="2618" y="2792"/>
                  </a:lnTo>
                  <a:lnTo>
                    <a:pt x="2596" y="2795"/>
                  </a:lnTo>
                  <a:lnTo>
                    <a:pt x="2573" y="2797"/>
                  </a:lnTo>
                  <a:lnTo>
                    <a:pt x="2550" y="2795"/>
                  </a:lnTo>
                  <a:lnTo>
                    <a:pt x="2528" y="2792"/>
                  </a:lnTo>
                  <a:lnTo>
                    <a:pt x="2506" y="2787"/>
                  </a:lnTo>
                  <a:lnTo>
                    <a:pt x="2486" y="2779"/>
                  </a:lnTo>
                  <a:lnTo>
                    <a:pt x="2466" y="2770"/>
                  </a:lnTo>
                  <a:lnTo>
                    <a:pt x="2448" y="2758"/>
                  </a:lnTo>
                  <a:lnTo>
                    <a:pt x="2431" y="2745"/>
                  </a:lnTo>
                  <a:lnTo>
                    <a:pt x="2414" y="2731"/>
                  </a:lnTo>
                  <a:lnTo>
                    <a:pt x="2400" y="2715"/>
                  </a:lnTo>
                  <a:lnTo>
                    <a:pt x="2387" y="2698"/>
                  </a:lnTo>
                  <a:lnTo>
                    <a:pt x="2376" y="2679"/>
                  </a:lnTo>
                  <a:lnTo>
                    <a:pt x="2367" y="2660"/>
                  </a:lnTo>
                  <a:lnTo>
                    <a:pt x="2358" y="2639"/>
                  </a:lnTo>
                  <a:lnTo>
                    <a:pt x="2353" y="2618"/>
                  </a:lnTo>
                  <a:lnTo>
                    <a:pt x="2350" y="2595"/>
                  </a:lnTo>
                  <a:lnTo>
                    <a:pt x="2348" y="2572"/>
                  </a:lnTo>
                  <a:lnTo>
                    <a:pt x="2350" y="2550"/>
                  </a:lnTo>
                  <a:lnTo>
                    <a:pt x="2353" y="2527"/>
                  </a:lnTo>
                  <a:lnTo>
                    <a:pt x="2358" y="2506"/>
                  </a:lnTo>
                  <a:lnTo>
                    <a:pt x="2367" y="2485"/>
                  </a:lnTo>
                  <a:lnTo>
                    <a:pt x="2376" y="2465"/>
                  </a:lnTo>
                  <a:lnTo>
                    <a:pt x="2387" y="2447"/>
                  </a:lnTo>
                  <a:lnTo>
                    <a:pt x="2400" y="2429"/>
                  </a:lnTo>
                  <a:lnTo>
                    <a:pt x="2414" y="2414"/>
                  </a:lnTo>
                  <a:lnTo>
                    <a:pt x="2431" y="2399"/>
                  </a:lnTo>
                  <a:lnTo>
                    <a:pt x="2448" y="2387"/>
                  </a:lnTo>
                  <a:lnTo>
                    <a:pt x="2466" y="2375"/>
                  </a:lnTo>
                  <a:lnTo>
                    <a:pt x="2486" y="2365"/>
                  </a:lnTo>
                  <a:lnTo>
                    <a:pt x="2506" y="2358"/>
                  </a:lnTo>
                  <a:lnTo>
                    <a:pt x="2528" y="2353"/>
                  </a:lnTo>
                  <a:lnTo>
                    <a:pt x="2550" y="2349"/>
                  </a:lnTo>
                  <a:lnTo>
                    <a:pt x="2573" y="2348"/>
                  </a:lnTo>
                  <a:lnTo>
                    <a:pt x="2596" y="2349"/>
                  </a:lnTo>
                  <a:lnTo>
                    <a:pt x="2618" y="2353"/>
                  </a:lnTo>
                  <a:lnTo>
                    <a:pt x="2640" y="2358"/>
                  </a:lnTo>
                  <a:lnTo>
                    <a:pt x="2660" y="2365"/>
                  </a:lnTo>
                  <a:lnTo>
                    <a:pt x="2680" y="2375"/>
                  </a:lnTo>
                  <a:lnTo>
                    <a:pt x="2699" y="2387"/>
                  </a:lnTo>
                  <a:lnTo>
                    <a:pt x="2716" y="2399"/>
                  </a:lnTo>
                  <a:lnTo>
                    <a:pt x="2731" y="2414"/>
                  </a:lnTo>
                  <a:lnTo>
                    <a:pt x="2747" y="2429"/>
                  </a:lnTo>
                  <a:lnTo>
                    <a:pt x="2759" y="2447"/>
                  </a:lnTo>
                  <a:lnTo>
                    <a:pt x="2770" y="2465"/>
                  </a:lnTo>
                  <a:lnTo>
                    <a:pt x="2780" y="2485"/>
                  </a:lnTo>
                  <a:lnTo>
                    <a:pt x="2787" y="2506"/>
                  </a:lnTo>
                  <a:lnTo>
                    <a:pt x="2792" y="2527"/>
                  </a:lnTo>
                  <a:lnTo>
                    <a:pt x="2796" y="2550"/>
                  </a:lnTo>
                  <a:lnTo>
                    <a:pt x="2797" y="2572"/>
                  </a:lnTo>
                  <a:close/>
                  <a:moveTo>
                    <a:pt x="2573" y="3729"/>
                  </a:moveTo>
                  <a:lnTo>
                    <a:pt x="2573" y="3729"/>
                  </a:lnTo>
                  <a:lnTo>
                    <a:pt x="2544" y="3729"/>
                  </a:lnTo>
                  <a:lnTo>
                    <a:pt x="2513" y="3728"/>
                  </a:lnTo>
                  <a:lnTo>
                    <a:pt x="2485" y="3726"/>
                  </a:lnTo>
                  <a:lnTo>
                    <a:pt x="2455" y="3723"/>
                  </a:lnTo>
                  <a:lnTo>
                    <a:pt x="2426" y="3720"/>
                  </a:lnTo>
                  <a:lnTo>
                    <a:pt x="2397" y="3716"/>
                  </a:lnTo>
                  <a:lnTo>
                    <a:pt x="2369" y="3711"/>
                  </a:lnTo>
                  <a:lnTo>
                    <a:pt x="2340" y="3706"/>
                  </a:lnTo>
                  <a:lnTo>
                    <a:pt x="2313" y="3700"/>
                  </a:lnTo>
                  <a:lnTo>
                    <a:pt x="2284" y="3692"/>
                  </a:lnTo>
                  <a:lnTo>
                    <a:pt x="2257" y="3685"/>
                  </a:lnTo>
                  <a:lnTo>
                    <a:pt x="2229" y="3677"/>
                  </a:lnTo>
                  <a:lnTo>
                    <a:pt x="2203" y="3668"/>
                  </a:lnTo>
                  <a:lnTo>
                    <a:pt x="2176" y="3659"/>
                  </a:lnTo>
                  <a:lnTo>
                    <a:pt x="2150" y="3649"/>
                  </a:lnTo>
                  <a:lnTo>
                    <a:pt x="2123" y="3638"/>
                  </a:lnTo>
                  <a:lnTo>
                    <a:pt x="2098" y="3627"/>
                  </a:lnTo>
                  <a:lnTo>
                    <a:pt x="2072" y="3615"/>
                  </a:lnTo>
                  <a:lnTo>
                    <a:pt x="2047" y="3603"/>
                  </a:lnTo>
                  <a:lnTo>
                    <a:pt x="2022" y="3590"/>
                  </a:lnTo>
                  <a:lnTo>
                    <a:pt x="1998" y="3575"/>
                  </a:lnTo>
                  <a:lnTo>
                    <a:pt x="1973" y="3561"/>
                  </a:lnTo>
                  <a:lnTo>
                    <a:pt x="1950" y="3547"/>
                  </a:lnTo>
                  <a:lnTo>
                    <a:pt x="1926" y="3531"/>
                  </a:lnTo>
                  <a:lnTo>
                    <a:pt x="1904" y="3515"/>
                  </a:lnTo>
                  <a:lnTo>
                    <a:pt x="1882" y="3499"/>
                  </a:lnTo>
                  <a:lnTo>
                    <a:pt x="1859" y="3482"/>
                  </a:lnTo>
                  <a:lnTo>
                    <a:pt x="1838" y="3464"/>
                  </a:lnTo>
                  <a:lnTo>
                    <a:pt x="1816" y="3447"/>
                  </a:lnTo>
                  <a:lnTo>
                    <a:pt x="1796" y="3429"/>
                  </a:lnTo>
                  <a:lnTo>
                    <a:pt x="1776" y="3409"/>
                  </a:lnTo>
                  <a:lnTo>
                    <a:pt x="1755" y="3390"/>
                  </a:lnTo>
                  <a:lnTo>
                    <a:pt x="1736" y="3370"/>
                  </a:lnTo>
                  <a:lnTo>
                    <a:pt x="1717" y="3350"/>
                  </a:lnTo>
                  <a:lnTo>
                    <a:pt x="1698" y="3329"/>
                  </a:lnTo>
                  <a:lnTo>
                    <a:pt x="1681" y="3307"/>
                  </a:lnTo>
                  <a:lnTo>
                    <a:pt x="1664" y="3286"/>
                  </a:lnTo>
                  <a:lnTo>
                    <a:pt x="1646" y="3264"/>
                  </a:lnTo>
                  <a:lnTo>
                    <a:pt x="1630" y="3241"/>
                  </a:lnTo>
                  <a:lnTo>
                    <a:pt x="1614" y="3219"/>
                  </a:lnTo>
                  <a:lnTo>
                    <a:pt x="1598" y="3195"/>
                  </a:lnTo>
                  <a:lnTo>
                    <a:pt x="1584" y="3172"/>
                  </a:lnTo>
                  <a:lnTo>
                    <a:pt x="1570" y="3147"/>
                  </a:lnTo>
                  <a:lnTo>
                    <a:pt x="1556" y="3123"/>
                  </a:lnTo>
                  <a:lnTo>
                    <a:pt x="1543" y="3099"/>
                  </a:lnTo>
                  <a:lnTo>
                    <a:pt x="1530" y="3073"/>
                  </a:lnTo>
                  <a:lnTo>
                    <a:pt x="1519" y="3048"/>
                  </a:lnTo>
                  <a:lnTo>
                    <a:pt x="1507" y="3022"/>
                  </a:lnTo>
                  <a:lnTo>
                    <a:pt x="1497" y="2996"/>
                  </a:lnTo>
                  <a:lnTo>
                    <a:pt x="1486" y="2969"/>
                  </a:lnTo>
                  <a:lnTo>
                    <a:pt x="1477" y="2943"/>
                  </a:lnTo>
                  <a:lnTo>
                    <a:pt x="1468" y="2916"/>
                  </a:lnTo>
                  <a:lnTo>
                    <a:pt x="1460" y="2889"/>
                  </a:lnTo>
                  <a:lnTo>
                    <a:pt x="1453" y="2861"/>
                  </a:lnTo>
                  <a:lnTo>
                    <a:pt x="1446" y="2833"/>
                  </a:lnTo>
                  <a:lnTo>
                    <a:pt x="1440" y="2805"/>
                  </a:lnTo>
                  <a:lnTo>
                    <a:pt x="1434" y="2777"/>
                  </a:lnTo>
                  <a:lnTo>
                    <a:pt x="1429" y="2748"/>
                  </a:lnTo>
                  <a:lnTo>
                    <a:pt x="1425" y="2720"/>
                  </a:lnTo>
                  <a:lnTo>
                    <a:pt x="1422" y="2690"/>
                  </a:lnTo>
                  <a:lnTo>
                    <a:pt x="1419" y="2662"/>
                  </a:lnTo>
                  <a:lnTo>
                    <a:pt x="1418" y="2632"/>
                  </a:lnTo>
                  <a:lnTo>
                    <a:pt x="1416" y="2603"/>
                  </a:lnTo>
                  <a:lnTo>
                    <a:pt x="1416" y="2572"/>
                  </a:lnTo>
                  <a:lnTo>
                    <a:pt x="1416" y="2544"/>
                  </a:lnTo>
                  <a:lnTo>
                    <a:pt x="1417" y="2517"/>
                  </a:lnTo>
                  <a:lnTo>
                    <a:pt x="1419" y="2488"/>
                  </a:lnTo>
                  <a:lnTo>
                    <a:pt x="1421" y="2461"/>
                  </a:lnTo>
                  <a:lnTo>
                    <a:pt x="1424" y="2434"/>
                  </a:lnTo>
                  <a:lnTo>
                    <a:pt x="1428" y="2407"/>
                  </a:lnTo>
                  <a:lnTo>
                    <a:pt x="1432" y="2380"/>
                  </a:lnTo>
                  <a:lnTo>
                    <a:pt x="1438" y="2354"/>
                  </a:lnTo>
                  <a:lnTo>
                    <a:pt x="1443" y="2328"/>
                  </a:lnTo>
                  <a:lnTo>
                    <a:pt x="1449" y="2301"/>
                  </a:lnTo>
                  <a:lnTo>
                    <a:pt x="1455" y="2275"/>
                  </a:lnTo>
                  <a:lnTo>
                    <a:pt x="1462" y="2249"/>
                  </a:lnTo>
                  <a:lnTo>
                    <a:pt x="1470" y="2224"/>
                  </a:lnTo>
                  <a:lnTo>
                    <a:pt x="1478" y="2198"/>
                  </a:lnTo>
                  <a:lnTo>
                    <a:pt x="1497" y="2148"/>
                  </a:lnTo>
                  <a:lnTo>
                    <a:pt x="1987" y="2877"/>
                  </a:lnTo>
                  <a:lnTo>
                    <a:pt x="2269" y="3159"/>
                  </a:lnTo>
                  <a:lnTo>
                    <a:pt x="2997" y="3649"/>
                  </a:lnTo>
                  <a:lnTo>
                    <a:pt x="2947" y="3667"/>
                  </a:lnTo>
                  <a:lnTo>
                    <a:pt x="2922" y="3675"/>
                  </a:lnTo>
                  <a:lnTo>
                    <a:pt x="2896" y="3683"/>
                  </a:lnTo>
                  <a:lnTo>
                    <a:pt x="2871" y="3690"/>
                  </a:lnTo>
                  <a:lnTo>
                    <a:pt x="2844" y="3696"/>
                  </a:lnTo>
                  <a:lnTo>
                    <a:pt x="2819" y="3703"/>
                  </a:lnTo>
                  <a:lnTo>
                    <a:pt x="2792" y="3708"/>
                  </a:lnTo>
                  <a:lnTo>
                    <a:pt x="2765" y="3713"/>
                  </a:lnTo>
                  <a:lnTo>
                    <a:pt x="2738" y="3717"/>
                  </a:lnTo>
                  <a:lnTo>
                    <a:pt x="2711" y="3721"/>
                  </a:lnTo>
                  <a:lnTo>
                    <a:pt x="2684" y="3724"/>
                  </a:lnTo>
                  <a:lnTo>
                    <a:pt x="2657" y="3726"/>
                  </a:lnTo>
                  <a:lnTo>
                    <a:pt x="2629" y="3728"/>
                  </a:lnTo>
                  <a:lnTo>
                    <a:pt x="2601" y="3729"/>
                  </a:lnTo>
                  <a:lnTo>
                    <a:pt x="2573" y="3729"/>
                  </a:lnTo>
                  <a:close/>
                </a:path>
              </a:pathLst>
            </a:custGeom>
            <a:solidFill>
              <a:srgbClr val="EF1D1D"/>
            </a:solidFill>
            <a:ln>
              <a:noFill/>
            </a:ln>
            <a:effectLst>
              <a:outerShdw blurRad="12700" dist="63500" dir="2700000" algn="tl" rotWithShape="0">
                <a:prstClr val="black">
                  <a:alpha val="47000"/>
                </a:prstClr>
              </a:out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grpSp>
      <p:sp>
        <p:nvSpPr>
          <p:cNvPr id="20" name="矩形 19"/>
          <p:cNvSpPr/>
          <p:nvPr/>
        </p:nvSpPr>
        <p:spPr>
          <a:xfrm>
            <a:off x="178706" y="-21773"/>
            <a:ext cx="1063171" cy="1063171"/>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249465" y="602340"/>
            <a:ext cx="856343" cy="885372"/>
          </a:xfrm>
          <a:prstGeom prst="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02078" y="1182912"/>
            <a:ext cx="609599" cy="609599"/>
          </a:xfrm>
          <a:prstGeom prst="rect">
            <a:avLst/>
          </a:prstGeom>
          <a:solidFill>
            <a:srgbClr val="DA10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1488206" y="125091"/>
            <a:ext cx="2749471" cy="707886"/>
          </a:xfrm>
          <a:prstGeom prst="rect">
            <a:avLst/>
          </a:prstGeom>
        </p:spPr>
        <p:txBody>
          <a:bodyPr wrap="none">
            <a:spAutoFit/>
          </a:bodyPr>
          <a:lstStyle/>
          <a:p>
            <a:pPr algn="ctr"/>
            <a:r>
              <a:rPr lang="zh-CN" altLang="en-US" sz="4000" dirty="0" smtClean="0">
                <a:solidFill>
                  <a:srgbClr val="FF4B4B"/>
                </a:solidFill>
                <a:latin typeface="微软雅黑" panose="020B0503020204020204" pitchFamily="34" charset="-122"/>
                <a:ea typeface="微软雅黑" panose="020B0503020204020204" pitchFamily="34" charset="-122"/>
              </a:rPr>
              <a:t>请输入标题</a:t>
            </a:r>
            <a:endParaRPr lang="zh-CN" altLang="en-US" sz="4000" dirty="0">
              <a:solidFill>
                <a:srgbClr val="FF4B4B"/>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2813147" y="2500085"/>
            <a:ext cx="1070429" cy="923330"/>
          </a:xfrm>
          <a:prstGeom prst="rect">
            <a:avLst/>
          </a:prstGeom>
          <a:noFill/>
        </p:spPr>
        <p:txBody>
          <a:bodyPr wrap="square" rtlCol="0">
            <a:spAutoFit/>
          </a:bodyPr>
          <a:lstStyle/>
          <a:p>
            <a:r>
              <a:rPr lang="en-US" altLang="zh-CN" sz="5400" dirty="0" smtClean="0">
                <a:solidFill>
                  <a:schemeClr val="tx1">
                    <a:lumMod val="75000"/>
                    <a:lumOff val="25000"/>
                  </a:schemeClr>
                </a:solidFill>
                <a:effectLst>
                  <a:outerShdw blurRad="50800" dist="88900" dir="2700000" algn="tl" rotWithShape="0">
                    <a:prstClr val="black">
                      <a:alpha val="40000"/>
                    </a:prstClr>
                  </a:outerShdw>
                </a:effectLst>
                <a:latin typeface="MHeiSung HKS UltraBold" panose="00000900000000000000" pitchFamily="2" charset="-120"/>
                <a:ea typeface="MHeiSung HKS UltraBold" panose="00000900000000000000" pitchFamily="2" charset="-120"/>
              </a:rPr>
              <a:t>01</a:t>
            </a:r>
            <a:endParaRPr lang="zh-CN" altLang="en-US" sz="5400" dirty="0">
              <a:solidFill>
                <a:schemeClr val="tx1">
                  <a:lumMod val="75000"/>
                  <a:lumOff val="25000"/>
                </a:schemeClr>
              </a:solidFill>
              <a:effectLst>
                <a:outerShdw blurRad="50800" dist="88900" dir="2700000" algn="tl" rotWithShape="0">
                  <a:prstClr val="black">
                    <a:alpha val="40000"/>
                  </a:prstClr>
                </a:outerShdw>
              </a:effectLst>
              <a:latin typeface="MHeiSung HKS UltraBold" panose="00000900000000000000" pitchFamily="2" charset="-120"/>
              <a:ea typeface="MHeiSung HKS UltraBold" panose="00000900000000000000" pitchFamily="2" charset="-120"/>
            </a:endParaRPr>
          </a:p>
        </p:txBody>
      </p:sp>
      <p:sp>
        <p:nvSpPr>
          <p:cNvPr id="25" name="文本框 24"/>
          <p:cNvSpPr txBox="1"/>
          <p:nvPr/>
        </p:nvSpPr>
        <p:spPr>
          <a:xfrm>
            <a:off x="2330403" y="3662376"/>
            <a:ext cx="1471477" cy="1938992"/>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26" name="文本框 25"/>
          <p:cNvSpPr txBox="1"/>
          <p:nvPr/>
        </p:nvSpPr>
        <p:spPr>
          <a:xfrm>
            <a:off x="6149690" y="2500085"/>
            <a:ext cx="1070429" cy="923330"/>
          </a:xfrm>
          <a:prstGeom prst="rect">
            <a:avLst/>
          </a:prstGeom>
          <a:noFill/>
        </p:spPr>
        <p:txBody>
          <a:bodyPr wrap="square" rtlCol="0">
            <a:spAutoFit/>
          </a:bodyPr>
          <a:lstStyle/>
          <a:p>
            <a:r>
              <a:rPr lang="en-US" altLang="zh-CN" sz="5400" dirty="0" smtClean="0">
                <a:solidFill>
                  <a:schemeClr val="tx1">
                    <a:lumMod val="75000"/>
                    <a:lumOff val="25000"/>
                  </a:schemeClr>
                </a:solidFill>
                <a:effectLst>
                  <a:outerShdw blurRad="50800" dist="88900" dir="2700000" algn="tl" rotWithShape="0">
                    <a:prstClr val="black">
                      <a:alpha val="40000"/>
                    </a:prstClr>
                  </a:outerShdw>
                </a:effectLst>
                <a:latin typeface="MHeiSung HKS UltraBold" panose="00000900000000000000" pitchFamily="2" charset="-120"/>
                <a:ea typeface="MHeiSung HKS UltraBold" panose="00000900000000000000" pitchFamily="2" charset="-120"/>
              </a:rPr>
              <a:t>02</a:t>
            </a:r>
            <a:endParaRPr lang="zh-CN" altLang="en-US" sz="5400" dirty="0">
              <a:solidFill>
                <a:schemeClr val="tx1">
                  <a:lumMod val="75000"/>
                  <a:lumOff val="25000"/>
                </a:schemeClr>
              </a:solidFill>
              <a:effectLst>
                <a:outerShdw blurRad="50800" dist="88900" dir="2700000" algn="tl" rotWithShape="0">
                  <a:prstClr val="black">
                    <a:alpha val="40000"/>
                  </a:prstClr>
                </a:outerShdw>
              </a:effectLst>
              <a:latin typeface="MHeiSung HKS UltraBold" panose="00000900000000000000" pitchFamily="2" charset="-120"/>
              <a:ea typeface="MHeiSung HKS UltraBold" panose="00000900000000000000" pitchFamily="2" charset="-120"/>
            </a:endParaRPr>
          </a:p>
        </p:txBody>
      </p:sp>
      <p:sp>
        <p:nvSpPr>
          <p:cNvPr id="27" name="文本框 26"/>
          <p:cNvSpPr txBox="1"/>
          <p:nvPr/>
        </p:nvSpPr>
        <p:spPr>
          <a:xfrm>
            <a:off x="5666946" y="3667798"/>
            <a:ext cx="1471477" cy="1938992"/>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28" name="文本框 27"/>
          <p:cNvSpPr txBox="1"/>
          <p:nvPr/>
        </p:nvSpPr>
        <p:spPr>
          <a:xfrm>
            <a:off x="9532846" y="2500085"/>
            <a:ext cx="1070429" cy="923330"/>
          </a:xfrm>
          <a:prstGeom prst="rect">
            <a:avLst/>
          </a:prstGeom>
          <a:noFill/>
        </p:spPr>
        <p:txBody>
          <a:bodyPr wrap="square" rtlCol="0">
            <a:spAutoFit/>
          </a:bodyPr>
          <a:lstStyle/>
          <a:p>
            <a:r>
              <a:rPr lang="en-US" altLang="zh-CN" sz="5400" dirty="0" smtClean="0">
                <a:solidFill>
                  <a:schemeClr val="tx1">
                    <a:lumMod val="75000"/>
                    <a:lumOff val="25000"/>
                  </a:schemeClr>
                </a:solidFill>
                <a:effectLst>
                  <a:outerShdw blurRad="50800" dist="88900" dir="2700000" algn="tl" rotWithShape="0">
                    <a:prstClr val="black">
                      <a:alpha val="40000"/>
                    </a:prstClr>
                  </a:outerShdw>
                </a:effectLst>
                <a:latin typeface="MHeiSung HKS UltraBold" panose="00000900000000000000" pitchFamily="2" charset="-120"/>
                <a:ea typeface="MHeiSung HKS UltraBold" panose="00000900000000000000" pitchFamily="2" charset="-120"/>
              </a:rPr>
              <a:t>03</a:t>
            </a:r>
            <a:endParaRPr lang="zh-CN" altLang="en-US" sz="5400" dirty="0">
              <a:solidFill>
                <a:schemeClr val="tx1">
                  <a:lumMod val="75000"/>
                  <a:lumOff val="25000"/>
                </a:schemeClr>
              </a:solidFill>
              <a:effectLst>
                <a:outerShdw blurRad="50800" dist="88900" dir="2700000" algn="tl" rotWithShape="0">
                  <a:prstClr val="black">
                    <a:alpha val="40000"/>
                  </a:prstClr>
                </a:outerShdw>
              </a:effectLst>
              <a:latin typeface="MHeiSung HKS UltraBold" panose="00000900000000000000" pitchFamily="2" charset="-120"/>
              <a:ea typeface="MHeiSung HKS UltraBold" panose="00000900000000000000" pitchFamily="2" charset="-120"/>
            </a:endParaRPr>
          </a:p>
        </p:txBody>
      </p:sp>
      <p:sp>
        <p:nvSpPr>
          <p:cNvPr id="29" name="文本框 28"/>
          <p:cNvSpPr txBox="1"/>
          <p:nvPr/>
        </p:nvSpPr>
        <p:spPr>
          <a:xfrm>
            <a:off x="9050102" y="3667798"/>
            <a:ext cx="1471477" cy="1938992"/>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0" name="矩形 29"/>
          <p:cNvSpPr/>
          <p:nvPr/>
        </p:nvSpPr>
        <p:spPr>
          <a:xfrm>
            <a:off x="11952513" y="6473370"/>
            <a:ext cx="239487" cy="496755"/>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11700863" y="6098601"/>
            <a:ext cx="251650" cy="936838"/>
          </a:xfrm>
          <a:prstGeom prst="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11461376" y="6420935"/>
            <a:ext cx="239487" cy="496755"/>
          </a:xfrm>
          <a:prstGeom prst="rect">
            <a:avLst/>
          </a:prstGeom>
          <a:solidFill>
            <a:srgbClr val="C40E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20000">
              <a:srgbClr val="F5F5F5"/>
            </a:gs>
            <a:gs pos="50000">
              <a:srgbClr val="F2F2F2"/>
            </a:gs>
            <a:gs pos="100000">
              <a:srgbClr val="F2F2F2"/>
            </a:gs>
          </a:gsLst>
          <a:lin ang="0" scaled="0"/>
          <a:tileRect/>
        </a:gradFill>
        <a:effectLst/>
      </p:bgPr>
    </p:bg>
    <p:spTree>
      <p:nvGrpSpPr>
        <p:cNvPr id="1" name=""/>
        <p:cNvGrpSpPr/>
        <p:nvPr/>
      </p:nvGrpSpPr>
      <p:grpSpPr>
        <a:xfrm>
          <a:off x="0" y="0"/>
          <a:ext cx="0" cy="0"/>
          <a:chOff x="0" y="0"/>
          <a:chExt cx="0" cy="0"/>
        </a:xfrm>
      </p:grpSpPr>
      <p:sp>
        <p:nvSpPr>
          <p:cNvPr id="2" name="矩形 1"/>
          <p:cNvSpPr/>
          <p:nvPr/>
        </p:nvSpPr>
        <p:spPr>
          <a:xfrm>
            <a:off x="682171" y="2086429"/>
            <a:ext cx="6096000" cy="232228"/>
          </a:xfrm>
          <a:prstGeom prst="rect">
            <a:avLst/>
          </a:prstGeom>
          <a:gradFill>
            <a:gsLst>
              <a:gs pos="36000">
                <a:srgbClr val="EF1D1D"/>
              </a:gs>
              <a:gs pos="36000">
                <a:srgbClr val="D6D4D4"/>
              </a:gs>
            </a:gsLst>
            <a:lin ang="0" scaled="0"/>
          </a:gradFill>
          <a:ln>
            <a:noFill/>
          </a:ln>
          <a:effectLst>
            <a:outerShdw blurRad="139700" dist="101600" dir="2700000" algn="tl"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682171" y="3481615"/>
            <a:ext cx="6096000" cy="232228"/>
          </a:xfrm>
          <a:prstGeom prst="rect">
            <a:avLst/>
          </a:prstGeom>
          <a:gradFill>
            <a:gsLst>
              <a:gs pos="65000">
                <a:srgbClr val="F14141"/>
              </a:gs>
              <a:gs pos="65000">
                <a:srgbClr val="D6D4D4"/>
              </a:gs>
            </a:gsLst>
            <a:lin ang="0" scaled="0"/>
          </a:gradFill>
          <a:ln>
            <a:noFill/>
          </a:ln>
          <a:effectLst>
            <a:outerShdw blurRad="139700" dist="101600" dir="2700000" algn="tl"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82171" y="4876800"/>
            <a:ext cx="6096000" cy="232228"/>
          </a:xfrm>
          <a:prstGeom prst="rect">
            <a:avLst/>
          </a:prstGeom>
          <a:gradFill>
            <a:gsLst>
              <a:gs pos="38000">
                <a:srgbClr val="F57777"/>
              </a:gs>
              <a:gs pos="38000">
                <a:srgbClr val="D6D4D4"/>
              </a:gs>
            </a:gsLst>
            <a:lin ang="0" scaled="0"/>
          </a:gradFill>
          <a:ln>
            <a:noFill/>
          </a:ln>
          <a:effectLst>
            <a:outerShdw blurRad="139700" dist="101600" dir="2700000" algn="tl"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09439" y="2005530"/>
            <a:ext cx="872097" cy="394025"/>
            <a:chOff x="2927479" y="1804986"/>
            <a:chExt cx="1011922" cy="457200"/>
          </a:xfrm>
        </p:grpSpPr>
        <p:sp>
          <p:nvSpPr>
            <p:cNvPr id="9" name="圆角矩形 8"/>
            <p:cNvSpPr/>
            <p:nvPr/>
          </p:nvSpPr>
          <p:spPr>
            <a:xfrm>
              <a:off x="3019783" y="1873929"/>
              <a:ext cx="827315" cy="319315"/>
            </a:xfrm>
            <a:prstGeom prst="roundRect">
              <a:avLst>
                <a:gd name="adj" fmla="val 50000"/>
              </a:avLst>
            </a:prstGeom>
            <a:gradFill>
              <a:gsLst>
                <a:gs pos="100000">
                  <a:schemeClr val="bg2"/>
                </a:gs>
                <a:gs pos="0">
                  <a:schemeClr val="bg1"/>
                </a:gs>
              </a:gsLst>
              <a:lin ang="1200000" scaled="0"/>
            </a:gradFill>
            <a:ln w="31750">
              <a:gradFill>
                <a:gsLst>
                  <a:gs pos="0">
                    <a:schemeClr val="bg2"/>
                  </a:gs>
                  <a:gs pos="63000">
                    <a:schemeClr val="bg1"/>
                  </a:gs>
                </a:gsLst>
                <a:lin ang="2700000" scaled="0"/>
              </a:gradFill>
            </a:ln>
            <a:effectLst>
              <a:outerShdw blurRad="88900" dir="2700000" algn="tl"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2927479" y="1804986"/>
              <a:ext cx="1011922" cy="457200"/>
            </a:xfrm>
            <a:prstGeom prst="roundRect">
              <a:avLst>
                <a:gd name="adj" fmla="val 50000"/>
              </a:avLst>
            </a:prstGeom>
            <a:noFill/>
            <a:ln w="31750">
              <a:solidFill>
                <a:srgbClr val="DA1010"/>
              </a:solidFill>
            </a:ln>
            <a:effectLst>
              <a:outerShdw blurRad="88900" dir="2700000" algn="tl"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文本框 3"/>
          <p:cNvSpPr txBox="1"/>
          <p:nvPr/>
        </p:nvSpPr>
        <p:spPr>
          <a:xfrm>
            <a:off x="2566516" y="2017876"/>
            <a:ext cx="957943" cy="369332"/>
          </a:xfrm>
          <a:prstGeom prst="rect">
            <a:avLst/>
          </a:prstGeom>
          <a:noFill/>
        </p:spPr>
        <p:txBody>
          <a:bodyPr wrap="square" rtlCol="0">
            <a:spAutoFit/>
          </a:bodyPr>
          <a:lstStyle/>
          <a:p>
            <a:pPr algn="ctr"/>
            <a:r>
              <a:rPr lang="en-US" altLang="zh-CN" dirty="0" smtClean="0">
                <a:latin typeface="MHeiSung HKS UltraBold" panose="00000900000000000000" pitchFamily="2" charset="-120"/>
                <a:ea typeface="MHeiSung HKS UltraBold" panose="00000900000000000000" pitchFamily="2" charset="-120"/>
              </a:rPr>
              <a:t>36%</a:t>
            </a:r>
            <a:endParaRPr lang="zh-CN" altLang="en-US" dirty="0">
              <a:latin typeface="MHeiSung HKS UltraBold" panose="00000900000000000000" pitchFamily="2" charset="-120"/>
              <a:ea typeface="MHeiSung HKS UltraBold" panose="00000900000000000000" pitchFamily="2" charset="-120"/>
            </a:endParaRPr>
          </a:p>
        </p:txBody>
      </p:sp>
      <p:grpSp>
        <p:nvGrpSpPr>
          <p:cNvPr id="13" name="组合 12"/>
          <p:cNvGrpSpPr/>
          <p:nvPr/>
        </p:nvGrpSpPr>
        <p:grpSpPr>
          <a:xfrm>
            <a:off x="4247739" y="3425094"/>
            <a:ext cx="872097" cy="394025"/>
            <a:chOff x="2927479" y="1804986"/>
            <a:chExt cx="1011922" cy="457200"/>
          </a:xfrm>
        </p:grpSpPr>
        <p:sp>
          <p:nvSpPr>
            <p:cNvPr id="14" name="圆角矩形 13"/>
            <p:cNvSpPr/>
            <p:nvPr/>
          </p:nvSpPr>
          <p:spPr>
            <a:xfrm>
              <a:off x="3019783" y="1873929"/>
              <a:ext cx="827315" cy="319315"/>
            </a:xfrm>
            <a:prstGeom prst="roundRect">
              <a:avLst>
                <a:gd name="adj" fmla="val 50000"/>
              </a:avLst>
            </a:prstGeom>
            <a:gradFill>
              <a:gsLst>
                <a:gs pos="100000">
                  <a:schemeClr val="bg2"/>
                </a:gs>
                <a:gs pos="0">
                  <a:schemeClr val="bg1"/>
                </a:gs>
              </a:gsLst>
              <a:lin ang="1200000" scaled="0"/>
            </a:gradFill>
            <a:ln w="31750">
              <a:gradFill>
                <a:gsLst>
                  <a:gs pos="0">
                    <a:schemeClr val="bg2"/>
                  </a:gs>
                  <a:gs pos="63000">
                    <a:schemeClr val="bg1"/>
                  </a:gs>
                </a:gsLst>
                <a:lin ang="2700000" scaled="0"/>
              </a:gradFill>
            </a:ln>
            <a:effectLst>
              <a:outerShdw blurRad="88900" dir="2700000" algn="tl"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2927479" y="1804986"/>
              <a:ext cx="1011922" cy="457200"/>
            </a:xfrm>
            <a:prstGeom prst="roundRect">
              <a:avLst>
                <a:gd name="adj" fmla="val 50000"/>
              </a:avLst>
            </a:prstGeom>
            <a:noFill/>
            <a:ln w="31750">
              <a:solidFill>
                <a:srgbClr val="DA1010"/>
              </a:solidFill>
            </a:ln>
            <a:effectLst>
              <a:outerShdw blurRad="88900" dir="2700000" algn="tl"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文本框 15"/>
          <p:cNvSpPr txBox="1"/>
          <p:nvPr/>
        </p:nvSpPr>
        <p:spPr>
          <a:xfrm>
            <a:off x="4204816" y="3437440"/>
            <a:ext cx="957943" cy="369332"/>
          </a:xfrm>
          <a:prstGeom prst="rect">
            <a:avLst/>
          </a:prstGeom>
          <a:noFill/>
        </p:spPr>
        <p:txBody>
          <a:bodyPr wrap="square" rtlCol="0">
            <a:spAutoFit/>
          </a:bodyPr>
          <a:lstStyle/>
          <a:p>
            <a:pPr algn="ctr"/>
            <a:r>
              <a:rPr lang="en-US" altLang="zh-CN" dirty="0" smtClean="0">
                <a:latin typeface="MHeiSung HKS UltraBold" panose="00000900000000000000" pitchFamily="2" charset="-120"/>
                <a:ea typeface="MHeiSung HKS UltraBold" panose="00000900000000000000" pitchFamily="2" charset="-120"/>
              </a:rPr>
              <a:t>69%</a:t>
            </a:r>
            <a:endParaRPr lang="zh-CN" altLang="en-US" dirty="0">
              <a:latin typeface="MHeiSung HKS UltraBold" panose="00000900000000000000" pitchFamily="2" charset="-120"/>
              <a:ea typeface="MHeiSung HKS UltraBold" panose="00000900000000000000" pitchFamily="2" charset="-120"/>
            </a:endParaRPr>
          </a:p>
        </p:txBody>
      </p:sp>
      <p:grpSp>
        <p:nvGrpSpPr>
          <p:cNvPr id="17" name="组合 16"/>
          <p:cNvGrpSpPr/>
          <p:nvPr/>
        </p:nvGrpSpPr>
        <p:grpSpPr>
          <a:xfrm>
            <a:off x="2731911" y="4808250"/>
            <a:ext cx="872097" cy="394025"/>
            <a:chOff x="2927479" y="1804986"/>
            <a:chExt cx="1011922" cy="457200"/>
          </a:xfrm>
        </p:grpSpPr>
        <p:sp>
          <p:nvSpPr>
            <p:cNvPr id="18" name="圆角矩形 17"/>
            <p:cNvSpPr/>
            <p:nvPr/>
          </p:nvSpPr>
          <p:spPr>
            <a:xfrm>
              <a:off x="3019783" y="1873929"/>
              <a:ext cx="827315" cy="319315"/>
            </a:xfrm>
            <a:prstGeom prst="roundRect">
              <a:avLst>
                <a:gd name="adj" fmla="val 50000"/>
              </a:avLst>
            </a:prstGeom>
            <a:gradFill>
              <a:gsLst>
                <a:gs pos="100000">
                  <a:schemeClr val="bg2"/>
                </a:gs>
                <a:gs pos="0">
                  <a:schemeClr val="bg1"/>
                </a:gs>
              </a:gsLst>
              <a:lin ang="1200000" scaled="0"/>
            </a:gradFill>
            <a:ln w="31750">
              <a:gradFill>
                <a:gsLst>
                  <a:gs pos="0">
                    <a:schemeClr val="bg2"/>
                  </a:gs>
                  <a:gs pos="63000">
                    <a:schemeClr val="bg1"/>
                  </a:gs>
                </a:gsLst>
                <a:lin ang="2700000" scaled="0"/>
              </a:gradFill>
            </a:ln>
            <a:effectLst>
              <a:outerShdw blurRad="88900" dir="2700000" algn="tl"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圆角矩形 18"/>
            <p:cNvSpPr/>
            <p:nvPr/>
          </p:nvSpPr>
          <p:spPr>
            <a:xfrm>
              <a:off x="2927479" y="1804986"/>
              <a:ext cx="1011922" cy="457200"/>
            </a:xfrm>
            <a:prstGeom prst="roundRect">
              <a:avLst>
                <a:gd name="adj" fmla="val 50000"/>
              </a:avLst>
            </a:prstGeom>
            <a:noFill/>
            <a:ln w="31750">
              <a:solidFill>
                <a:srgbClr val="DA1010"/>
              </a:solidFill>
            </a:ln>
            <a:effectLst>
              <a:outerShdw blurRad="88900" dir="2700000" algn="tl"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文本框 19"/>
          <p:cNvSpPr txBox="1"/>
          <p:nvPr/>
        </p:nvSpPr>
        <p:spPr>
          <a:xfrm>
            <a:off x="2688989" y="4824364"/>
            <a:ext cx="957943" cy="369332"/>
          </a:xfrm>
          <a:prstGeom prst="rect">
            <a:avLst/>
          </a:prstGeom>
          <a:noFill/>
        </p:spPr>
        <p:txBody>
          <a:bodyPr wrap="square" rtlCol="0">
            <a:spAutoFit/>
          </a:bodyPr>
          <a:lstStyle/>
          <a:p>
            <a:pPr algn="ctr"/>
            <a:r>
              <a:rPr lang="en-US" altLang="zh-CN" dirty="0" smtClean="0">
                <a:latin typeface="MHeiSung HKS UltraBold" panose="00000900000000000000" pitchFamily="2" charset="-120"/>
                <a:ea typeface="MHeiSung HKS UltraBold" panose="00000900000000000000" pitchFamily="2" charset="-120"/>
              </a:rPr>
              <a:t>38%</a:t>
            </a:r>
            <a:endParaRPr lang="zh-CN" altLang="en-US" dirty="0">
              <a:latin typeface="MHeiSung HKS UltraBold" panose="00000900000000000000" pitchFamily="2" charset="-120"/>
              <a:ea typeface="MHeiSung HKS UltraBold" panose="00000900000000000000" pitchFamily="2" charset="-120"/>
            </a:endParaRPr>
          </a:p>
        </p:txBody>
      </p:sp>
      <p:grpSp>
        <p:nvGrpSpPr>
          <p:cNvPr id="27" name="组合 26"/>
          <p:cNvGrpSpPr/>
          <p:nvPr/>
        </p:nvGrpSpPr>
        <p:grpSpPr>
          <a:xfrm>
            <a:off x="7400925" y="1815605"/>
            <a:ext cx="3619500" cy="2926298"/>
            <a:chOff x="7400925" y="1815605"/>
            <a:chExt cx="3619500" cy="2926298"/>
          </a:xfrm>
        </p:grpSpPr>
        <p:sp>
          <p:nvSpPr>
            <p:cNvPr id="21" name="矩形 20"/>
            <p:cNvSpPr/>
            <p:nvPr/>
          </p:nvSpPr>
          <p:spPr>
            <a:xfrm>
              <a:off x="7705725" y="2242725"/>
              <a:ext cx="3105150" cy="2499178"/>
            </a:xfrm>
            <a:prstGeom prst="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24" name="椭圆 23"/>
            <p:cNvSpPr/>
            <p:nvPr/>
          </p:nvSpPr>
          <p:spPr>
            <a:xfrm>
              <a:off x="8662515" y="1815605"/>
              <a:ext cx="1138709" cy="8542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25" name="矩形 24"/>
            <p:cNvSpPr/>
            <p:nvPr/>
          </p:nvSpPr>
          <p:spPr>
            <a:xfrm>
              <a:off x="7400925" y="2886075"/>
              <a:ext cx="3619500" cy="1123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矩形 25"/>
          <p:cNvSpPr/>
          <p:nvPr/>
        </p:nvSpPr>
        <p:spPr>
          <a:xfrm>
            <a:off x="8140045" y="2475078"/>
            <a:ext cx="2236510" cy="584775"/>
          </a:xfrm>
          <a:prstGeom prst="rect">
            <a:avLst/>
          </a:prstGeom>
        </p:spPr>
        <p:txBody>
          <a:bodyPr wrap="none">
            <a:spAutoFit/>
          </a:bodyPr>
          <a:lstStyle/>
          <a:p>
            <a:pPr algn="ctr"/>
            <a:r>
              <a:rPr lang="zh-CN" altLang="en-US" sz="3200" dirty="0" smtClean="0">
                <a:solidFill>
                  <a:srgbClr val="FF4B4B"/>
                </a:solidFill>
                <a:latin typeface="微软雅黑" panose="020B0503020204020204" pitchFamily="34" charset="-122"/>
                <a:ea typeface="微软雅黑" panose="020B0503020204020204" pitchFamily="34" charset="-122"/>
              </a:rPr>
              <a:t>请输入标题</a:t>
            </a:r>
            <a:endParaRPr lang="zh-CN" altLang="en-US" sz="3200" dirty="0">
              <a:solidFill>
                <a:srgbClr val="FF4B4B"/>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7985233" y="3066949"/>
            <a:ext cx="2717584" cy="1754326"/>
          </a:xfrm>
          <a:prstGeom prst="rect">
            <a:avLst/>
          </a:prstGeom>
          <a:noFill/>
        </p:spPr>
        <p:txBody>
          <a:bodyPr wrap="square" rtlCol="0">
            <a:spAutoFit/>
          </a:bodyPr>
          <a:lstStyle/>
          <a:p>
            <a:pPr>
              <a:lnSpc>
                <a:spcPct val="150000"/>
              </a:lnSpc>
            </a:pPr>
            <a:r>
              <a:rPr lang="zh-CN" altLang="en-US" dirty="0" smtClean="0">
                <a:latin typeface="微软雅黑" panose="020B0503020204020204" pitchFamily="34" charset="-122"/>
                <a:ea typeface="微软雅黑" panose="020B0503020204020204" pitchFamily="34" charset="-122"/>
              </a:rPr>
              <a:t>这里是文字这里是文字这里是文字这里文字这里是文字这里是</a:t>
            </a:r>
            <a:r>
              <a:rPr lang="zh-CN" altLang="en-US" dirty="0">
                <a:latin typeface="微软雅黑" panose="020B0503020204020204" pitchFamily="34" charset="-122"/>
                <a:ea typeface="微软雅黑" panose="020B0503020204020204" pitchFamily="34" charset="-122"/>
              </a:rPr>
              <a:t>文字这里是</a:t>
            </a:r>
            <a:r>
              <a:rPr lang="zh-CN" altLang="en-US" dirty="0" smtClean="0">
                <a:latin typeface="微软雅黑" panose="020B0503020204020204" pitchFamily="34" charset="-122"/>
                <a:ea typeface="微软雅黑" panose="020B0503020204020204" pitchFamily="34" charset="-122"/>
              </a:rPr>
              <a:t>文</a:t>
            </a:r>
            <a:endParaRPr lang="zh-CN" altLang="en-US" dirty="0">
              <a:latin typeface="微软雅黑" panose="020B0503020204020204" pitchFamily="34" charset="-122"/>
              <a:ea typeface="微软雅黑" panose="020B0503020204020204" pitchFamily="34" charset="-122"/>
            </a:endParaRPr>
          </a:p>
          <a:p>
            <a:pPr>
              <a:lnSpc>
                <a:spcPct val="150000"/>
              </a:lnSpc>
            </a:pPr>
            <a:endParaRPr lang="zh-CN" altLang="en-US" dirty="0">
              <a:latin typeface="微软雅黑" panose="020B0503020204020204" pitchFamily="34" charset="-122"/>
              <a:ea typeface="微软雅黑" panose="020B0503020204020204" pitchFamily="34" charset="-122"/>
            </a:endParaRPr>
          </a:p>
        </p:txBody>
      </p:sp>
      <p:sp>
        <p:nvSpPr>
          <p:cNvPr id="30" name="文本框 29"/>
          <p:cNvSpPr txBox="1"/>
          <p:nvPr/>
        </p:nvSpPr>
        <p:spPr>
          <a:xfrm>
            <a:off x="682171" y="2334771"/>
            <a:ext cx="4480588" cy="830997"/>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1" name="文本框 30"/>
          <p:cNvSpPr txBox="1"/>
          <p:nvPr/>
        </p:nvSpPr>
        <p:spPr>
          <a:xfrm>
            <a:off x="639248" y="3675292"/>
            <a:ext cx="4480588" cy="830997"/>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2" name="文本框 31"/>
          <p:cNvSpPr txBox="1"/>
          <p:nvPr/>
        </p:nvSpPr>
        <p:spPr>
          <a:xfrm>
            <a:off x="559700" y="5116339"/>
            <a:ext cx="4480588" cy="830997"/>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3" name="矩形 32"/>
          <p:cNvSpPr/>
          <p:nvPr/>
        </p:nvSpPr>
        <p:spPr>
          <a:xfrm>
            <a:off x="-210457" y="246743"/>
            <a:ext cx="12612914" cy="261258"/>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4895144" y="-11189"/>
            <a:ext cx="2665437" cy="754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chemeClr val="tx1">
                    <a:lumMod val="75000"/>
                    <a:lumOff val="25000"/>
                  </a:schemeClr>
                </a:solidFill>
                <a:latin typeface="微软雅黑" panose="020B0503020204020204" pitchFamily="34" charset="-122"/>
                <a:ea typeface="微软雅黑" panose="020B0503020204020204" pitchFamily="34" charset="-122"/>
              </a:rPr>
              <a:t>请输入标题</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9" name="矩形 38"/>
          <p:cNvSpPr/>
          <p:nvPr/>
        </p:nvSpPr>
        <p:spPr>
          <a:xfrm>
            <a:off x="-214784" y="6476627"/>
            <a:ext cx="12612914" cy="261258"/>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5150649" y="6372305"/>
            <a:ext cx="1890702" cy="4699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2102804" y="1667128"/>
            <a:ext cx="7944937" cy="3297812"/>
            <a:chOff x="1428527" y="1152539"/>
            <a:chExt cx="8384252" cy="3480165"/>
          </a:xfrm>
        </p:grpSpPr>
        <p:sp>
          <p:nvSpPr>
            <p:cNvPr id="11" name="矩形 7"/>
            <p:cNvSpPr/>
            <p:nvPr/>
          </p:nvSpPr>
          <p:spPr>
            <a:xfrm rot="6531455" flipV="1">
              <a:off x="5045425" y="1904318"/>
              <a:ext cx="1429913" cy="2839479"/>
            </a:xfrm>
            <a:custGeom>
              <a:avLst/>
              <a:gdLst>
                <a:gd name="connsiteX0" fmla="*/ 0 w 1495425"/>
                <a:gd name="connsiteY0" fmla="*/ 0 h 2824162"/>
                <a:gd name="connsiteX1" fmla="*/ 1495425 w 1495425"/>
                <a:gd name="connsiteY1" fmla="*/ 0 h 2824162"/>
                <a:gd name="connsiteX2" fmla="*/ 1495425 w 1495425"/>
                <a:gd name="connsiteY2" fmla="*/ 2824162 h 2824162"/>
                <a:gd name="connsiteX3" fmla="*/ 0 w 1495425"/>
                <a:gd name="connsiteY3" fmla="*/ 2824162 h 2824162"/>
                <a:gd name="connsiteX4" fmla="*/ 0 w 1495425"/>
                <a:gd name="connsiteY4" fmla="*/ 0 h 2824162"/>
                <a:gd name="connsiteX0-1" fmla="*/ 34 w 1495459"/>
                <a:gd name="connsiteY0-2" fmla="*/ 0 h 2824162"/>
                <a:gd name="connsiteX1-3" fmla="*/ 1495459 w 1495459"/>
                <a:gd name="connsiteY1-4" fmla="*/ 0 h 2824162"/>
                <a:gd name="connsiteX2-5" fmla="*/ 1495459 w 1495459"/>
                <a:gd name="connsiteY2-6" fmla="*/ 2824162 h 2824162"/>
                <a:gd name="connsiteX3-7" fmla="*/ 34 w 1495459"/>
                <a:gd name="connsiteY3-8" fmla="*/ 2824162 h 2824162"/>
                <a:gd name="connsiteX4-9" fmla="*/ 331028 w 1495459"/>
                <a:gd name="connsiteY4-10" fmla="*/ 1359694 h 2824162"/>
                <a:gd name="connsiteX5" fmla="*/ 34 w 1495459"/>
                <a:gd name="connsiteY5" fmla="*/ 0 h 2824162"/>
                <a:gd name="connsiteX0-11" fmla="*/ 51 w 1495476"/>
                <a:gd name="connsiteY0-12" fmla="*/ 0 h 2824162"/>
                <a:gd name="connsiteX1-13" fmla="*/ 1495476 w 1495476"/>
                <a:gd name="connsiteY1-14" fmla="*/ 0 h 2824162"/>
                <a:gd name="connsiteX2-15" fmla="*/ 1495476 w 1495476"/>
                <a:gd name="connsiteY2-16" fmla="*/ 2824162 h 2824162"/>
                <a:gd name="connsiteX3-17" fmla="*/ 51 w 1495476"/>
                <a:gd name="connsiteY3-18" fmla="*/ 2824162 h 2824162"/>
                <a:gd name="connsiteX4-19" fmla="*/ 331045 w 1495476"/>
                <a:gd name="connsiteY4-20" fmla="*/ 1359694 h 2824162"/>
                <a:gd name="connsiteX5-21" fmla="*/ 51 w 1495476"/>
                <a:gd name="connsiteY5-22" fmla="*/ 0 h 2824162"/>
                <a:gd name="connsiteX0-23" fmla="*/ 51 w 1495476"/>
                <a:gd name="connsiteY0-24" fmla="*/ 0 h 2824162"/>
                <a:gd name="connsiteX1-25" fmla="*/ 1495476 w 1495476"/>
                <a:gd name="connsiteY1-26" fmla="*/ 0 h 2824162"/>
                <a:gd name="connsiteX2-27" fmla="*/ 1059707 w 1495476"/>
                <a:gd name="connsiteY2-28" fmla="*/ 1373982 h 2824162"/>
                <a:gd name="connsiteX3-29" fmla="*/ 1495476 w 1495476"/>
                <a:gd name="connsiteY3-30" fmla="*/ 2824162 h 2824162"/>
                <a:gd name="connsiteX4-31" fmla="*/ 51 w 1495476"/>
                <a:gd name="connsiteY4-32" fmla="*/ 2824162 h 2824162"/>
                <a:gd name="connsiteX5-33" fmla="*/ 331045 w 1495476"/>
                <a:gd name="connsiteY5-34" fmla="*/ 1359694 h 2824162"/>
                <a:gd name="connsiteX6" fmla="*/ 51 w 1495476"/>
                <a:gd name="connsiteY6" fmla="*/ 0 h 2824162"/>
                <a:gd name="connsiteX0-35" fmla="*/ 69 w 1495494"/>
                <a:gd name="connsiteY0-36" fmla="*/ 0 h 2824162"/>
                <a:gd name="connsiteX1-37" fmla="*/ 1495494 w 1495494"/>
                <a:gd name="connsiteY1-38" fmla="*/ 0 h 2824162"/>
                <a:gd name="connsiteX2-39" fmla="*/ 1059725 w 1495494"/>
                <a:gd name="connsiteY2-40" fmla="*/ 1373982 h 2824162"/>
                <a:gd name="connsiteX3-41" fmla="*/ 1495494 w 1495494"/>
                <a:gd name="connsiteY3-42" fmla="*/ 2824162 h 2824162"/>
                <a:gd name="connsiteX4-43" fmla="*/ 69 w 1495494"/>
                <a:gd name="connsiteY4-44" fmla="*/ 2824162 h 2824162"/>
                <a:gd name="connsiteX5-45" fmla="*/ 273913 w 1495494"/>
                <a:gd name="connsiteY5-46" fmla="*/ 1373981 h 2824162"/>
                <a:gd name="connsiteX6-47" fmla="*/ 69 w 1495494"/>
                <a:gd name="connsiteY6-48" fmla="*/ 0 h 2824162"/>
                <a:gd name="connsiteX0-49" fmla="*/ 69 w 1495494"/>
                <a:gd name="connsiteY0-50" fmla="*/ 0 h 2824162"/>
                <a:gd name="connsiteX1-51" fmla="*/ 1495494 w 1495494"/>
                <a:gd name="connsiteY1-52" fmla="*/ 0 h 2824162"/>
                <a:gd name="connsiteX2-53" fmla="*/ 1059725 w 1495494"/>
                <a:gd name="connsiteY2-54" fmla="*/ 1373982 h 2824162"/>
                <a:gd name="connsiteX3-55" fmla="*/ 1495494 w 1495494"/>
                <a:gd name="connsiteY3-56" fmla="*/ 2824162 h 2824162"/>
                <a:gd name="connsiteX4-57" fmla="*/ 69 w 1495494"/>
                <a:gd name="connsiteY4-58" fmla="*/ 2824162 h 2824162"/>
                <a:gd name="connsiteX5-59" fmla="*/ 273913 w 1495494"/>
                <a:gd name="connsiteY5-60" fmla="*/ 1373981 h 2824162"/>
                <a:gd name="connsiteX6-61" fmla="*/ 69 w 1495494"/>
                <a:gd name="connsiteY6-62" fmla="*/ 0 h 2824162"/>
                <a:gd name="connsiteX0-63" fmla="*/ 69 w 1495494"/>
                <a:gd name="connsiteY0-64" fmla="*/ 0 h 2824162"/>
                <a:gd name="connsiteX1-65" fmla="*/ 1495494 w 1495494"/>
                <a:gd name="connsiteY1-66" fmla="*/ 0 h 2824162"/>
                <a:gd name="connsiteX2-67" fmla="*/ 1059725 w 1495494"/>
                <a:gd name="connsiteY2-68" fmla="*/ 1373982 h 2824162"/>
                <a:gd name="connsiteX3-69" fmla="*/ 1319630 w 1495494"/>
                <a:gd name="connsiteY3-70" fmla="*/ 2820746 h 2824162"/>
                <a:gd name="connsiteX4-71" fmla="*/ 69 w 1495494"/>
                <a:gd name="connsiteY4-72" fmla="*/ 2824162 h 2824162"/>
                <a:gd name="connsiteX5-73" fmla="*/ 273913 w 1495494"/>
                <a:gd name="connsiteY5-74" fmla="*/ 1373981 h 2824162"/>
                <a:gd name="connsiteX6-75" fmla="*/ 69 w 1495494"/>
                <a:gd name="connsiteY6-76" fmla="*/ 0 h 2824162"/>
                <a:gd name="connsiteX0-77" fmla="*/ 69 w 1429914"/>
                <a:gd name="connsiteY0-78" fmla="*/ 15318 h 2839480"/>
                <a:gd name="connsiteX1-79" fmla="*/ 1429914 w 1429914"/>
                <a:gd name="connsiteY1-80" fmla="*/ 0 h 2839480"/>
                <a:gd name="connsiteX2-81" fmla="*/ 1059725 w 1429914"/>
                <a:gd name="connsiteY2-82" fmla="*/ 1389300 h 2839480"/>
                <a:gd name="connsiteX3-83" fmla="*/ 1319630 w 1429914"/>
                <a:gd name="connsiteY3-84" fmla="*/ 2836064 h 2839480"/>
                <a:gd name="connsiteX4-85" fmla="*/ 69 w 1429914"/>
                <a:gd name="connsiteY4-86" fmla="*/ 2839480 h 2839480"/>
                <a:gd name="connsiteX5-87" fmla="*/ 273913 w 1429914"/>
                <a:gd name="connsiteY5-88" fmla="*/ 1389299 h 2839480"/>
                <a:gd name="connsiteX6-89" fmla="*/ 69 w 1429914"/>
                <a:gd name="connsiteY6-90" fmla="*/ 15318 h 2839480"/>
                <a:gd name="connsiteX0-91" fmla="*/ 91171 w 1429914"/>
                <a:gd name="connsiteY0-92" fmla="*/ 18108 h 2839480"/>
                <a:gd name="connsiteX1-93" fmla="*/ 1429914 w 1429914"/>
                <a:gd name="connsiteY1-94" fmla="*/ 0 h 2839480"/>
                <a:gd name="connsiteX2-95" fmla="*/ 1059725 w 1429914"/>
                <a:gd name="connsiteY2-96" fmla="*/ 1389300 h 2839480"/>
                <a:gd name="connsiteX3-97" fmla="*/ 1319630 w 1429914"/>
                <a:gd name="connsiteY3-98" fmla="*/ 2836064 h 2839480"/>
                <a:gd name="connsiteX4-99" fmla="*/ 69 w 1429914"/>
                <a:gd name="connsiteY4-100" fmla="*/ 2839480 h 2839480"/>
                <a:gd name="connsiteX5-101" fmla="*/ 273913 w 1429914"/>
                <a:gd name="connsiteY5-102" fmla="*/ 1389299 h 2839480"/>
                <a:gd name="connsiteX6-103" fmla="*/ 91171 w 1429914"/>
                <a:gd name="connsiteY6-104" fmla="*/ 18108 h 283948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47" y="connsiteY6-48"/>
                </a:cxn>
              </a:cxnLst>
              <a:rect l="l" t="t" r="r" b="b"/>
              <a:pathLst>
                <a:path w="1429914" h="2839480">
                  <a:moveTo>
                    <a:pt x="91171" y="18108"/>
                  </a:moveTo>
                  <a:lnTo>
                    <a:pt x="1429914" y="0"/>
                  </a:lnTo>
                  <a:cubicBezTo>
                    <a:pt x="1427533" y="443706"/>
                    <a:pt x="1062106" y="945594"/>
                    <a:pt x="1059725" y="1389300"/>
                  </a:cubicBezTo>
                  <a:lnTo>
                    <a:pt x="1319630" y="2836064"/>
                  </a:lnTo>
                  <a:lnTo>
                    <a:pt x="69" y="2839480"/>
                  </a:lnTo>
                  <a:cubicBezTo>
                    <a:pt x="-3900" y="2351324"/>
                    <a:pt x="163582" y="1877455"/>
                    <a:pt x="273913" y="1389299"/>
                  </a:cubicBezTo>
                  <a:cubicBezTo>
                    <a:pt x="182632" y="959880"/>
                    <a:pt x="182452" y="476102"/>
                    <a:pt x="91171" y="18108"/>
                  </a:cubicBezTo>
                  <a:close/>
                </a:path>
              </a:pathLst>
            </a:custGeom>
            <a:solidFill>
              <a:srgbClr val="FF4B4B"/>
            </a:solidFill>
            <a:ln>
              <a:noFill/>
            </a:ln>
            <a:effectLst>
              <a:innerShdw blurRad="190500" dist="177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7"/>
            <p:cNvSpPr/>
            <p:nvPr/>
          </p:nvSpPr>
          <p:spPr>
            <a:xfrm rot="2807606">
              <a:off x="7403550" y="1345727"/>
              <a:ext cx="1384411" cy="3043561"/>
            </a:xfrm>
            <a:custGeom>
              <a:avLst/>
              <a:gdLst>
                <a:gd name="connsiteX0" fmla="*/ 0 w 1495425"/>
                <a:gd name="connsiteY0" fmla="*/ 0 h 2824162"/>
                <a:gd name="connsiteX1" fmla="*/ 1495425 w 1495425"/>
                <a:gd name="connsiteY1" fmla="*/ 0 h 2824162"/>
                <a:gd name="connsiteX2" fmla="*/ 1495425 w 1495425"/>
                <a:gd name="connsiteY2" fmla="*/ 2824162 h 2824162"/>
                <a:gd name="connsiteX3" fmla="*/ 0 w 1495425"/>
                <a:gd name="connsiteY3" fmla="*/ 2824162 h 2824162"/>
                <a:gd name="connsiteX4" fmla="*/ 0 w 1495425"/>
                <a:gd name="connsiteY4" fmla="*/ 0 h 2824162"/>
                <a:gd name="connsiteX0-1" fmla="*/ 34 w 1495459"/>
                <a:gd name="connsiteY0-2" fmla="*/ 0 h 2824162"/>
                <a:gd name="connsiteX1-3" fmla="*/ 1495459 w 1495459"/>
                <a:gd name="connsiteY1-4" fmla="*/ 0 h 2824162"/>
                <a:gd name="connsiteX2-5" fmla="*/ 1495459 w 1495459"/>
                <a:gd name="connsiteY2-6" fmla="*/ 2824162 h 2824162"/>
                <a:gd name="connsiteX3-7" fmla="*/ 34 w 1495459"/>
                <a:gd name="connsiteY3-8" fmla="*/ 2824162 h 2824162"/>
                <a:gd name="connsiteX4-9" fmla="*/ 331028 w 1495459"/>
                <a:gd name="connsiteY4-10" fmla="*/ 1359694 h 2824162"/>
                <a:gd name="connsiteX5" fmla="*/ 34 w 1495459"/>
                <a:gd name="connsiteY5" fmla="*/ 0 h 2824162"/>
                <a:gd name="connsiteX0-11" fmla="*/ 51 w 1495476"/>
                <a:gd name="connsiteY0-12" fmla="*/ 0 h 2824162"/>
                <a:gd name="connsiteX1-13" fmla="*/ 1495476 w 1495476"/>
                <a:gd name="connsiteY1-14" fmla="*/ 0 h 2824162"/>
                <a:gd name="connsiteX2-15" fmla="*/ 1495476 w 1495476"/>
                <a:gd name="connsiteY2-16" fmla="*/ 2824162 h 2824162"/>
                <a:gd name="connsiteX3-17" fmla="*/ 51 w 1495476"/>
                <a:gd name="connsiteY3-18" fmla="*/ 2824162 h 2824162"/>
                <a:gd name="connsiteX4-19" fmla="*/ 331045 w 1495476"/>
                <a:gd name="connsiteY4-20" fmla="*/ 1359694 h 2824162"/>
                <a:gd name="connsiteX5-21" fmla="*/ 51 w 1495476"/>
                <a:gd name="connsiteY5-22" fmla="*/ 0 h 2824162"/>
                <a:gd name="connsiteX0-23" fmla="*/ 51 w 1495476"/>
                <a:gd name="connsiteY0-24" fmla="*/ 0 h 2824162"/>
                <a:gd name="connsiteX1-25" fmla="*/ 1495476 w 1495476"/>
                <a:gd name="connsiteY1-26" fmla="*/ 0 h 2824162"/>
                <a:gd name="connsiteX2-27" fmla="*/ 1059707 w 1495476"/>
                <a:gd name="connsiteY2-28" fmla="*/ 1373982 h 2824162"/>
                <a:gd name="connsiteX3-29" fmla="*/ 1495476 w 1495476"/>
                <a:gd name="connsiteY3-30" fmla="*/ 2824162 h 2824162"/>
                <a:gd name="connsiteX4-31" fmla="*/ 51 w 1495476"/>
                <a:gd name="connsiteY4-32" fmla="*/ 2824162 h 2824162"/>
                <a:gd name="connsiteX5-33" fmla="*/ 331045 w 1495476"/>
                <a:gd name="connsiteY5-34" fmla="*/ 1359694 h 2824162"/>
                <a:gd name="connsiteX6" fmla="*/ 51 w 1495476"/>
                <a:gd name="connsiteY6" fmla="*/ 0 h 2824162"/>
                <a:gd name="connsiteX0-35" fmla="*/ 69 w 1495494"/>
                <a:gd name="connsiteY0-36" fmla="*/ 0 h 2824162"/>
                <a:gd name="connsiteX1-37" fmla="*/ 1495494 w 1495494"/>
                <a:gd name="connsiteY1-38" fmla="*/ 0 h 2824162"/>
                <a:gd name="connsiteX2-39" fmla="*/ 1059725 w 1495494"/>
                <a:gd name="connsiteY2-40" fmla="*/ 1373982 h 2824162"/>
                <a:gd name="connsiteX3-41" fmla="*/ 1495494 w 1495494"/>
                <a:gd name="connsiteY3-42" fmla="*/ 2824162 h 2824162"/>
                <a:gd name="connsiteX4-43" fmla="*/ 69 w 1495494"/>
                <a:gd name="connsiteY4-44" fmla="*/ 2824162 h 2824162"/>
                <a:gd name="connsiteX5-45" fmla="*/ 273913 w 1495494"/>
                <a:gd name="connsiteY5-46" fmla="*/ 1373981 h 2824162"/>
                <a:gd name="connsiteX6-47" fmla="*/ 69 w 1495494"/>
                <a:gd name="connsiteY6-48" fmla="*/ 0 h 2824162"/>
                <a:gd name="connsiteX0-49" fmla="*/ 69 w 1495494"/>
                <a:gd name="connsiteY0-50" fmla="*/ 0 h 2824162"/>
                <a:gd name="connsiteX1-51" fmla="*/ 1495494 w 1495494"/>
                <a:gd name="connsiteY1-52" fmla="*/ 0 h 2824162"/>
                <a:gd name="connsiteX2-53" fmla="*/ 1059725 w 1495494"/>
                <a:gd name="connsiteY2-54" fmla="*/ 1373982 h 2824162"/>
                <a:gd name="connsiteX3-55" fmla="*/ 1495494 w 1495494"/>
                <a:gd name="connsiteY3-56" fmla="*/ 2824162 h 2824162"/>
                <a:gd name="connsiteX4-57" fmla="*/ 69 w 1495494"/>
                <a:gd name="connsiteY4-58" fmla="*/ 2824162 h 2824162"/>
                <a:gd name="connsiteX5-59" fmla="*/ 273913 w 1495494"/>
                <a:gd name="connsiteY5-60" fmla="*/ 1373981 h 2824162"/>
                <a:gd name="connsiteX6-61" fmla="*/ 69 w 1495494"/>
                <a:gd name="connsiteY6-62" fmla="*/ 0 h 2824162"/>
                <a:gd name="connsiteX0-63" fmla="*/ 69 w 1495494"/>
                <a:gd name="connsiteY0-64" fmla="*/ 0 h 2927674"/>
                <a:gd name="connsiteX1-65" fmla="*/ 1495494 w 1495494"/>
                <a:gd name="connsiteY1-66" fmla="*/ 0 h 2927674"/>
                <a:gd name="connsiteX2-67" fmla="*/ 1059725 w 1495494"/>
                <a:gd name="connsiteY2-68" fmla="*/ 1373982 h 2927674"/>
                <a:gd name="connsiteX3-69" fmla="*/ 1345996 w 1495494"/>
                <a:gd name="connsiteY3-70" fmla="*/ 2927674 h 2927674"/>
                <a:gd name="connsiteX4-71" fmla="*/ 69 w 1495494"/>
                <a:gd name="connsiteY4-72" fmla="*/ 2824162 h 2927674"/>
                <a:gd name="connsiteX5-73" fmla="*/ 273913 w 1495494"/>
                <a:gd name="connsiteY5-74" fmla="*/ 1373981 h 2927674"/>
                <a:gd name="connsiteX6-75" fmla="*/ 69 w 1495494"/>
                <a:gd name="connsiteY6-76" fmla="*/ 0 h 2927674"/>
                <a:gd name="connsiteX0-77" fmla="*/ 69 w 1384411"/>
                <a:gd name="connsiteY0-78" fmla="*/ 104338 h 3032012"/>
                <a:gd name="connsiteX1-79" fmla="*/ 1384411 w 1384411"/>
                <a:gd name="connsiteY1-80" fmla="*/ 0 h 3032012"/>
                <a:gd name="connsiteX2-81" fmla="*/ 1059725 w 1384411"/>
                <a:gd name="connsiteY2-82" fmla="*/ 1478320 h 3032012"/>
                <a:gd name="connsiteX3-83" fmla="*/ 1345996 w 1384411"/>
                <a:gd name="connsiteY3-84" fmla="*/ 3032012 h 3032012"/>
                <a:gd name="connsiteX4-85" fmla="*/ 69 w 1384411"/>
                <a:gd name="connsiteY4-86" fmla="*/ 2928500 h 3032012"/>
                <a:gd name="connsiteX5-87" fmla="*/ 273913 w 1384411"/>
                <a:gd name="connsiteY5-88" fmla="*/ 1478319 h 3032012"/>
                <a:gd name="connsiteX6-89" fmla="*/ 69 w 1384411"/>
                <a:gd name="connsiteY6-90" fmla="*/ 104338 h 3032012"/>
                <a:gd name="connsiteX0-91" fmla="*/ 69 w 1384411"/>
                <a:gd name="connsiteY0-92" fmla="*/ 104338 h 3043560"/>
                <a:gd name="connsiteX1-93" fmla="*/ 1384411 w 1384411"/>
                <a:gd name="connsiteY1-94" fmla="*/ 0 h 3043560"/>
                <a:gd name="connsiteX2-95" fmla="*/ 1059725 w 1384411"/>
                <a:gd name="connsiteY2-96" fmla="*/ 1478320 h 3043560"/>
                <a:gd name="connsiteX3-97" fmla="*/ 1279987 w 1384411"/>
                <a:gd name="connsiteY3-98" fmla="*/ 3043560 h 3043560"/>
                <a:gd name="connsiteX4-99" fmla="*/ 69 w 1384411"/>
                <a:gd name="connsiteY4-100" fmla="*/ 2928500 h 3043560"/>
                <a:gd name="connsiteX5-101" fmla="*/ 273913 w 1384411"/>
                <a:gd name="connsiteY5-102" fmla="*/ 1478319 h 3043560"/>
                <a:gd name="connsiteX6-103" fmla="*/ 69 w 1384411"/>
                <a:gd name="connsiteY6-104" fmla="*/ 104338 h 304356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47" y="connsiteY6-48"/>
                </a:cxn>
              </a:cxnLst>
              <a:rect l="l" t="t" r="r" b="b"/>
              <a:pathLst>
                <a:path w="1384411" h="3043560">
                  <a:moveTo>
                    <a:pt x="69" y="104338"/>
                  </a:moveTo>
                  <a:lnTo>
                    <a:pt x="1384411" y="0"/>
                  </a:lnTo>
                  <a:cubicBezTo>
                    <a:pt x="1382030" y="443706"/>
                    <a:pt x="1062106" y="1034614"/>
                    <a:pt x="1059725" y="1478320"/>
                  </a:cubicBezTo>
                  <a:lnTo>
                    <a:pt x="1279987" y="3043560"/>
                  </a:lnTo>
                  <a:lnTo>
                    <a:pt x="69" y="2928500"/>
                  </a:lnTo>
                  <a:cubicBezTo>
                    <a:pt x="-3900" y="2440344"/>
                    <a:pt x="163582" y="1966475"/>
                    <a:pt x="273913" y="1478319"/>
                  </a:cubicBezTo>
                  <a:cubicBezTo>
                    <a:pt x="182632" y="1048900"/>
                    <a:pt x="91350" y="562332"/>
                    <a:pt x="69" y="104338"/>
                  </a:cubicBezTo>
                  <a:close/>
                </a:path>
              </a:pathLst>
            </a:custGeom>
            <a:solidFill>
              <a:srgbClr val="FF4B4B"/>
            </a:solidFill>
            <a:ln>
              <a:noFill/>
            </a:ln>
            <a:effectLst>
              <a:innerShdw blurRad="190500" dist="177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rot="2807606">
              <a:off x="2762487" y="1772846"/>
              <a:ext cx="1525898" cy="4193818"/>
              <a:chOff x="1826351" y="892532"/>
              <a:chExt cx="1525898" cy="4193818"/>
            </a:xfrm>
          </p:grpSpPr>
          <p:sp>
            <p:nvSpPr>
              <p:cNvPr id="8" name="矩形 7"/>
              <p:cNvSpPr/>
              <p:nvPr/>
            </p:nvSpPr>
            <p:spPr>
              <a:xfrm>
                <a:off x="1826351" y="1554956"/>
                <a:ext cx="1495494" cy="2824162"/>
              </a:xfrm>
              <a:custGeom>
                <a:avLst/>
                <a:gdLst>
                  <a:gd name="connsiteX0" fmla="*/ 0 w 1495425"/>
                  <a:gd name="connsiteY0" fmla="*/ 0 h 2824162"/>
                  <a:gd name="connsiteX1" fmla="*/ 1495425 w 1495425"/>
                  <a:gd name="connsiteY1" fmla="*/ 0 h 2824162"/>
                  <a:gd name="connsiteX2" fmla="*/ 1495425 w 1495425"/>
                  <a:gd name="connsiteY2" fmla="*/ 2824162 h 2824162"/>
                  <a:gd name="connsiteX3" fmla="*/ 0 w 1495425"/>
                  <a:gd name="connsiteY3" fmla="*/ 2824162 h 2824162"/>
                  <a:gd name="connsiteX4" fmla="*/ 0 w 1495425"/>
                  <a:gd name="connsiteY4" fmla="*/ 0 h 2824162"/>
                  <a:gd name="connsiteX0-1" fmla="*/ 34 w 1495459"/>
                  <a:gd name="connsiteY0-2" fmla="*/ 0 h 2824162"/>
                  <a:gd name="connsiteX1-3" fmla="*/ 1495459 w 1495459"/>
                  <a:gd name="connsiteY1-4" fmla="*/ 0 h 2824162"/>
                  <a:gd name="connsiteX2-5" fmla="*/ 1495459 w 1495459"/>
                  <a:gd name="connsiteY2-6" fmla="*/ 2824162 h 2824162"/>
                  <a:gd name="connsiteX3-7" fmla="*/ 34 w 1495459"/>
                  <a:gd name="connsiteY3-8" fmla="*/ 2824162 h 2824162"/>
                  <a:gd name="connsiteX4-9" fmla="*/ 331028 w 1495459"/>
                  <a:gd name="connsiteY4-10" fmla="*/ 1359694 h 2824162"/>
                  <a:gd name="connsiteX5" fmla="*/ 34 w 1495459"/>
                  <a:gd name="connsiteY5" fmla="*/ 0 h 2824162"/>
                  <a:gd name="connsiteX0-11" fmla="*/ 51 w 1495476"/>
                  <a:gd name="connsiteY0-12" fmla="*/ 0 h 2824162"/>
                  <a:gd name="connsiteX1-13" fmla="*/ 1495476 w 1495476"/>
                  <a:gd name="connsiteY1-14" fmla="*/ 0 h 2824162"/>
                  <a:gd name="connsiteX2-15" fmla="*/ 1495476 w 1495476"/>
                  <a:gd name="connsiteY2-16" fmla="*/ 2824162 h 2824162"/>
                  <a:gd name="connsiteX3-17" fmla="*/ 51 w 1495476"/>
                  <a:gd name="connsiteY3-18" fmla="*/ 2824162 h 2824162"/>
                  <a:gd name="connsiteX4-19" fmla="*/ 331045 w 1495476"/>
                  <a:gd name="connsiteY4-20" fmla="*/ 1359694 h 2824162"/>
                  <a:gd name="connsiteX5-21" fmla="*/ 51 w 1495476"/>
                  <a:gd name="connsiteY5-22" fmla="*/ 0 h 2824162"/>
                  <a:gd name="connsiteX0-23" fmla="*/ 51 w 1495476"/>
                  <a:gd name="connsiteY0-24" fmla="*/ 0 h 2824162"/>
                  <a:gd name="connsiteX1-25" fmla="*/ 1495476 w 1495476"/>
                  <a:gd name="connsiteY1-26" fmla="*/ 0 h 2824162"/>
                  <a:gd name="connsiteX2-27" fmla="*/ 1059707 w 1495476"/>
                  <a:gd name="connsiteY2-28" fmla="*/ 1373982 h 2824162"/>
                  <a:gd name="connsiteX3-29" fmla="*/ 1495476 w 1495476"/>
                  <a:gd name="connsiteY3-30" fmla="*/ 2824162 h 2824162"/>
                  <a:gd name="connsiteX4-31" fmla="*/ 51 w 1495476"/>
                  <a:gd name="connsiteY4-32" fmla="*/ 2824162 h 2824162"/>
                  <a:gd name="connsiteX5-33" fmla="*/ 331045 w 1495476"/>
                  <a:gd name="connsiteY5-34" fmla="*/ 1359694 h 2824162"/>
                  <a:gd name="connsiteX6" fmla="*/ 51 w 1495476"/>
                  <a:gd name="connsiteY6" fmla="*/ 0 h 2824162"/>
                  <a:gd name="connsiteX0-35" fmla="*/ 69 w 1495494"/>
                  <a:gd name="connsiteY0-36" fmla="*/ 0 h 2824162"/>
                  <a:gd name="connsiteX1-37" fmla="*/ 1495494 w 1495494"/>
                  <a:gd name="connsiteY1-38" fmla="*/ 0 h 2824162"/>
                  <a:gd name="connsiteX2-39" fmla="*/ 1059725 w 1495494"/>
                  <a:gd name="connsiteY2-40" fmla="*/ 1373982 h 2824162"/>
                  <a:gd name="connsiteX3-41" fmla="*/ 1495494 w 1495494"/>
                  <a:gd name="connsiteY3-42" fmla="*/ 2824162 h 2824162"/>
                  <a:gd name="connsiteX4-43" fmla="*/ 69 w 1495494"/>
                  <a:gd name="connsiteY4-44" fmla="*/ 2824162 h 2824162"/>
                  <a:gd name="connsiteX5-45" fmla="*/ 273913 w 1495494"/>
                  <a:gd name="connsiteY5-46" fmla="*/ 1373981 h 2824162"/>
                  <a:gd name="connsiteX6-47" fmla="*/ 69 w 1495494"/>
                  <a:gd name="connsiteY6-48" fmla="*/ 0 h 2824162"/>
                  <a:gd name="connsiteX0-49" fmla="*/ 69 w 1495494"/>
                  <a:gd name="connsiteY0-50" fmla="*/ 0 h 2824162"/>
                  <a:gd name="connsiteX1-51" fmla="*/ 1495494 w 1495494"/>
                  <a:gd name="connsiteY1-52" fmla="*/ 0 h 2824162"/>
                  <a:gd name="connsiteX2-53" fmla="*/ 1059725 w 1495494"/>
                  <a:gd name="connsiteY2-54" fmla="*/ 1373982 h 2824162"/>
                  <a:gd name="connsiteX3-55" fmla="*/ 1495494 w 1495494"/>
                  <a:gd name="connsiteY3-56" fmla="*/ 2824162 h 2824162"/>
                  <a:gd name="connsiteX4-57" fmla="*/ 69 w 1495494"/>
                  <a:gd name="connsiteY4-58" fmla="*/ 2824162 h 2824162"/>
                  <a:gd name="connsiteX5-59" fmla="*/ 273913 w 1495494"/>
                  <a:gd name="connsiteY5-60" fmla="*/ 1373981 h 2824162"/>
                  <a:gd name="connsiteX6-61" fmla="*/ 69 w 1495494"/>
                  <a:gd name="connsiteY6-62" fmla="*/ 0 h 2824162"/>
                  <a:gd name="connsiteX0-63" fmla="*/ 20792 w 1495494"/>
                  <a:gd name="connsiteY0-64" fmla="*/ 56240 h 2824162"/>
                  <a:gd name="connsiteX1-65" fmla="*/ 1495494 w 1495494"/>
                  <a:gd name="connsiteY1-66" fmla="*/ 0 h 2824162"/>
                  <a:gd name="connsiteX2-67" fmla="*/ 1059725 w 1495494"/>
                  <a:gd name="connsiteY2-68" fmla="*/ 1373982 h 2824162"/>
                  <a:gd name="connsiteX3-69" fmla="*/ 1495494 w 1495494"/>
                  <a:gd name="connsiteY3-70" fmla="*/ 2824162 h 2824162"/>
                  <a:gd name="connsiteX4-71" fmla="*/ 69 w 1495494"/>
                  <a:gd name="connsiteY4-72" fmla="*/ 2824162 h 2824162"/>
                  <a:gd name="connsiteX5-73" fmla="*/ 273913 w 1495494"/>
                  <a:gd name="connsiteY5-74" fmla="*/ 1373981 h 2824162"/>
                  <a:gd name="connsiteX6-75" fmla="*/ 20792 w 1495494"/>
                  <a:gd name="connsiteY6-76" fmla="*/ 56240 h 2824162"/>
                  <a:gd name="connsiteX0-77" fmla="*/ 42772 w 1495494"/>
                  <a:gd name="connsiteY0-78" fmla="*/ 76886 h 2824162"/>
                  <a:gd name="connsiteX1-79" fmla="*/ 1495494 w 1495494"/>
                  <a:gd name="connsiteY1-80" fmla="*/ 0 h 2824162"/>
                  <a:gd name="connsiteX2-81" fmla="*/ 1059725 w 1495494"/>
                  <a:gd name="connsiteY2-82" fmla="*/ 1373982 h 2824162"/>
                  <a:gd name="connsiteX3-83" fmla="*/ 1495494 w 1495494"/>
                  <a:gd name="connsiteY3-84" fmla="*/ 2824162 h 2824162"/>
                  <a:gd name="connsiteX4-85" fmla="*/ 69 w 1495494"/>
                  <a:gd name="connsiteY4-86" fmla="*/ 2824162 h 2824162"/>
                  <a:gd name="connsiteX5-87" fmla="*/ 273913 w 1495494"/>
                  <a:gd name="connsiteY5-88" fmla="*/ 1373981 h 2824162"/>
                  <a:gd name="connsiteX6-89" fmla="*/ 42772 w 1495494"/>
                  <a:gd name="connsiteY6-90" fmla="*/ 76886 h 28241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47" y="connsiteY6-48"/>
                  </a:cxn>
                </a:cxnLst>
                <a:rect l="l" t="t" r="r" b="b"/>
                <a:pathLst>
                  <a:path w="1495494" h="2824162">
                    <a:moveTo>
                      <a:pt x="42772" y="76886"/>
                    </a:moveTo>
                    <a:lnTo>
                      <a:pt x="1495494" y="0"/>
                    </a:lnTo>
                    <a:cubicBezTo>
                      <a:pt x="1493113" y="443706"/>
                      <a:pt x="1062106" y="930276"/>
                      <a:pt x="1059725" y="1373982"/>
                    </a:cubicBezTo>
                    <a:lnTo>
                      <a:pt x="1495494" y="2824162"/>
                    </a:lnTo>
                    <a:lnTo>
                      <a:pt x="69" y="2824162"/>
                    </a:lnTo>
                    <a:cubicBezTo>
                      <a:pt x="-3900" y="2336006"/>
                      <a:pt x="163582" y="1862137"/>
                      <a:pt x="273913" y="1373981"/>
                    </a:cubicBezTo>
                    <a:cubicBezTo>
                      <a:pt x="182632" y="944562"/>
                      <a:pt x="134053" y="534880"/>
                      <a:pt x="42772" y="76886"/>
                    </a:cubicBezTo>
                    <a:close/>
                  </a:path>
                </a:pathLst>
              </a:custGeom>
              <a:solidFill>
                <a:srgbClr val="FF4B4B"/>
              </a:solidFill>
              <a:ln>
                <a:noFill/>
              </a:ln>
              <a:effectLst>
                <a:innerShdw blurRad="190500" dist="177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1826420" y="3590925"/>
                <a:ext cx="1495425" cy="1495425"/>
              </a:xfrm>
              <a:prstGeom prst="ellipse">
                <a:avLst/>
              </a:prstGeom>
              <a:gradFill>
                <a:gsLst>
                  <a:gs pos="41000">
                    <a:schemeClr val="bg1"/>
                  </a:gs>
                  <a:gs pos="100000">
                    <a:srgbClr val="C1BFBF"/>
                  </a:gs>
                </a:gsLst>
                <a:lin ang="2700000" scaled="0"/>
              </a:gra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1856824" y="892532"/>
                <a:ext cx="1495425" cy="1495425"/>
              </a:xfrm>
              <a:prstGeom prst="ellipse">
                <a:avLst/>
              </a:prstGeom>
              <a:gradFill>
                <a:gsLst>
                  <a:gs pos="41000">
                    <a:schemeClr val="bg1"/>
                  </a:gs>
                  <a:gs pos="100000">
                    <a:srgbClr val="C1BFBF"/>
                  </a:gs>
                </a:gsLst>
                <a:lin ang="2700000" scaled="0"/>
              </a:gra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椭圆 5"/>
            <p:cNvSpPr/>
            <p:nvPr/>
          </p:nvSpPr>
          <p:spPr>
            <a:xfrm>
              <a:off x="6292873" y="2938890"/>
              <a:ext cx="1495425" cy="1495425"/>
            </a:xfrm>
            <a:prstGeom prst="ellipse">
              <a:avLst/>
            </a:prstGeom>
            <a:gradFill>
              <a:gsLst>
                <a:gs pos="41000">
                  <a:schemeClr val="bg1"/>
                </a:gs>
                <a:gs pos="100000">
                  <a:srgbClr val="C1BFBF"/>
                </a:gs>
              </a:gsLst>
              <a:lin ang="2700000" scaled="0"/>
            </a:gra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317354" y="1152539"/>
              <a:ext cx="1495425" cy="1495425"/>
            </a:xfrm>
            <a:prstGeom prst="ellipse">
              <a:avLst/>
            </a:prstGeom>
            <a:gradFill>
              <a:gsLst>
                <a:gs pos="41000">
                  <a:schemeClr val="bg1"/>
                </a:gs>
                <a:gs pos="100000">
                  <a:srgbClr val="C1BFBF"/>
                </a:gs>
              </a:gsLst>
              <a:lin ang="2700000" scaled="0"/>
            </a:gra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5" name="椭圆 14"/>
          <p:cNvSpPr/>
          <p:nvPr/>
        </p:nvSpPr>
        <p:spPr>
          <a:xfrm>
            <a:off x="2648506" y="4610435"/>
            <a:ext cx="992576" cy="992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945623" y="5935603"/>
            <a:ext cx="3111501"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3627372" y="1708380"/>
            <a:ext cx="3111501"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6448198" y="5106723"/>
            <a:ext cx="3111501"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7797743" y="737717"/>
            <a:ext cx="3111501"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1" name="椭圆 20"/>
          <p:cNvSpPr/>
          <p:nvPr/>
        </p:nvSpPr>
        <p:spPr>
          <a:xfrm>
            <a:off x="4532456" y="2880902"/>
            <a:ext cx="992576" cy="992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6931913" y="3572124"/>
            <a:ext cx="992576" cy="992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8842919" y="1888326"/>
            <a:ext cx="992576" cy="992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a:off x="7277043" y="3811844"/>
            <a:ext cx="324131" cy="513136"/>
          </a:xfrm>
          <a:custGeom>
            <a:avLst/>
            <a:gdLst>
              <a:gd name="T0" fmla="*/ 839696 w 1358900"/>
              <a:gd name="T1" fmla="*/ 2086152 h 2151063"/>
              <a:gd name="T2" fmla="*/ 752405 w 1358900"/>
              <a:gd name="T3" fmla="*/ 2140511 h 2151063"/>
              <a:gd name="T4" fmla="*/ 632619 w 1358900"/>
              <a:gd name="T5" fmla="*/ 2146906 h 2151063"/>
              <a:gd name="T6" fmla="*/ 534815 w 1358900"/>
              <a:gd name="T7" fmla="*/ 2102140 h 2151063"/>
              <a:gd name="T8" fmla="*/ 492444 w 1358900"/>
              <a:gd name="T9" fmla="*/ 2023160 h 2151063"/>
              <a:gd name="T10" fmla="*/ 978873 w 1358900"/>
              <a:gd name="T11" fmla="*/ 1877587 h 2151063"/>
              <a:gd name="T12" fmla="*/ 975704 w 1358900"/>
              <a:gd name="T13" fmla="*/ 1949593 h 2151063"/>
              <a:gd name="T14" fmla="*/ 411711 w 1358900"/>
              <a:gd name="T15" fmla="*/ 1968795 h 2151063"/>
              <a:gd name="T16" fmla="*/ 369887 w 1358900"/>
              <a:gd name="T17" fmla="*/ 1911190 h 2151063"/>
              <a:gd name="T18" fmla="*/ 411711 w 1358900"/>
              <a:gd name="T19" fmla="*/ 1853585 h 2151063"/>
              <a:gd name="T20" fmla="*/ 971585 w 1358900"/>
              <a:gd name="T21" fmla="*/ 1709923 h 2151063"/>
              <a:gd name="T22" fmla="*/ 981725 w 1358900"/>
              <a:gd name="T23" fmla="*/ 1781479 h 2151063"/>
              <a:gd name="T24" fmla="*/ 423435 w 1358900"/>
              <a:gd name="T25" fmla="*/ 1812604 h 2151063"/>
              <a:gd name="T26" fmla="*/ 370837 w 1358900"/>
              <a:gd name="T27" fmla="*/ 1764793 h 2151063"/>
              <a:gd name="T28" fmla="*/ 401255 w 1358900"/>
              <a:gd name="T29" fmla="*/ 1699655 h 2151063"/>
              <a:gd name="T30" fmla="*/ 1212263 w 1358900"/>
              <a:gd name="T31" fmla="*/ 1027536 h 2151063"/>
              <a:gd name="T32" fmla="*/ 1162712 w 1358900"/>
              <a:gd name="T33" fmla="*/ 1009170 h 2151063"/>
              <a:gd name="T34" fmla="*/ 1164344 w 1358900"/>
              <a:gd name="T35" fmla="*/ 1001189 h 2151063"/>
              <a:gd name="T36" fmla="*/ 686421 w 1358900"/>
              <a:gd name="T37" fmla="*/ 65405 h 2151063"/>
              <a:gd name="T38" fmla="*/ 812725 w 1358900"/>
              <a:gd name="T39" fmla="*/ 98736 h 2151063"/>
              <a:gd name="T40" fmla="*/ 977427 w 1358900"/>
              <a:gd name="T41" fmla="*/ 180633 h 2151063"/>
              <a:gd name="T42" fmla="*/ 1110078 w 1358900"/>
              <a:gd name="T43" fmla="*/ 304113 h 2151063"/>
              <a:gd name="T44" fmla="*/ 1201791 w 1358900"/>
              <a:gd name="T45" fmla="*/ 459019 h 2151063"/>
              <a:gd name="T46" fmla="*/ 1244633 w 1358900"/>
              <a:gd name="T47" fmla="*/ 632970 h 2151063"/>
              <a:gd name="T48" fmla="*/ 1235747 w 1358900"/>
              <a:gd name="T49" fmla="*/ 811683 h 2151063"/>
              <a:gd name="T50" fmla="*/ 1175451 w 1358900"/>
              <a:gd name="T51" fmla="*/ 981191 h 2151063"/>
              <a:gd name="T52" fmla="*/ 1166089 w 1358900"/>
              <a:gd name="T53" fmla="*/ 998015 h 2151063"/>
              <a:gd name="T54" fmla="*/ 1093258 w 1358900"/>
              <a:gd name="T55" fmla="*/ 1114194 h 2151063"/>
              <a:gd name="T56" fmla="*/ 995199 w 1358900"/>
              <a:gd name="T57" fmla="*/ 1298621 h 2151063"/>
              <a:gd name="T58" fmla="*/ 972667 w 1358900"/>
              <a:gd name="T59" fmla="*/ 1488761 h 2151063"/>
              <a:gd name="T60" fmla="*/ 1011066 w 1358900"/>
              <a:gd name="T61" fmla="*/ 1334490 h 2151063"/>
              <a:gd name="T62" fmla="*/ 1111982 w 1358900"/>
              <a:gd name="T63" fmla="*/ 1164665 h 2151063"/>
              <a:gd name="T64" fmla="*/ 1213215 w 1358900"/>
              <a:gd name="T65" fmla="*/ 1025948 h 2151063"/>
              <a:gd name="T66" fmla="*/ 1270338 w 1358900"/>
              <a:gd name="T67" fmla="*/ 912626 h 2151063"/>
              <a:gd name="T68" fmla="*/ 1310640 w 1358900"/>
              <a:gd name="T69" fmla="*/ 718359 h 2151063"/>
              <a:gd name="T70" fmla="*/ 1289061 w 1358900"/>
              <a:gd name="T71" fmla="*/ 521235 h 2151063"/>
              <a:gd name="T72" fmla="*/ 1207503 w 1358900"/>
              <a:gd name="T73" fmla="*/ 340935 h 2151063"/>
              <a:gd name="T74" fmla="*/ 1074535 w 1358900"/>
              <a:gd name="T75" fmla="*/ 196187 h 2151063"/>
              <a:gd name="T76" fmla="*/ 904755 w 1358900"/>
              <a:gd name="T77" fmla="*/ 100640 h 2151063"/>
              <a:gd name="T78" fmla="*/ 715934 w 1358900"/>
              <a:gd name="T79" fmla="*/ 65405 h 2151063"/>
              <a:gd name="T80" fmla="*/ 865159 w 1358900"/>
              <a:gd name="T81" fmla="*/ 25723 h 2151063"/>
              <a:gd name="T82" fmla="*/ 1059288 w 1358900"/>
              <a:gd name="T83" fmla="*/ 116228 h 2151063"/>
              <a:gd name="T84" fmla="*/ 1214019 w 1358900"/>
              <a:gd name="T85" fmla="*/ 260084 h 2151063"/>
              <a:gd name="T86" fmla="*/ 1317596 w 1358900"/>
              <a:gd name="T87" fmla="*/ 445858 h 2151063"/>
              <a:gd name="T88" fmla="*/ 1358582 w 1358900"/>
              <a:gd name="T89" fmla="*/ 661800 h 2151063"/>
              <a:gd name="T90" fmla="*/ 1344285 w 1358900"/>
              <a:gd name="T91" fmla="*/ 819629 h 2151063"/>
              <a:gd name="T92" fmla="*/ 1261359 w 1358900"/>
              <a:gd name="T93" fmla="*/ 1030172 h 2151063"/>
              <a:gd name="T94" fmla="*/ 1147932 w 1358900"/>
              <a:gd name="T95" fmla="*/ 1196575 h 2151063"/>
              <a:gd name="T96" fmla="*/ 1054839 w 1358900"/>
              <a:gd name="T97" fmla="*/ 1399815 h 2151063"/>
              <a:gd name="T98" fmla="*/ 1037047 w 1358900"/>
              <a:gd name="T99" fmla="*/ 1560184 h 2151063"/>
              <a:gd name="T100" fmla="*/ 997649 w 1358900"/>
              <a:gd name="T101" fmla="*/ 1613217 h 2151063"/>
              <a:gd name="T102" fmla="*/ 338057 w 1358900"/>
              <a:gd name="T103" fmla="*/ 1599562 h 2151063"/>
              <a:gd name="T104" fmla="*/ 318358 w 1358900"/>
              <a:gd name="T105" fmla="*/ 1492543 h 2151063"/>
              <a:gd name="T106" fmla="*/ 276419 w 1358900"/>
              <a:gd name="T107" fmla="*/ 1314391 h 2151063"/>
              <a:gd name="T108" fmla="*/ 137892 w 1358900"/>
              <a:gd name="T109" fmla="*/ 1097178 h 2151063"/>
              <a:gd name="T110" fmla="*/ 65133 w 1358900"/>
              <a:gd name="T111" fmla="*/ 970471 h 2151063"/>
              <a:gd name="T112" fmla="*/ 6354 w 1358900"/>
              <a:gd name="T113" fmla="*/ 773900 h 2151063"/>
              <a:gd name="T114" fmla="*/ 5084 w 1358900"/>
              <a:gd name="T115" fmla="*/ 592571 h 2151063"/>
              <a:gd name="T116" fmla="*/ 66722 w 1358900"/>
              <a:gd name="T117" fmla="*/ 384886 h 2151063"/>
              <a:gd name="T118" fmla="*/ 187456 w 1358900"/>
              <a:gd name="T119" fmla="*/ 210861 h 2151063"/>
              <a:gd name="T120" fmla="*/ 355532 w 1358900"/>
              <a:gd name="T121" fmla="*/ 82249 h 2151063"/>
              <a:gd name="T122" fmla="*/ 558874 w 1358900"/>
              <a:gd name="T123" fmla="*/ 10797 h 2151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58900" h="2151063">
                <a:moveTo>
                  <a:pt x="492125" y="2016125"/>
                </a:moveTo>
                <a:lnTo>
                  <a:pt x="866775" y="2016125"/>
                </a:lnTo>
                <a:lnTo>
                  <a:pt x="866775" y="2023160"/>
                </a:lnTo>
                <a:lnTo>
                  <a:pt x="865819" y="2029875"/>
                </a:lnTo>
                <a:lnTo>
                  <a:pt x="864864" y="2036590"/>
                </a:lnTo>
                <a:lnTo>
                  <a:pt x="863271" y="2043305"/>
                </a:lnTo>
                <a:lnTo>
                  <a:pt x="861041" y="2050020"/>
                </a:lnTo>
                <a:lnTo>
                  <a:pt x="858811" y="2056415"/>
                </a:lnTo>
                <a:lnTo>
                  <a:pt x="855625" y="2062810"/>
                </a:lnTo>
                <a:lnTo>
                  <a:pt x="852120" y="2068565"/>
                </a:lnTo>
                <a:lnTo>
                  <a:pt x="848616" y="2074961"/>
                </a:lnTo>
                <a:lnTo>
                  <a:pt x="844156" y="2080397"/>
                </a:lnTo>
                <a:lnTo>
                  <a:pt x="839696" y="2086152"/>
                </a:lnTo>
                <a:lnTo>
                  <a:pt x="834917" y="2091588"/>
                </a:lnTo>
                <a:lnTo>
                  <a:pt x="829820" y="2097024"/>
                </a:lnTo>
                <a:lnTo>
                  <a:pt x="824404" y="2102140"/>
                </a:lnTo>
                <a:lnTo>
                  <a:pt x="818351" y="2106936"/>
                </a:lnTo>
                <a:lnTo>
                  <a:pt x="812298" y="2111733"/>
                </a:lnTo>
                <a:lnTo>
                  <a:pt x="805608" y="2116209"/>
                </a:lnTo>
                <a:lnTo>
                  <a:pt x="798918" y="2120366"/>
                </a:lnTo>
                <a:lnTo>
                  <a:pt x="791590" y="2124523"/>
                </a:lnTo>
                <a:lnTo>
                  <a:pt x="784263" y="2128041"/>
                </a:lnTo>
                <a:lnTo>
                  <a:pt x="776936" y="2131878"/>
                </a:lnTo>
                <a:lnTo>
                  <a:pt x="768971" y="2135075"/>
                </a:lnTo>
                <a:lnTo>
                  <a:pt x="760688" y="2137953"/>
                </a:lnTo>
                <a:lnTo>
                  <a:pt x="752405" y="2140511"/>
                </a:lnTo>
                <a:lnTo>
                  <a:pt x="743803" y="2142749"/>
                </a:lnTo>
                <a:lnTo>
                  <a:pt x="735202" y="2145307"/>
                </a:lnTo>
                <a:lnTo>
                  <a:pt x="726281" y="2146906"/>
                </a:lnTo>
                <a:lnTo>
                  <a:pt x="717361" y="2148505"/>
                </a:lnTo>
                <a:lnTo>
                  <a:pt x="708122" y="2149784"/>
                </a:lnTo>
                <a:lnTo>
                  <a:pt x="698565" y="2150424"/>
                </a:lnTo>
                <a:lnTo>
                  <a:pt x="689007" y="2151063"/>
                </a:lnTo>
                <a:lnTo>
                  <a:pt x="679769" y="2151063"/>
                </a:lnTo>
                <a:lnTo>
                  <a:pt x="669893" y="2151063"/>
                </a:lnTo>
                <a:lnTo>
                  <a:pt x="660335" y="2150424"/>
                </a:lnTo>
                <a:lnTo>
                  <a:pt x="650778" y="2149784"/>
                </a:lnTo>
                <a:lnTo>
                  <a:pt x="641539" y="2148505"/>
                </a:lnTo>
                <a:lnTo>
                  <a:pt x="632619" y="2146906"/>
                </a:lnTo>
                <a:lnTo>
                  <a:pt x="623699" y="2145307"/>
                </a:lnTo>
                <a:lnTo>
                  <a:pt x="615097" y="2142749"/>
                </a:lnTo>
                <a:lnTo>
                  <a:pt x="606495" y="2140511"/>
                </a:lnTo>
                <a:lnTo>
                  <a:pt x="598212" y="2137953"/>
                </a:lnTo>
                <a:lnTo>
                  <a:pt x="590248" y="2135075"/>
                </a:lnTo>
                <a:lnTo>
                  <a:pt x="582283" y="2131878"/>
                </a:lnTo>
                <a:lnTo>
                  <a:pt x="574637" y="2128041"/>
                </a:lnTo>
                <a:lnTo>
                  <a:pt x="567310" y="2124523"/>
                </a:lnTo>
                <a:lnTo>
                  <a:pt x="559983" y="2120366"/>
                </a:lnTo>
                <a:lnTo>
                  <a:pt x="553292" y="2116209"/>
                </a:lnTo>
                <a:lnTo>
                  <a:pt x="546921" y="2111733"/>
                </a:lnTo>
                <a:lnTo>
                  <a:pt x="540868" y="2106936"/>
                </a:lnTo>
                <a:lnTo>
                  <a:pt x="534815" y="2102140"/>
                </a:lnTo>
                <a:lnTo>
                  <a:pt x="529399" y="2097024"/>
                </a:lnTo>
                <a:lnTo>
                  <a:pt x="523983" y="2091588"/>
                </a:lnTo>
                <a:lnTo>
                  <a:pt x="519204" y="2086152"/>
                </a:lnTo>
                <a:lnTo>
                  <a:pt x="514744" y="2080397"/>
                </a:lnTo>
                <a:lnTo>
                  <a:pt x="510284" y="2074961"/>
                </a:lnTo>
                <a:lnTo>
                  <a:pt x="506780" y="2068565"/>
                </a:lnTo>
                <a:lnTo>
                  <a:pt x="503594" y="2062810"/>
                </a:lnTo>
                <a:lnTo>
                  <a:pt x="500408" y="2056415"/>
                </a:lnTo>
                <a:lnTo>
                  <a:pt x="497860" y="2050020"/>
                </a:lnTo>
                <a:lnTo>
                  <a:pt x="495629" y="2043305"/>
                </a:lnTo>
                <a:lnTo>
                  <a:pt x="494037" y="2036590"/>
                </a:lnTo>
                <a:lnTo>
                  <a:pt x="493081" y="2029875"/>
                </a:lnTo>
                <a:lnTo>
                  <a:pt x="492444" y="2023160"/>
                </a:lnTo>
                <a:lnTo>
                  <a:pt x="492125" y="2016125"/>
                </a:lnTo>
                <a:close/>
                <a:moveTo>
                  <a:pt x="429455" y="1851025"/>
                </a:moveTo>
                <a:lnTo>
                  <a:pt x="929444" y="1851025"/>
                </a:lnTo>
                <a:lnTo>
                  <a:pt x="935464" y="1851345"/>
                </a:lnTo>
                <a:lnTo>
                  <a:pt x="941485" y="1852305"/>
                </a:lnTo>
                <a:lnTo>
                  <a:pt x="947188" y="1853585"/>
                </a:lnTo>
                <a:lnTo>
                  <a:pt x="952574" y="1855825"/>
                </a:lnTo>
                <a:lnTo>
                  <a:pt x="957644" y="1858066"/>
                </a:lnTo>
                <a:lnTo>
                  <a:pt x="963030" y="1861266"/>
                </a:lnTo>
                <a:lnTo>
                  <a:pt x="967466" y="1864786"/>
                </a:lnTo>
                <a:lnTo>
                  <a:pt x="971585" y="1868626"/>
                </a:lnTo>
                <a:lnTo>
                  <a:pt x="975704" y="1873107"/>
                </a:lnTo>
                <a:lnTo>
                  <a:pt x="978873" y="1877587"/>
                </a:lnTo>
                <a:lnTo>
                  <a:pt x="981725" y="1882388"/>
                </a:lnTo>
                <a:lnTo>
                  <a:pt x="984259" y="1887828"/>
                </a:lnTo>
                <a:lnTo>
                  <a:pt x="986477" y="1893268"/>
                </a:lnTo>
                <a:lnTo>
                  <a:pt x="988062" y="1899029"/>
                </a:lnTo>
                <a:lnTo>
                  <a:pt x="988695" y="1905109"/>
                </a:lnTo>
                <a:lnTo>
                  <a:pt x="989012" y="1911190"/>
                </a:lnTo>
                <a:lnTo>
                  <a:pt x="988695" y="1917270"/>
                </a:lnTo>
                <a:lnTo>
                  <a:pt x="988062" y="1923351"/>
                </a:lnTo>
                <a:lnTo>
                  <a:pt x="986477" y="1929111"/>
                </a:lnTo>
                <a:lnTo>
                  <a:pt x="984259" y="1934872"/>
                </a:lnTo>
                <a:lnTo>
                  <a:pt x="981725" y="1939992"/>
                </a:lnTo>
                <a:lnTo>
                  <a:pt x="978873" y="1945113"/>
                </a:lnTo>
                <a:lnTo>
                  <a:pt x="975704" y="1949593"/>
                </a:lnTo>
                <a:lnTo>
                  <a:pt x="971585" y="1953753"/>
                </a:lnTo>
                <a:lnTo>
                  <a:pt x="967466" y="1957914"/>
                </a:lnTo>
                <a:lnTo>
                  <a:pt x="963030" y="1961114"/>
                </a:lnTo>
                <a:lnTo>
                  <a:pt x="957644" y="1963994"/>
                </a:lnTo>
                <a:lnTo>
                  <a:pt x="952574" y="1966554"/>
                </a:lnTo>
                <a:lnTo>
                  <a:pt x="947188" y="1968795"/>
                </a:lnTo>
                <a:lnTo>
                  <a:pt x="941485" y="1970395"/>
                </a:lnTo>
                <a:lnTo>
                  <a:pt x="935464" y="1971355"/>
                </a:lnTo>
                <a:lnTo>
                  <a:pt x="929444" y="1971675"/>
                </a:lnTo>
                <a:lnTo>
                  <a:pt x="429455" y="1971675"/>
                </a:lnTo>
                <a:lnTo>
                  <a:pt x="423435" y="1971355"/>
                </a:lnTo>
                <a:lnTo>
                  <a:pt x="417414" y="1970395"/>
                </a:lnTo>
                <a:lnTo>
                  <a:pt x="411711" y="1968795"/>
                </a:lnTo>
                <a:lnTo>
                  <a:pt x="406325" y="1966554"/>
                </a:lnTo>
                <a:lnTo>
                  <a:pt x="401255" y="1963994"/>
                </a:lnTo>
                <a:lnTo>
                  <a:pt x="396185" y="1961114"/>
                </a:lnTo>
                <a:lnTo>
                  <a:pt x="391433" y="1957914"/>
                </a:lnTo>
                <a:lnTo>
                  <a:pt x="387314" y="1953753"/>
                </a:lnTo>
                <a:lnTo>
                  <a:pt x="383511" y="1949593"/>
                </a:lnTo>
                <a:lnTo>
                  <a:pt x="380026" y="1945113"/>
                </a:lnTo>
                <a:lnTo>
                  <a:pt x="377174" y="1939992"/>
                </a:lnTo>
                <a:lnTo>
                  <a:pt x="374323" y="1934872"/>
                </a:lnTo>
                <a:lnTo>
                  <a:pt x="372422" y="1929111"/>
                </a:lnTo>
                <a:lnTo>
                  <a:pt x="370837" y="1923351"/>
                </a:lnTo>
                <a:lnTo>
                  <a:pt x="370204" y="1917270"/>
                </a:lnTo>
                <a:lnTo>
                  <a:pt x="369887" y="1911190"/>
                </a:lnTo>
                <a:lnTo>
                  <a:pt x="370204" y="1905109"/>
                </a:lnTo>
                <a:lnTo>
                  <a:pt x="370837" y="1899029"/>
                </a:lnTo>
                <a:lnTo>
                  <a:pt x="372422" y="1893268"/>
                </a:lnTo>
                <a:lnTo>
                  <a:pt x="374323" y="1887828"/>
                </a:lnTo>
                <a:lnTo>
                  <a:pt x="377174" y="1882388"/>
                </a:lnTo>
                <a:lnTo>
                  <a:pt x="380026" y="1877587"/>
                </a:lnTo>
                <a:lnTo>
                  <a:pt x="383511" y="1873107"/>
                </a:lnTo>
                <a:lnTo>
                  <a:pt x="387314" y="1868626"/>
                </a:lnTo>
                <a:lnTo>
                  <a:pt x="391433" y="1864786"/>
                </a:lnTo>
                <a:lnTo>
                  <a:pt x="396185" y="1861266"/>
                </a:lnTo>
                <a:lnTo>
                  <a:pt x="401255" y="1858066"/>
                </a:lnTo>
                <a:lnTo>
                  <a:pt x="406325" y="1855825"/>
                </a:lnTo>
                <a:lnTo>
                  <a:pt x="411711" y="1853585"/>
                </a:lnTo>
                <a:lnTo>
                  <a:pt x="417414" y="1852305"/>
                </a:lnTo>
                <a:lnTo>
                  <a:pt x="423435" y="1851345"/>
                </a:lnTo>
                <a:lnTo>
                  <a:pt x="429455" y="1851025"/>
                </a:lnTo>
                <a:close/>
                <a:moveTo>
                  <a:pt x="429455" y="1692275"/>
                </a:moveTo>
                <a:lnTo>
                  <a:pt x="929444" y="1692275"/>
                </a:lnTo>
                <a:lnTo>
                  <a:pt x="935464" y="1692596"/>
                </a:lnTo>
                <a:lnTo>
                  <a:pt x="941485" y="1693238"/>
                </a:lnTo>
                <a:lnTo>
                  <a:pt x="947188" y="1694842"/>
                </a:lnTo>
                <a:lnTo>
                  <a:pt x="952574" y="1697088"/>
                </a:lnTo>
                <a:lnTo>
                  <a:pt x="957644" y="1699655"/>
                </a:lnTo>
                <a:lnTo>
                  <a:pt x="963030" y="1702543"/>
                </a:lnTo>
                <a:lnTo>
                  <a:pt x="967466" y="1706073"/>
                </a:lnTo>
                <a:lnTo>
                  <a:pt x="971585" y="1709923"/>
                </a:lnTo>
                <a:lnTo>
                  <a:pt x="975704" y="1714095"/>
                </a:lnTo>
                <a:lnTo>
                  <a:pt x="978873" y="1718908"/>
                </a:lnTo>
                <a:lnTo>
                  <a:pt x="981725" y="1724042"/>
                </a:lnTo>
                <a:lnTo>
                  <a:pt x="984259" y="1729176"/>
                </a:lnTo>
                <a:lnTo>
                  <a:pt x="986477" y="1734631"/>
                </a:lnTo>
                <a:lnTo>
                  <a:pt x="988062" y="1740407"/>
                </a:lnTo>
                <a:lnTo>
                  <a:pt x="988695" y="1746503"/>
                </a:lnTo>
                <a:lnTo>
                  <a:pt x="989012" y="1752600"/>
                </a:lnTo>
                <a:lnTo>
                  <a:pt x="988695" y="1759017"/>
                </a:lnTo>
                <a:lnTo>
                  <a:pt x="988062" y="1764793"/>
                </a:lnTo>
                <a:lnTo>
                  <a:pt x="986477" y="1770569"/>
                </a:lnTo>
                <a:lnTo>
                  <a:pt x="984259" y="1776024"/>
                </a:lnTo>
                <a:lnTo>
                  <a:pt x="981725" y="1781479"/>
                </a:lnTo>
                <a:lnTo>
                  <a:pt x="978873" y="1786292"/>
                </a:lnTo>
                <a:lnTo>
                  <a:pt x="975704" y="1791426"/>
                </a:lnTo>
                <a:lnTo>
                  <a:pt x="971585" y="1795598"/>
                </a:lnTo>
                <a:lnTo>
                  <a:pt x="967466" y="1799127"/>
                </a:lnTo>
                <a:lnTo>
                  <a:pt x="963030" y="1802657"/>
                </a:lnTo>
                <a:lnTo>
                  <a:pt x="957644" y="1805866"/>
                </a:lnTo>
                <a:lnTo>
                  <a:pt x="952574" y="1808433"/>
                </a:lnTo>
                <a:lnTo>
                  <a:pt x="947188" y="1810358"/>
                </a:lnTo>
                <a:lnTo>
                  <a:pt x="941485" y="1811641"/>
                </a:lnTo>
                <a:lnTo>
                  <a:pt x="935464" y="1812604"/>
                </a:lnTo>
                <a:lnTo>
                  <a:pt x="929444" y="1812925"/>
                </a:lnTo>
                <a:lnTo>
                  <a:pt x="429455" y="1812925"/>
                </a:lnTo>
                <a:lnTo>
                  <a:pt x="423435" y="1812604"/>
                </a:lnTo>
                <a:lnTo>
                  <a:pt x="417414" y="1811641"/>
                </a:lnTo>
                <a:lnTo>
                  <a:pt x="411711" y="1810358"/>
                </a:lnTo>
                <a:lnTo>
                  <a:pt x="406325" y="1808433"/>
                </a:lnTo>
                <a:lnTo>
                  <a:pt x="401255" y="1805866"/>
                </a:lnTo>
                <a:lnTo>
                  <a:pt x="396185" y="1802657"/>
                </a:lnTo>
                <a:lnTo>
                  <a:pt x="391433" y="1799127"/>
                </a:lnTo>
                <a:lnTo>
                  <a:pt x="387314" y="1795598"/>
                </a:lnTo>
                <a:lnTo>
                  <a:pt x="383511" y="1791426"/>
                </a:lnTo>
                <a:lnTo>
                  <a:pt x="380026" y="1786292"/>
                </a:lnTo>
                <a:lnTo>
                  <a:pt x="377174" y="1781479"/>
                </a:lnTo>
                <a:lnTo>
                  <a:pt x="374323" y="1776024"/>
                </a:lnTo>
                <a:lnTo>
                  <a:pt x="372422" y="1770569"/>
                </a:lnTo>
                <a:lnTo>
                  <a:pt x="370837" y="1764793"/>
                </a:lnTo>
                <a:lnTo>
                  <a:pt x="370204" y="1759017"/>
                </a:lnTo>
                <a:lnTo>
                  <a:pt x="369887" y="1752600"/>
                </a:lnTo>
                <a:lnTo>
                  <a:pt x="370204" y="1746503"/>
                </a:lnTo>
                <a:lnTo>
                  <a:pt x="370837" y="1740407"/>
                </a:lnTo>
                <a:lnTo>
                  <a:pt x="372422" y="1734631"/>
                </a:lnTo>
                <a:lnTo>
                  <a:pt x="374323" y="1729176"/>
                </a:lnTo>
                <a:lnTo>
                  <a:pt x="377174" y="1724042"/>
                </a:lnTo>
                <a:lnTo>
                  <a:pt x="380026" y="1718908"/>
                </a:lnTo>
                <a:lnTo>
                  <a:pt x="383511" y="1714095"/>
                </a:lnTo>
                <a:lnTo>
                  <a:pt x="387314" y="1709923"/>
                </a:lnTo>
                <a:lnTo>
                  <a:pt x="391433" y="1706073"/>
                </a:lnTo>
                <a:lnTo>
                  <a:pt x="396185" y="1702543"/>
                </a:lnTo>
                <a:lnTo>
                  <a:pt x="401255" y="1699655"/>
                </a:lnTo>
                <a:lnTo>
                  <a:pt x="406325" y="1697088"/>
                </a:lnTo>
                <a:lnTo>
                  <a:pt x="411711" y="1694842"/>
                </a:lnTo>
                <a:lnTo>
                  <a:pt x="417414" y="1693238"/>
                </a:lnTo>
                <a:lnTo>
                  <a:pt x="423435" y="1692596"/>
                </a:lnTo>
                <a:lnTo>
                  <a:pt x="429455" y="1692275"/>
                </a:lnTo>
                <a:close/>
                <a:moveTo>
                  <a:pt x="1217103" y="1013330"/>
                </a:moveTo>
                <a:lnTo>
                  <a:pt x="1217023" y="1014521"/>
                </a:lnTo>
                <a:lnTo>
                  <a:pt x="1216389" y="1018965"/>
                </a:lnTo>
                <a:lnTo>
                  <a:pt x="1215437" y="1022139"/>
                </a:lnTo>
                <a:lnTo>
                  <a:pt x="1214802" y="1023409"/>
                </a:lnTo>
                <a:lnTo>
                  <a:pt x="1214167" y="1024361"/>
                </a:lnTo>
                <a:lnTo>
                  <a:pt x="1213850" y="1024679"/>
                </a:lnTo>
                <a:lnTo>
                  <a:pt x="1212263" y="1027536"/>
                </a:lnTo>
                <a:lnTo>
                  <a:pt x="1210676" y="1029440"/>
                </a:lnTo>
                <a:lnTo>
                  <a:pt x="1213215" y="1024996"/>
                </a:lnTo>
                <a:lnTo>
                  <a:pt x="1215119" y="1020870"/>
                </a:lnTo>
                <a:lnTo>
                  <a:pt x="1216389" y="1017378"/>
                </a:lnTo>
                <a:lnTo>
                  <a:pt x="1217023" y="1013886"/>
                </a:lnTo>
                <a:lnTo>
                  <a:pt x="1217103" y="1013330"/>
                </a:lnTo>
                <a:close/>
                <a:moveTo>
                  <a:pt x="1217341" y="1009442"/>
                </a:moveTo>
                <a:lnTo>
                  <a:pt x="1217658" y="1010077"/>
                </a:lnTo>
                <a:lnTo>
                  <a:pt x="1217341" y="1011664"/>
                </a:lnTo>
                <a:lnTo>
                  <a:pt x="1217103" y="1013330"/>
                </a:lnTo>
                <a:lnTo>
                  <a:pt x="1217341" y="1009760"/>
                </a:lnTo>
                <a:lnTo>
                  <a:pt x="1217341" y="1009442"/>
                </a:lnTo>
                <a:close/>
                <a:moveTo>
                  <a:pt x="1162712" y="1009170"/>
                </a:moveTo>
                <a:lnTo>
                  <a:pt x="1162440" y="1013251"/>
                </a:lnTo>
                <a:lnTo>
                  <a:pt x="1162440" y="1012934"/>
                </a:lnTo>
                <a:lnTo>
                  <a:pt x="1162440" y="1011347"/>
                </a:lnTo>
                <a:lnTo>
                  <a:pt x="1162712" y="1009170"/>
                </a:lnTo>
                <a:close/>
                <a:moveTo>
                  <a:pt x="1167137" y="996491"/>
                </a:moveTo>
                <a:lnTo>
                  <a:pt x="1166565" y="997380"/>
                </a:lnTo>
                <a:lnTo>
                  <a:pt x="1164661" y="1001506"/>
                </a:lnTo>
                <a:lnTo>
                  <a:pt x="1163392" y="1005633"/>
                </a:lnTo>
                <a:lnTo>
                  <a:pt x="1162757" y="1008807"/>
                </a:lnTo>
                <a:lnTo>
                  <a:pt x="1162712" y="1009170"/>
                </a:lnTo>
                <a:lnTo>
                  <a:pt x="1162757" y="1008490"/>
                </a:lnTo>
                <a:lnTo>
                  <a:pt x="1163392" y="1004681"/>
                </a:lnTo>
                <a:lnTo>
                  <a:pt x="1164344" y="1001189"/>
                </a:lnTo>
                <a:lnTo>
                  <a:pt x="1164767" y="1000448"/>
                </a:lnTo>
                <a:lnTo>
                  <a:pt x="1164979" y="1000237"/>
                </a:lnTo>
                <a:lnTo>
                  <a:pt x="1164979" y="1000078"/>
                </a:lnTo>
                <a:lnTo>
                  <a:pt x="1165613" y="998967"/>
                </a:lnTo>
                <a:lnTo>
                  <a:pt x="1166089" y="998015"/>
                </a:lnTo>
                <a:lnTo>
                  <a:pt x="1166756" y="996872"/>
                </a:lnTo>
                <a:lnTo>
                  <a:pt x="1167137" y="996491"/>
                </a:lnTo>
                <a:close/>
                <a:moveTo>
                  <a:pt x="1167517" y="995899"/>
                </a:moveTo>
                <a:lnTo>
                  <a:pt x="1167517" y="996110"/>
                </a:lnTo>
                <a:lnTo>
                  <a:pt x="1167137" y="996491"/>
                </a:lnTo>
                <a:lnTo>
                  <a:pt x="1167517" y="995899"/>
                </a:lnTo>
                <a:close/>
                <a:moveTo>
                  <a:pt x="701019" y="65088"/>
                </a:moveTo>
                <a:lnTo>
                  <a:pt x="686421" y="65405"/>
                </a:lnTo>
                <a:lnTo>
                  <a:pt x="671823" y="66358"/>
                </a:lnTo>
                <a:lnTo>
                  <a:pt x="657225" y="67310"/>
                </a:lnTo>
                <a:lnTo>
                  <a:pt x="671823" y="68897"/>
                </a:lnTo>
                <a:lnTo>
                  <a:pt x="686104" y="70484"/>
                </a:lnTo>
                <a:lnTo>
                  <a:pt x="700384" y="72389"/>
                </a:lnTo>
                <a:lnTo>
                  <a:pt x="714982" y="74611"/>
                </a:lnTo>
                <a:lnTo>
                  <a:pt x="729263" y="77468"/>
                </a:lnTo>
                <a:lnTo>
                  <a:pt x="743226" y="80325"/>
                </a:lnTo>
                <a:lnTo>
                  <a:pt x="757189" y="83499"/>
                </a:lnTo>
                <a:lnTo>
                  <a:pt x="771152" y="86673"/>
                </a:lnTo>
                <a:lnTo>
                  <a:pt x="785433" y="90800"/>
                </a:lnTo>
                <a:lnTo>
                  <a:pt x="799079" y="94609"/>
                </a:lnTo>
                <a:lnTo>
                  <a:pt x="812725" y="98736"/>
                </a:lnTo>
                <a:lnTo>
                  <a:pt x="826053" y="103497"/>
                </a:lnTo>
                <a:lnTo>
                  <a:pt x="839382" y="108259"/>
                </a:lnTo>
                <a:lnTo>
                  <a:pt x="852710" y="113655"/>
                </a:lnTo>
                <a:lnTo>
                  <a:pt x="865721" y="119051"/>
                </a:lnTo>
                <a:lnTo>
                  <a:pt x="878733" y="125082"/>
                </a:lnTo>
                <a:lnTo>
                  <a:pt x="892061" y="130796"/>
                </a:lnTo>
                <a:lnTo>
                  <a:pt x="904755" y="137462"/>
                </a:lnTo>
                <a:lnTo>
                  <a:pt x="917131" y="143811"/>
                </a:lnTo>
                <a:lnTo>
                  <a:pt x="929508" y="150794"/>
                </a:lnTo>
                <a:lnTo>
                  <a:pt x="941884" y="157778"/>
                </a:lnTo>
                <a:lnTo>
                  <a:pt x="953944" y="165078"/>
                </a:lnTo>
                <a:lnTo>
                  <a:pt x="965685" y="173014"/>
                </a:lnTo>
                <a:lnTo>
                  <a:pt x="977427" y="180633"/>
                </a:lnTo>
                <a:lnTo>
                  <a:pt x="988852" y="188886"/>
                </a:lnTo>
                <a:lnTo>
                  <a:pt x="1000276" y="197139"/>
                </a:lnTo>
                <a:lnTo>
                  <a:pt x="1011383" y="206027"/>
                </a:lnTo>
                <a:lnTo>
                  <a:pt x="1022173" y="214598"/>
                </a:lnTo>
                <a:lnTo>
                  <a:pt x="1032963" y="223803"/>
                </a:lnTo>
                <a:lnTo>
                  <a:pt x="1043118" y="233008"/>
                </a:lnTo>
                <a:lnTo>
                  <a:pt x="1053590" y="242531"/>
                </a:lnTo>
                <a:lnTo>
                  <a:pt x="1063428" y="252054"/>
                </a:lnTo>
                <a:lnTo>
                  <a:pt x="1073266" y="262212"/>
                </a:lnTo>
                <a:lnTo>
                  <a:pt x="1083103" y="272370"/>
                </a:lnTo>
                <a:lnTo>
                  <a:pt x="1092306" y="282845"/>
                </a:lnTo>
                <a:lnTo>
                  <a:pt x="1101192" y="293320"/>
                </a:lnTo>
                <a:lnTo>
                  <a:pt x="1110078" y="304113"/>
                </a:lnTo>
                <a:lnTo>
                  <a:pt x="1118963" y="315223"/>
                </a:lnTo>
                <a:lnTo>
                  <a:pt x="1127214" y="326333"/>
                </a:lnTo>
                <a:lnTo>
                  <a:pt x="1135148" y="337760"/>
                </a:lnTo>
                <a:lnTo>
                  <a:pt x="1143082" y="349188"/>
                </a:lnTo>
                <a:lnTo>
                  <a:pt x="1151015" y="360615"/>
                </a:lnTo>
                <a:lnTo>
                  <a:pt x="1157997" y="372360"/>
                </a:lnTo>
                <a:lnTo>
                  <a:pt x="1165296" y="384423"/>
                </a:lnTo>
                <a:lnTo>
                  <a:pt x="1171960" y="396485"/>
                </a:lnTo>
                <a:lnTo>
                  <a:pt x="1178625" y="408865"/>
                </a:lnTo>
                <a:lnTo>
                  <a:pt x="1184971" y="421244"/>
                </a:lnTo>
                <a:lnTo>
                  <a:pt x="1190684" y="433624"/>
                </a:lnTo>
                <a:lnTo>
                  <a:pt x="1196713" y="446321"/>
                </a:lnTo>
                <a:lnTo>
                  <a:pt x="1201791" y="459019"/>
                </a:lnTo>
                <a:lnTo>
                  <a:pt x="1206868" y="471716"/>
                </a:lnTo>
                <a:lnTo>
                  <a:pt x="1211629" y="484730"/>
                </a:lnTo>
                <a:lnTo>
                  <a:pt x="1216071" y="497745"/>
                </a:lnTo>
                <a:lnTo>
                  <a:pt x="1220514" y="511077"/>
                </a:lnTo>
                <a:lnTo>
                  <a:pt x="1224322" y="524409"/>
                </a:lnTo>
                <a:lnTo>
                  <a:pt x="1227813" y="537741"/>
                </a:lnTo>
                <a:lnTo>
                  <a:pt x="1230987" y="551073"/>
                </a:lnTo>
                <a:lnTo>
                  <a:pt x="1234160" y="564405"/>
                </a:lnTo>
                <a:lnTo>
                  <a:pt x="1237016" y="578055"/>
                </a:lnTo>
                <a:lnTo>
                  <a:pt x="1239238" y="591704"/>
                </a:lnTo>
                <a:lnTo>
                  <a:pt x="1241142" y="605671"/>
                </a:lnTo>
                <a:lnTo>
                  <a:pt x="1243046" y="619321"/>
                </a:lnTo>
                <a:lnTo>
                  <a:pt x="1244633" y="632970"/>
                </a:lnTo>
                <a:lnTo>
                  <a:pt x="1245902" y="646620"/>
                </a:lnTo>
                <a:lnTo>
                  <a:pt x="1246537" y="660269"/>
                </a:lnTo>
                <a:lnTo>
                  <a:pt x="1247171" y="674236"/>
                </a:lnTo>
                <a:lnTo>
                  <a:pt x="1247489" y="688203"/>
                </a:lnTo>
                <a:lnTo>
                  <a:pt x="1247171" y="701852"/>
                </a:lnTo>
                <a:lnTo>
                  <a:pt x="1246854" y="715819"/>
                </a:lnTo>
                <a:lnTo>
                  <a:pt x="1246219" y="729469"/>
                </a:lnTo>
                <a:lnTo>
                  <a:pt x="1245267" y="743118"/>
                </a:lnTo>
                <a:lnTo>
                  <a:pt x="1243998" y="756768"/>
                </a:lnTo>
                <a:lnTo>
                  <a:pt x="1242094" y="771052"/>
                </a:lnTo>
                <a:lnTo>
                  <a:pt x="1240190" y="784702"/>
                </a:lnTo>
                <a:lnTo>
                  <a:pt x="1237968" y="798034"/>
                </a:lnTo>
                <a:lnTo>
                  <a:pt x="1235747" y="811683"/>
                </a:lnTo>
                <a:lnTo>
                  <a:pt x="1232891" y="825333"/>
                </a:lnTo>
                <a:lnTo>
                  <a:pt x="1229400" y="838665"/>
                </a:lnTo>
                <a:lnTo>
                  <a:pt x="1226226" y="852314"/>
                </a:lnTo>
                <a:lnTo>
                  <a:pt x="1222418" y="865646"/>
                </a:lnTo>
                <a:lnTo>
                  <a:pt x="1218293" y="878661"/>
                </a:lnTo>
                <a:lnTo>
                  <a:pt x="1214167" y="891993"/>
                </a:lnTo>
                <a:lnTo>
                  <a:pt x="1209407" y="905008"/>
                </a:lnTo>
                <a:lnTo>
                  <a:pt x="1204330" y="918022"/>
                </a:lnTo>
                <a:lnTo>
                  <a:pt x="1199252" y="930720"/>
                </a:lnTo>
                <a:lnTo>
                  <a:pt x="1193540" y="943417"/>
                </a:lnTo>
                <a:lnTo>
                  <a:pt x="1187828" y="956114"/>
                </a:lnTo>
                <a:lnTo>
                  <a:pt x="1181481" y="968811"/>
                </a:lnTo>
                <a:lnTo>
                  <a:pt x="1175451" y="981191"/>
                </a:lnTo>
                <a:lnTo>
                  <a:pt x="1168469" y="993253"/>
                </a:lnTo>
                <a:lnTo>
                  <a:pt x="1167094" y="996004"/>
                </a:lnTo>
                <a:lnTo>
                  <a:pt x="1166565" y="996745"/>
                </a:lnTo>
                <a:lnTo>
                  <a:pt x="1166883" y="996428"/>
                </a:lnTo>
                <a:lnTo>
                  <a:pt x="1167094" y="996004"/>
                </a:lnTo>
                <a:lnTo>
                  <a:pt x="1168152" y="994523"/>
                </a:lnTo>
                <a:lnTo>
                  <a:pt x="1169422" y="992936"/>
                </a:lnTo>
                <a:lnTo>
                  <a:pt x="1167517" y="995899"/>
                </a:lnTo>
                <a:lnTo>
                  <a:pt x="1167517" y="995793"/>
                </a:lnTo>
                <a:lnTo>
                  <a:pt x="1167200" y="996110"/>
                </a:lnTo>
                <a:lnTo>
                  <a:pt x="1166756" y="996872"/>
                </a:lnTo>
                <a:lnTo>
                  <a:pt x="1166565" y="997062"/>
                </a:lnTo>
                <a:lnTo>
                  <a:pt x="1166089" y="998015"/>
                </a:lnTo>
                <a:lnTo>
                  <a:pt x="1164979" y="999919"/>
                </a:lnTo>
                <a:lnTo>
                  <a:pt x="1164979" y="1000078"/>
                </a:lnTo>
                <a:lnTo>
                  <a:pt x="1164767" y="1000448"/>
                </a:lnTo>
                <a:lnTo>
                  <a:pt x="1164344" y="1000872"/>
                </a:lnTo>
                <a:lnTo>
                  <a:pt x="1161488" y="1007220"/>
                </a:lnTo>
                <a:lnTo>
                  <a:pt x="1155141" y="1019282"/>
                </a:lnTo>
                <a:lnTo>
                  <a:pt x="1148159" y="1031345"/>
                </a:lnTo>
                <a:lnTo>
                  <a:pt x="1141495" y="1043407"/>
                </a:lnTo>
                <a:lnTo>
                  <a:pt x="1133879" y="1055152"/>
                </a:lnTo>
                <a:lnTo>
                  <a:pt x="1126262" y="1066897"/>
                </a:lnTo>
                <a:lnTo>
                  <a:pt x="1118329" y="1078959"/>
                </a:lnTo>
                <a:lnTo>
                  <a:pt x="1109760" y="1090704"/>
                </a:lnTo>
                <a:lnTo>
                  <a:pt x="1093258" y="1114194"/>
                </a:lnTo>
                <a:lnTo>
                  <a:pt x="1076439" y="1138319"/>
                </a:lnTo>
                <a:lnTo>
                  <a:pt x="1068188" y="1150698"/>
                </a:lnTo>
                <a:lnTo>
                  <a:pt x="1059937" y="1163396"/>
                </a:lnTo>
                <a:lnTo>
                  <a:pt x="1052003" y="1175775"/>
                </a:lnTo>
                <a:lnTo>
                  <a:pt x="1044704" y="1188790"/>
                </a:lnTo>
                <a:lnTo>
                  <a:pt x="1037088" y="1201805"/>
                </a:lnTo>
                <a:lnTo>
                  <a:pt x="1029789" y="1214819"/>
                </a:lnTo>
                <a:lnTo>
                  <a:pt x="1023125" y="1228786"/>
                </a:lnTo>
                <a:lnTo>
                  <a:pt x="1016461" y="1242118"/>
                </a:lnTo>
                <a:lnTo>
                  <a:pt x="1010748" y="1256085"/>
                </a:lnTo>
                <a:lnTo>
                  <a:pt x="1005036" y="1269735"/>
                </a:lnTo>
                <a:lnTo>
                  <a:pt x="999959" y="1284019"/>
                </a:lnTo>
                <a:lnTo>
                  <a:pt x="995199" y="1298621"/>
                </a:lnTo>
                <a:lnTo>
                  <a:pt x="991073" y="1312905"/>
                </a:lnTo>
                <a:lnTo>
                  <a:pt x="987265" y="1327189"/>
                </a:lnTo>
                <a:lnTo>
                  <a:pt x="983774" y="1341791"/>
                </a:lnTo>
                <a:lnTo>
                  <a:pt x="980918" y="1356393"/>
                </a:lnTo>
                <a:lnTo>
                  <a:pt x="978379" y="1370995"/>
                </a:lnTo>
                <a:lnTo>
                  <a:pt x="976475" y="1385597"/>
                </a:lnTo>
                <a:lnTo>
                  <a:pt x="974888" y="1400198"/>
                </a:lnTo>
                <a:lnTo>
                  <a:pt x="973619" y="1415118"/>
                </a:lnTo>
                <a:lnTo>
                  <a:pt x="972350" y="1430037"/>
                </a:lnTo>
                <a:lnTo>
                  <a:pt x="972032" y="1444639"/>
                </a:lnTo>
                <a:lnTo>
                  <a:pt x="971715" y="1459240"/>
                </a:lnTo>
                <a:lnTo>
                  <a:pt x="972032" y="1474160"/>
                </a:lnTo>
                <a:lnTo>
                  <a:pt x="972667" y="1488761"/>
                </a:lnTo>
                <a:lnTo>
                  <a:pt x="973619" y="1503363"/>
                </a:lnTo>
                <a:lnTo>
                  <a:pt x="975523" y="1488761"/>
                </a:lnTo>
                <a:lnTo>
                  <a:pt x="977110" y="1474477"/>
                </a:lnTo>
                <a:lnTo>
                  <a:pt x="979331" y="1459875"/>
                </a:lnTo>
                <a:lnTo>
                  <a:pt x="981553" y="1445591"/>
                </a:lnTo>
                <a:lnTo>
                  <a:pt x="984091" y="1431306"/>
                </a:lnTo>
                <a:lnTo>
                  <a:pt x="987265" y="1417022"/>
                </a:lnTo>
                <a:lnTo>
                  <a:pt x="990438" y="1402738"/>
                </a:lnTo>
                <a:lnTo>
                  <a:pt x="993929" y="1389088"/>
                </a:lnTo>
                <a:lnTo>
                  <a:pt x="997737" y="1375121"/>
                </a:lnTo>
                <a:lnTo>
                  <a:pt x="1001863" y="1361472"/>
                </a:lnTo>
                <a:lnTo>
                  <a:pt x="1005988" y="1347822"/>
                </a:lnTo>
                <a:lnTo>
                  <a:pt x="1011066" y="1334490"/>
                </a:lnTo>
                <a:lnTo>
                  <a:pt x="1016143" y="1321476"/>
                </a:lnTo>
                <a:lnTo>
                  <a:pt x="1021856" y="1308144"/>
                </a:lnTo>
                <a:lnTo>
                  <a:pt x="1027568" y="1295129"/>
                </a:lnTo>
                <a:lnTo>
                  <a:pt x="1033915" y="1282432"/>
                </a:lnTo>
                <a:lnTo>
                  <a:pt x="1040262" y="1269735"/>
                </a:lnTo>
                <a:lnTo>
                  <a:pt x="1047243" y="1257672"/>
                </a:lnTo>
                <a:lnTo>
                  <a:pt x="1054225" y="1245293"/>
                </a:lnTo>
                <a:lnTo>
                  <a:pt x="1061841" y="1233548"/>
                </a:lnTo>
                <a:lnTo>
                  <a:pt x="1069775" y="1221803"/>
                </a:lnTo>
                <a:lnTo>
                  <a:pt x="1077391" y="1210058"/>
                </a:lnTo>
                <a:lnTo>
                  <a:pt x="1085959" y="1198630"/>
                </a:lnTo>
                <a:lnTo>
                  <a:pt x="1094528" y="1187203"/>
                </a:lnTo>
                <a:lnTo>
                  <a:pt x="1111982" y="1164665"/>
                </a:lnTo>
                <a:lnTo>
                  <a:pt x="1130071" y="1142128"/>
                </a:lnTo>
                <a:lnTo>
                  <a:pt x="1148477" y="1119273"/>
                </a:lnTo>
                <a:lnTo>
                  <a:pt x="1166883" y="1096100"/>
                </a:lnTo>
                <a:lnTo>
                  <a:pt x="1175768" y="1084038"/>
                </a:lnTo>
                <a:lnTo>
                  <a:pt x="1184971" y="1071658"/>
                </a:lnTo>
                <a:lnTo>
                  <a:pt x="1193222" y="1059279"/>
                </a:lnTo>
                <a:lnTo>
                  <a:pt x="1201473" y="1046264"/>
                </a:lnTo>
                <a:lnTo>
                  <a:pt x="1205599" y="1039915"/>
                </a:lnTo>
                <a:lnTo>
                  <a:pt x="1209724" y="1032932"/>
                </a:lnTo>
                <a:lnTo>
                  <a:pt x="1212263" y="1027853"/>
                </a:lnTo>
                <a:lnTo>
                  <a:pt x="1213215" y="1026583"/>
                </a:lnTo>
                <a:lnTo>
                  <a:pt x="1213850" y="1025314"/>
                </a:lnTo>
                <a:lnTo>
                  <a:pt x="1213215" y="1025948"/>
                </a:lnTo>
                <a:lnTo>
                  <a:pt x="1213850" y="1024679"/>
                </a:lnTo>
                <a:lnTo>
                  <a:pt x="1213850" y="1025313"/>
                </a:lnTo>
                <a:lnTo>
                  <a:pt x="1214167" y="1024679"/>
                </a:lnTo>
                <a:lnTo>
                  <a:pt x="1214802" y="1023409"/>
                </a:lnTo>
                <a:lnTo>
                  <a:pt x="1216071" y="1021504"/>
                </a:lnTo>
                <a:lnTo>
                  <a:pt x="1224005" y="1008490"/>
                </a:lnTo>
                <a:lnTo>
                  <a:pt x="1231939" y="995475"/>
                </a:lnTo>
                <a:lnTo>
                  <a:pt x="1238920" y="982143"/>
                </a:lnTo>
                <a:lnTo>
                  <a:pt x="1245902" y="968176"/>
                </a:lnTo>
                <a:lnTo>
                  <a:pt x="1252566" y="954527"/>
                </a:lnTo>
                <a:lnTo>
                  <a:pt x="1258913" y="940560"/>
                </a:lnTo>
                <a:lnTo>
                  <a:pt x="1264625" y="926593"/>
                </a:lnTo>
                <a:lnTo>
                  <a:pt x="1270338" y="912626"/>
                </a:lnTo>
                <a:lnTo>
                  <a:pt x="1275732" y="898342"/>
                </a:lnTo>
                <a:lnTo>
                  <a:pt x="1280810" y="883422"/>
                </a:lnTo>
                <a:lnTo>
                  <a:pt x="1285253" y="869138"/>
                </a:lnTo>
                <a:lnTo>
                  <a:pt x="1289378" y="854219"/>
                </a:lnTo>
                <a:lnTo>
                  <a:pt x="1293186" y="839300"/>
                </a:lnTo>
                <a:lnTo>
                  <a:pt x="1296677" y="824380"/>
                </a:lnTo>
                <a:lnTo>
                  <a:pt x="1299533" y="809461"/>
                </a:lnTo>
                <a:lnTo>
                  <a:pt x="1302707" y="794542"/>
                </a:lnTo>
                <a:lnTo>
                  <a:pt x="1304928" y="779305"/>
                </a:lnTo>
                <a:lnTo>
                  <a:pt x="1306832" y="764069"/>
                </a:lnTo>
                <a:lnTo>
                  <a:pt x="1308419" y="749150"/>
                </a:lnTo>
                <a:lnTo>
                  <a:pt x="1309688" y="733596"/>
                </a:lnTo>
                <a:lnTo>
                  <a:pt x="1310640" y="718359"/>
                </a:lnTo>
                <a:lnTo>
                  <a:pt x="1311275" y="703122"/>
                </a:lnTo>
                <a:lnTo>
                  <a:pt x="1311275" y="687886"/>
                </a:lnTo>
                <a:lnTo>
                  <a:pt x="1311275" y="672331"/>
                </a:lnTo>
                <a:lnTo>
                  <a:pt x="1310640" y="657412"/>
                </a:lnTo>
                <a:lnTo>
                  <a:pt x="1309688" y="642176"/>
                </a:lnTo>
                <a:lnTo>
                  <a:pt x="1308419" y="626622"/>
                </a:lnTo>
                <a:lnTo>
                  <a:pt x="1306832" y="611385"/>
                </a:lnTo>
                <a:lnTo>
                  <a:pt x="1304928" y="596466"/>
                </a:lnTo>
                <a:lnTo>
                  <a:pt x="1302707" y="580912"/>
                </a:lnTo>
                <a:lnTo>
                  <a:pt x="1299533" y="565992"/>
                </a:lnTo>
                <a:lnTo>
                  <a:pt x="1296677" y="551073"/>
                </a:lnTo>
                <a:lnTo>
                  <a:pt x="1293186" y="536154"/>
                </a:lnTo>
                <a:lnTo>
                  <a:pt x="1289061" y="521235"/>
                </a:lnTo>
                <a:lnTo>
                  <a:pt x="1284935" y="506633"/>
                </a:lnTo>
                <a:lnTo>
                  <a:pt x="1280493" y="492031"/>
                </a:lnTo>
                <a:lnTo>
                  <a:pt x="1275415" y="477747"/>
                </a:lnTo>
                <a:lnTo>
                  <a:pt x="1270338" y="463145"/>
                </a:lnTo>
                <a:lnTo>
                  <a:pt x="1264625" y="448861"/>
                </a:lnTo>
                <a:lnTo>
                  <a:pt x="1258913" y="434894"/>
                </a:lnTo>
                <a:lnTo>
                  <a:pt x="1252249" y="420927"/>
                </a:lnTo>
                <a:lnTo>
                  <a:pt x="1245902" y="407278"/>
                </a:lnTo>
                <a:lnTo>
                  <a:pt x="1238603" y="393628"/>
                </a:lnTo>
                <a:lnTo>
                  <a:pt x="1231304" y="379979"/>
                </a:lnTo>
                <a:lnTo>
                  <a:pt x="1224005" y="366646"/>
                </a:lnTo>
                <a:lnTo>
                  <a:pt x="1215754" y="353632"/>
                </a:lnTo>
                <a:lnTo>
                  <a:pt x="1207503" y="340935"/>
                </a:lnTo>
                <a:lnTo>
                  <a:pt x="1199252" y="328237"/>
                </a:lnTo>
                <a:lnTo>
                  <a:pt x="1190366" y="315858"/>
                </a:lnTo>
                <a:lnTo>
                  <a:pt x="1181163" y="303795"/>
                </a:lnTo>
                <a:lnTo>
                  <a:pt x="1171643" y="291733"/>
                </a:lnTo>
                <a:lnTo>
                  <a:pt x="1162123" y="280306"/>
                </a:lnTo>
                <a:lnTo>
                  <a:pt x="1151967" y="268561"/>
                </a:lnTo>
                <a:lnTo>
                  <a:pt x="1141812" y="257451"/>
                </a:lnTo>
                <a:lnTo>
                  <a:pt x="1131023" y="246658"/>
                </a:lnTo>
                <a:lnTo>
                  <a:pt x="1120233" y="235865"/>
                </a:lnTo>
                <a:lnTo>
                  <a:pt x="1109126" y="225390"/>
                </a:lnTo>
                <a:lnTo>
                  <a:pt x="1097701" y="215232"/>
                </a:lnTo>
                <a:lnTo>
                  <a:pt x="1086277" y="205709"/>
                </a:lnTo>
                <a:lnTo>
                  <a:pt x="1074535" y="196187"/>
                </a:lnTo>
                <a:lnTo>
                  <a:pt x="1062476" y="186664"/>
                </a:lnTo>
                <a:lnTo>
                  <a:pt x="1050417" y="177776"/>
                </a:lnTo>
                <a:lnTo>
                  <a:pt x="1038040" y="168888"/>
                </a:lnTo>
                <a:lnTo>
                  <a:pt x="1025664" y="160952"/>
                </a:lnTo>
                <a:lnTo>
                  <a:pt x="1012653" y="152699"/>
                </a:lnTo>
                <a:lnTo>
                  <a:pt x="999959" y="145080"/>
                </a:lnTo>
                <a:lnTo>
                  <a:pt x="986630" y="137779"/>
                </a:lnTo>
                <a:lnTo>
                  <a:pt x="973619" y="130479"/>
                </a:lnTo>
                <a:lnTo>
                  <a:pt x="959656" y="124130"/>
                </a:lnTo>
                <a:lnTo>
                  <a:pt x="946327" y="117464"/>
                </a:lnTo>
                <a:lnTo>
                  <a:pt x="932364" y="111750"/>
                </a:lnTo>
                <a:lnTo>
                  <a:pt x="918718" y="105719"/>
                </a:lnTo>
                <a:lnTo>
                  <a:pt x="904755" y="100640"/>
                </a:lnTo>
                <a:lnTo>
                  <a:pt x="890474" y="95561"/>
                </a:lnTo>
                <a:lnTo>
                  <a:pt x="876194" y="91117"/>
                </a:lnTo>
                <a:lnTo>
                  <a:pt x="861913" y="86673"/>
                </a:lnTo>
                <a:lnTo>
                  <a:pt x="847633" y="82864"/>
                </a:lnTo>
                <a:lnTo>
                  <a:pt x="833352" y="79690"/>
                </a:lnTo>
                <a:lnTo>
                  <a:pt x="818437" y="76516"/>
                </a:lnTo>
                <a:lnTo>
                  <a:pt x="803839" y="73659"/>
                </a:lnTo>
                <a:lnTo>
                  <a:pt x="789241" y="71437"/>
                </a:lnTo>
                <a:lnTo>
                  <a:pt x="774643" y="69215"/>
                </a:lnTo>
                <a:lnTo>
                  <a:pt x="759728" y="67627"/>
                </a:lnTo>
                <a:lnTo>
                  <a:pt x="745130" y="66675"/>
                </a:lnTo>
                <a:lnTo>
                  <a:pt x="730532" y="65723"/>
                </a:lnTo>
                <a:lnTo>
                  <a:pt x="715934" y="65405"/>
                </a:lnTo>
                <a:lnTo>
                  <a:pt x="701019" y="65088"/>
                </a:lnTo>
                <a:close/>
                <a:moveTo>
                  <a:pt x="679609" y="0"/>
                </a:moveTo>
                <a:lnTo>
                  <a:pt x="696766" y="318"/>
                </a:lnTo>
                <a:lnTo>
                  <a:pt x="714241" y="953"/>
                </a:lnTo>
                <a:lnTo>
                  <a:pt x="731715" y="2223"/>
                </a:lnTo>
                <a:lnTo>
                  <a:pt x="748555" y="3493"/>
                </a:lnTo>
                <a:lnTo>
                  <a:pt x="766030" y="5399"/>
                </a:lnTo>
                <a:lnTo>
                  <a:pt x="782551" y="7939"/>
                </a:lnTo>
                <a:lnTo>
                  <a:pt x="799708" y="10797"/>
                </a:lnTo>
                <a:lnTo>
                  <a:pt x="816230" y="13973"/>
                </a:lnTo>
                <a:lnTo>
                  <a:pt x="833069" y="17784"/>
                </a:lnTo>
                <a:lnTo>
                  <a:pt x="849273" y="21594"/>
                </a:lnTo>
                <a:lnTo>
                  <a:pt x="865159" y="25723"/>
                </a:lnTo>
                <a:lnTo>
                  <a:pt x="881363" y="30804"/>
                </a:lnTo>
                <a:lnTo>
                  <a:pt x="897249" y="35885"/>
                </a:lnTo>
                <a:lnTo>
                  <a:pt x="912817" y="41601"/>
                </a:lnTo>
                <a:lnTo>
                  <a:pt x="928704" y="47317"/>
                </a:lnTo>
                <a:lnTo>
                  <a:pt x="943954" y="53668"/>
                </a:lnTo>
                <a:lnTo>
                  <a:pt x="958887" y="60019"/>
                </a:lnTo>
                <a:lnTo>
                  <a:pt x="974138" y="67323"/>
                </a:lnTo>
                <a:lnTo>
                  <a:pt x="988753" y="74310"/>
                </a:lnTo>
                <a:lnTo>
                  <a:pt x="1003051" y="82249"/>
                </a:lnTo>
                <a:lnTo>
                  <a:pt x="1017348" y="90188"/>
                </a:lnTo>
                <a:lnTo>
                  <a:pt x="1031646" y="98444"/>
                </a:lnTo>
                <a:lnTo>
                  <a:pt x="1045626" y="107019"/>
                </a:lnTo>
                <a:lnTo>
                  <a:pt x="1059288" y="116228"/>
                </a:lnTo>
                <a:lnTo>
                  <a:pt x="1072632" y="125437"/>
                </a:lnTo>
                <a:lnTo>
                  <a:pt x="1085976" y="135282"/>
                </a:lnTo>
                <a:lnTo>
                  <a:pt x="1098685" y="144808"/>
                </a:lnTo>
                <a:lnTo>
                  <a:pt x="1111394" y="155288"/>
                </a:lnTo>
                <a:lnTo>
                  <a:pt x="1123785" y="165768"/>
                </a:lnTo>
                <a:lnTo>
                  <a:pt x="1136177" y="176565"/>
                </a:lnTo>
                <a:lnTo>
                  <a:pt x="1147932" y="187679"/>
                </a:lnTo>
                <a:lnTo>
                  <a:pt x="1159688" y="199112"/>
                </a:lnTo>
                <a:lnTo>
                  <a:pt x="1171126" y="210861"/>
                </a:lnTo>
                <a:lnTo>
                  <a:pt x="1182246" y="222611"/>
                </a:lnTo>
                <a:lnTo>
                  <a:pt x="1193049" y="234996"/>
                </a:lnTo>
                <a:lnTo>
                  <a:pt x="1203534" y="247381"/>
                </a:lnTo>
                <a:lnTo>
                  <a:pt x="1214019" y="260084"/>
                </a:lnTo>
                <a:lnTo>
                  <a:pt x="1223868" y="272786"/>
                </a:lnTo>
                <a:lnTo>
                  <a:pt x="1233717" y="286124"/>
                </a:lnTo>
                <a:lnTo>
                  <a:pt x="1242614" y="299779"/>
                </a:lnTo>
                <a:lnTo>
                  <a:pt x="1251828" y="313434"/>
                </a:lnTo>
                <a:lnTo>
                  <a:pt x="1260406" y="327089"/>
                </a:lnTo>
                <a:lnTo>
                  <a:pt x="1268985" y="341380"/>
                </a:lnTo>
                <a:lnTo>
                  <a:pt x="1276610" y="355670"/>
                </a:lnTo>
                <a:lnTo>
                  <a:pt x="1284553" y="370278"/>
                </a:lnTo>
                <a:lnTo>
                  <a:pt x="1291861" y="384886"/>
                </a:lnTo>
                <a:lnTo>
                  <a:pt x="1298851" y="399811"/>
                </a:lnTo>
                <a:lnTo>
                  <a:pt x="1305523" y="414737"/>
                </a:lnTo>
                <a:lnTo>
                  <a:pt x="1311560" y="430297"/>
                </a:lnTo>
                <a:lnTo>
                  <a:pt x="1317596" y="445858"/>
                </a:lnTo>
                <a:lnTo>
                  <a:pt x="1322998" y="461418"/>
                </a:lnTo>
                <a:lnTo>
                  <a:pt x="1328399" y="477614"/>
                </a:lnTo>
                <a:lnTo>
                  <a:pt x="1333165" y="493492"/>
                </a:lnTo>
                <a:lnTo>
                  <a:pt x="1337295" y="509370"/>
                </a:lnTo>
                <a:lnTo>
                  <a:pt x="1341425" y="525883"/>
                </a:lnTo>
                <a:lnTo>
                  <a:pt x="1344920" y="542397"/>
                </a:lnTo>
                <a:lnTo>
                  <a:pt x="1348098" y="559227"/>
                </a:lnTo>
                <a:lnTo>
                  <a:pt x="1351275" y="576058"/>
                </a:lnTo>
                <a:lnTo>
                  <a:pt x="1353499" y="592571"/>
                </a:lnTo>
                <a:lnTo>
                  <a:pt x="1355405" y="610037"/>
                </a:lnTo>
                <a:lnTo>
                  <a:pt x="1356676" y="626868"/>
                </a:lnTo>
                <a:lnTo>
                  <a:pt x="1357947" y="644334"/>
                </a:lnTo>
                <a:lnTo>
                  <a:pt x="1358582" y="661800"/>
                </a:lnTo>
                <a:lnTo>
                  <a:pt x="1358900" y="679266"/>
                </a:lnTo>
                <a:lnTo>
                  <a:pt x="1358582" y="691333"/>
                </a:lnTo>
                <a:lnTo>
                  <a:pt x="1358265" y="703401"/>
                </a:lnTo>
                <a:lnTo>
                  <a:pt x="1357947" y="715151"/>
                </a:lnTo>
                <a:lnTo>
                  <a:pt x="1356994" y="726900"/>
                </a:lnTo>
                <a:lnTo>
                  <a:pt x="1356358" y="738968"/>
                </a:lnTo>
                <a:lnTo>
                  <a:pt x="1355088" y="750718"/>
                </a:lnTo>
                <a:lnTo>
                  <a:pt x="1353817" y="762150"/>
                </a:lnTo>
                <a:lnTo>
                  <a:pt x="1352546" y="773900"/>
                </a:lnTo>
                <a:lnTo>
                  <a:pt x="1350639" y="785332"/>
                </a:lnTo>
                <a:lnTo>
                  <a:pt x="1348415" y="796764"/>
                </a:lnTo>
                <a:lnTo>
                  <a:pt x="1346509" y="808196"/>
                </a:lnTo>
                <a:lnTo>
                  <a:pt x="1344285" y="819629"/>
                </a:lnTo>
                <a:lnTo>
                  <a:pt x="1342061" y="831061"/>
                </a:lnTo>
                <a:lnTo>
                  <a:pt x="1339201" y="842175"/>
                </a:lnTo>
                <a:lnTo>
                  <a:pt x="1336342" y="853290"/>
                </a:lnTo>
                <a:lnTo>
                  <a:pt x="1333165" y="864405"/>
                </a:lnTo>
                <a:lnTo>
                  <a:pt x="1326810" y="885999"/>
                </a:lnTo>
                <a:lnTo>
                  <a:pt x="1319503" y="907593"/>
                </a:lnTo>
                <a:lnTo>
                  <a:pt x="1311242" y="928870"/>
                </a:lnTo>
                <a:lnTo>
                  <a:pt x="1302981" y="949829"/>
                </a:lnTo>
                <a:lnTo>
                  <a:pt x="1293449" y="970471"/>
                </a:lnTo>
                <a:lnTo>
                  <a:pt x="1283282" y="990477"/>
                </a:lnTo>
                <a:lnTo>
                  <a:pt x="1272797" y="1010484"/>
                </a:lnTo>
                <a:lnTo>
                  <a:pt x="1261359" y="1029855"/>
                </a:lnTo>
                <a:lnTo>
                  <a:pt x="1261359" y="1030172"/>
                </a:lnTo>
                <a:lnTo>
                  <a:pt x="1261042" y="1030490"/>
                </a:lnTo>
                <a:lnTo>
                  <a:pt x="1261042" y="1030808"/>
                </a:lnTo>
                <a:lnTo>
                  <a:pt x="1260724" y="1031443"/>
                </a:lnTo>
                <a:lnTo>
                  <a:pt x="1253099" y="1045098"/>
                </a:lnTo>
                <a:lnTo>
                  <a:pt x="1245791" y="1058753"/>
                </a:lnTo>
                <a:lnTo>
                  <a:pt x="1237530" y="1071773"/>
                </a:lnTo>
                <a:lnTo>
                  <a:pt x="1229269" y="1084476"/>
                </a:lnTo>
                <a:lnTo>
                  <a:pt x="1220691" y="1097178"/>
                </a:lnTo>
                <a:lnTo>
                  <a:pt x="1212112" y="1109563"/>
                </a:lnTo>
                <a:lnTo>
                  <a:pt x="1194002" y="1134333"/>
                </a:lnTo>
                <a:lnTo>
                  <a:pt x="1175892" y="1158785"/>
                </a:lnTo>
                <a:lnTo>
                  <a:pt x="1157146" y="1183873"/>
                </a:lnTo>
                <a:lnTo>
                  <a:pt x="1147932" y="1196575"/>
                </a:lnTo>
                <a:lnTo>
                  <a:pt x="1139354" y="1209913"/>
                </a:lnTo>
                <a:lnTo>
                  <a:pt x="1130458" y="1223250"/>
                </a:lnTo>
                <a:lnTo>
                  <a:pt x="1121561" y="1236906"/>
                </a:lnTo>
                <a:lnTo>
                  <a:pt x="1112983" y="1251513"/>
                </a:lnTo>
                <a:lnTo>
                  <a:pt x="1105040" y="1266439"/>
                </a:lnTo>
                <a:lnTo>
                  <a:pt x="1097097" y="1281682"/>
                </a:lnTo>
                <a:lnTo>
                  <a:pt x="1089153" y="1297560"/>
                </a:lnTo>
                <a:lnTo>
                  <a:pt x="1082164" y="1314391"/>
                </a:lnTo>
                <a:lnTo>
                  <a:pt x="1075174" y="1331857"/>
                </a:lnTo>
                <a:lnTo>
                  <a:pt x="1068819" y="1350275"/>
                </a:lnTo>
                <a:lnTo>
                  <a:pt x="1062783" y="1369329"/>
                </a:lnTo>
                <a:lnTo>
                  <a:pt x="1057699" y="1389336"/>
                </a:lnTo>
                <a:lnTo>
                  <a:pt x="1054839" y="1399815"/>
                </a:lnTo>
                <a:lnTo>
                  <a:pt x="1052615" y="1410295"/>
                </a:lnTo>
                <a:lnTo>
                  <a:pt x="1050391" y="1421092"/>
                </a:lnTo>
                <a:lnTo>
                  <a:pt x="1048485" y="1432524"/>
                </a:lnTo>
                <a:lnTo>
                  <a:pt x="1046579" y="1443956"/>
                </a:lnTo>
                <a:lnTo>
                  <a:pt x="1044672" y="1455706"/>
                </a:lnTo>
                <a:lnTo>
                  <a:pt x="1042766" y="1467456"/>
                </a:lnTo>
                <a:lnTo>
                  <a:pt x="1041495" y="1479841"/>
                </a:lnTo>
                <a:lnTo>
                  <a:pt x="1040224" y="1492543"/>
                </a:lnTo>
                <a:lnTo>
                  <a:pt x="1039271" y="1505246"/>
                </a:lnTo>
                <a:lnTo>
                  <a:pt x="1038636" y="1518583"/>
                </a:lnTo>
                <a:lnTo>
                  <a:pt x="1037682" y="1531921"/>
                </a:lnTo>
                <a:lnTo>
                  <a:pt x="1037365" y="1546211"/>
                </a:lnTo>
                <a:lnTo>
                  <a:pt x="1037047" y="1560184"/>
                </a:lnTo>
                <a:lnTo>
                  <a:pt x="1036729" y="1565583"/>
                </a:lnTo>
                <a:lnTo>
                  <a:pt x="1035776" y="1571299"/>
                </a:lnTo>
                <a:lnTo>
                  <a:pt x="1034505" y="1576697"/>
                </a:lnTo>
                <a:lnTo>
                  <a:pt x="1032599" y="1582096"/>
                </a:lnTo>
                <a:lnTo>
                  <a:pt x="1030057" y="1586542"/>
                </a:lnTo>
                <a:lnTo>
                  <a:pt x="1027198" y="1591305"/>
                </a:lnTo>
                <a:lnTo>
                  <a:pt x="1024020" y="1595751"/>
                </a:lnTo>
                <a:lnTo>
                  <a:pt x="1020208" y="1599562"/>
                </a:lnTo>
                <a:lnTo>
                  <a:pt x="1016395" y="1603055"/>
                </a:lnTo>
                <a:lnTo>
                  <a:pt x="1012265" y="1606548"/>
                </a:lnTo>
                <a:lnTo>
                  <a:pt x="1007499" y="1609089"/>
                </a:lnTo>
                <a:lnTo>
                  <a:pt x="1002733" y="1611629"/>
                </a:lnTo>
                <a:lnTo>
                  <a:pt x="997649" y="1613217"/>
                </a:lnTo>
                <a:lnTo>
                  <a:pt x="992248" y="1614805"/>
                </a:lnTo>
                <a:lnTo>
                  <a:pt x="986847" y="1615758"/>
                </a:lnTo>
                <a:lnTo>
                  <a:pt x="980810" y="1616075"/>
                </a:lnTo>
                <a:lnTo>
                  <a:pt x="679609" y="1616075"/>
                </a:lnTo>
                <a:lnTo>
                  <a:pt x="377772" y="1616075"/>
                </a:lnTo>
                <a:lnTo>
                  <a:pt x="371736" y="1615758"/>
                </a:lnTo>
                <a:lnTo>
                  <a:pt x="366334" y="1614805"/>
                </a:lnTo>
                <a:lnTo>
                  <a:pt x="360933" y="1613217"/>
                </a:lnTo>
                <a:lnTo>
                  <a:pt x="355850" y="1611629"/>
                </a:lnTo>
                <a:lnTo>
                  <a:pt x="351084" y="1609089"/>
                </a:lnTo>
                <a:lnTo>
                  <a:pt x="346318" y="1606548"/>
                </a:lnTo>
                <a:lnTo>
                  <a:pt x="342187" y="1603055"/>
                </a:lnTo>
                <a:lnTo>
                  <a:pt x="338057" y="1599562"/>
                </a:lnTo>
                <a:lnTo>
                  <a:pt x="334562" y="1595751"/>
                </a:lnTo>
                <a:lnTo>
                  <a:pt x="331385" y="1591305"/>
                </a:lnTo>
                <a:lnTo>
                  <a:pt x="328525" y="1586859"/>
                </a:lnTo>
                <a:lnTo>
                  <a:pt x="325984" y="1582096"/>
                </a:lnTo>
                <a:lnTo>
                  <a:pt x="324077" y="1576697"/>
                </a:lnTo>
                <a:lnTo>
                  <a:pt x="322806" y="1571616"/>
                </a:lnTo>
                <a:lnTo>
                  <a:pt x="321853" y="1565900"/>
                </a:lnTo>
                <a:lnTo>
                  <a:pt x="321535" y="1560184"/>
                </a:lnTo>
                <a:lnTo>
                  <a:pt x="321218" y="1546211"/>
                </a:lnTo>
                <a:lnTo>
                  <a:pt x="320900" y="1531921"/>
                </a:lnTo>
                <a:lnTo>
                  <a:pt x="320265" y="1518583"/>
                </a:lnTo>
                <a:lnTo>
                  <a:pt x="319311" y="1505246"/>
                </a:lnTo>
                <a:lnTo>
                  <a:pt x="318358" y="1492543"/>
                </a:lnTo>
                <a:lnTo>
                  <a:pt x="317087" y="1479841"/>
                </a:lnTo>
                <a:lnTo>
                  <a:pt x="315816" y="1467456"/>
                </a:lnTo>
                <a:lnTo>
                  <a:pt x="313910" y="1455706"/>
                </a:lnTo>
                <a:lnTo>
                  <a:pt x="312004" y="1443956"/>
                </a:lnTo>
                <a:lnTo>
                  <a:pt x="310415" y="1432524"/>
                </a:lnTo>
                <a:lnTo>
                  <a:pt x="308191" y="1421409"/>
                </a:lnTo>
                <a:lnTo>
                  <a:pt x="305967" y="1410295"/>
                </a:lnTo>
                <a:lnTo>
                  <a:pt x="303743" y="1399815"/>
                </a:lnTo>
                <a:lnTo>
                  <a:pt x="301201" y="1389336"/>
                </a:lnTo>
                <a:lnTo>
                  <a:pt x="295800" y="1369329"/>
                </a:lnTo>
                <a:lnTo>
                  <a:pt x="289763" y="1350275"/>
                </a:lnTo>
                <a:lnTo>
                  <a:pt x="283409" y="1331857"/>
                </a:lnTo>
                <a:lnTo>
                  <a:pt x="276419" y="1314391"/>
                </a:lnTo>
                <a:lnTo>
                  <a:pt x="269429" y="1297560"/>
                </a:lnTo>
                <a:lnTo>
                  <a:pt x="261804" y="1281682"/>
                </a:lnTo>
                <a:lnTo>
                  <a:pt x="253543" y="1266439"/>
                </a:lnTo>
                <a:lnTo>
                  <a:pt x="245600" y="1251513"/>
                </a:lnTo>
                <a:lnTo>
                  <a:pt x="237021" y="1236906"/>
                </a:lnTo>
                <a:lnTo>
                  <a:pt x="228125" y="1223250"/>
                </a:lnTo>
                <a:lnTo>
                  <a:pt x="219229" y="1209913"/>
                </a:lnTo>
                <a:lnTo>
                  <a:pt x="210650" y="1196575"/>
                </a:lnTo>
                <a:lnTo>
                  <a:pt x="201436" y="1183873"/>
                </a:lnTo>
                <a:lnTo>
                  <a:pt x="183008" y="1158785"/>
                </a:lnTo>
                <a:lnTo>
                  <a:pt x="164580" y="1134333"/>
                </a:lnTo>
                <a:lnTo>
                  <a:pt x="146470" y="1109563"/>
                </a:lnTo>
                <a:lnTo>
                  <a:pt x="137892" y="1097178"/>
                </a:lnTo>
                <a:lnTo>
                  <a:pt x="129313" y="1084476"/>
                </a:lnTo>
                <a:lnTo>
                  <a:pt x="121052" y="1071773"/>
                </a:lnTo>
                <a:lnTo>
                  <a:pt x="112792" y="1058753"/>
                </a:lnTo>
                <a:lnTo>
                  <a:pt x="105484" y="1045098"/>
                </a:lnTo>
                <a:lnTo>
                  <a:pt x="97859" y="1031443"/>
                </a:lnTo>
                <a:lnTo>
                  <a:pt x="97541" y="1030808"/>
                </a:lnTo>
                <a:lnTo>
                  <a:pt x="97223" y="1030490"/>
                </a:lnTo>
                <a:lnTo>
                  <a:pt x="97541" y="1030490"/>
                </a:lnTo>
                <a:lnTo>
                  <a:pt x="97541" y="1030172"/>
                </a:lnTo>
                <a:lnTo>
                  <a:pt x="97223" y="1029855"/>
                </a:lnTo>
                <a:lnTo>
                  <a:pt x="85785" y="1010484"/>
                </a:lnTo>
                <a:lnTo>
                  <a:pt x="75300" y="990477"/>
                </a:lnTo>
                <a:lnTo>
                  <a:pt x="65133" y="970471"/>
                </a:lnTo>
                <a:lnTo>
                  <a:pt x="55602" y="949829"/>
                </a:lnTo>
                <a:lnTo>
                  <a:pt x="47341" y="928870"/>
                </a:lnTo>
                <a:lnTo>
                  <a:pt x="39080" y="907593"/>
                </a:lnTo>
                <a:lnTo>
                  <a:pt x="31772" y="885999"/>
                </a:lnTo>
                <a:lnTo>
                  <a:pt x="25418" y="864405"/>
                </a:lnTo>
                <a:lnTo>
                  <a:pt x="22241" y="853290"/>
                </a:lnTo>
                <a:lnTo>
                  <a:pt x="19381" y="842175"/>
                </a:lnTo>
                <a:lnTo>
                  <a:pt x="16839" y="831061"/>
                </a:lnTo>
                <a:lnTo>
                  <a:pt x="14298" y="819629"/>
                </a:lnTo>
                <a:lnTo>
                  <a:pt x="12073" y="808196"/>
                </a:lnTo>
                <a:lnTo>
                  <a:pt x="10167" y="796764"/>
                </a:lnTo>
                <a:lnTo>
                  <a:pt x="7943" y="785332"/>
                </a:lnTo>
                <a:lnTo>
                  <a:pt x="6354" y="773900"/>
                </a:lnTo>
                <a:lnTo>
                  <a:pt x="4766" y="762150"/>
                </a:lnTo>
                <a:lnTo>
                  <a:pt x="3495" y="750718"/>
                </a:lnTo>
                <a:lnTo>
                  <a:pt x="2224" y="738968"/>
                </a:lnTo>
                <a:lnTo>
                  <a:pt x="1589" y="726900"/>
                </a:lnTo>
                <a:lnTo>
                  <a:pt x="635" y="715151"/>
                </a:lnTo>
                <a:lnTo>
                  <a:pt x="318" y="703401"/>
                </a:lnTo>
                <a:lnTo>
                  <a:pt x="0" y="691333"/>
                </a:lnTo>
                <a:lnTo>
                  <a:pt x="0" y="679266"/>
                </a:lnTo>
                <a:lnTo>
                  <a:pt x="0" y="661800"/>
                </a:lnTo>
                <a:lnTo>
                  <a:pt x="635" y="644334"/>
                </a:lnTo>
                <a:lnTo>
                  <a:pt x="1906" y="626868"/>
                </a:lnTo>
                <a:lnTo>
                  <a:pt x="3177" y="610037"/>
                </a:lnTo>
                <a:lnTo>
                  <a:pt x="5084" y="592571"/>
                </a:lnTo>
                <a:lnTo>
                  <a:pt x="7625" y="576058"/>
                </a:lnTo>
                <a:lnTo>
                  <a:pt x="10485" y="559227"/>
                </a:lnTo>
                <a:lnTo>
                  <a:pt x="13662" y="542397"/>
                </a:lnTo>
                <a:lnTo>
                  <a:pt x="17157" y="525883"/>
                </a:lnTo>
                <a:lnTo>
                  <a:pt x="21287" y="509370"/>
                </a:lnTo>
                <a:lnTo>
                  <a:pt x="25736" y="493492"/>
                </a:lnTo>
                <a:lnTo>
                  <a:pt x="30184" y="477614"/>
                </a:lnTo>
                <a:lnTo>
                  <a:pt x="35585" y="461418"/>
                </a:lnTo>
                <a:lnTo>
                  <a:pt x="40986" y="445858"/>
                </a:lnTo>
                <a:lnTo>
                  <a:pt x="47023" y="430297"/>
                </a:lnTo>
                <a:lnTo>
                  <a:pt x="53060" y="414737"/>
                </a:lnTo>
                <a:lnTo>
                  <a:pt x="59732" y="399811"/>
                </a:lnTo>
                <a:lnTo>
                  <a:pt x="66722" y="384886"/>
                </a:lnTo>
                <a:lnTo>
                  <a:pt x="74029" y="370278"/>
                </a:lnTo>
                <a:lnTo>
                  <a:pt x="81973" y="355670"/>
                </a:lnTo>
                <a:lnTo>
                  <a:pt x="89598" y="341380"/>
                </a:lnTo>
                <a:lnTo>
                  <a:pt x="98176" y="327089"/>
                </a:lnTo>
                <a:lnTo>
                  <a:pt x="106755" y="313434"/>
                </a:lnTo>
                <a:lnTo>
                  <a:pt x="115969" y="299779"/>
                </a:lnTo>
                <a:lnTo>
                  <a:pt x="124865" y="286124"/>
                </a:lnTo>
                <a:lnTo>
                  <a:pt x="134714" y="272786"/>
                </a:lnTo>
                <a:lnTo>
                  <a:pt x="144564" y="260084"/>
                </a:lnTo>
                <a:lnTo>
                  <a:pt x="155049" y="247381"/>
                </a:lnTo>
                <a:lnTo>
                  <a:pt x="165534" y="234996"/>
                </a:lnTo>
                <a:lnTo>
                  <a:pt x="176336" y="222611"/>
                </a:lnTo>
                <a:lnTo>
                  <a:pt x="187456" y="210861"/>
                </a:lnTo>
                <a:lnTo>
                  <a:pt x="198894" y="199112"/>
                </a:lnTo>
                <a:lnTo>
                  <a:pt x="210650" y="187679"/>
                </a:lnTo>
                <a:lnTo>
                  <a:pt x="222406" y="176565"/>
                </a:lnTo>
                <a:lnTo>
                  <a:pt x="234797" y="165768"/>
                </a:lnTo>
                <a:lnTo>
                  <a:pt x="247188" y="155288"/>
                </a:lnTo>
                <a:lnTo>
                  <a:pt x="259897" y="144808"/>
                </a:lnTo>
                <a:lnTo>
                  <a:pt x="272606" y="135282"/>
                </a:lnTo>
                <a:lnTo>
                  <a:pt x="285951" y="125437"/>
                </a:lnTo>
                <a:lnTo>
                  <a:pt x="299295" y="116228"/>
                </a:lnTo>
                <a:lnTo>
                  <a:pt x="312957" y="107019"/>
                </a:lnTo>
                <a:lnTo>
                  <a:pt x="326937" y="98444"/>
                </a:lnTo>
                <a:lnTo>
                  <a:pt x="341234" y="90188"/>
                </a:lnTo>
                <a:lnTo>
                  <a:pt x="355532" y="82249"/>
                </a:lnTo>
                <a:lnTo>
                  <a:pt x="369829" y="74310"/>
                </a:lnTo>
                <a:lnTo>
                  <a:pt x="384445" y="67323"/>
                </a:lnTo>
                <a:lnTo>
                  <a:pt x="399695" y="60019"/>
                </a:lnTo>
                <a:lnTo>
                  <a:pt x="414946" y="53668"/>
                </a:lnTo>
                <a:lnTo>
                  <a:pt x="430197" y="47317"/>
                </a:lnTo>
                <a:lnTo>
                  <a:pt x="445765" y="41601"/>
                </a:lnTo>
                <a:lnTo>
                  <a:pt x="461333" y="35885"/>
                </a:lnTo>
                <a:lnTo>
                  <a:pt x="477220" y="30804"/>
                </a:lnTo>
                <a:lnTo>
                  <a:pt x="493423" y="25723"/>
                </a:lnTo>
                <a:lnTo>
                  <a:pt x="509310" y="21594"/>
                </a:lnTo>
                <a:lnTo>
                  <a:pt x="525831" y="17784"/>
                </a:lnTo>
                <a:lnTo>
                  <a:pt x="542353" y="13973"/>
                </a:lnTo>
                <a:lnTo>
                  <a:pt x="558874" y="10797"/>
                </a:lnTo>
                <a:lnTo>
                  <a:pt x="576031" y="7939"/>
                </a:lnTo>
                <a:lnTo>
                  <a:pt x="592871" y="5399"/>
                </a:lnTo>
                <a:lnTo>
                  <a:pt x="610028" y="3493"/>
                </a:lnTo>
                <a:lnTo>
                  <a:pt x="626867" y="2223"/>
                </a:lnTo>
                <a:lnTo>
                  <a:pt x="644342" y="953"/>
                </a:lnTo>
                <a:lnTo>
                  <a:pt x="661816" y="318"/>
                </a:lnTo>
                <a:lnTo>
                  <a:pt x="679609" y="0"/>
                </a:lnTo>
                <a:close/>
              </a:path>
            </a:pathLst>
          </a:custGeom>
          <a:solidFill>
            <a:srgbClr val="FF0000"/>
          </a:solidFill>
          <a:ln>
            <a:noFill/>
          </a:ln>
          <a:effectLst>
            <a:innerShdw blurRad="63500" dist="50800" dir="13500000">
              <a:prstClr val="black">
                <a:alpha val="50000"/>
              </a:prstClr>
            </a:innerShdw>
          </a:effectLst>
        </p:spPr>
        <p:txBody>
          <a:bodyPr bIns="72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dirty="0">
              <a:solidFill>
                <a:srgbClr val="FFFFFF"/>
              </a:solidFill>
            </a:endParaRPr>
          </a:p>
        </p:txBody>
      </p:sp>
      <p:sp>
        <p:nvSpPr>
          <p:cNvPr id="25" name="KSO_Shape"/>
          <p:cNvSpPr/>
          <p:nvPr/>
        </p:nvSpPr>
        <p:spPr bwMode="auto">
          <a:xfrm>
            <a:off x="4857330" y="3089209"/>
            <a:ext cx="353911" cy="464508"/>
          </a:xfrm>
          <a:custGeom>
            <a:avLst/>
            <a:gdLst>
              <a:gd name="T0" fmla="*/ 902943 w 2338"/>
              <a:gd name="T1" fmla="*/ 1800397 h 3068"/>
              <a:gd name="T2" fmla="*/ 685416 w 2338"/>
              <a:gd name="T3" fmla="*/ 1719414 h 3068"/>
              <a:gd name="T4" fmla="*/ 467889 w 2338"/>
              <a:gd name="T5" fmla="*/ 1800397 h 3068"/>
              <a:gd name="T6" fmla="*/ 0 w 2338"/>
              <a:gd name="T7" fmla="*/ 1202416 h 3068"/>
              <a:gd name="T8" fmla="*/ 685416 w 2338"/>
              <a:gd name="T9" fmla="*/ 684245 h 3068"/>
              <a:gd name="T10" fmla="*/ 1370832 w 2338"/>
              <a:gd name="T11" fmla="*/ 1202416 h 3068"/>
              <a:gd name="T12" fmla="*/ 902943 w 2338"/>
              <a:gd name="T13" fmla="*/ 1800397 h 3068"/>
              <a:gd name="T14" fmla="*/ 188211 w 2338"/>
              <a:gd name="T15" fmla="*/ 865575 h 3068"/>
              <a:gd name="T16" fmla="*/ 259156 w 2338"/>
              <a:gd name="T17" fmla="*/ 1508742 h 3068"/>
              <a:gd name="T18" fmla="*/ 543525 w 2338"/>
              <a:gd name="T19" fmla="*/ 732365 h 3068"/>
              <a:gd name="T20" fmla="*/ 188211 w 2338"/>
              <a:gd name="T21" fmla="*/ 865575 h 3068"/>
              <a:gd name="T22" fmla="*/ 945159 w 2338"/>
              <a:gd name="T23" fmla="*/ 287547 h 3068"/>
              <a:gd name="T24" fmla="*/ 711801 w 2338"/>
              <a:gd name="T25" fmla="*/ 596807 h 3068"/>
              <a:gd name="T26" fmla="*/ 654927 w 2338"/>
              <a:gd name="T27" fmla="*/ 596807 h 3068"/>
              <a:gd name="T28" fmla="*/ 850174 w 2338"/>
              <a:gd name="T29" fmla="*/ 176049 h 3068"/>
              <a:gd name="T30" fmla="*/ 945159 w 2338"/>
              <a:gd name="T31" fmla="*/ 287547 h 3068"/>
              <a:gd name="T32" fmla="*/ 155963 w 2338"/>
              <a:gd name="T33" fmla="*/ 301044 h 3068"/>
              <a:gd name="T34" fmla="*/ 554079 w 2338"/>
              <a:gd name="T35" fmla="*/ 431321 h 3068"/>
              <a:gd name="T36" fmla="*/ 329516 w 2338"/>
              <a:gd name="T37" fmla="*/ 488243 h 3068"/>
              <a:gd name="T38" fmla="*/ 55701 w 2338"/>
              <a:gd name="T39" fmla="*/ 290481 h 3068"/>
              <a:gd name="T40" fmla="*/ 595122 w 2338"/>
              <a:gd name="T41" fmla="*/ 369117 h 3068"/>
              <a:gd name="T42" fmla="*/ 593949 w 2338"/>
              <a:gd name="T43" fmla="*/ 372638 h 3068"/>
              <a:gd name="T44" fmla="*/ 155963 w 2338"/>
              <a:gd name="T45" fmla="*/ 301044 h 30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38" h="3068">
                <a:moveTo>
                  <a:pt x="1540" y="3068"/>
                </a:moveTo>
                <a:cubicBezTo>
                  <a:pt x="1368" y="3068"/>
                  <a:pt x="1332" y="2932"/>
                  <a:pt x="1169" y="2930"/>
                </a:cubicBezTo>
                <a:cubicBezTo>
                  <a:pt x="1006" y="2932"/>
                  <a:pt x="970" y="3068"/>
                  <a:pt x="798" y="3068"/>
                </a:cubicBezTo>
                <a:cubicBezTo>
                  <a:pt x="624" y="3068"/>
                  <a:pt x="0" y="2777"/>
                  <a:pt x="0" y="2049"/>
                </a:cubicBezTo>
                <a:cubicBezTo>
                  <a:pt x="0" y="497"/>
                  <a:pt x="1099" y="1124"/>
                  <a:pt x="1169" y="1166"/>
                </a:cubicBezTo>
                <a:cubicBezTo>
                  <a:pt x="1238" y="1124"/>
                  <a:pt x="2338" y="497"/>
                  <a:pt x="2338" y="2049"/>
                </a:cubicBezTo>
                <a:cubicBezTo>
                  <a:pt x="2338" y="2777"/>
                  <a:pt x="1713" y="3068"/>
                  <a:pt x="1540" y="3068"/>
                </a:cubicBezTo>
                <a:close/>
                <a:moveTo>
                  <a:pt x="321" y="1475"/>
                </a:moveTo>
                <a:cubicBezTo>
                  <a:pt x="53" y="2007"/>
                  <a:pt x="479" y="2631"/>
                  <a:pt x="442" y="2571"/>
                </a:cubicBezTo>
                <a:cubicBezTo>
                  <a:pt x="252" y="1239"/>
                  <a:pt x="927" y="1248"/>
                  <a:pt x="927" y="1248"/>
                </a:cubicBezTo>
                <a:cubicBezTo>
                  <a:pt x="927" y="1248"/>
                  <a:pt x="590" y="943"/>
                  <a:pt x="321" y="1475"/>
                </a:cubicBezTo>
                <a:close/>
                <a:moveTo>
                  <a:pt x="1612" y="490"/>
                </a:moveTo>
                <a:cubicBezTo>
                  <a:pt x="1293" y="458"/>
                  <a:pt x="1214" y="1017"/>
                  <a:pt x="1214" y="1017"/>
                </a:cubicBezTo>
                <a:cubicBezTo>
                  <a:pt x="1117" y="1017"/>
                  <a:pt x="1117" y="1017"/>
                  <a:pt x="1117" y="1017"/>
                </a:cubicBezTo>
                <a:cubicBezTo>
                  <a:pt x="1117" y="1017"/>
                  <a:pt x="978" y="527"/>
                  <a:pt x="1450" y="300"/>
                </a:cubicBezTo>
                <a:cubicBezTo>
                  <a:pt x="1441" y="291"/>
                  <a:pt x="1662" y="541"/>
                  <a:pt x="1612" y="490"/>
                </a:cubicBezTo>
                <a:close/>
                <a:moveTo>
                  <a:pt x="266" y="513"/>
                </a:moveTo>
                <a:cubicBezTo>
                  <a:pt x="266" y="513"/>
                  <a:pt x="677" y="578"/>
                  <a:pt x="945" y="735"/>
                </a:cubicBezTo>
                <a:cubicBezTo>
                  <a:pt x="884" y="793"/>
                  <a:pt x="770" y="849"/>
                  <a:pt x="562" y="832"/>
                </a:cubicBezTo>
                <a:cubicBezTo>
                  <a:pt x="164" y="800"/>
                  <a:pt x="123" y="555"/>
                  <a:pt x="95" y="495"/>
                </a:cubicBezTo>
                <a:cubicBezTo>
                  <a:pt x="747" y="0"/>
                  <a:pt x="1015" y="629"/>
                  <a:pt x="1015" y="629"/>
                </a:cubicBezTo>
                <a:cubicBezTo>
                  <a:pt x="1015" y="629"/>
                  <a:pt x="1014" y="631"/>
                  <a:pt x="1013" y="635"/>
                </a:cubicBezTo>
                <a:cubicBezTo>
                  <a:pt x="609" y="440"/>
                  <a:pt x="266" y="513"/>
                  <a:pt x="266" y="513"/>
                </a:cubicBezTo>
                <a:close/>
              </a:path>
            </a:pathLst>
          </a:custGeom>
          <a:solidFill>
            <a:srgbClr val="FF0000"/>
          </a:solidFill>
          <a:ln>
            <a:noFill/>
          </a:ln>
          <a:effectLst>
            <a:innerShdw blurRad="63500" dist="50800" dir="13500000">
              <a:prstClr val="black">
                <a:alpha val="50000"/>
              </a:prstClr>
            </a:innerShdw>
          </a:effec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6" name="KSO_Shape"/>
          <p:cNvSpPr/>
          <p:nvPr/>
        </p:nvSpPr>
        <p:spPr bwMode="auto">
          <a:xfrm>
            <a:off x="2956158" y="4912521"/>
            <a:ext cx="377272" cy="362633"/>
          </a:xfrm>
          <a:custGeom>
            <a:avLst/>
            <a:gdLst>
              <a:gd name="T0" fmla="*/ 992362 w 3360"/>
              <a:gd name="T1" fmla="*/ 999163 h 3231"/>
              <a:gd name="T2" fmla="*/ 312390 w 3360"/>
              <a:gd name="T3" fmla="*/ 1679387 h 3231"/>
              <a:gd name="T4" fmla="*/ 121634 w 3360"/>
              <a:gd name="T5" fmla="*/ 1678851 h 3231"/>
              <a:gd name="T6" fmla="*/ 121634 w 3360"/>
              <a:gd name="T7" fmla="*/ 1488024 h 3231"/>
              <a:gd name="T8" fmla="*/ 173074 w 3360"/>
              <a:gd name="T9" fmla="*/ 1436565 h 3231"/>
              <a:gd name="T10" fmla="*/ 26792 w 3360"/>
              <a:gd name="T11" fmla="*/ 1289692 h 3231"/>
              <a:gd name="T12" fmla="*/ 26256 w 3360"/>
              <a:gd name="T13" fmla="*/ 1194278 h 3231"/>
              <a:gd name="T14" fmla="*/ 121634 w 3360"/>
              <a:gd name="T15" fmla="*/ 1194278 h 3231"/>
              <a:gd name="T16" fmla="*/ 268452 w 3360"/>
              <a:gd name="T17" fmla="*/ 1341151 h 3231"/>
              <a:gd name="T18" fmla="*/ 316141 w 3360"/>
              <a:gd name="T19" fmla="*/ 1292908 h 3231"/>
              <a:gd name="T20" fmla="*/ 265237 w 3360"/>
              <a:gd name="T21" fmla="*/ 1242521 h 3231"/>
              <a:gd name="T22" fmla="*/ 265237 w 3360"/>
              <a:gd name="T23" fmla="*/ 1147108 h 3231"/>
              <a:gd name="T24" fmla="*/ 360615 w 3360"/>
              <a:gd name="T25" fmla="*/ 1147108 h 3231"/>
              <a:gd name="T26" fmla="*/ 411519 w 3360"/>
              <a:gd name="T27" fmla="*/ 1198031 h 3231"/>
              <a:gd name="T28" fmla="*/ 459208 w 3360"/>
              <a:gd name="T29" fmla="*/ 1150324 h 3231"/>
              <a:gd name="T30" fmla="*/ 312390 w 3360"/>
              <a:gd name="T31" fmla="*/ 1003451 h 3231"/>
              <a:gd name="T32" fmla="*/ 312390 w 3360"/>
              <a:gd name="T33" fmla="*/ 908037 h 3231"/>
              <a:gd name="T34" fmla="*/ 407768 w 3360"/>
              <a:gd name="T35" fmla="*/ 908037 h 3231"/>
              <a:gd name="T36" fmla="*/ 554587 w 3360"/>
              <a:gd name="T37" fmla="*/ 1054910 h 3231"/>
              <a:gd name="T38" fmla="*/ 801069 w 3360"/>
              <a:gd name="T39" fmla="*/ 807800 h 3231"/>
              <a:gd name="T40" fmla="*/ 768920 w 3360"/>
              <a:gd name="T41" fmla="*/ 171530 h 3231"/>
              <a:gd name="T42" fmla="*/ 1508904 w 3360"/>
              <a:gd name="T43" fmla="*/ 292137 h 3231"/>
              <a:gd name="T44" fmla="*/ 1629466 w 3360"/>
              <a:gd name="T45" fmla="*/ 1032397 h 3231"/>
              <a:gd name="T46" fmla="*/ 992362 w 3360"/>
              <a:gd name="T47" fmla="*/ 999163 h 3231"/>
              <a:gd name="T48" fmla="*/ 1364765 w 3360"/>
              <a:gd name="T49" fmla="*/ 435258 h 3231"/>
              <a:gd name="T50" fmla="*/ 1054518 w 3360"/>
              <a:gd name="T51" fmla="*/ 362893 h 3231"/>
              <a:gd name="T52" fmla="*/ 1126856 w 3360"/>
              <a:gd name="T53" fmla="*/ 673256 h 3231"/>
              <a:gd name="T54" fmla="*/ 1437103 w 3360"/>
              <a:gd name="T55" fmla="*/ 745620 h 3231"/>
              <a:gd name="T56" fmla="*/ 1364765 w 3360"/>
              <a:gd name="T57" fmla="*/ 435258 h 32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360" h="3231">
                <a:moveTo>
                  <a:pt x="1852" y="1864"/>
                </a:moveTo>
                <a:cubicBezTo>
                  <a:pt x="583" y="3133"/>
                  <a:pt x="583" y="3133"/>
                  <a:pt x="583" y="3133"/>
                </a:cubicBezTo>
                <a:cubicBezTo>
                  <a:pt x="485" y="3231"/>
                  <a:pt x="326" y="3231"/>
                  <a:pt x="227" y="3132"/>
                </a:cubicBezTo>
                <a:cubicBezTo>
                  <a:pt x="129" y="3034"/>
                  <a:pt x="128" y="2874"/>
                  <a:pt x="227" y="2776"/>
                </a:cubicBezTo>
                <a:cubicBezTo>
                  <a:pt x="323" y="2680"/>
                  <a:pt x="323" y="2680"/>
                  <a:pt x="323" y="2680"/>
                </a:cubicBezTo>
                <a:cubicBezTo>
                  <a:pt x="50" y="2406"/>
                  <a:pt x="50" y="2406"/>
                  <a:pt x="50" y="2406"/>
                </a:cubicBezTo>
                <a:cubicBezTo>
                  <a:pt x="0" y="2357"/>
                  <a:pt x="0" y="2277"/>
                  <a:pt x="49" y="2228"/>
                </a:cubicBezTo>
                <a:cubicBezTo>
                  <a:pt x="98" y="2179"/>
                  <a:pt x="178" y="2179"/>
                  <a:pt x="227" y="2228"/>
                </a:cubicBezTo>
                <a:cubicBezTo>
                  <a:pt x="501" y="2502"/>
                  <a:pt x="501" y="2502"/>
                  <a:pt x="501" y="2502"/>
                </a:cubicBezTo>
                <a:cubicBezTo>
                  <a:pt x="590" y="2412"/>
                  <a:pt x="590" y="2412"/>
                  <a:pt x="590" y="2412"/>
                </a:cubicBezTo>
                <a:cubicBezTo>
                  <a:pt x="495" y="2318"/>
                  <a:pt x="495" y="2318"/>
                  <a:pt x="495" y="2318"/>
                </a:cubicBezTo>
                <a:cubicBezTo>
                  <a:pt x="446" y="2268"/>
                  <a:pt x="446" y="2189"/>
                  <a:pt x="495" y="2140"/>
                </a:cubicBezTo>
                <a:cubicBezTo>
                  <a:pt x="544" y="2090"/>
                  <a:pt x="623" y="2090"/>
                  <a:pt x="673" y="2140"/>
                </a:cubicBezTo>
                <a:cubicBezTo>
                  <a:pt x="768" y="2235"/>
                  <a:pt x="768" y="2235"/>
                  <a:pt x="768" y="2235"/>
                </a:cubicBezTo>
                <a:cubicBezTo>
                  <a:pt x="857" y="2146"/>
                  <a:pt x="857" y="2146"/>
                  <a:pt x="857" y="2146"/>
                </a:cubicBezTo>
                <a:cubicBezTo>
                  <a:pt x="583" y="1872"/>
                  <a:pt x="583" y="1872"/>
                  <a:pt x="583" y="1872"/>
                </a:cubicBezTo>
                <a:cubicBezTo>
                  <a:pt x="534" y="1823"/>
                  <a:pt x="534" y="1743"/>
                  <a:pt x="583" y="1694"/>
                </a:cubicBezTo>
                <a:cubicBezTo>
                  <a:pt x="632" y="1645"/>
                  <a:pt x="712" y="1645"/>
                  <a:pt x="761" y="1694"/>
                </a:cubicBezTo>
                <a:cubicBezTo>
                  <a:pt x="1035" y="1968"/>
                  <a:pt x="1035" y="1968"/>
                  <a:pt x="1035" y="1968"/>
                </a:cubicBezTo>
                <a:cubicBezTo>
                  <a:pt x="1495" y="1507"/>
                  <a:pt x="1495" y="1507"/>
                  <a:pt x="1495" y="1507"/>
                </a:cubicBezTo>
                <a:cubicBezTo>
                  <a:pt x="1197" y="1091"/>
                  <a:pt x="1160" y="595"/>
                  <a:pt x="1435" y="320"/>
                </a:cubicBezTo>
                <a:cubicBezTo>
                  <a:pt x="1754" y="0"/>
                  <a:pt x="2372" y="101"/>
                  <a:pt x="2816" y="545"/>
                </a:cubicBezTo>
                <a:cubicBezTo>
                  <a:pt x="3260" y="989"/>
                  <a:pt x="3360" y="1607"/>
                  <a:pt x="3041" y="1926"/>
                </a:cubicBezTo>
                <a:cubicBezTo>
                  <a:pt x="2766" y="2202"/>
                  <a:pt x="2268" y="2164"/>
                  <a:pt x="1852" y="1864"/>
                </a:cubicBezTo>
                <a:close/>
                <a:moveTo>
                  <a:pt x="2547" y="812"/>
                </a:moveTo>
                <a:cubicBezTo>
                  <a:pt x="2350" y="615"/>
                  <a:pt x="2091" y="554"/>
                  <a:pt x="1968" y="677"/>
                </a:cubicBezTo>
                <a:cubicBezTo>
                  <a:pt x="1845" y="800"/>
                  <a:pt x="1906" y="1060"/>
                  <a:pt x="2103" y="1256"/>
                </a:cubicBezTo>
                <a:cubicBezTo>
                  <a:pt x="2300" y="1454"/>
                  <a:pt x="2559" y="1514"/>
                  <a:pt x="2682" y="1391"/>
                </a:cubicBezTo>
                <a:cubicBezTo>
                  <a:pt x="2805" y="1268"/>
                  <a:pt x="2745" y="1009"/>
                  <a:pt x="2547" y="812"/>
                </a:cubicBezTo>
                <a:close/>
              </a:path>
            </a:pathLst>
          </a:custGeom>
          <a:solidFill>
            <a:srgbClr val="FF0000"/>
          </a:solidFill>
          <a:ln>
            <a:noFill/>
          </a:ln>
          <a:effectLst>
            <a:innerShdw blurRad="63500" dist="50800" dir="13500000">
              <a:prstClr val="black">
                <a:alpha val="50000"/>
              </a:prstClr>
            </a:innerShdw>
          </a:effec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7" name="KSO_Shape"/>
          <p:cNvSpPr/>
          <p:nvPr/>
        </p:nvSpPr>
        <p:spPr bwMode="auto">
          <a:xfrm>
            <a:off x="9120289" y="2145956"/>
            <a:ext cx="466408" cy="459412"/>
          </a:xfrm>
          <a:custGeom>
            <a:avLst/>
            <a:gdLst>
              <a:gd name="T0" fmla="*/ 351815 w 2443615"/>
              <a:gd name="T1" fmla="*/ 127711 h 2406492"/>
              <a:gd name="T2" fmla="*/ 127265 w 2443615"/>
              <a:gd name="T3" fmla="*/ 352436 h 2406492"/>
              <a:gd name="T4" fmla="*/ 351815 w 2443615"/>
              <a:gd name="T5" fmla="*/ 577161 h 2406492"/>
              <a:gd name="T6" fmla="*/ 576364 w 2443615"/>
              <a:gd name="T7" fmla="*/ 352436 h 2406492"/>
              <a:gd name="T8" fmla="*/ 351815 w 2443615"/>
              <a:gd name="T9" fmla="*/ 127711 h 2406492"/>
              <a:gd name="T10" fmla="*/ 323002 w 2443615"/>
              <a:gd name="T11" fmla="*/ 0 h 2406492"/>
              <a:gd name="T12" fmla="*/ 380627 w 2443615"/>
              <a:gd name="T13" fmla="*/ 0 h 2406492"/>
              <a:gd name="T14" fmla="*/ 393151 w 2443615"/>
              <a:gd name="T15" fmla="*/ 71092 h 2406492"/>
              <a:gd name="T16" fmla="*/ 500853 w 2443615"/>
              <a:gd name="T17" fmla="*/ 110323 h 2406492"/>
              <a:gd name="T18" fmla="*/ 556109 w 2443615"/>
              <a:gd name="T19" fmla="*/ 63920 h 2406492"/>
              <a:gd name="T20" fmla="*/ 600251 w 2443615"/>
              <a:gd name="T21" fmla="*/ 100990 h 2406492"/>
              <a:gd name="T22" fmla="*/ 564182 w 2443615"/>
              <a:gd name="T23" fmla="*/ 163505 h 2406492"/>
              <a:gd name="T24" fmla="*/ 621490 w 2443615"/>
              <a:gd name="T25" fmla="*/ 262842 h 2406492"/>
              <a:gd name="T26" fmla="*/ 693623 w 2443615"/>
              <a:gd name="T27" fmla="*/ 262840 h 2406492"/>
              <a:gd name="T28" fmla="*/ 703629 w 2443615"/>
              <a:gd name="T29" fmla="*/ 319633 h 2406492"/>
              <a:gd name="T30" fmla="*/ 635846 w 2443615"/>
              <a:gd name="T31" fmla="*/ 344321 h 2406492"/>
              <a:gd name="T32" fmla="*/ 615944 w 2443615"/>
              <a:gd name="T33" fmla="*/ 457282 h 2406492"/>
              <a:gd name="T34" fmla="*/ 671201 w 2443615"/>
              <a:gd name="T35" fmla="*/ 503683 h 2406492"/>
              <a:gd name="T36" fmla="*/ 642389 w 2443615"/>
              <a:gd name="T37" fmla="*/ 553626 h 2406492"/>
              <a:gd name="T38" fmla="*/ 574608 w 2443615"/>
              <a:gd name="T39" fmla="*/ 528934 h 2406492"/>
              <a:gd name="T40" fmla="*/ 486808 w 2443615"/>
              <a:gd name="T41" fmla="*/ 602665 h 2406492"/>
              <a:gd name="T42" fmla="*/ 499336 w 2443615"/>
              <a:gd name="T43" fmla="*/ 673756 h 2406492"/>
              <a:gd name="T44" fmla="*/ 445187 w 2443615"/>
              <a:gd name="T45" fmla="*/ 693480 h 2406492"/>
              <a:gd name="T46" fmla="*/ 409122 w 2443615"/>
              <a:gd name="T47" fmla="*/ 630963 h 2406492"/>
              <a:gd name="T48" fmla="*/ 294507 w 2443615"/>
              <a:gd name="T49" fmla="*/ 630963 h 2406492"/>
              <a:gd name="T50" fmla="*/ 258443 w 2443615"/>
              <a:gd name="T51" fmla="*/ 693480 h 2406492"/>
              <a:gd name="T52" fmla="*/ 204294 w 2443615"/>
              <a:gd name="T53" fmla="*/ 673756 h 2406492"/>
              <a:gd name="T54" fmla="*/ 216821 w 2443615"/>
              <a:gd name="T55" fmla="*/ 602665 h 2406492"/>
              <a:gd name="T56" fmla="*/ 129022 w 2443615"/>
              <a:gd name="T57" fmla="*/ 528934 h 2406492"/>
              <a:gd name="T58" fmla="*/ 61240 w 2443615"/>
              <a:gd name="T59" fmla="*/ 553626 h 2406492"/>
              <a:gd name="T60" fmla="*/ 32428 w 2443615"/>
              <a:gd name="T61" fmla="*/ 503683 h 2406492"/>
              <a:gd name="T62" fmla="*/ 87685 w 2443615"/>
              <a:gd name="T63" fmla="*/ 457282 h 2406492"/>
              <a:gd name="T64" fmla="*/ 67783 w 2443615"/>
              <a:gd name="T65" fmla="*/ 344321 h 2406492"/>
              <a:gd name="T66" fmla="*/ 0 w 2443615"/>
              <a:gd name="T67" fmla="*/ 319633 h 2406492"/>
              <a:gd name="T68" fmla="*/ 10006 w 2443615"/>
              <a:gd name="T69" fmla="*/ 262840 h 2406492"/>
              <a:gd name="T70" fmla="*/ 82138 w 2443615"/>
              <a:gd name="T71" fmla="*/ 262842 h 2406492"/>
              <a:gd name="T72" fmla="*/ 139446 w 2443615"/>
              <a:gd name="T73" fmla="*/ 163505 h 2406492"/>
              <a:gd name="T74" fmla="*/ 103378 w 2443615"/>
              <a:gd name="T75" fmla="*/ 100990 h 2406492"/>
              <a:gd name="T76" fmla="*/ 147520 w 2443615"/>
              <a:gd name="T77" fmla="*/ 63920 h 2406492"/>
              <a:gd name="T78" fmla="*/ 202776 w 2443615"/>
              <a:gd name="T79" fmla="*/ 110323 h 2406492"/>
              <a:gd name="T80" fmla="*/ 310478 w 2443615"/>
              <a:gd name="T81" fmla="*/ 71092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FF0000"/>
          </a:solidFill>
          <a:ln>
            <a:noFill/>
          </a:ln>
          <a:effectLst>
            <a:innerShdw blurRad="139700" dist="12700" dir="13500000">
              <a:schemeClr val="tx1">
                <a:lumMod val="95000"/>
                <a:lumOff val="5000"/>
                <a:alpha val="42000"/>
              </a:schemeClr>
            </a:innerShdw>
          </a:effectLst>
        </p:spPr>
        <p:txBody>
          <a:bodyPr lIns="501445" tIns="575655" rIns="501445" bIns="614746"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8" name="六边形 27"/>
          <p:cNvSpPr/>
          <p:nvPr/>
        </p:nvSpPr>
        <p:spPr>
          <a:xfrm>
            <a:off x="344780" y="157162"/>
            <a:ext cx="1276160" cy="1100138"/>
          </a:xfrm>
          <a:prstGeom prst="hexagon">
            <a:avLst/>
          </a:prstGeom>
          <a:solidFill>
            <a:srgbClr val="FF4B4B"/>
          </a:solidFill>
          <a:ln>
            <a:noFill/>
          </a:ln>
          <a:effectLst>
            <a:innerShdw blurRad="203200" dist="114300" dir="13500000">
              <a:prstClr val="black">
                <a:alpha val="5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六边形 28"/>
          <p:cNvSpPr/>
          <p:nvPr/>
        </p:nvSpPr>
        <p:spPr>
          <a:xfrm>
            <a:off x="994553" y="261329"/>
            <a:ext cx="1034492" cy="891804"/>
          </a:xfrm>
          <a:prstGeom prst="hexagon">
            <a:avLst/>
          </a:prstGeom>
          <a:solidFill>
            <a:srgbClr val="FF4B4B"/>
          </a:soli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1833361" y="340045"/>
            <a:ext cx="3588022" cy="707886"/>
          </a:xfrm>
          <a:prstGeom prst="rect">
            <a:avLst/>
          </a:prstGeom>
        </p:spPr>
        <p:txBody>
          <a:bodyPr wrap="square">
            <a:spAutoFit/>
          </a:bodyPr>
          <a:lstStyle/>
          <a:p>
            <a:pPr algn="ctr"/>
            <a:r>
              <a:rPr lang="zh-CN" altLang="en-US" sz="4000" b="1" dirty="0" smtClean="0">
                <a:solidFill>
                  <a:srgbClr val="EF1D1D"/>
                </a:solidFill>
                <a:latin typeface="微软雅黑" panose="020B0503020204020204" pitchFamily="34" charset="-122"/>
                <a:ea typeface="微软雅黑" panose="020B0503020204020204" pitchFamily="34" charset="-122"/>
              </a:rPr>
              <a:t>请输入标题</a:t>
            </a:r>
            <a:endParaRPr lang="zh-CN" altLang="en-US" sz="4000" b="1" dirty="0">
              <a:solidFill>
                <a:srgbClr val="EF1D1D"/>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图表 15"/>
          <p:cNvGraphicFramePr/>
          <p:nvPr/>
        </p:nvGraphicFramePr>
        <p:xfrm>
          <a:off x="595087" y="0"/>
          <a:ext cx="11248570" cy="4949371"/>
        </p:xfrm>
        <a:graphic>
          <a:graphicData uri="http://schemas.openxmlformats.org/drawingml/2006/chart">
            <c:chart xmlns:c="http://schemas.openxmlformats.org/drawingml/2006/chart" xmlns:r="http://schemas.openxmlformats.org/officeDocument/2006/relationships" r:id="rId1"/>
          </a:graphicData>
        </a:graphic>
      </p:graphicFrame>
      <p:sp>
        <p:nvSpPr>
          <p:cNvPr id="18" name="矩形 17"/>
          <p:cNvSpPr/>
          <p:nvPr/>
        </p:nvSpPr>
        <p:spPr>
          <a:xfrm>
            <a:off x="1032890" y="4656983"/>
            <a:ext cx="2236510" cy="584775"/>
          </a:xfrm>
          <a:prstGeom prst="rect">
            <a:avLst/>
          </a:prstGeom>
        </p:spPr>
        <p:txBody>
          <a:bodyPr wrap="none">
            <a:spAutoFit/>
          </a:bodyPr>
          <a:lstStyle/>
          <a:p>
            <a:pPr algn="ctr"/>
            <a:r>
              <a:rPr lang="zh-CN" altLang="en-US" sz="3200" dirty="0" smtClean="0">
                <a:solidFill>
                  <a:srgbClr val="FF4B4B"/>
                </a:solidFill>
                <a:latin typeface="微软雅黑" panose="020B0503020204020204" pitchFamily="34" charset="-122"/>
                <a:ea typeface="微软雅黑" panose="020B0503020204020204" pitchFamily="34" charset="-122"/>
              </a:rPr>
              <a:t>请输入标题</a:t>
            </a:r>
            <a:endParaRPr lang="zh-CN" altLang="en-US" sz="3200" dirty="0">
              <a:solidFill>
                <a:srgbClr val="FF4B4B"/>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1032890" y="5248854"/>
            <a:ext cx="9359340" cy="1338828"/>
          </a:xfrm>
          <a:prstGeom prst="rect">
            <a:avLst/>
          </a:prstGeom>
          <a:noFill/>
        </p:spPr>
        <p:txBody>
          <a:bodyPr wrap="square" rtlCol="0">
            <a:spAutoFit/>
          </a:bodyPr>
          <a:lstStyle/>
          <a:p>
            <a:pPr>
              <a:lnSpc>
                <a:spcPct val="150000"/>
              </a:lnSpc>
            </a:pPr>
            <a:r>
              <a:rPr lang="zh-CN" altLang="en-US" dirty="0">
                <a:latin typeface="微软雅黑" panose="020B0503020204020204" pitchFamily="34" charset="-122"/>
                <a:ea typeface="微软雅黑" panose="020B0503020204020204" pitchFamily="34" charset="-122"/>
              </a:rPr>
              <a:t>这里是文字这里是文字这里是文字这里文字这里是文字这里是文字这里是</a:t>
            </a:r>
            <a:r>
              <a:rPr lang="zh-CN" altLang="en-US" dirty="0" smtClean="0">
                <a:latin typeface="微软雅黑" panose="020B0503020204020204" pitchFamily="34" charset="-122"/>
                <a:ea typeface="微软雅黑" panose="020B0503020204020204" pitchFamily="34" charset="-122"/>
              </a:rPr>
              <a:t>文这里</a:t>
            </a:r>
            <a:r>
              <a:rPr lang="zh-CN" altLang="en-US" dirty="0">
                <a:latin typeface="微软雅黑" panose="020B0503020204020204" pitchFamily="34" charset="-122"/>
                <a:ea typeface="微软雅黑" panose="020B0503020204020204" pitchFamily="34" charset="-122"/>
              </a:rPr>
              <a:t>是文字这里是文字这里是文字这里文字这里是文字这里是文字这里是</a:t>
            </a:r>
            <a:r>
              <a:rPr lang="zh-CN" altLang="en-US" dirty="0" smtClean="0">
                <a:latin typeface="微软雅黑" panose="020B0503020204020204" pitchFamily="34" charset="-122"/>
                <a:ea typeface="微软雅黑" panose="020B0503020204020204" pitchFamily="34" charset="-122"/>
              </a:rPr>
              <a:t>文这里</a:t>
            </a:r>
            <a:r>
              <a:rPr lang="zh-CN" altLang="en-US" dirty="0">
                <a:latin typeface="微软雅黑" panose="020B0503020204020204" pitchFamily="34" charset="-122"/>
                <a:ea typeface="微软雅黑" panose="020B0503020204020204" pitchFamily="34" charset="-122"/>
              </a:rPr>
              <a:t>是文字这里是文字这里是文字这里文字这里是文字这里是文字这里是</a:t>
            </a:r>
            <a:r>
              <a:rPr lang="zh-CN" altLang="en-US" dirty="0" smtClean="0">
                <a:latin typeface="微软雅黑" panose="020B0503020204020204" pitchFamily="34" charset="-122"/>
                <a:ea typeface="微软雅黑" panose="020B0503020204020204" pitchFamily="34" charset="-122"/>
              </a:rPr>
              <a:t>文</a:t>
            </a:r>
            <a:endParaRPr lang="zh-CN" altLang="en-US" dirty="0">
              <a:latin typeface="微软雅黑" panose="020B0503020204020204" pitchFamily="34" charset="-122"/>
              <a:ea typeface="微软雅黑" panose="020B0503020204020204" pitchFamily="34" charset="-122"/>
            </a:endParaRPr>
          </a:p>
        </p:txBody>
      </p:sp>
      <p:sp>
        <p:nvSpPr>
          <p:cNvPr id="20" name="矩形 19"/>
          <p:cNvSpPr/>
          <p:nvPr/>
        </p:nvSpPr>
        <p:spPr>
          <a:xfrm>
            <a:off x="0" y="130629"/>
            <a:ext cx="841828" cy="68217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等腰三角形 45"/>
          <p:cNvSpPr/>
          <p:nvPr/>
        </p:nvSpPr>
        <p:spPr>
          <a:xfrm rot="16200000" flipH="1">
            <a:off x="11208256" y="3856775"/>
            <a:ext cx="1166858" cy="895882"/>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等腰三角形 44"/>
          <p:cNvSpPr/>
          <p:nvPr/>
        </p:nvSpPr>
        <p:spPr>
          <a:xfrm rot="5400000">
            <a:off x="-220340" y="718287"/>
            <a:ext cx="1166858" cy="898236"/>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 name="组合 14"/>
          <p:cNvGrpSpPr/>
          <p:nvPr/>
        </p:nvGrpSpPr>
        <p:grpSpPr>
          <a:xfrm>
            <a:off x="4547904" y="1318668"/>
            <a:ext cx="3096193" cy="2669132"/>
            <a:chOff x="4486990" y="1826668"/>
            <a:chExt cx="3096193" cy="2669132"/>
          </a:xfrm>
        </p:grpSpPr>
        <p:grpSp>
          <p:nvGrpSpPr>
            <p:cNvPr id="2" name="组合 1"/>
            <p:cNvGrpSpPr/>
            <p:nvPr/>
          </p:nvGrpSpPr>
          <p:grpSpPr>
            <a:xfrm>
              <a:off x="4486990" y="1826668"/>
              <a:ext cx="3096193" cy="2669132"/>
              <a:chOff x="4798312" y="816656"/>
              <a:chExt cx="1526289" cy="1315766"/>
            </a:xfrm>
          </p:grpSpPr>
          <p:sp>
            <p:nvSpPr>
              <p:cNvPr id="3" name="六边形 2"/>
              <p:cNvSpPr/>
              <p:nvPr/>
            </p:nvSpPr>
            <p:spPr>
              <a:xfrm>
                <a:off x="4950713" y="948036"/>
                <a:ext cx="1221488" cy="1053007"/>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六边形 3"/>
              <p:cNvSpPr/>
              <p:nvPr/>
            </p:nvSpPr>
            <p:spPr>
              <a:xfrm>
                <a:off x="4798312" y="816656"/>
                <a:ext cx="1526289" cy="1315766"/>
              </a:xfrm>
              <a:prstGeom prst="hexagon">
                <a:avLst/>
              </a:prstGeom>
              <a:noFill/>
              <a:ln w="38100">
                <a:solidFill>
                  <a:srgbClr val="EF1D1D"/>
                </a:solidFill>
              </a:ln>
              <a:effectLst>
                <a:innerShdw dist="127000" dir="13500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文本框 4"/>
            <p:cNvSpPr txBox="1"/>
            <p:nvPr/>
          </p:nvSpPr>
          <p:spPr>
            <a:xfrm>
              <a:off x="5575103" y="2053238"/>
              <a:ext cx="919965" cy="2215991"/>
            </a:xfrm>
            <a:prstGeom prst="rect">
              <a:avLst/>
            </a:prstGeom>
            <a:noFill/>
          </p:spPr>
          <p:txBody>
            <a:bodyPr wrap="square" rtlCol="0">
              <a:spAutoFit/>
            </a:bodyPr>
            <a:lstStyle/>
            <a:p>
              <a:pPr algn="ctr"/>
              <a:r>
                <a:rPr lang="en-US" altLang="zh-CN" sz="13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rPr>
                <a:t>3</a:t>
              </a:r>
              <a:endParaRPr lang="zh-CN" altLang="en-US" sz="13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endParaRPr>
            </a:p>
          </p:txBody>
        </p:sp>
      </p:grpSp>
      <p:grpSp>
        <p:nvGrpSpPr>
          <p:cNvPr id="37" name="组合 36"/>
          <p:cNvGrpSpPr/>
          <p:nvPr/>
        </p:nvGrpSpPr>
        <p:grpSpPr>
          <a:xfrm>
            <a:off x="7567796" y="3502383"/>
            <a:ext cx="3963989" cy="795173"/>
            <a:chOff x="7567796" y="3502383"/>
            <a:chExt cx="3963989" cy="795173"/>
          </a:xfrm>
        </p:grpSpPr>
        <p:cxnSp>
          <p:nvCxnSpPr>
            <p:cNvPr id="17" name="直接连接符 16"/>
            <p:cNvCxnSpPr>
              <a:endCxn id="43" idx="0"/>
            </p:cNvCxnSpPr>
            <p:nvPr/>
          </p:nvCxnSpPr>
          <p:spPr>
            <a:xfrm>
              <a:off x="8946534" y="4258046"/>
              <a:ext cx="2585251" cy="3951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30" name="椭圆 2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5" name="直接连接符 34"/>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flipH="1" flipV="1">
            <a:off x="621813" y="1167406"/>
            <a:ext cx="3992103" cy="783961"/>
            <a:chOff x="7567796" y="3502383"/>
            <a:chExt cx="3992103" cy="783961"/>
          </a:xfrm>
        </p:grpSpPr>
        <p:cxnSp>
          <p:nvCxnSpPr>
            <p:cNvPr id="39" name="直接连接符 38"/>
            <p:cNvCxnSpPr>
              <a:endCxn id="42" idx="0"/>
            </p:cNvCxnSpPr>
            <p:nvPr/>
          </p:nvCxnSpPr>
          <p:spPr>
            <a:xfrm>
              <a:off x="8946533" y="4258044"/>
              <a:ext cx="2613366" cy="2830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40" name="椭圆 3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sp>
        <p:nvSpPr>
          <p:cNvPr id="42" name="等腰三角形 41"/>
          <p:cNvSpPr/>
          <p:nvPr/>
        </p:nvSpPr>
        <p:spPr>
          <a:xfrm rot="5400000">
            <a:off x="-113108" y="81348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等腰三角形 42"/>
          <p:cNvSpPr/>
          <p:nvPr/>
        </p:nvSpPr>
        <p:spPr>
          <a:xfrm rot="16200000" flipH="1">
            <a:off x="11504705" y="394363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a:off x="4537615" y="4188195"/>
            <a:ext cx="2918441" cy="450852"/>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200" dirty="0">
              <a:solidFill>
                <a:srgbClr val="EF1D1D"/>
              </a:solidFill>
              <a:latin typeface="微软雅黑" panose="020B0503020204020204" pitchFamily="34" charset="-122"/>
              <a:ea typeface="微软雅黑" panose="020B0503020204020204" pitchFamily="34" charset="-122"/>
            </a:endParaRPr>
          </a:p>
        </p:txBody>
      </p:sp>
      <p:sp>
        <p:nvSpPr>
          <p:cNvPr id="54" name="等腰三角形 53"/>
          <p:cNvSpPr/>
          <p:nvPr/>
        </p:nvSpPr>
        <p:spPr>
          <a:xfrm rot="8521194">
            <a:off x="240122" y="6119816"/>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3642808">
            <a:off x="797891" y="6478475"/>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p:cNvSpPr/>
          <p:nvPr/>
        </p:nvSpPr>
        <p:spPr>
          <a:xfrm rot="10800000">
            <a:off x="812207" y="5846982"/>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等腰三角形 56"/>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rot="10800000">
            <a:off x="11443352" y="-290554"/>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3642808">
            <a:off x="11820668" y="91571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椭圆 52"/>
          <p:cNvSpPr/>
          <p:nvPr/>
        </p:nvSpPr>
        <p:spPr>
          <a:xfrm>
            <a:off x="2850225" y="716680"/>
            <a:ext cx="607857" cy="607857"/>
          </a:xfrm>
          <a:prstGeom prst="ellipse">
            <a:avLst/>
          </a:prstGeom>
          <a:solidFill>
            <a:schemeClr val="bg1"/>
          </a:solidFill>
          <a:ln>
            <a:noFill/>
          </a:ln>
          <a:effectLst>
            <a:innerShdw blurRad="190500" dist="88900" dir="135000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p:cNvSpPr/>
          <p:nvPr/>
        </p:nvSpPr>
        <p:spPr>
          <a:xfrm>
            <a:off x="2651356" y="304298"/>
            <a:ext cx="607857" cy="607857"/>
          </a:xfrm>
          <a:prstGeom prst="ellipse">
            <a:avLst/>
          </a:prstGeom>
          <a:solidFill>
            <a:srgbClr val="EF1D1D"/>
          </a:solidFill>
          <a:ln>
            <a:noFill/>
          </a:ln>
          <a:effectLst>
            <a:innerShdw blurRad="190500" dist="88900" dir="135000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4812427" y="2962796"/>
            <a:ext cx="2567146" cy="2567146"/>
            <a:chOff x="4812427" y="1946796"/>
            <a:chExt cx="2567146" cy="2567146"/>
          </a:xfrm>
        </p:grpSpPr>
        <p:sp>
          <p:nvSpPr>
            <p:cNvPr id="4" name="椭圆 3"/>
            <p:cNvSpPr/>
            <p:nvPr/>
          </p:nvSpPr>
          <p:spPr>
            <a:xfrm>
              <a:off x="4812427" y="1946796"/>
              <a:ext cx="2567146" cy="2567146"/>
            </a:xfrm>
            <a:prstGeom prst="ellipse">
              <a:avLst/>
            </a:prstGeom>
            <a:gradFill>
              <a:gsLst>
                <a:gs pos="65000">
                  <a:schemeClr val="bg2"/>
                </a:gs>
                <a:gs pos="0">
                  <a:schemeClr val="bg1"/>
                </a:gs>
              </a:gsLst>
              <a:lin ang="2700000" scaled="0"/>
            </a:gradFill>
            <a:ln w="73025">
              <a:gradFill>
                <a:gsLst>
                  <a:gs pos="0">
                    <a:schemeClr val="accent1">
                      <a:lumMod val="5000"/>
                      <a:lumOff val="95000"/>
                    </a:schemeClr>
                  </a:gs>
                  <a:gs pos="100000">
                    <a:schemeClr val="bg2"/>
                  </a:gs>
                </a:gsLst>
                <a:lin ang="2700000" scaled="0"/>
              </a:gradFill>
            </a:ln>
            <a:effectLst>
              <a:innerShdw blurRad="177800" dist="88900" dir="13500000">
                <a:prstClr val="black">
                  <a:alpha val="4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4985657" y="2120026"/>
              <a:ext cx="2220686" cy="2220686"/>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5151227" y="2285596"/>
              <a:ext cx="1889546" cy="1889546"/>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1" name="组合 30"/>
          <p:cNvGrpSpPr/>
          <p:nvPr/>
        </p:nvGrpSpPr>
        <p:grpSpPr>
          <a:xfrm>
            <a:off x="4672301" y="3981163"/>
            <a:ext cx="616269" cy="616269"/>
            <a:chOff x="3383546" y="2922234"/>
            <a:chExt cx="616269" cy="616269"/>
          </a:xfrm>
        </p:grpSpPr>
        <p:grpSp>
          <p:nvGrpSpPr>
            <p:cNvPr id="12" name="组合 11"/>
            <p:cNvGrpSpPr/>
            <p:nvPr/>
          </p:nvGrpSpPr>
          <p:grpSpPr>
            <a:xfrm>
              <a:off x="3383546" y="2922234"/>
              <a:ext cx="616269" cy="616269"/>
              <a:chOff x="2993638" y="3911398"/>
              <a:chExt cx="616269" cy="616269"/>
            </a:xfrm>
          </p:grpSpPr>
          <p:sp>
            <p:nvSpPr>
              <p:cNvPr id="13" name="椭圆 12"/>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KSO_Shape"/>
            <p:cNvSpPr/>
            <p:nvPr/>
          </p:nvSpPr>
          <p:spPr bwMode="auto">
            <a:xfrm>
              <a:off x="3570579" y="3071423"/>
              <a:ext cx="242202" cy="317890"/>
            </a:xfrm>
            <a:custGeom>
              <a:avLst/>
              <a:gdLst>
                <a:gd name="T0" fmla="*/ 902943 w 2338"/>
                <a:gd name="T1" fmla="*/ 1800397 h 3068"/>
                <a:gd name="T2" fmla="*/ 685416 w 2338"/>
                <a:gd name="T3" fmla="*/ 1719414 h 3068"/>
                <a:gd name="T4" fmla="*/ 467889 w 2338"/>
                <a:gd name="T5" fmla="*/ 1800397 h 3068"/>
                <a:gd name="T6" fmla="*/ 0 w 2338"/>
                <a:gd name="T7" fmla="*/ 1202416 h 3068"/>
                <a:gd name="T8" fmla="*/ 685416 w 2338"/>
                <a:gd name="T9" fmla="*/ 684245 h 3068"/>
                <a:gd name="T10" fmla="*/ 1370832 w 2338"/>
                <a:gd name="T11" fmla="*/ 1202416 h 3068"/>
                <a:gd name="T12" fmla="*/ 902943 w 2338"/>
                <a:gd name="T13" fmla="*/ 1800397 h 3068"/>
                <a:gd name="T14" fmla="*/ 188211 w 2338"/>
                <a:gd name="T15" fmla="*/ 865575 h 3068"/>
                <a:gd name="T16" fmla="*/ 259156 w 2338"/>
                <a:gd name="T17" fmla="*/ 1508742 h 3068"/>
                <a:gd name="T18" fmla="*/ 543525 w 2338"/>
                <a:gd name="T19" fmla="*/ 732365 h 3068"/>
                <a:gd name="T20" fmla="*/ 188211 w 2338"/>
                <a:gd name="T21" fmla="*/ 865575 h 3068"/>
                <a:gd name="T22" fmla="*/ 945159 w 2338"/>
                <a:gd name="T23" fmla="*/ 287547 h 3068"/>
                <a:gd name="T24" fmla="*/ 711801 w 2338"/>
                <a:gd name="T25" fmla="*/ 596807 h 3068"/>
                <a:gd name="T26" fmla="*/ 654927 w 2338"/>
                <a:gd name="T27" fmla="*/ 596807 h 3068"/>
                <a:gd name="T28" fmla="*/ 850174 w 2338"/>
                <a:gd name="T29" fmla="*/ 176049 h 3068"/>
                <a:gd name="T30" fmla="*/ 945159 w 2338"/>
                <a:gd name="T31" fmla="*/ 287547 h 3068"/>
                <a:gd name="T32" fmla="*/ 155963 w 2338"/>
                <a:gd name="T33" fmla="*/ 301044 h 3068"/>
                <a:gd name="T34" fmla="*/ 554079 w 2338"/>
                <a:gd name="T35" fmla="*/ 431321 h 3068"/>
                <a:gd name="T36" fmla="*/ 329516 w 2338"/>
                <a:gd name="T37" fmla="*/ 488243 h 3068"/>
                <a:gd name="T38" fmla="*/ 55701 w 2338"/>
                <a:gd name="T39" fmla="*/ 290481 h 3068"/>
                <a:gd name="T40" fmla="*/ 595122 w 2338"/>
                <a:gd name="T41" fmla="*/ 369117 h 3068"/>
                <a:gd name="T42" fmla="*/ 593949 w 2338"/>
                <a:gd name="T43" fmla="*/ 372638 h 3068"/>
                <a:gd name="T44" fmla="*/ 155963 w 2338"/>
                <a:gd name="T45" fmla="*/ 301044 h 30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38" h="3068">
                  <a:moveTo>
                    <a:pt x="1540" y="3068"/>
                  </a:moveTo>
                  <a:cubicBezTo>
                    <a:pt x="1368" y="3068"/>
                    <a:pt x="1332" y="2932"/>
                    <a:pt x="1169" y="2930"/>
                  </a:cubicBezTo>
                  <a:cubicBezTo>
                    <a:pt x="1006" y="2932"/>
                    <a:pt x="970" y="3068"/>
                    <a:pt x="798" y="3068"/>
                  </a:cubicBezTo>
                  <a:cubicBezTo>
                    <a:pt x="624" y="3068"/>
                    <a:pt x="0" y="2777"/>
                    <a:pt x="0" y="2049"/>
                  </a:cubicBezTo>
                  <a:cubicBezTo>
                    <a:pt x="0" y="497"/>
                    <a:pt x="1099" y="1124"/>
                    <a:pt x="1169" y="1166"/>
                  </a:cubicBezTo>
                  <a:cubicBezTo>
                    <a:pt x="1238" y="1124"/>
                    <a:pt x="2338" y="497"/>
                    <a:pt x="2338" y="2049"/>
                  </a:cubicBezTo>
                  <a:cubicBezTo>
                    <a:pt x="2338" y="2777"/>
                    <a:pt x="1713" y="3068"/>
                    <a:pt x="1540" y="3068"/>
                  </a:cubicBezTo>
                  <a:close/>
                  <a:moveTo>
                    <a:pt x="321" y="1475"/>
                  </a:moveTo>
                  <a:cubicBezTo>
                    <a:pt x="53" y="2007"/>
                    <a:pt x="479" y="2631"/>
                    <a:pt x="442" y="2571"/>
                  </a:cubicBezTo>
                  <a:cubicBezTo>
                    <a:pt x="252" y="1239"/>
                    <a:pt x="927" y="1248"/>
                    <a:pt x="927" y="1248"/>
                  </a:cubicBezTo>
                  <a:cubicBezTo>
                    <a:pt x="927" y="1248"/>
                    <a:pt x="590" y="943"/>
                    <a:pt x="321" y="1475"/>
                  </a:cubicBezTo>
                  <a:close/>
                  <a:moveTo>
                    <a:pt x="1612" y="490"/>
                  </a:moveTo>
                  <a:cubicBezTo>
                    <a:pt x="1293" y="458"/>
                    <a:pt x="1214" y="1017"/>
                    <a:pt x="1214" y="1017"/>
                  </a:cubicBezTo>
                  <a:cubicBezTo>
                    <a:pt x="1117" y="1017"/>
                    <a:pt x="1117" y="1017"/>
                    <a:pt x="1117" y="1017"/>
                  </a:cubicBezTo>
                  <a:cubicBezTo>
                    <a:pt x="1117" y="1017"/>
                    <a:pt x="978" y="527"/>
                    <a:pt x="1450" y="300"/>
                  </a:cubicBezTo>
                  <a:cubicBezTo>
                    <a:pt x="1441" y="291"/>
                    <a:pt x="1662" y="541"/>
                    <a:pt x="1612" y="490"/>
                  </a:cubicBezTo>
                  <a:close/>
                  <a:moveTo>
                    <a:pt x="266" y="513"/>
                  </a:moveTo>
                  <a:cubicBezTo>
                    <a:pt x="266" y="513"/>
                    <a:pt x="677" y="578"/>
                    <a:pt x="945" y="735"/>
                  </a:cubicBezTo>
                  <a:cubicBezTo>
                    <a:pt x="884" y="793"/>
                    <a:pt x="770" y="849"/>
                    <a:pt x="562" y="832"/>
                  </a:cubicBezTo>
                  <a:cubicBezTo>
                    <a:pt x="164" y="800"/>
                    <a:pt x="123" y="555"/>
                    <a:pt x="95" y="495"/>
                  </a:cubicBezTo>
                  <a:cubicBezTo>
                    <a:pt x="747" y="0"/>
                    <a:pt x="1015" y="629"/>
                    <a:pt x="1015" y="629"/>
                  </a:cubicBezTo>
                  <a:cubicBezTo>
                    <a:pt x="1015" y="629"/>
                    <a:pt x="1014" y="631"/>
                    <a:pt x="1013" y="635"/>
                  </a:cubicBezTo>
                  <a:cubicBezTo>
                    <a:pt x="609" y="440"/>
                    <a:pt x="266" y="513"/>
                    <a:pt x="266" y="513"/>
                  </a:cubicBezTo>
                  <a:close/>
                </a:path>
              </a:pathLst>
            </a:custGeom>
            <a:solidFill>
              <a:srgbClr val="F57777"/>
            </a:solidFill>
            <a:ln>
              <a:noFill/>
            </a:ln>
            <a:effectLst>
              <a:innerShdw blurRad="63500" dist="50800" dir="13500000">
                <a:prstClr val="black">
                  <a:alpha val="50000"/>
                </a:prstClr>
              </a:innerShdw>
            </a:effec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grpSp>
      <p:grpSp>
        <p:nvGrpSpPr>
          <p:cNvPr id="29" name="组合 28"/>
          <p:cNvGrpSpPr/>
          <p:nvPr/>
        </p:nvGrpSpPr>
        <p:grpSpPr>
          <a:xfrm>
            <a:off x="6947822" y="3981163"/>
            <a:ext cx="616269" cy="616269"/>
            <a:chOff x="4144039" y="2081321"/>
            <a:chExt cx="616269" cy="616269"/>
          </a:xfrm>
        </p:grpSpPr>
        <p:grpSp>
          <p:nvGrpSpPr>
            <p:cNvPr id="18" name="组合 17"/>
            <p:cNvGrpSpPr/>
            <p:nvPr/>
          </p:nvGrpSpPr>
          <p:grpSpPr>
            <a:xfrm>
              <a:off x="4144039" y="2081321"/>
              <a:ext cx="616269" cy="616269"/>
              <a:chOff x="2993638" y="3911398"/>
              <a:chExt cx="616269" cy="616269"/>
            </a:xfrm>
          </p:grpSpPr>
          <p:sp>
            <p:nvSpPr>
              <p:cNvPr id="19" name="椭圆 18"/>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KSO_Shape"/>
            <p:cNvSpPr/>
            <p:nvPr/>
          </p:nvSpPr>
          <p:spPr bwMode="auto">
            <a:xfrm>
              <a:off x="4318120" y="2255909"/>
              <a:ext cx="271795" cy="261249"/>
            </a:xfrm>
            <a:custGeom>
              <a:avLst/>
              <a:gdLst>
                <a:gd name="T0" fmla="*/ 992362 w 3360"/>
                <a:gd name="T1" fmla="*/ 999163 h 3231"/>
                <a:gd name="T2" fmla="*/ 312390 w 3360"/>
                <a:gd name="T3" fmla="*/ 1679387 h 3231"/>
                <a:gd name="T4" fmla="*/ 121634 w 3360"/>
                <a:gd name="T5" fmla="*/ 1678851 h 3231"/>
                <a:gd name="T6" fmla="*/ 121634 w 3360"/>
                <a:gd name="T7" fmla="*/ 1488024 h 3231"/>
                <a:gd name="T8" fmla="*/ 173074 w 3360"/>
                <a:gd name="T9" fmla="*/ 1436565 h 3231"/>
                <a:gd name="T10" fmla="*/ 26792 w 3360"/>
                <a:gd name="T11" fmla="*/ 1289692 h 3231"/>
                <a:gd name="T12" fmla="*/ 26256 w 3360"/>
                <a:gd name="T13" fmla="*/ 1194278 h 3231"/>
                <a:gd name="T14" fmla="*/ 121634 w 3360"/>
                <a:gd name="T15" fmla="*/ 1194278 h 3231"/>
                <a:gd name="T16" fmla="*/ 268452 w 3360"/>
                <a:gd name="T17" fmla="*/ 1341151 h 3231"/>
                <a:gd name="T18" fmla="*/ 316141 w 3360"/>
                <a:gd name="T19" fmla="*/ 1292908 h 3231"/>
                <a:gd name="T20" fmla="*/ 265237 w 3360"/>
                <a:gd name="T21" fmla="*/ 1242521 h 3231"/>
                <a:gd name="T22" fmla="*/ 265237 w 3360"/>
                <a:gd name="T23" fmla="*/ 1147108 h 3231"/>
                <a:gd name="T24" fmla="*/ 360615 w 3360"/>
                <a:gd name="T25" fmla="*/ 1147108 h 3231"/>
                <a:gd name="T26" fmla="*/ 411519 w 3360"/>
                <a:gd name="T27" fmla="*/ 1198031 h 3231"/>
                <a:gd name="T28" fmla="*/ 459208 w 3360"/>
                <a:gd name="T29" fmla="*/ 1150324 h 3231"/>
                <a:gd name="T30" fmla="*/ 312390 w 3360"/>
                <a:gd name="T31" fmla="*/ 1003451 h 3231"/>
                <a:gd name="T32" fmla="*/ 312390 w 3360"/>
                <a:gd name="T33" fmla="*/ 908037 h 3231"/>
                <a:gd name="T34" fmla="*/ 407768 w 3360"/>
                <a:gd name="T35" fmla="*/ 908037 h 3231"/>
                <a:gd name="T36" fmla="*/ 554587 w 3360"/>
                <a:gd name="T37" fmla="*/ 1054910 h 3231"/>
                <a:gd name="T38" fmla="*/ 801069 w 3360"/>
                <a:gd name="T39" fmla="*/ 807800 h 3231"/>
                <a:gd name="T40" fmla="*/ 768920 w 3360"/>
                <a:gd name="T41" fmla="*/ 171530 h 3231"/>
                <a:gd name="T42" fmla="*/ 1508904 w 3360"/>
                <a:gd name="T43" fmla="*/ 292137 h 3231"/>
                <a:gd name="T44" fmla="*/ 1629466 w 3360"/>
                <a:gd name="T45" fmla="*/ 1032397 h 3231"/>
                <a:gd name="T46" fmla="*/ 992362 w 3360"/>
                <a:gd name="T47" fmla="*/ 999163 h 3231"/>
                <a:gd name="T48" fmla="*/ 1364765 w 3360"/>
                <a:gd name="T49" fmla="*/ 435258 h 3231"/>
                <a:gd name="T50" fmla="*/ 1054518 w 3360"/>
                <a:gd name="T51" fmla="*/ 362893 h 3231"/>
                <a:gd name="T52" fmla="*/ 1126856 w 3360"/>
                <a:gd name="T53" fmla="*/ 673256 h 3231"/>
                <a:gd name="T54" fmla="*/ 1437103 w 3360"/>
                <a:gd name="T55" fmla="*/ 745620 h 3231"/>
                <a:gd name="T56" fmla="*/ 1364765 w 3360"/>
                <a:gd name="T57" fmla="*/ 435258 h 32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360" h="3231">
                  <a:moveTo>
                    <a:pt x="1852" y="1864"/>
                  </a:moveTo>
                  <a:cubicBezTo>
                    <a:pt x="583" y="3133"/>
                    <a:pt x="583" y="3133"/>
                    <a:pt x="583" y="3133"/>
                  </a:cubicBezTo>
                  <a:cubicBezTo>
                    <a:pt x="485" y="3231"/>
                    <a:pt x="326" y="3231"/>
                    <a:pt x="227" y="3132"/>
                  </a:cubicBezTo>
                  <a:cubicBezTo>
                    <a:pt x="129" y="3034"/>
                    <a:pt x="128" y="2874"/>
                    <a:pt x="227" y="2776"/>
                  </a:cubicBezTo>
                  <a:cubicBezTo>
                    <a:pt x="323" y="2680"/>
                    <a:pt x="323" y="2680"/>
                    <a:pt x="323" y="2680"/>
                  </a:cubicBezTo>
                  <a:cubicBezTo>
                    <a:pt x="50" y="2406"/>
                    <a:pt x="50" y="2406"/>
                    <a:pt x="50" y="2406"/>
                  </a:cubicBezTo>
                  <a:cubicBezTo>
                    <a:pt x="0" y="2357"/>
                    <a:pt x="0" y="2277"/>
                    <a:pt x="49" y="2228"/>
                  </a:cubicBezTo>
                  <a:cubicBezTo>
                    <a:pt x="98" y="2179"/>
                    <a:pt x="178" y="2179"/>
                    <a:pt x="227" y="2228"/>
                  </a:cubicBezTo>
                  <a:cubicBezTo>
                    <a:pt x="501" y="2502"/>
                    <a:pt x="501" y="2502"/>
                    <a:pt x="501" y="2502"/>
                  </a:cubicBezTo>
                  <a:cubicBezTo>
                    <a:pt x="590" y="2412"/>
                    <a:pt x="590" y="2412"/>
                    <a:pt x="590" y="2412"/>
                  </a:cubicBezTo>
                  <a:cubicBezTo>
                    <a:pt x="495" y="2318"/>
                    <a:pt x="495" y="2318"/>
                    <a:pt x="495" y="2318"/>
                  </a:cubicBezTo>
                  <a:cubicBezTo>
                    <a:pt x="446" y="2268"/>
                    <a:pt x="446" y="2189"/>
                    <a:pt x="495" y="2140"/>
                  </a:cubicBezTo>
                  <a:cubicBezTo>
                    <a:pt x="544" y="2090"/>
                    <a:pt x="623" y="2090"/>
                    <a:pt x="673" y="2140"/>
                  </a:cubicBezTo>
                  <a:cubicBezTo>
                    <a:pt x="768" y="2235"/>
                    <a:pt x="768" y="2235"/>
                    <a:pt x="768" y="2235"/>
                  </a:cubicBezTo>
                  <a:cubicBezTo>
                    <a:pt x="857" y="2146"/>
                    <a:pt x="857" y="2146"/>
                    <a:pt x="857" y="2146"/>
                  </a:cubicBezTo>
                  <a:cubicBezTo>
                    <a:pt x="583" y="1872"/>
                    <a:pt x="583" y="1872"/>
                    <a:pt x="583" y="1872"/>
                  </a:cubicBezTo>
                  <a:cubicBezTo>
                    <a:pt x="534" y="1823"/>
                    <a:pt x="534" y="1743"/>
                    <a:pt x="583" y="1694"/>
                  </a:cubicBezTo>
                  <a:cubicBezTo>
                    <a:pt x="632" y="1645"/>
                    <a:pt x="712" y="1645"/>
                    <a:pt x="761" y="1694"/>
                  </a:cubicBezTo>
                  <a:cubicBezTo>
                    <a:pt x="1035" y="1968"/>
                    <a:pt x="1035" y="1968"/>
                    <a:pt x="1035" y="1968"/>
                  </a:cubicBezTo>
                  <a:cubicBezTo>
                    <a:pt x="1495" y="1507"/>
                    <a:pt x="1495" y="1507"/>
                    <a:pt x="1495" y="1507"/>
                  </a:cubicBezTo>
                  <a:cubicBezTo>
                    <a:pt x="1197" y="1091"/>
                    <a:pt x="1160" y="595"/>
                    <a:pt x="1435" y="320"/>
                  </a:cubicBezTo>
                  <a:cubicBezTo>
                    <a:pt x="1754" y="0"/>
                    <a:pt x="2372" y="101"/>
                    <a:pt x="2816" y="545"/>
                  </a:cubicBezTo>
                  <a:cubicBezTo>
                    <a:pt x="3260" y="989"/>
                    <a:pt x="3360" y="1607"/>
                    <a:pt x="3041" y="1926"/>
                  </a:cubicBezTo>
                  <a:cubicBezTo>
                    <a:pt x="2766" y="2202"/>
                    <a:pt x="2268" y="2164"/>
                    <a:pt x="1852" y="1864"/>
                  </a:cubicBezTo>
                  <a:close/>
                  <a:moveTo>
                    <a:pt x="2547" y="812"/>
                  </a:moveTo>
                  <a:cubicBezTo>
                    <a:pt x="2350" y="615"/>
                    <a:pt x="2091" y="554"/>
                    <a:pt x="1968" y="677"/>
                  </a:cubicBezTo>
                  <a:cubicBezTo>
                    <a:pt x="1845" y="800"/>
                    <a:pt x="1906" y="1060"/>
                    <a:pt x="2103" y="1256"/>
                  </a:cubicBezTo>
                  <a:cubicBezTo>
                    <a:pt x="2300" y="1454"/>
                    <a:pt x="2559" y="1514"/>
                    <a:pt x="2682" y="1391"/>
                  </a:cubicBezTo>
                  <a:cubicBezTo>
                    <a:pt x="2805" y="1268"/>
                    <a:pt x="2745" y="1009"/>
                    <a:pt x="2547" y="812"/>
                  </a:cubicBezTo>
                  <a:close/>
                </a:path>
              </a:pathLst>
            </a:custGeom>
            <a:solidFill>
              <a:srgbClr val="F57777"/>
            </a:solidFill>
            <a:ln>
              <a:noFill/>
            </a:ln>
            <a:effectLst>
              <a:innerShdw blurRad="63500" dist="50800" dir="13500000">
                <a:prstClr val="black">
                  <a:alpha val="50000"/>
                </a:prstClr>
              </a:innerShdw>
            </a:effec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grpSp>
      <p:grpSp>
        <p:nvGrpSpPr>
          <p:cNvPr id="28" name="组合 27"/>
          <p:cNvGrpSpPr/>
          <p:nvPr/>
        </p:nvGrpSpPr>
        <p:grpSpPr>
          <a:xfrm>
            <a:off x="5787866" y="5056850"/>
            <a:ext cx="616269" cy="616269"/>
            <a:chOff x="3209230" y="1914171"/>
            <a:chExt cx="616269" cy="616269"/>
          </a:xfrm>
        </p:grpSpPr>
        <p:grpSp>
          <p:nvGrpSpPr>
            <p:cNvPr id="10" name="组合 9"/>
            <p:cNvGrpSpPr/>
            <p:nvPr/>
          </p:nvGrpSpPr>
          <p:grpSpPr>
            <a:xfrm>
              <a:off x="3209230" y="1914171"/>
              <a:ext cx="616269" cy="616269"/>
              <a:chOff x="2993638" y="3911398"/>
              <a:chExt cx="616269" cy="616269"/>
            </a:xfrm>
          </p:grpSpPr>
          <p:sp>
            <p:nvSpPr>
              <p:cNvPr id="7" name="椭圆 6"/>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7" name="KSO_Shape"/>
            <p:cNvSpPr/>
            <p:nvPr/>
          </p:nvSpPr>
          <p:spPr bwMode="auto">
            <a:xfrm>
              <a:off x="3347668" y="2051188"/>
              <a:ext cx="339390" cy="334299"/>
            </a:xfrm>
            <a:custGeom>
              <a:avLst/>
              <a:gdLst>
                <a:gd name="T0" fmla="*/ 351815 w 2443615"/>
                <a:gd name="T1" fmla="*/ 127711 h 2406492"/>
                <a:gd name="T2" fmla="*/ 127265 w 2443615"/>
                <a:gd name="T3" fmla="*/ 352436 h 2406492"/>
                <a:gd name="T4" fmla="*/ 351815 w 2443615"/>
                <a:gd name="T5" fmla="*/ 577161 h 2406492"/>
                <a:gd name="T6" fmla="*/ 576364 w 2443615"/>
                <a:gd name="T7" fmla="*/ 352436 h 2406492"/>
                <a:gd name="T8" fmla="*/ 351815 w 2443615"/>
                <a:gd name="T9" fmla="*/ 127711 h 2406492"/>
                <a:gd name="T10" fmla="*/ 323002 w 2443615"/>
                <a:gd name="T11" fmla="*/ 0 h 2406492"/>
                <a:gd name="T12" fmla="*/ 380627 w 2443615"/>
                <a:gd name="T13" fmla="*/ 0 h 2406492"/>
                <a:gd name="T14" fmla="*/ 393151 w 2443615"/>
                <a:gd name="T15" fmla="*/ 71092 h 2406492"/>
                <a:gd name="T16" fmla="*/ 500853 w 2443615"/>
                <a:gd name="T17" fmla="*/ 110323 h 2406492"/>
                <a:gd name="T18" fmla="*/ 556109 w 2443615"/>
                <a:gd name="T19" fmla="*/ 63920 h 2406492"/>
                <a:gd name="T20" fmla="*/ 600251 w 2443615"/>
                <a:gd name="T21" fmla="*/ 100990 h 2406492"/>
                <a:gd name="T22" fmla="*/ 564182 w 2443615"/>
                <a:gd name="T23" fmla="*/ 163505 h 2406492"/>
                <a:gd name="T24" fmla="*/ 621490 w 2443615"/>
                <a:gd name="T25" fmla="*/ 262842 h 2406492"/>
                <a:gd name="T26" fmla="*/ 693623 w 2443615"/>
                <a:gd name="T27" fmla="*/ 262840 h 2406492"/>
                <a:gd name="T28" fmla="*/ 703629 w 2443615"/>
                <a:gd name="T29" fmla="*/ 319633 h 2406492"/>
                <a:gd name="T30" fmla="*/ 635846 w 2443615"/>
                <a:gd name="T31" fmla="*/ 344321 h 2406492"/>
                <a:gd name="T32" fmla="*/ 615944 w 2443615"/>
                <a:gd name="T33" fmla="*/ 457282 h 2406492"/>
                <a:gd name="T34" fmla="*/ 671201 w 2443615"/>
                <a:gd name="T35" fmla="*/ 503683 h 2406492"/>
                <a:gd name="T36" fmla="*/ 642389 w 2443615"/>
                <a:gd name="T37" fmla="*/ 553626 h 2406492"/>
                <a:gd name="T38" fmla="*/ 574608 w 2443615"/>
                <a:gd name="T39" fmla="*/ 528934 h 2406492"/>
                <a:gd name="T40" fmla="*/ 486808 w 2443615"/>
                <a:gd name="T41" fmla="*/ 602665 h 2406492"/>
                <a:gd name="T42" fmla="*/ 499336 w 2443615"/>
                <a:gd name="T43" fmla="*/ 673756 h 2406492"/>
                <a:gd name="T44" fmla="*/ 445187 w 2443615"/>
                <a:gd name="T45" fmla="*/ 693480 h 2406492"/>
                <a:gd name="T46" fmla="*/ 409122 w 2443615"/>
                <a:gd name="T47" fmla="*/ 630963 h 2406492"/>
                <a:gd name="T48" fmla="*/ 294507 w 2443615"/>
                <a:gd name="T49" fmla="*/ 630963 h 2406492"/>
                <a:gd name="T50" fmla="*/ 258443 w 2443615"/>
                <a:gd name="T51" fmla="*/ 693480 h 2406492"/>
                <a:gd name="T52" fmla="*/ 204294 w 2443615"/>
                <a:gd name="T53" fmla="*/ 673756 h 2406492"/>
                <a:gd name="T54" fmla="*/ 216821 w 2443615"/>
                <a:gd name="T55" fmla="*/ 602665 h 2406492"/>
                <a:gd name="T56" fmla="*/ 129022 w 2443615"/>
                <a:gd name="T57" fmla="*/ 528934 h 2406492"/>
                <a:gd name="T58" fmla="*/ 61240 w 2443615"/>
                <a:gd name="T59" fmla="*/ 553626 h 2406492"/>
                <a:gd name="T60" fmla="*/ 32428 w 2443615"/>
                <a:gd name="T61" fmla="*/ 503683 h 2406492"/>
                <a:gd name="T62" fmla="*/ 87685 w 2443615"/>
                <a:gd name="T63" fmla="*/ 457282 h 2406492"/>
                <a:gd name="T64" fmla="*/ 67783 w 2443615"/>
                <a:gd name="T65" fmla="*/ 344321 h 2406492"/>
                <a:gd name="T66" fmla="*/ 0 w 2443615"/>
                <a:gd name="T67" fmla="*/ 319633 h 2406492"/>
                <a:gd name="T68" fmla="*/ 10006 w 2443615"/>
                <a:gd name="T69" fmla="*/ 262840 h 2406492"/>
                <a:gd name="T70" fmla="*/ 82138 w 2443615"/>
                <a:gd name="T71" fmla="*/ 262842 h 2406492"/>
                <a:gd name="T72" fmla="*/ 139446 w 2443615"/>
                <a:gd name="T73" fmla="*/ 163505 h 2406492"/>
                <a:gd name="T74" fmla="*/ 103378 w 2443615"/>
                <a:gd name="T75" fmla="*/ 100990 h 2406492"/>
                <a:gd name="T76" fmla="*/ 147520 w 2443615"/>
                <a:gd name="T77" fmla="*/ 63920 h 2406492"/>
                <a:gd name="T78" fmla="*/ 202776 w 2443615"/>
                <a:gd name="T79" fmla="*/ 110323 h 2406492"/>
                <a:gd name="T80" fmla="*/ 310478 w 2443615"/>
                <a:gd name="T81" fmla="*/ 71092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F57777"/>
            </a:solidFill>
            <a:ln>
              <a:noFill/>
            </a:ln>
            <a:effectLst>
              <a:innerShdw blurRad="139700" dist="12700" dir="13500000">
                <a:schemeClr val="tx1">
                  <a:lumMod val="95000"/>
                  <a:lumOff val="5000"/>
                  <a:alpha val="42000"/>
                </a:schemeClr>
              </a:innerShdw>
            </a:effectLst>
          </p:spPr>
          <p:txBody>
            <a:bodyPr lIns="501445" tIns="575655" rIns="501445" bIns="614746"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grpSp>
      <p:grpSp>
        <p:nvGrpSpPr>
          <p:cNvPr id="32" name="组合 31"/>
          <p:cNvGrpSpPr/>
          <p:nvPr/>
        </p:nvGrpSpPr>
        <p:grpSpPr>
          <a:xfrm>
            <a:off x="5787866" y="2741277"/>
            <a:ext cx="616269" cy="616269"/>
            <a:chOff x="4719755" y="901973"/>
            <a:chExt cx="616269" cy="616269"/>
          </a:xfrm>
        </p:grpSpPr>
        <p:grpSp>
          <p:nvGrpSpPr>
            <p:cNvPr id="24" name="组合 23"/>
            <p:cNvGrpSpPr/>
            <p:nvPr/>
          </p:nvGrpSpPr>
          <p:grpSpPr>
            <a:xfrm>
              <a:off x="4719755" y="901973"/>
              <a:ext cx="616269" cy="616269"/>
              <a:chOff x="2993638" y="3911398"/>
              <a:chExt cx="616269" cy="616269"/>
            </a:xfrm>
          </p:grpSpPr>
          <p:sp>
            <p:nvSpPr>
              <p:cNvPr id="25" name="椭圆 24"/>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3" name="KSO_Shape"/>
            <p:cNvSpPr/>
            <p:nvPr/>
          </p:nvSpPr>
          <p:spPr bwMode="auto">
            <a:xfrm>
              <a:off x="4934348" y="1062022"/>
              <a:ext cx="187079" cy="296167"/>
            </a:xfrm>
            <a:custGeom>
              <a:avLst/>
              <a:gdLst>
                <a:gd name="T0" fmla="*/ 839696 w 1358900"/>
                <a:gd name="T1" fmla="*/ 2086152 h 2151063"/>
                <a:gd name="T2" fmla="*/ 752405 w 1358900"/>
                <a:gd name="T3" fmla="*/ 2140511 h 2151063"/>
                <a:gd name="T4" fmla="*/ 632619 w 1358900"/>
                <a:gd name="T5" fmla="*/ 2146906 h 2151063"/>
                <a:gd name="T6" fmla="*/ 534815 w 1358900"/>
                <a:gd name="T7" fmla="*/ 2102140 h 2151063"/>
                <a:gd name="T8" fmla="*/ 492444 w 1358900"/>
                <a:gd name="T9" fmla="*/ 2023160 h 2151063"/>
                <a:gd name="T10" fmla="*/ 978873 w 1358900"/>
                <a:gd name="T11" fmla="*/ 1877587 h 2151063"/>
                <a:gd name="T12" fmla="*/ 975704 w 1358900"/>
                <a:gd name="T13" fmla="*/ 1949593 h 2151063"/>
                <a:gd name="T14" fmla="*/ 411711 w 1358900"/>
                <a:gd name="T15" fmla="*/ 1968795 h 2151063"/>
                <a:gd name="T16" fmla="*/ 369887 w 1358900"/>
                <a:gd name="T17" fmla="*/ 1911190 h 2151063"/>
                <a:gd name="T18" fmla="*/ 411711 w 1358900"/>
                <a:gd name="T19" fmla="*/ 1853585 h 2151063"/>
                <a:gd name="T20" fmla="*/ 971585 w 1358900"/>
                <a:gd name="T21" fmla="*/ 1709923 h 2151063"/>
                <a:gd name="T22" fmla="*/ 981725 w 1358900"/>
                <a:gd name="T23" fmla="*/ 1781479 h 2151063"/>
                <a:gd name="T24" fmla="*/ 423435 w 1358900"/>
                <a:gd name="T25" fmla="*/ 1812604 h 2151063"/>
                <a:gd name="T26" fmla="*/ 370837 w 1358900"/>
                <a:gd name="T27" fmla="*/ 1764793 h 2151063"/>
                <a:gd name="T28" fmla="*/ 401255 w 1358900"/>
                <a:gd name="T29" fmla="*/ 1699655 h 2151063"/>
                <a:gd name="T30" fmla="*/ 1212263 w 1358900"/>
                <a:gd name="T31" fmla="*/ 1027536 h 2151063"/>
                <a:gd name="T32" fmla="*/ 1162712 w 1358900"/>
                <a:gd name="T33" fmla="*/ 1009170 h 2151063"/>
                <a:gd name="T34" fmla="*/ 1164344 w 1358900"/>
                <a:gd name="T35" fmla="*/ 1001189 h 2151063"/>
                <a:gd name="T36" fmla="*/ 686421 w 1358900"/>
                <a:gd name="T37" fmla="*/ 65405 h 2151063"/>
                <a:gd name="T38" fmla="*/ 812725 w 1358900"/>
                <a:gd name="T39" fmla="*/ 98736 h 2151063"/>
                <a:gd name="T40" fmla="*/ 977427 w 1358900"/>
                <a:gd name="T41" fmla="*/ 180633 h 2151063"/>
                <a:gd name="T42" fmla="*/ 1110078 w 1358900"/>
                <a:gd name="T43" fmla="*/ 304113 h 2151063"/>
                <a:gd name="T44" fmla="*/ 1201791 w 1358900"/>
                <a:gd name="T45" fmla="*/ 459019 h 2151063"/>
                <a:gd name="T46" fmla="*/ 1244633 w 1358900"/>
                <a:gd name="T47" fmla="*/ 632970 h 2151063"/>
                <a:gd name="T48" fmla="*/ 1235747 w 1358900"/>
                <a:gd name="T49" fmla="*/ 811683 h 2151063"/>
                <a:gd name="T50" fmla="*/ 1175451 w 1358900"/>
                <a:gd name="T51" fmla="*/ 981191 h 2151063"/>
                <a:gd name="T52" fmla="*/ 1166089 w 1358900"/>
                <a:gd name="T53" fmla="*/ 998015 h 2151063"/>
                <a:gd name="T54" fmla="*/ 1093258 w 1358900"/>
                <a:gd name="T55" fmla="*/ 1114194 h 2151063"/>
                <a:gd name="T56" fmla="*/ 995199 w 1358900"/>
                <a:gd name="T57" fmla="*/ 1298621 h 2151063"/>
                <a:gd name="T58" fmla="*/ 972667 w 1358900"/>
                <a:gd name="T59" fmla="*/ 1488761 h 2151063"/>
                <a:gd name="T60" fmla="*/ 1011066 w 1358900"/>
                <a:gd name="T61" fmla="*/ 1334490 h 2151063"/>
                <a:gd name="T62" fmla="*/ 1111982 w 1358900"/>
                <a:gd name="T63" fmla="*/ 1164665 h 2151063"/>
                <a:gd name="T64" fmla="*/ 1213215 w 1358900"/>
                <a:gd name="T65" fmla="*/ 1025948 h 2151063"/>
                <a:gd name="T66" fmla="*/ 1270338 w 1358900"/>
                <a:gd name="T67" fmla="*/ 912626 h 2151063"/>
                <a:gd name="T68" fmla="*/ 1310640 w 1358900"/>
                <a:gd name="T69" fmla="*/ 718359 h 2151063"/>
                <a:gd name="T70" fmla="*/ 1289061 w 1358900"/>
                <a:gd name="T71" fmla="*/ 521235 h 2151063"/>
                <a:gd name="T72" fmla="*/ 1207503 w 1358900"/>
                <a:gd name="T73" fmla="*/ 340935 h 2151063"/>
                <a:gd name="T74" fmla="*/ 1074535 w 1358900"/>
                <a:gd name="T75" fmla="*/ 196187 h 2151063"/>
                <a:gd name="T76" fmla="*/ 904755 w 1358900"/>
                <a:gd name="T77" fmla="*/ 100640 h 2151063"/>
                <a:gd name="T78" fmla="*/ 715934 w 1358900"/>
                <a:gd name="T79" fmla="*/ 65405 h 2151063"/>
                <a:gd name="T80" fmla="*/ 865159 w 1358900"/>
                <a:gd name="T81" fmla="*/ 25723 h 2151063"/>
                <a:gd name="T82" fmla="*/ 1059288 w 1358900"/>
                <a:gd name="T83" fmla="*/ 116228 h 2151063"/>
                <a:gd name="T84" fmla="*/ 1214019 w 1358900"/>
                <a:gd name="T85" fmla="*/ 260084 h 2151063"/>
                <a:gd name="T86" fmla="*/ 1317596 w 1358900"/>
                <a:gd name="T87" fmla="*/ 445858 h 2151063"/>
                <a:gd name="T88" fmla="*/ 1358582 w 1358900"/>
                <a:gd name="T89" fmla="*/ 661800 h 2151063"/>
                <a:gd name="T90" fmla="*/ 1344285 w 1358900"/>
                <a:gd name="T91" fmla="*/ 819629 h 2151063"/>
                <a:gd name="T92" fmla="*/ 1261359 w 1358900"/>
                <a:gd name="T93" fmla="*/ 1030172 h 2151063"/>
                <a:gd name="T94" fmla="*/ 1147932 w 1358900"/>
                <a:gd name="T95" fmla="*/ 1196575 h 2151063"/>
                <a:gd name="T96" fmla="*/ 1054839 w 1358900"/>
                <a:gd name="T97" fmla="*/ 1399815 h 2151063"/>
                <a:gd name="T98" fmla="*/ 1037047 w 1358900"/>
                <a:gd name="T99" fmla="*/ 1560184 h 2151063"/>
                <a:gd name="T100" fmla="*/ 997649 w 1358900"/>
                <a:gd name="T101" fmla="*/ 1613217 h 2151063"/>
                <a:gd name="T102" fmla="*/ 338057 w 1358900"/>
                <a:gd name="T103" fmla="*/ 1599562 h 2151063"/>
                <a:gd name="T104" fmla="*/ 318358 w 1358900"/>
                <a:gd name="T105" fmla="*/ 1492543 h 2151063"/>
                <a:gd name="T106" fmla="*/ 276419 w 1358900"/>
                <a:gd name="T107" fmla="*/ 1314391 h 2151063"/>
                <a:gd name="T108" fmla="*/ 137892 w 1358900"/>
                <a:gd name="T109" fmla="*/ 1097178 h 2151063"/>
                <a:gd name="T110" fmla="*/ 65133 w 1358900"/>
                <a:gd name="T111" fmla="*/ 970471 h 2151063"/>
                <a:gd name="T112" fmla="*/ 6354 w 1358900"/>
                <a:gd name="T113" fmla="*/ 773900 h 2151063"/>
                <a:gd name="T114" fmla="*/ 5084 w 1358900"/>
                <a:gd name="T115" fmla="*/ 592571 h 2151063"/>
                <a:gd name="T116" fmla="*/ 66722 w 1358900"/>
                <a:gd name="T117" fmla="*/ 384886 h 2151063"/>
                <a:gd name="T118" fmla="*/ 187456 w 1358900"/>
                <a:gd name="T119" fmla="*/ 210861 h 2151063"/>
                <a:gd name="T120" fmla="*/ 355532 w 1358900"/>
                <a:gd name="T121" fmla="*/ 82249 h 2151063"/>
                <a:gd name="T122" fmla="*/ 558874 w 1358900"/>
                <a:gd name="T123" fmla="*/ 10797 h 2151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58900" h="2151063">
                  <a:moveTo>
                    <a:pt x="492125" y="2016125"/>
                  </a:moveTo>
                  <a:lnTo>
                    <a:pt x="866775" y="2016125"/>
                  </a:lnTo>
                  <a:lnTo>
                    <a:pt x="866775" y="2023160"/>
                  </a:lnTo>
                  <a:lnTo>
                    <a:pt x="865819" y="2029875"/>
                  </a:lnTo>
                  <a:lnTo>
                    <a:pt x="864864" y="2036590"/>
                  </a:lnTo>
                  <a:lnTo>
                    <a:pt x="863271" y="2043305"/>
                  </a:lnTo>
                  <a:lnTo>
                    <a:pt x="861041" y="2050020"/>
                  </a:lnTo>
                  <a:lnTo>
                    <a:pt x="858811" y="2056415"/>
                  </a:lnTo>
                  <a:lnTo>
                    <a:pt x="855625" y="2062810"/>
                  </a:lnTo>
                  <a:lnTo>
                    <a:pt x="852120" y="2068565"/>
                  </a:lnTo>
                  <a:lnTo>
                    <a:pt x="848616" y="2074961"/>
                  </a:lnTo>
                  <a:lnTo>
                    <a:pt x="844156" y="2080397"/>
                  </a:lnTo>
                  <a:lnTo>
                    <a:pt x="839696" y="2086152"/>
                  </a:lnTo>
                  <a:lnTo>
                    <a:pt x="834917" y="2091588"/>
                  </a:lnTo>
                  <a:lnTo>
                    <a:pt x="829820" y="2097024"/>
                  </a:lnTo>
                  <a:lnTo>
                    <a:pt x="824404" y="2102140"/>
                  </a:lnTo>
                  <a:lnTo>
                    <a:pt x="818351" y="2106936"/>
                  </a:lnTo>
                  <a:lnTo>
                    <a:pt x="812298" y="2111733"/>
                  </a:lnTo>
                  <a:lnTo>
                    <a:pt x="805608" y="2116209"/>
                  </a:lnTo>
                  <a:lnTo>
                    <a:pt x="798918" y="2120366"/>
                  </a:lnTo>
                  <a:lnTo>
                    <a:pt x="791590" y="2124523"/>
                  </a:lnTo>
                  <a:lnTo>
                    <a:pt x="784263" y="2128041"/>
                  </a:lnTo>
                  <a:lnTo>
                    <a:pt x="776936" y="2131878"/>
                  </a:lnTo>
                  <a:lnTo>
                    <a:pt x="768971" y="2135075"/>
                  </a:lnTo>
                  <a:lnTo>
                    <a:pt x="760688" y="2137953"/>
                  </a:lnTo>
                  <a:lnTo>
                    <a:pt x="752405" y="2140511"/>
                  </a:lnTo>
                  <a:lnTo>
                    <a:pt x="743803" y="2142749"/>
                  </a:lnTo>
                  <a:lnTo>
                    <a:pt x="735202" y="2145307"/>
                  </a:lnTo>
                  <a:lnTo>
                    <a:pt x="726281" y="2146906"/>
                  </a:lnTo>
                  <a:lnTo>
                    <a:pt x="717361" y="2148505"/>
                  </a:lnTo>
                  <a:lnTo>
                    <a:pt x="708122" y="2149784"/>
                  </a:lnTo>
                  <a:lnTo>
                    <a:pt x="698565" y="2150424"/>
                  </a:lnTo>
                  <a:lnTo>
                    <a:pt x="689007" y="2151063"/>
                  </a:lnTo>
                  <a:lnTo>
                    <a:pt x="679769" y="2151063"/>
                  </a:lnTo>
                  <a:lnTo>
                    <a:pt x="669893" y="2151063"/>
                  </a:lnTo>
                  <a:lnTo>
                    <a:pt x="660335" y="2150424"/>
                  </a:lnTo>
                  <a:lnTo>
                    <a:pt x="650778" y="2149784"/>
                  </a:lnTo>
                  <a:lnTo>
                    <a:pt x="641539" y="2148505"/>
                  </a:lnTo>
                  <a:lnTo>
                    <a:pt x="632619" y="2146906"/>
                  </a:lnTo>
                  <a:lnTo>
                    <a:pt x="623699" y="2145307"/>
                  </a:lnTo>
                  <a:lnTo>
                    <a:pt x="615097" y="2142749"/>
                  </a:lnTo>
                  <a:lnTo>
                    <a:pt x="606495" y="2140511"/>
                  </a:lnTo>
                  <a:lnTo>
                    <a:pt x="598212" y="2137953"/>
                  </a:lnTo>
                  <a:lnTo>
                    <a:pt x="590248" y="2135075"/>
                  </a:lnTo>
                  <a:lnTo>
                    <a:pt x="582283" y="2131878"/>
                  </a:lnTo>
                  <a:lnTo>
                    <a:pt x="574637" y="2128041"/>
                  </a:lnTo>
                  <a:lnTo>
                    <a:pt x="567310" y="2124523"/>
                  </a:lnTo>
                  <a:lnTo>
                    <a:pt x="559983" y="2120366"/>
                  </a:lnTo>
                  <a:lnTo>
                    <a:pt x="553292" y="2116209"/>
                  </a:lnTo>
                  <a:lnTo>
                    <a:pt x="546921" y="2111733"/>
                  </a:lnTo>
                  <a:lnTo>
                    <a:pt x="540868" y="2106936"/>
                  </a:lnTo>
                  <a:lnTo>
                    <a:pt x="534815" y="2102140"/>
                  </a:lnTo>
                  <a:lnTo>
                    <a:pt x="529399" y="2097024"/>
                  </a:lnTo>
                  <a:lnTo>
                    <a:pt x="523983" y="2091588"/>
                  </a:lnTo>
                  <a:lnTo>
                    <a:pt x="519204" y="2086152"/>
                  </a:lnTo>
                  <a:lnTo>
                    <a:pt x="514744" y="2080397"/>
                  </a:lnTo>
                  <a:lnTo>
                    <a:pt x="510284" y="2074961"/>
                  </a:lnTo>
                  <a:lnTo>
                    <a:pt x="506780" y="2068565"/>
                  </a:lnTo>
                  <a:lnTo>
                    <a:pt x="503594" y="2062810"/>
                  </a:lnTo>
                  <a:lnTo>
                    <a:pt x="500408" y="2056415"/>
                  </a:lnTo>
                  <a:lnTo>
                    <a:pt x="497860" y="2050020"/>
                  </a:lnTo>
                  <a:lnTo>
                    <a:pt x="495629" y="2043305"/>
                  </a:lnTo>
                  <a:lnTo>
                    <a:pt x="494037" y="2036590"/>
                  </a:lnTo>
                  <a:lnTo>
                    <a:pt x="493081" y="2029875"/>
                  </a:lnTo>
                  <a:lnTo>
                    <a:pt x="492444" y="2023160"/>
                  </a:lnTo>
                  <a:lnTo>
                    <a:pt x="492125" y="2016125"/>
                  </a:lnTo>
                  <a:close/>
                  <a:moveTo>
                    <a:pt x="429455" y="1851025"/>
                  </a:moveTo>
                  <a:lnTo>
                    <a:pt x="929444" y="1851025"/>
                  </a:lnTo>
                  <a:lnTo>
                    <a:pt x="935464" y="1851345"/>
                  </a:lnTo>
                  <a:lnTo>
                    <a:pt x="941485" y="1852305"/>
                  </a:lnTo>
                  <a:lnTo>
                    <a:pt x="947188" y="1853585"/>
                  </a:lnTo>
                  <a:lnTo>
                    <a:pt x="952574" y="1855825"/>
                  </a:lnTo>
                  <a:lnTo>
                    <a:pt x="957644" y="1858066"/>
                  </a:lnTo>
                  <a:lnTo>
                    <a:pt x="963030" y="1861266"/>
                  </a:lnTo>
                  <a:lnTo>
                    <a:pt x="967466" y="1864786"/>
                  </a:lnTo>
                  <a:lnTo>
                    <a:pt x="971585" y="1868626"/>
                  </a:lnTo>
                  <a:lnTo>
                    <a:pt x="975704" y="1873107"/>
                  </a:lnTo>
                  <a:lnTo>
                    <a:pt x="978873" y="1877587"/>
                  </a:lnTo>
                  <a:lnTo>
                    <a:pt x="981725" y="1882388"/>
                  </a:lnTo>
                  <a:lnTo>
                    <a:pt x="984259" y="1887828"/>
                  </a:lnTo>
                  <a:lnTo>
                    <a:pt x="986477" y="1893268"/>
                  </a:lnTo>
                  <a:lnTo>
                    <a:pt x="988062" y="1899029"/>
                  </a:lnTo>
                  <a:lnTo>
                    <a:pt x="988695" y="1905109"/>
                  </a:lnTo>
                  <a:lnTo>
                    <a:pt x="989012" y="1911190"/>
                  </a:lnTo>
                  <a:lnTo>
                    <a:pt x="988695" y="1917270"/>
                  </a:lnTo>
                  <a:lnTo>
                    <a:pt x="988062" y="1923351"/>
                  </a:lnTo>
                  <a:lnTo>
                    <a:pt x="986477" y="1929111"/>
                  </a:lnTo>
                  <a:lnTo>
                    <a:pt x="984259" y="1934872"/>
                  </a:lnTo>
                  <a:lnTo>
                    <a:pt x="981725" y="1939992"/>
                  </a:lnTo>
                  <a:lnTo>
                    <a:pt x="978873" y="1945113"/>
                  </a:lnTo>
                  <a:lnTo>
                    <a:pt x="975704" y="1949593"/>
                  </a:lnTo>
                  <a:lnTo>
                    <a:pt x="971585" y="1953753"/>
                  </a:lnTo>
                  <a:lnTo>
                    <a:pt x="967466" y="1957914"/>
                  </a:lnTo>
                  <a:lnTo>
                    <a:pt x="963030" y="1961114"/>
                  </a:lnTo>
                  <a:lnTo>
                    <a:pt x="957644" y="1963994"/>
                  </a:lnTo>
                  <a:lnTo>
                    <a:pt x="952574" y="1966554"/>
                  </a:lnTo>
                  <a:lnTo>
                    <a:pt x="947188" y="1968795"/>
                  </a:lnTo>
                  <a:lnTo>
                    <a:pt x="941485" y="1970395"/>
                  </a:lnTo>
                  <a:lnTo>
                    <a:pt x="935464" y="1971355"/>
                  </a:lnTo>
                  <a:lnTo>
                    <a:pt x="929444" y="1971675"/>
                  </a:lnTo>
                  <a:lnTo>
                    <a:pt x="429455" y="1971675"/>
                  </a:lnTo>
                  <a:lnTo>
                    <a:pt x="423435" y="1971355"/>
                  </a:lnTo>
                  <a:lnTo>
                    <a:pt x="417414" y="1970395"/>
                  </a:lnTo>
                  <a:lnTo>
                    <a:pt x="411711" y="1968795"/>
                  </a:lnTo>
                  <a:lnTo>
                    <a:pt x="406325" y="1966554"/>
                  </a:lnTo>
                  <a:lnTo>
                    <a:pt x="401255" y="1963994"/>
                  </a:lnTo>
                  <a:lnTo>
                    <a:pt x="396185" y="1961114"/>
                  </a:lnTo>
                  <a:lnTo>
                    <a:pt x="391433" y="1957914"/>
                  </a:lnTo>
                  <a:lnTo>
                    <a:pt x="387314" y="1953753"/>
                  </a:lnTo>
                  <a:lnTo>
                    <a:pt x="383511" y="1949593"/>
                  </a:lnTo>
                  <a:lnTo>
                    <a:pt x="380026" y="1945113"/>
                  </a:lnTo>
                  <a:lnTo>
                    <a:pt x="377174" y="1939992"/>
                  </a:lnTo>
                  <a:lnTo>
                    <a:pt x="374323" y="1934872"/>
                  </a:lnTo>
                  <a:lnTo>
                    <a:pt x="372422" y="1929111"/>
                  </a:lnTo>
                  <a:lnTo>
                    <a:pt x="370837" y="1923351"/>
                  </a:lnTo>
                  <a:lnTo>
                    <a:pt x="370204" y="1917270"/>
                  </a:lnTo>
                  <a:lnTo>
                    <a:pt x="369887" y="1911190"/>
                  </a:lnTo>
                  <a:lnTo>
                    <a:pt x="370204" y="1905109"/>
                  </a:lnTo>
                  <a:lnTo>
                    <a:pt x="370837" y="1899029"/>
                  </a:lnTo>
                  <a:lnTo>
                    <a:pt x="372422" y="1893268"/>
                  </a:lnTo>
                  <a:lnTo>
                    <a:pt x="374323" y="1887828"/>
                  </a:lnTo>
                  <a:lnTo>
                    <a:pt x="377174" y="1882388"/>
                  </a:lnTo>
                  <a:lnTo>
                    <a:pt x="380026" y="1877587"/>
                  </a:lnTo>
                  <a:lnTo>
                    <a:pt x="383511" y="1873107"/>
                  </a:lnTo>
                  <a:lnTo>
                    <a:pt x="387314" y="1868626"/>
                  </a:lnTo>
                  <a:lnTo>
                    <a:pt x="391433" y="1864786"/>
                  </a:lnTo>
                  <a:lnTo>
                    <a:pt x="396185" y="1861266"/>
                  </a:lnTo>
                  <a:lnTo>
                    <a:pt x="401255" y="1858066"/>
                  </a:lnTo>
                  <a:lnTo>
                    <a:pt x="406325" y="1855825"/>
                  </a:lnTo>
                  <a:lnTo>
                    <a:pt x="411711" y="1853585"/>
                  </a:lnTo>
                  <a:lnTo>
                    <a:pt x="417414" y="1852305"/>
                  </a:lnTo>
                  <a:lnTo>
                    <a:pt x="423435" y="1851345"/>
                  </a:lnTo>
                  <a:lnTo>
                    <a:pt x="429455" y="1851025"/>
                  </a:lnTo>
                  <a:close/>
                  <a:moveTo>
                    <a:pt x="429455" y="1692275"/>
                  </a:moveTo>
                  <a:lnTo>
                    <a:pt x="929444" y="1692275"/>
                  </a:lnTo>
                  <a:lnTo>
                    <a:pt x="935464" y="1692596"/>
                  </a:lnTo>
                  <a:lnTo>
                    <a:pt x="941485" y="1693238"/>
                  </a:lnTo>
                  <a:lnTo>
                    <a:pt x="947188" y="1694842"/>
                  </a:lnTo>
                  <a:lnTo>
                    <a:pt x="952574" y="1697088"/>
                  </a:lnTo>
                  <a:lnTo>
                    <a:pt x="957644" y="1699655"/>
                  </a:lnTo>
                  <a:lnTo>
                    <a:pt x="963030" y="1702543"/>
                  </a:lnTo>
                  <a:lnTo>
                    <a:pt x="967466" y="1706073"/>
                  </a:lnTo>
                  <a:lnTo>
                    <a:pt x="971585" y="1709923"/>
                  </a:lnTo>
                  <a:lnTo>
                    <a:pt x="975704" y="1714095"/>
                  </a:lnTo>
                  <a:lnTo>
                    <a:pt x="978873" y="1718908"/>
                  </a:lnTo>
                  <a:lnTo>
                    <a:pt x="981725" y="1724042"/>
                  </a:lnTo>
                  <a:lnTo>
                    <a:pt x="984259" y="1729176"/>
                  </a:lnTo>
                  <a:lnTo>
                    <a:pt x="986477" y="1734631"/>
                  </a:lnTo>
                  <a:lnTo>
                    <a:pt x="988062" y="1740407"/>
                  </a:lnTo>
                  <a:lnTo>
                    <a:pt x="988695" y="1746503"/>
                  </a:lnTo>
                  <a:lnTo>
                    <a:pt x="989012" y="1752600"/>
                  </a:lnTo>
                  <a:lnTo>
                    <a:pt x="988695" y="1759017"/>
                  </a:lnTo>
                  <a:lnTo>
                    <a:pt x="988062" y="1764793"/>
                  </a:lnTo>
                  <a:lnTo>
                    <a:pt x="986477" y="1770569"/>
                  </a:lnTo>
                  <a:lnTo>
                    <a:pt x="984259" y="1776024"/>
                  </a:lnTo>
                  <a:lnTo>
                    <a:pt x="981725" y="1781479"/>
                  </a:lnTo>
                  <a:lnTo>
                    <a:pt x="978873" y="1786292"/>
                  </a:lnTo>
                  <a:lnTo>
                    <a:pt x="975704" y="1791426"/>
                  </a:lnTo>
                  <a:lnTo>
                    <a:pt x="971585" y="1795598"/>
                  </a:lnTo>
                  <a:lnTo>
                    <a:pt x="967466" y="1799127"/>
                  </a:lnTo>
                  <a:lnTo>
                    <a:pt x="963030" y="1802657"/>
                  </a:lnTo>
                  <a:lnTo>
                    <a:pt x="957644" y="1805866"/>
                  </a:lnTo>
                  <a:lnTo>
                    <a:pt x="952574" y="1808433"/>
                  </a:lnTo>
                  <a:lnTo>
                    <a:pt x="947188" y="1810358"/>
                  </a:lnTo>
                  <a:lnTo>
                    <a:pt x="941485" y="1811641"/>
                  </a:lnTo>
                  <a:lnTo>
                    <a:pt x="935464" y="1812604"/>
                  </a:lnTo>
                  <a:lnTo>
                    <a:pt x="929444" y="1812925"/>
                  </a:lnTo>
                  <a:lnTo>
                    <a:pt x="429455" y="1812925"/>
                  </a:lnTo>
                  <a:lnTo>
                    <a:pt x="423435" y="1812604"/>
                  </a:lnTo>
                  <a:lnTo>
                    <a:pt x="417414" y="1811641"/>
                  </a:lnTo>
                  <a:lnTo>
                    <a:pt x="411711" y="1810358"/>
                  </a:lnTo>
                  <a:lnTo>
                    <a:pt x="406325" y="1808433"/>
                  </a:lnTo>
                  <a:lnTo>
                    <a:pt x="401255" y="1805866"/>
                  </a:lnTo>
                  <a:lnTo>
                    <a:pt x="396185" y="1802657"/>
                  </a:lnTo>
                  <a:lnTo>
                    <a:pt x="391433" y="1799127"/>
                  </a:lnTo>
                  <a:lnTo>
                    <a:pt x="387314" y="1795598"/>
                  </a:lnTo>
                  <a:lnTo>
                    <a:pt x="383511" y="1791426"/>
                  </a:lnTo>
                  <a:lnTo>
                    <a:pt x="380026" y="1786292"/>
                  </a:lnTo>
                  <a:lnTo>
                    <a:pt x="377174" y="1781479"/>
                  </a:lnTo>
                  <a:lnTo>
                    <a:pt x="374323" y="1776024"/>
                  </a:lnTo>
                  <a:lnTo>
                    <a:pt x="372422" y="1770569"/>
                  </a:lnTo>
                  <a:lnTo>
                    <a:pt x="370837" y="1764793"/>
                  </a:lnTo>
                  <a:lnTo>
                    <a:pt x="370204" y="1759017"/>
                  </a:lnTo>
                  <a:lnTo>
                    <a:pt x="369887" y="1752600"/>
                  </a:lnTo>
                  <a:lnTo>
                    <a:pt x="370204" y="1746503"/>
                  </a:lnTo>
                  <a:lnTo>
                    <a:pt x="370837" y="1740407"/>
                  </a:lnTo>
                  <a:lnTo>
                    <a:pt x="372422" y="1734631"/>
                  </a:lnTo>
                  <a:lnTo>
                    <a:pt x="374323" y="1729176"/>
                  </a:lnTo>
                  <a:lnTo>
                    <a:pt x="377174" y="1724042"/>
                  </a:lnTo>
                  <a:lnTo>
                    <a:pt x="380026" y="1718908"/>
                  </a:lnTo>
                  <a:lnTo>
                    <a:pt x="383511" y="1714095"/>
                  </a:lnTo>
                  <a:lnTo>
                    <a:pt x="387314" y="1709923"/>
                  </a:lnTo>
                  <a:lnTo>
                    <a:pt x="391433" y="1706073"/>
                  </a:lnTo>
                  <a:lnTo>
                    <a:pt x="396185" y="1702543"/>
                  </a:lnTo>
                  <a:lnTo>
                    <a:pt x="401255" y="1699655"/>
                  </a:lnTo>
                  <a:lnTo>
                    <a:pt x="406325" y="1697088"/>
                  </a:lnTo>
                  <a:lnTo>
                    <a:pt x="411711" y="1694842"/>
                  </a:lnTo>
                  <a:lnTo>
                    <a:pt x="417414" y="1693238"/>
                  </a:lnTo>
                  <a:lnTo>
                    <a:pt x="423435" y="1692596"/>
                  </a:lnTo>
                  <a:lnTo>
                    <a:pt x="429455" y="1692275"/>
                  </a:lnTo>
                  <a:close/>
                  <a:moveTo>
                    <a:pt x="1217103" y="1013330"/>
                  </a:moveTo>
                  <a:lnTo>
                    <a:pt x="1217023" y="1014521"/>
                  </a:lnTo>
                  <a:lnTo>
                    <a:pt x="1216389" y="1018965"/>
                  </a:lnTo>
                  <a:lnTo>
                    <a:pt x="1215437" y="1022139"/>
                  </a:lnTo>
                  <a:lnTo>
                    <a:pt x="1214802" y="1023409"/>
                  </a:lnTo>
                  <a:lnTo>
                    <a:pt x="1214167" y="1024361"/>
                  </a:lnTo>
                  <a:lnTo>
                    <a:pt x="1213850" y="1024679"/>
                  </a:lnTo>
                  <a:lnTo>
                    <a:pt x="1212263" y="1027536"/>
                  </a:lnTo>
                  <a:lnTo>
                    <a:pt x="1210676" y="1029440"/>
                  </a:lnTo>
                  <a:lnTo>
                    <a:pt x="1213215" y="1024996"/>
                  </a:lnTo>
                  <a:lnTo>
                    <a:pt x="1215119" y="1020870"/>
                  </a:lnTo>
                  <a:lnTo>
                    <a:pt x="1216389" y="1017378"/>
                  </a:lnTo>
                  <a:lnTo>
                    <a:pt x="1217023" y="1013886"/>
                  </a:lnTo>
                  <a:lnTo>
                    <a:pt x="1217103" y="1013330"/>
                  </a:lnTo>
                  <a:close/>
                  <a:moveTo>
                    <a:pt x="1217341" y="1009442"/>
                  </a:moveTo>
                  <a:lnTo>
                    <a:pt x="1217658" y="1010077"/>
                  </a:lnTo>
                  <a:lnTo>
                    <a:pt x="1217341" y="1011664"/>
                  </a:lnTo>
                  <a:lnTo>
                    <a:pt x="1217103" y="1013330"/>
                  </a:lnTo>
                  <a:lnTo>
                    <a:pt x="1217341" y="1009760"/>
                  </a:lnTo>
                  <a:lnTo>
                    <a:pt x="1217341" y="1009442"/>
                  </a:lnTo>
                  <a:close/>
                  <a:moveTo>
                    <a:pt x="1162712" y="1009170"/>
                  </a:moveTo>
                  <a:lnTo>
                    <a:pt x="1162440" y="1013251"/>
                  </a:lnTo>
                  <a:lnTo>
                    <a:pt x="1162440" y="1012934"/>
                  </a:lnTo>
                  <a:lnTo>
                    <a:pt x="1162440" y="1011347"/>
                  </a:lnTo>
                  <a:lnTo>
                    <a:pt x="1162712" y="1009170"/>
                  </a:lnTo>
                  <a:close/>
                  <a:moveTo>
                    <a:pt x="1167137" y="996491"/>
                  </a:moveTo>
                  <a:lnTo>
                    <a:pt x="1166565" y="997380"/>
                  </a:lnTo>
                  <a:lnTo>
                    <a:pt x="1164661" y="1001506"/>
                  </a:lnTo>
                  <a:lnTo>
                    <a:pt x="1163392" y="1005633"/>
                  </a:lnTo>
                  <a:lnTo>
                    <a:pt x="1162757" y="1008807"/>
                  </a:lnTo>
                  <a:lnTo>
                    <a:pt x="1162712" y="1009170"/>
                  </a:lnTo>
                  <a:lnTo>
                    <a:pt x="1162757" y="1008490"/>
                  </a:lnTo>
                  <a:lnTo>
                    <a:pt x="1163392" y="1004681"/>
                  </a:lnTo>
                  <a:lnTo>
                    <a:pt x="1164344" y="1001189"/>
                  </a:lnTo>
                  <a:lnTo>
                    <a:pt x="1164767" y="1000448"/>
                  </a:lnTo>
                  <a:lnTo>
                    <a:pt x="1164979" y="1000237"/>
                  </a:lnTo>
                  <a:lnTo>
                    <a:pt x="1164979" y="1000078"/>
                  </a:lnTo>
                  <a:lnTo>
                    <a:pt x="1165613" y="998967"/>
                  </a:lnTo>
                  <a:lnTo>
                    <a:pt x="1166089" y="998015"/>
                  </a:lnTo>
                  <a:lnTo>
                    <a:pt x="1166756" y="996872"/>
                  </a:lnTo>
                  <a:lnTo>
                    <a:pt x="1167137" y="996491"/>
                  </a:lnTo>
                  <a:close/>
                  <a:moveTo>
                    <a:pt x="1167517" y="995899"/>
                  </a:moveTo>
                  <a:lnTo>
                    <a:pt x="1167517" y="996110"/>
                  </a:lnTo>
                  <a:lnTo>
                    <a:pt x="1167137" y="996491"/>
                  </a:lnTo>
                  <a:lnTo>
                    <a:pt x="1167517" y="995899"/>
                  </a:lnTo>
                  <a:close/>
                  <a:moveTo>
                    <a:pt x="701019" y="65088"/>
                  </a:moveTo>
                  <a:lnTo>
                    <a:pt x="686421" y="65405"/>
                  </a:lnTo>
                  <a:lnTo>
                    <a:pt x="671823" y="66358"/>
                  </a:lnTo>
                  <a:lnTo>
                    <a:pt x="657225" y="67310"/>
                  </a:lnTo>
                  <a:lnTo>
                    <a:pt x="671823" y="68897"/>
                  </a:lnTo>
                  <a:lnTo>
                    <a:pt x="686104" y="70484"/>
                  </a:lnTo>
                  <a:lnTo>
                    <a:pt x="700384" y="72389"/>
                  </a:lnTo>
                  <a:lnTo>
                    <a:pt x="714982" y="74611"/>
                  </a:lnTo>
                  <a:lnTo>
                    <a:pt x="729263" y="77468"/>
                  </a:lnTo>
                  <a:lnTo>
                    <a:pt x="743226" y="80325"/>
                  </a:lnTo>
                  <a:lnTo>
                    <a:pt x="757189" y="83499"/>
                  </a:lnTo>
                  <a:lnTo>
                    <a:pt x="771152" y="86673"/>
                  </a:lnTo>
                  <a:lnTo>
                    <a:pt x="785433" y="90800"/>
                  </a:lnTo>
                  <a:lnTo>
                    <a:pt x="799079" y="94609"/>
                  </a:lnTo>
                  <a:lnTo>
                    <a:pt x="812725" y="98736"/>
                  </a:lnTo>
                  <a:lnTo>
                    <a:pt x="826053" y="103497"/>
                  </a:lnTo>
                  <a:lnTo>
                    <a:pt x="839382" y="108259"/>
                  </a:lnTo>
                  <a:lnTo>
                    <a:pt x="852710" y="113655"/>
                  </a:lnTo>
                  <a:lnTo>
                    <a:pt x="865721" y="119051"/>
                  </a:lnTo>
                  <a:lnTo>
                    <a:pt x="878733" y="125082"/>
                  </a:lnTo>
                  <a:lnTo>
                    <a:pt x="892061" y="130796"/>
                  </a:lnTo>
                  <a:lnTo>
                    <a:pt x="904755" y="137462"/>
                  </a:lnTo>
                  <a:lnTo>
                    <a:pt x="917131" y="143811"/>
                  </a:lnTo>
                  <a:lnTo>
                    <a:pt x="929508" y="150794"/>
                  </a:lnTo>
                  <a:lnTo>
                    <a:pt x="941884" y="157778"/>
                  </a:lnTo>
                  <a:lnTo>
                    <a:pt x="953944" y="165078"/>
                  </a:lnTo>
                  <a:lnTo>
                    <a:pt x="965685" y="173014"/>
                  </a:lnTo>
                  <a:lnTo>
                    <a:pt x="977427" y="180633"/>
                  </a:lnTo>
                  <a:lnTo>
                    <a:pt x="988852" y="188886"/>
                  </a:lnTo>
                  <a:lnTo>
                    <a:pt x="1000276" y="197139"/>
                  </a:lnTo>
                  <a:lnTo>
                    <a:pt x="1011383" y="206027"/>
                  </a:lnTo>
                  <a:lnTo>
                    <a:pt x="1022173" y="214598"/>
                  </a:lnTo>
                  <a:lnTo>
                    <a:pt x="1032963" y="223803"/>
                  </a:lnTo>
                  <a:lnTo>
                    <a:pt x="1043118" y="233008"/>
                  </a:lnTo>
                  <a:lnTo>
                    <a:pt x="1053590" y="242531"/>
                  </a:lnTo>
                  <a:lnTo>
                    <a:pt x="1063428" y="252054"/>
                  </a:lnTo>
                  <a:lnTo>
                    <a:pt x="1073266" y="262212"/>
                  </a:lnTo>
                  <a:lnTo>
                    <a:pt x="1083103" y="272370"/>
                  </a:lnTo>
                  <a:lnTo>
                    <a:pt x="1092306" y="282845"/>
                  </a:lnTo>
                  <a:lnTo>
                    <a:pt x="1101192" y="293320"/>
                  </a:lnTo>
                  <a:lnTo>
                    <a:pt x="1110078" y="304113"/>
                  </a:lnTo>
                  <a:lnTo>
                    <a:pt x="1118963" y="315223"/>
                  </a:lnTo>
                  <a:lnTo>
                    <a:pt x="1127214" y="326333"/>
                  </a:lnTo>
                  <a:lnTo>
                    <a:pt x="1135148" y="337760"/>
                  </a:lnTo>
                  <a:lnTo>
                    <a:pt x="1143082" y="349188"/>
                  </a:lnTo>
                  <a:lnTo>
                    <a:pt x="1151015" y="360615"/>
                  </a:lnTo>
                  <a:lnTo>
                    <a:pt x="1157997" y="372360"/>
                  </a:lnTo>
                  <a:lnTo>
                    <a:pt x="1165296" y="384423"/>
                  </a:lnTo>
                  <a:lnTo>
                    <a:pt x="1171960" y="396485"/>
                  </a:lnTo>
                  <a:lnTo>
                    <a:pt x="1178625" y="408865"/>
                  </a:lnTo>
                  <a:lnTo>
                    <a:pt x="1184971" y="421244"/>
                  </a:lnTo>
                  <a:lnTo>
                    <a:pt x="1190684" y="433624"/>
                  </a:lnTo>
                  <a:lnTo>
                    <a:pt x="1196713" y="446321"/>
                  </a:lnTo>
                  <a:lnTo>
                    <a:pt x="1201791" y="459019"/>
                  </a:lnTo>
                  <a:lnTo>
                    <a:pt x="1206868" y="471716"/>
                  </a:lnTo>
                  <a:lnTo>
                    <a:pt x="1211629" y="484730"/>
                  </a:lnTo>
                  <a:lnTo>
                    <a:pt x="1216071" y="497745"/>
                  </a:lnTo>
                  <a:lnTo>
                    <a:pt x="1220514" y="511077"/>
                  </a:lnTo>
                  <a:lnTo>
                    <a:pt x="1224322" y="524409"/>
                  </a:lnTo>
                  <a:lnTo>
                    <a:pt x="1227813" y="537741"/>
                  </a:lnTo>
                  <a:lnTo>
                    <a:pt x="1230987" y="551073"/>
                  </a:lnTo>
                  <a:lnTo>
                    <a:pt x="1234160" y="564405"/>
                  </a:lnTo>
                  <a:lnTo>
                    <a:pt x="1237016" y="578055"/>
                  </a:lnTo>
                  <a:lnTo>
                    <a:pt x="1239238" y="591704"/>
                  </a:lnTo>
                  <a:lnTo>
                    <a:pt x="1241142" y="605671"/>
                  </a:lnTo>
                  <a:lnTo>
                    <a:pt x="1243046" y="619321"/>
                  </a:lnTo>
                  <a:lnTo>
                    <a:pt x="1244633" y="632970"/>
                  </a:lnTo>
                  <a:lnTo>
                    <a:pt x="1245902" y="646620"/>
                  </a:lnTo>
                  <a:lnTo>
                    <a:pt x="1246537" y="660269"/>
                  </a:lnTo>
                  <a:lnTo>
                    <a:pt x="1247171" y="674236"/>
                  </a:lnTo>
                  <a:lnTo>
                    <a:pt x="1247489" y="688203"/>
                  </a:lnTo>
                  <a:lnTo>
                    <a:pt x="1247171" y="701852"/>
                  </a:lnTo>
                  <a:lnTo>
                    <a:pt x="1246854" y="715819"/>
                  </a:lnTo>
                  <a:lnTo>
                    <a:pt x="1246219" y="729469"/>
                  </a:lnTo>
                  <a:lnTo>
                    <a:pt x="1245267" y="743118"/>
                  </a:lnTo>
                  <a:lnTo>
                    <a:pt x="1243998" y="756768"/>
                  </a:lnTo>
                  <a:lnTo>
                    <a:pt x="1242094" y="771052"/>
                  </a:lnTo>
                  <a:lnTo>
                    <a:pt x="1240190" y="784702"/>
                  </a:lnTo>
                  <a:lnTo>
                    <a:pt x="1237968" y="798034"/>
                  </a:lnTo>
                  <a:lnTo>
                    <a:pt x="1235747" y="811683"/>
                  </a:lnTo>
                  <a:lnTo>
                    <a:pt x="1232891" y="825333"/>
                  </a:lnTo>
                  <a:lnTo>
                    <a:pt x="1229400" y="838665"/>
                  </a:lnTo>
                  <a:lnTo>
                    <a:pt x="1226226" y="852314"/>
                  </a:lnTo>
                  <a:lnTo>
                    <a:pt x="1222418" y="865646"/>
                  </a:lnTo>
                  <a:lnTo>
                    <a:pt x="1218293" y="878661"/>
                  </a:lnTo>
                  <a:lnTo>
                    <a:pt x="1214167" y="891993"/>
                  </a:lnTo>
                  <a:lnTo>
                    <a:pt x="1209407" y="905008"/>
                  </a:lnTo>
                  <a:lnTo>
                    <a:pt x="1204330" y="918022"/>
                  </a:lnTo>
                  <a:lnTo>
                    <a:pt x="1199252" y="930720"/>
                  </a:lnTo>
                  <a:lnTo>
                    <a:pt x="1193540" y="943417"/>
                  </a:lnTo>
                  <a:lnTo>
                    <a:pt x="1187828" y="956114"/>
                  </a:lnTo>
                  <a:lnTo>
                    <a:pt x="1181481" y="968811"/>
                  </a:lnTo>
                  <a:lnTo>
                    <a:pt x="1175451" y="981191"/>
                  </a:lnTo>
                  <a:lnTo>
                    <a:pt x="1168469" y="993253"/>
                  </a:lnTo>
                  <a:lnTo>
                    <a:pt x="1167094" y="996004"/>
                  </a:lnTo>
                  <a:lnTo>
                    <a:pt x="1166565" y="996745"/>
                  </a:lnTo>
                  <a:lnTo>
                    <a:pt x="1166883" y="996428"/>
                  </a:lnTo>
                  <a:lnTo>
                    <a:pt x="1167094" y="996004"/>
                  </a:lnTo>
                  <a:lnTo>
                    <a:pt x="1168152" y="994523"/>
                  </a:lnTo>
                  <a:lnTo>
                    <a:pt x="1169422" y="992936"/>
                  </a:lnTo>
                  <a:lnTo>
                    <a:pt x="1167517" y="995899"/>
                  </a:lnTo>
                  <a:lnTo>
                    <a:pt x="1167517" y="995793"/>
                  </a:lnTo>
                  <a:lnTo>
                    <a:pt x="1167200" y="996110"/>
                  </a:lnTo>
                  <a:lnTo>
                    <a:pt x="1166756" y="996872"/>
                  </a:lnTo>
                  <a:lnTo>
                    <a:pt x="1166565" y="997062"/>
                  </a:lnTo>
                  <a:lnTo>
                    <a:pt x="1166089" y="998015"/>
                  </a:lnTo>
                  <a:lnTo>
                    <a:pt x="1164979" y="999919"/>
                  </a:lnTo>
                  <a:lnTo>
                    <a:pt x="1164979" y="1000078"/>
                  </a:lnTo>
                  <a:lnTo>
                    <a:pt x="1164767" y="1000448"/>
                  </a:lnTo>
                  <a:lnTo>
                    <a:pt x="1164344" y="1000872"/>
                  </a:lnTo>
                  <a:lnTo>
                    <a:pt x="1161488" y="1007220"/>
                  </a:lnTo>
                  <a:lnTo>
                    <a:pt x="1155141" y="1019282"/>
                  </a:lnTo>
                  <a:lnTo>
                    <a:pt x="1148159" y="1031345"/>
                  </a:lnTo>
                  <a:lnTo>
                    <a:pt x="1141495" y="1043407"/>
                  </a:lnTo>
                  <a:lnTo>
                    <a:pt x="1133879" y="1055152"/>
                  </a:lnTo>
                  <a:lnTo>
                    <a:pt x="1126262" y="1066897"/>
                  </a:lnTo>
                  <a:lnTo>
                    <a:pt x="1118329" y="1078959"/>
                  </a:lnTo>
                  <a:lnTo>
                    <a:pt x="1109760" y="1090704"/>
                  </a:lnTo>
                  <a:lnTo>
                    <a:pt x="1093258" y="1114194"/>
                  </a:lnTo>
                  <a:lnTo>
                    <a:pt x="1076439" y="1138319"/>
                  </a:lnTo>
                  <a:lnTo>
                    <a:pt x="1068188" y="1150698"/>
                  </a:lnTo>
                  <a:lnTo>
                    <a:pt x="1059937" y="1163396"/>
                  </a:lnTo>
                  <a:lnTo>
                    <a:pt x="1052003" y="1175775"/>
                  </a:lnTo>
                  <a:lnTo>
                    <a:pt x="1044704" y="1188790"/>
                  </a:lnTo>
                  <a:lnTo>
                    <a:pt x="1037088" y="1201805"/>
                  </a:lnTo>
                  <a:lnTo>
                    <a:pt x="1029789" y="1214819"/>
                  </a:lnTo>
                  <a:lnTo>
                    <a:pt x="1023125" y="1228786"/>
                  </a:lnTo>
                  <a:lnTo>
                    <a:pt x="1016461" y="1242118"/>
                  </a:lnTo>
                  <a:lnTo>
                    <a:pt x="1010748" y="1256085"/>
                  </a:lnTo>
                  <a:lnTo>
                    <a:pt x="1005036" y="1269735"/>
                  </a:lnTo>
                  <a:lnTo>
                    <a:pt x="999959" y="1284019"/>
                  </a:lnTo>
                  <a:lnTo>
                    <a:pt x="995199" y="1298621"/>
                  </a:lnTo>
                  <a:lnTo>
                    <a:pt x="991073" y="1312905"/>
                  </a:lnTo>
                  <a:lnTo>
                    <a:pt x="987265" y="1327189"/>
                  </a:lnTo>
                  <a:lnTo>
                    <a:pt x="983774" y="1341791"/>
                  </a:lnTo>
                  <a:lnTo>
                    <a:pt x="980918" y="1356393"/>
                  </a:lnTo>
                  <a:lnTo>
                    <a:pt x="978379" y="1370995"/>
                  </a:lnTo>
                  <a:lnTo>
                    <a:pt x="976475" y="1385597"/>
                  </a:lnTo>
                  <a:lnTo>
                    <a:pt x="974888" y="1400198"/>
                  </a:lnTo>
                  <a:lnTo>
                    <a:pt x="973619" y="1415118"/>
                  </a:lnTo>
                  <a:lnTo>
                    <a:pt x="972350" y="1430037"/>
                  </a:lnTo>
                  <a:lnTo>
                    <a:pt x="972032" y="1444639"/>
                  </a:lnTo>
                  <a:lnTo>
                    <a:pt x="971715" y="1459240"/>
                  </a:lnTo>
                  <a:lnTo>
                    <a:pt x="972032" y="1474160"/>
                  </a:lnTo>
                  <a:lnTo>
                    <a:pt x="972667" y="1488761"/>
                  </a:lnTo>
                  <a:lnTo>
                    <a:pt x="973619" y="1503363"/>
                  </a:lnTo>
                  <a:lnTo>
                    <a:pt x="975523" y="1488761"/>
                  </a:lnTo>
                  <a:lnTo>
                    <a:pt x="977110" y="1474477"/>
                  </a:lnTo>
                  <a:lnTo>
                    <a:pt x="979331" y="1459875"/>
                  </a:lnTo>
                  <a:lnTo>
                    <a:pt x="981553" y="1445591"/>
                  </a:lnTo>
                  <a:lnTo>
                    <a:pt x="984091" y="1431306"/>
                  </a:lnTo>
                  <a:lnTo>
                    <a:pt x="987265" y="1417022"/>
                  </a:lnTo>
                  <a:lnTo>
                    <a:pt x="990438" y="1402738"/>
                  </a:lnTo>
                  <a:lnTo>
                    <a:pt x="993929" y="1389088"/>
                  </a:lnTo>
                  <a:lnTo>
                    <a:pt x="997737" y="1375121"/>
                  </a:lnTo>
                  <a:lnTo>
                    <a:pt x="1001863" y="1361472"/>
                  </a:lnTo>
                  <a:lnTo>
                    <a:pt x="1005988" y="1347822"/>
                  </a:lnTo>
                  <a:lnTo>
                    <a:pt x="1011066" y="1334490"/>
                  </a:lnTo>
                  <a:lnTo>
                    <a:pt x="1016143" y="1321476"/>
                  </a:lnTo>
                  <a:lnTo>
                    <a:pt x="1021856" y="1308144"/>
                  </a:lnTo>
                  <a:lnTo>
                    <a:pt x="1027568" y="1295129"/>
                  </a:lnTo>
                  <a:lnTo>
                    <a:pt x="1033915" y="1282432"/>
                  </a:lnTo>
                  <a:lnTo>
                    <a:pt x="1040262" y="1269735"/>
                  </a:lnTo>
                  <a:lnTo>
                    <a:pt x="1047243" y="1257672"/>
                  </a:lnTo>
                  <a:lnTo>
                    <a:pt x="1054225" y="1245293"/>
                  </a:lnTo>
                  <a:lnTo>
                    <a:pt x="1061841" y="1233548"/>
                  </a:lnTo>
                  <a:lnTo>
                    <a:pt x="1069775" y="1221803"/>
                  </a:lnTo>
                  <a:lnTo>
                    <a:pt x="1077391" y="1210058"/>
                  </a:lnTo>
                  <a:lnTo>
                    <a:pt x="1085959" y="1198630"/>
                  </a:lnTo>
                  <a:lnTo>
                    <a:pt x="1094528" y="1187203"/>
                  </a:lnTo>
                  <a:lnTo>
                    <a:pt x="1111982" y="1164665"/>
                  </a:lnTo>
                  <a:lnTo>
                    <a:pt x="1130071" y="1142128"/>
                  </a:lnTo>
                  <a:lnTo>
                    <a:pt x="1148477" y="1119273"/>
                  </a:lnTo>
                  <a:lnTo>
                    <a:pt x="1166883" y="1096100"/>
                  </a:lnTo>
                  <a:lnTo>
                    <a:pt x="1175768" y="1084038"/>
                  </a:lnTo>
                  <a:lnTo>
                    <a:pt x="1184971" y="1071658"/>
                  </a:lnTo>
                  <a:lnTo>
                    <a:pt x="1193222" y="1059279"/>
                  </a:lnTo>
                  <a:lnTo>
                    <a:pt x="1201473" y="1046264"/>
                  </a:lnTo>
                  <a:lnTo>
                    <a:pt x="1205599" y="1039915"/>
                  </a:lnTo>
                  <a:lnTo>
                    <a:pt x="1209724" y="1032932"/>
                  </a:lnTo>
                  <a:lnTo>
                    <a:pt x="1212263" y="1027853"/>
                  </a:lnTo>
                  <a:lnTo>
                    <a:pt x="1213215" y="1026583"/>
                  </a:lnTo>
                  <a:lnTo>
                    <a:pt x="1213850" y="1025314"/>
                  </a:lnTo>
                  <a:lnTo>
                    <a:pt x="1213215" y="1025948"/>
                  </a:lnTo>
                  <a:lnTo>
                    <a:pt x="1213850" y="1024679"/>
                  </a:lnTo>
                  <a:lnTo>
                    <a:pt x="1213850" y="1025313"/>
                  </a:lnTo>
                  <a:lnTo>
                    <a:pt x="1214167" y="1024679"/>
                  </a:lnTo>
                  <a:lnTo>
                    <a:pt x="1214802" y="1023409"/>
                  </a:lnTo>
                  <a:lnTo>
                    <a:pt x="1216071" y="1021504"/>
                  </a:lnTo>
                  <a:lnTo>
                    <a:pt x="1224005" y="1008490"/>
                  </a:lnTo>
                  <a:lnTo>
                    <a:pt x="1231939" y="995475"/>
                  </a:lnTo>
                  <a:lnTo>
                    <a:pt x="1238920" y="982143"/>
                  </a:lnTo>
                  <a:lnTo>
                    <a:pt x="1245902" y="968176"/>
                  </a:lnTo>
                  <a:lnTo>
                    <a:pt x="1252566" y="954527"/>
                  </a:lnTo>
                  <a:lnTo>
                    <a:pt x="1258913" y="940560"/>
                  </a:lnTo>
                  <a:lnTo>
                    <a:pt x="1264625" y="926593"/>
                  </a:lnTo>
                  <a:lnTo>
                    <a:pt x="1270338" y="912626"/>
                  </a:lnTo>
                  <a:lnTo>
                    <a:pt x="1275732" y="898342"/>
                  </a:lnTo>
                  <a:lnTo>
                    <a:pt x="1280810" y="883422"/>
                  </a:lnTo>
                  <a:lnTo>
                    <a:pt x="1285253" y="869138"/>
                  </a:lnTo>
                  <a:lnTo>
                    <a:pt x="1289378" y="854219"/>
                  </a:lnTo>
                  <a:lnTo>
                    <a:pt x="1293186" y="839300"/>
                  </a:lnTo>
                  <a:lnTo>
                    <a:pt x="1296677" y="824380"/>
                  </a:lnTo>
                  <a:lnTo>
                    <a:pt x="1299533" y="809461"/>
                  </a:lnTo>
                  <a:lnTo>
                    <a:pt x="1302707" y="794542"/>
                  </a:lnTo>
                  <a:lnTo>
                    <a:pt x="1304928" y="779305"/>
                  </a:lnTo>
                  <a:lnTo>
                    <a:pt x="1306832" y="764069"/>
                  </a:lnTo>
                  <a:lnTo>
                    <a:pt x="1308419" y="749150"/>
                  </a:lnTo>
                  <a:lnTo>
                    <a:pt x="1309688" y="733596"/>
                  </a:lnTo>
                  <a:lnTo>
                    <a:pt x="1310640" y="718359"/>
                  </a:lnTo>
                  <a:lnTo>
                    <a:pt x="1311275" y="703122"/>
                  </a:lnTo>
                  <a:lnTo>
                    <a:pt x="1311275" y="687886"/>
                  </a:lnTo>
                  <a:lnTo>
                    <a:pt x="1311275" y="672331"/>
                  </a:lnTo>
                  <a:lnTo>
                    <a:pt x="1310640" y="657412"/>
                  </a:lnTo>
                  <a:lnTo>
                    <a:pt x="1309688" y="642176"/>
                  </a:lnTo>
                  <a:lnTo>
                    <a:pt x="1308419" y="626622"/>
                  </a:lnTo>
                  <a:lnTo>
                    <a:pt x="1306832" y="611385"/>
                  </a:lnTo>
                  <a:lnTo>
                    <a:pt x="1304928" y="596466"/>
                  </a:lnTo>
                  <a:lnTo>
                    <a:pt x="1302707" y="580912"/>
                  </a:lnTo>
                  <a:lnTo>
                    <a:pt x="1299533" y="565992"/>
                  </a:lnTo>
                  <a:lnTo>
                    <a:pt x="1296677" y="551073"/>
                  </a:lnTo>
                  <a:lnTo>
                    <a:pt x="1293186" y="536154"/>
                  </a:lnTo>
                  <a:lnTo>
                    <a:pt x="1289061" y="521235"/>
                  </a:lnTo>
                  <a:lnTo>
                    <a:pt x="1284935" y="506633"/>
                  </a:lnTo>
                  <a:lnTo>
                    <a:pt x="1280493" y="492031"/>
                  </a:lnTo>
                  <a:lnTo>
                    <a:pt x="1275415" y="477747"/>
                  </a:lnTo>
                  <a:lnTo>
                    <a:pt x="1270338" y="463145"/>
                  </a:lnTo>
                  <a:lnTo>
                    <a:pt x="1264625" y="448861"/>
                  </a:lnTo>
                  <a:lnTo>
                    <a:pt x="1258913" y="434894"/>
                  </a:lnTo>
                  <a:lnTo>
                    <a:pt x="1252249" y="420927"/>
                  </a:lnTo>
                  <a:lnTo>
                    <a:pt x="1245902" y="407278"/>
                  </a:lnTo>
                  <a:lnTo>
                    <a:pt x="1238603" y="393628"/>
                  </a:lnTo>
                  <a:lnTo>
                    <a:pt x="1231304" y="379979"/>
                  </a:lnTo>
                  <a:lnTo>
                    <a:pt x="1224005" y="366646"/>
                  </a:lnTo>
                  <a:lnTo>
                    <a:pt x="1215754" y="353632"/>
                  </a:lnTo>
                  <a:lnTo>
                    <a:pt x="1207503" y="340935"/>
                  </a:lnTo>
                  <a:lnTo>
                    <a:pt x="1199252" y="328237"/>
                  </a:lnTo>
                  <a:lnTo>
                    <a:pt x="1190366" y="315858"/>
                  </a:lnTo>
                  <a:lnTo>
                    <a:pt x="1181163" y="303795"/>
                  </a:lnTo>
                  <a:lnTo>
                    <a:pt x="1171643" y="291733"/>
                  </a:lnTo>
                  <a:lnTo>
                    <a:pt x="1162123" y="280306"/>
                  </a:lnTo>
                  <a:lnTo>
                    <a:pt x="1151967" y="268561"/>
                  </a:lnTo>
                  <a:lnTo>
                    <a:pt x="1141812" y="257451"/>
                  </a:lnTo>
                  <a:lnTo>
                    <a:pt x="1131023" y="246658"/>
                  </a:lnTo>
                  <a:lnTo>
                    <a:pt x="1120233" y="235865"/>
                  </a:lnTo>
                  <a:lnTo>
                    <a:pt x="1109126" y="225390"/>
                  </a:lnTo>
                  <a:lnTo>
                    <a:pt x="1097701" y="215232"/>
                  </a:lnTo>
                  <a:lnTo>
                    <a:pt x="1086277" y="205709"/>
                  </a:lnTo>
                  <a:lnTo>
                    <a:pt x="1074535" y="196187"/>
                  </a:lnTo>
                  <a:lnTo>
                    <a:pt x="1062476" y="186664"/>
                  </a:lnTo>
                  <a:lnTo>
                    <a:pt x="1050417" y="177776"/>
                  </a:lnTo>
                  <a:lnTo>
                    <a:pt x="1038040" y="168888"/>
                  </a:lnTo>
                  <a:lnTo>
                    <a:pt x="1025664" y="160952"/>
                  </a:lnTo>
                  <a:lnTo>
                    <a:pt x="1012653" y="152699"/>
                  </a:lnTo>
                  <a:lnTo>
                    <a:pt x="999959" y="145080"/>
                  </a:lnTo>
                  <a:lnTo>
                    <a:pt x="986630" y="137779"/>
                  </a:lnTo>
                  <a:lnTo>
                    <a:pt x="973619" y="130479"/>
                  </a:lnTo>
                  <a:lnTo>
                    <a:pt x="959656" y="124130"/>
                  </a:lnTo>
                  <a:lnTo>
                    <a:pt x="946327" y="117464"/>
                  </a:lnTo>
                  <a:lnTo>
                    <a:pt x="932364" y="111750"/>
                  </a:lnTo>
                  <a:lnTo>
                    <a:pt x="918718" y="105719"/>
                  </a:lnTo>
                  <a:lnTo>
                    <a:pt x="904755" y="100640"/>
                  </a:lnTo>
                  <a:lnTo>
                    <a:pt x="890474" y="95561"/>
                  </a:lnTo>
                  <a:lnTo>
                    <a:pt x="876194" y="91117"/>
                  </a:lnTo>
                  <a:lnTo>
                    <a:pt x="861913" y="86673"/>
                  </a:lnTo>
                  <a:lnTo>
                    <a:pt x="847633" y="82864"/>
                  </a:lnTo>
                  <a:lnTo>
                    <a:pt x="833352" y="79690"/>
                  </a:lnTo>
                  <a:lnTo>
                    <a:pt x="818437" y="76516"/>
                  </a:lnTo>
                  <a:lnTo>
                    <a:pt x="803839" y="73659"/>
                  </a:lnTo>
                  <a:lnTo>
                    <a:pt x="789241" y="71437"/>
                  </a:lnTo>
                  <a:lnTo>
                    <a:pt x="774643" y="69215"/>
                  </a:lnTo>
                  <a:lnTo>
                    <a:pt x="759728" y="67627"/>
                  </a:lnTo>
                  <a:lnTo>
                    <a:pt x="745130" y="66675"/>
                  </a:lnTo>
                  <a:lnTo>
                    <a:pt x="730532" y="65723"/>
                  </a:lnTo>
                  <a:lnTo>
                    <a:pt x="715934" y="65405"/>
                  </a:lnTo>
                  <a:lnTo>
                    <a:pt x="701019" y="65088"/>
                  </a:lnTo>
                  <a:close/>
                  <a:moveTo>
                    <a:pt x="679609" y="0"/>
                  </a:moveTo>
                  <a:lnTo>
                    <a:pt x="696766" y="318"/>
                  </a:lnTo>
                  <a:lnTo>
                    <a:pt x="714241" y="953"/>
                  </a:lnTo>
                  <a:lnTo>
                    <a:pt x="731715" y="2223"/>
                  </a:lnTo>
                  <a:lnTo>
                    <a:pt x="748555" y="3493"/>
                  </a:lnTo>
                  <a:lnTo>
                    <a:pt x="766030" y="5399"/>
                  </a:lnTo>
                  <a:lnTo>
                    <a:pt x="782551" y="7939"/>
                  </a:lnTo>
                  <a:lnTo>
                    <a:pt x="799708" y="10797"/>
                  </a:lnTo>
                  <a:lnTo>
                    <a:pt x="816230" y="13973"/>
                  </a:lnTo>
                  <a:lnTo>
                    <a:pt x="833069" y="17784"/>
                  </a:lnTo>
                  <a:lnTo>
                    <a:pt x="849273" y="21594"/>
                  </a:lnTo>
                  <a:lnTo>
                    <a:pt x="865159" y="25723"/>
                  </a:lnTo>
                  <a:lnTo>
                    <a:pt x="881363" y="30804"/>
                  </a:lnTo>
                  <a:lnTo>
                    <a:pt x="897249" y="35885"/>
                  </a:lnTo>
                  <a:lnTo>
                    <a:pt x="912817" y="41601"/>
                  </a:lnTo>
                  <a:lnTo>
                    <a:pt x="928704" y="47317"/>
                  </a:lnTo>
                  <a:lnTo>
                    <a:pt x="943954" y="53668"/>
                  </a:lnTo>
                  <a:lnTo>
                    <a:pt x="958887" y="60019"/>
                  </a:lnTo>
                  <a:lnTo>
                    <a:pt x="974138" y="67323"/>
                  </a:lnTo>
                  <a:lnTo>
                    <a:pt x="988753" y="74310"/>
                  </a:lnTo>
                  <a:lnTo>
                    <a:pt x="1003051" y="82249"/>
                  </a:lnTo>
                  <a:lnTo>
                    <a:pt x="1017348" y="90188"/>
                  </a:lnTo>
                  <a:lnTo>
                    <a:pt x="1031646" y="98444"/>
                  </a:lnTo>
                  <a:lnTo>
                    <a:pt x="1045626" y="107019"/>
                  </a:lnTo>
                  <a:lnTo>
                    <a:pt x="1059288" y="116228"/>
                  </a:lnTo>
                  <a:lnTo>
                    <a:pt x="1072632" y="125437"/>
                  </a:lnTo>
                  <a:lnTo>
                    <a:pt x="1085976" y="135282"/>
                  </a:lnTo>
                  <a:lnTo>
                    <a:pt x="1098685" y="144808"/>
                  </a:lnTo>
                  <a:lnTo>
                    <a:pt x="1111394" y="155288"/>
                  </a:lnTo>
                  <a:lnTo>
                    <a:pt x="1123785" y="165768"/>
                  </a:lnTo>
                  <a:lnTo>
                    <a:pt x="1136177" y="176565"/>
                  </a:lnTo>
                  <a:lnTo>
                    <a:pt x="1147932" y="187679"/>
                  </a:lnTo>
                  <a:lnTo>
                    <a:pt x="1159688" y="199112"/>
                  </a:lnTo>
                  <a:lnTo>
                    <a:pt x="1171126" y="210861"/>
                  </a:lnTo>
                  <a:lnTo>
                    <a:pt x="1182246" y="222611"/>
                  </a:lnTo>
                  <a:lnTo>
                    <a:pt x="1193049" y="234996"/>
                  </a:lnTo>
                  <a:lnTo>
                    <a:pt x="1203534" y="247381"/>
                  </a:lnTo>
                  <a:lnTo>
                    <a:pt x="1214019" y="260084"/>
                  </a:lnTo>
                  <a:lnTo>
                    <a:pt x="1223868" y="272786"/>
                  </a:lnTo>
                  <a:lnTo>
                    <a:pt x="1233717" y="286124"/>
                  </a:lnTo>
                  <a:lnTo>
                    <a:pt x="1242614" y="299779"/>
                  </a:lnTo>
                  <a:lnTo>
                    <a:pt x="1251828" y="313434"/>
                  </a:lnTo>
                  <a:lnTo>
                    <a:pt x="1260406" y="327089"/>
                  </a:lnTo>
                  <a:lnTo>
                    <a:pt x="1268985" y="341380"/>
                  </a:lnTo>
                  <a:lnTo>
                    <a:pt x="1276610" y="355670"/>
                  </a:lnTo>
                  <a:lnTo>
                    <a:pt x="1284553" y="370278"/>
                  </a:lnTo>
                  <a:lnTo>
                    <a:pt x="1291861" y="384886"/>
                  </a:lnTo>
                  <a:lnTo>
                    <a:pt x="1298851" y="399811"/>
                  </a:lnTo>
                  <a:lnTo>
                    <a:pt x="1305523" y="414737"/>
                  </a:lnTo>
                  <a:lnTo>
                    <a:pt x="1311560" y="430297"/>
                  </a:lnTo>
                  <a:lnTo>
                    <a:pt x="1317596" y="445858"/>
                  </a:lnTo>
                  <a:lnTo>
                    <a:pt x="1322998" y="461418"/>
                  </a:lnTo>
                  <a:lnTo>
                    <a:pt x="1328399" y="477614"/>
                  </a:lnTo>
                  <a:lnTo>
                    <a:pt x="1333165" y="493492"/>
                  </a:lnTo>
                  <a:lnTo>
                    <a:pt x="1337295" y="509370"/>
                  </a:lnTo>
                  <a:lnTo>
                    <a:pt x="1341425" y="525883"/>
                  </a:lnTo>
                  <a:lnTo>
                    <a:pt x="1344920" y="542397"/>
                  </a:lnTo>
                  <a:lnTo>
                    <a:pt x="1348098" y="559227"/>
                  </a:lnTo>
                  <a:lnTo>
                    <a:pt x="1351275" y="576058"/>
                  </a:lnTo>
                  <a:lnTo>
                    <a:pt x="1353499" y="592571"/>
                  </a:lnTo>
                  <a:lnTo>
                    <a:pt x="1355405" y="610037"/>
                  </a:lnTo>
                  <a:lnTo>
                    <a:pt x="1356676" y="626868"/>
                  </a:lnTo>
                  <a:lnTo>
                    <a:pt x="1357947" y="644334"/>
                  </a:lnTo>
                  <a:lnTo>
                    <a:pt x="1358582" y="661800"/>
                  </a:lnTo>
                  <a:lnTo>
                    <a:pt x="1358900" y="679266"/>
                  </a:lnTo>
                  <a:lnTo>
                    <a:pt x="1358582" y="691333"/>
                  </a:lnTo>
                  <a:lnTo>
                    <a:pt x="1358265" y="703401"/>
                  </a:lnTo>
                  <a:lnTo>
                    <a:pt x="1357947" y="715151"/>
                  </a:lnTo>
                  <a:lnTo>
                    <a:pt x="1356994" y="726900"/>
                  </a:lnTo>
                  <a:lnTo>
                    <a:pt x="1356358" y="738968"/>
                  </a:lnTo>
                  <a:lnTo>
                    <a:pt x="1355088" y="750718"/>
                  </a:lnTo>
                  <a:lnTo>
                    <a:pt x="1353817" y="762150"/>
                  </a:lnTo>
                  <a:lnTo>
                    <a:pt x="1352546" y="773900"/>
                  </a:lnTo>
                  <a:lnTo>
                    <a:pt x="1350639" y="785332"/>
                  </a:lnTo>
                  <a:lnTo>
                    <a:pt x="1348415" y="796764"/>
                  </a:lnTo>
                  <a:lnTo>
                    <a:pt x="1346509" y="808196"/>
                  </a:lnTo>
                  <a:lnTo>
                    <a:pt x="1344285" y="819629"/>
                  </a:lnTo>
                  <a:lnTo>
                    <a:pt x="1342061" y="831061"/>
                  </a:lnTo>
                  <a:lnTo>
                    <a:pt x="1339201" y="842175"/>
                  </a:lnTo>
                  <a:lnTo>
                    <a:pt x="1336342" y="853290"/>
                  </a:lnTo>
                  <a:lnTo>
                    <a:pt x="1333165" y="864405"/>
                  </a:lnTo>
                  <a:lnTo>
                    <a:pt x="1326810" y="885999"/>
                  </a:lnTo>
                  <a:lnTo>
                    <a:pt x="1319503" y="907593"/>
                  </a:lnTo>
                  <a:lnTo>
                    <a:pt x="1311242" y="928870"/>
                  </a:lnTo>
                  <a:lnTo>
                    <a:pt x="1302981" y="949829"/>
                  </a:lnTo>
                  <a:lnTo>
                    <a:pt x="1293449" y="970471"/>
                  </a:lnTo>
                  <a:lnTo>
                    <a:pt x="1283282" y="990477"/>
                  </a:lnTo>
                  <a:lnTo>
                    <a:pt x="1272797" y="1010484"/>
                  </a:lnTo>
                  <a:lnTo>
                    <a:pt x="1261359" y="1029855"/>
                  </a:lnTo>
                  <a:lnTo>
                    <a:pt x="1261359" y="1030172"/>
                  </a:lnTo>
                  <a:lnTo>
                    <a:pt x="1261042" y="1030490"/>
                  </a:lnTo>
                  <a:lnTo>
                    <a:pt x="1261042" y="1030808"/>
                  </a:lnTo>
                  <a:lnTo>
                    <a:pt x="1260724" y="1031443"/>
                  </a:lnTo>
                  <a:lnTo>
                    <a:pt x="1253099" y="1045098"/>
                  </a:lnTo>
                  <a:lnTo>
                    <a:pt x="1245791" y="1058753"/>
                  </a:lnTo>
                  <a:lnTo>
                    <a:pt x="1237530" y="1071773"/>
                  </a:lnTo>
                  <a:lnTo>
                    <a:pt x="1229269" y="1084476"/>
                  </a:lnTo>
                  <a:lnTo>
                    <a:pt x="1220691" y="1097178"/>
                  </a:lnTo>
                  <a:lnTo>
                    <a:pt x="1212112" y="1109563"/>
                  </a:lnTo>
                  <a:lnTo>
                    <a:pt x="1194002" y="1134333"/>
                  </a:lnTo>
                  <a:lnTo>
                    <a:pt x="1175892" y="1158785"/>
                  </a:lnTo>
                  <a:lnTo>
                    <a:pt x="1157146" y="1183873"/>
                  </a:lnTo>
                  <a:lnTo>
                    <a:pt x="1147932" y="1196575"/>
                  </a:lnTo>
                  <a:lnTo>
                    <a:pt x="1139354" y="1209913"/>
                  </a:lnTo>
                  <a:lnTo>
                    <a:pt x="1130458" y="1223250"/>
                  </a:lnTo>
                  <a:lnTo>
                    <a:pt x="1121561" y="1236906"/>
                  </a:lnTo>
                  <a:lnTo>
                    <a:pt x="1112983" y="1251513"/>
                  </a:lnTo>
                  <a:lnTo>
                    <a:pt x="1105040" y="1266439"/>
                  </a:lnTo>
                  <a:lnTo>
                    <a:pt x="1097097" y="1281682"/>
                  </a:lnTo>
                  <a:lnTo>
                    <a:pt x="1089153" y="1297560"/>
                  </a:lnTo>
                  <a:lnTo>
                    <a:pt x="1082164" y="1314391"/>
                  </a:lnTo>
                  <a:lnTo>
                    <a:pt x="1075174" y="1331857"/>
                  </a:lnTo>
                  <a:lnTo>
                    <a:pt x="1068819" y="1350275"/>
                  </a:lnTo>
                  <a:lnTo>
                    <a:pt x="1062783" y="1369329"/>
                  </a:lnTo>
                  <a:lnTo>
                    <a:pt x="1057699" y="1389336"/>
                  </a:lnTo>
                  <a:lnTo>
                    <a:pt x="1054839" y="1399815"/>
                  </a:lnTo>
                  <a:lnTo>
                    <a:pt x="1052615" y="1410295"/>
                  </a:lnTo>
                  <a:lnTo>
                    <a:pt x="1050391" y="1421092"/>
                  </a:lnTo>
                  <a:lnTo>
                    <a:pt x="1048485" y="1432524"/>
                  </a:lnTo>
                  <a:lnTo>
                    <a:pt x="1046579" y="1443956"/>
                  </a:lnTo>
                  <a:lnTo>
                    <a:pt x="1044672" y="1455706"/>
                  </a:lnTo>
                  <a:lnTo>
                    <a:pt x="1042766" y="1467456"/>
                  </a:lnTo>
                  <a:lnTo>
                    <a:pt x="1041495" y="1479841"/>
                  </a:lnTo>
                  <a:lnTo>
                    <a:pt x="1040224" y="1492543"/>
                  </a:lnTo>
                  <a:lnTo>
                    <a:pt x="1039271" y="1505246"/>
                  </a:lnTo>
                  <a:lnTo>
                    <a:pt x="1038636" y="1518583"/>
                  </a:lnTo>
                  <a:lnTo>
                    <a:pt x="1037682" y="1531921"/>
                  </a:lnTo>
                  <a:lnTo>
                    <a:pt x="1037365" y="1546211"/>
                  </a:lnTo>
                  <a:lnTo>
                    <a:pt x="1037047" y="1560184"/>
                  </a:lnTo>
                  <a:lnTo>
                    <a:pt x="1036729" y="1565583"/>
                  </a:lnTo>
                  <a:lnTo>
                    <a:pt x="1035776" y="1571299"/>
                  </a:lnTo>
                  <a:lnTo>
                    <a:pt x="1034505" y="1576697"/>
                  </a:lnTo>
                  <a:lnTo>
                    <a:pt x="1032599" y="1582096"/>
                  </a:lnTo>
                  <a:lnTo>
                    <a:pt x="1030057" y="1586542"/>
                  </a:lnTo>
                  <a:lnTo>
                    <a:pt x="1027198" y="1591305"/>
                  </a:lnTo>
                  <a:lnTo>
                    <a:pt x="1024020" y="1595751"/>
                  </a:lnTo>
                  <a:lnTo>
                    <a:pt x="1020208" y="1599562"/>
                  </a:lnTo>
                  <a:lnTo>
                    <a:pt x="1016395" y="1603055"/>
                  </a:lnTo>
                  <a:lnTo>
                    <a:pt x="1012265" y="1606548"/>
                  </a:lnTo>
                  <a:lnTo>
                    <a:pt x="1007499" y="1609089"/>
                  </a:lnTo>
                  <a:lnTo>
                    <a:pt x="1002733" y="1611629"/>
                  </a:lnTo>
                  <a:lnTo>
                    <a:pt x="997649" y="1613217"/>
                  </a:lnTo>
                  <a:lnTo>
                    <a:pt x="992248" y="1614805"/>
                  </a:lnTo>
                  <a:lnTo>
                    <a:pt x="986847" y="1615758"/>
                  </a:lnTo>
                  <a:lnTo>
                    <a:pt x="980810" y="1616075"/>
                  </a:lnTo>
                  <a:lnTo>
                    <a:pt x="679609" y="1616075"/>
                  </a:lnTo>
                  <a:lnTo>
                    <a:pt x="377772" y="1616075"/>
                  </a:lnTo>
                  <a:lnTo>
                    <a:pt x="371736" y="1615758"/>
                  </a:lnTo>
                  <a:lnTo>
                    <a:pt x="366334" y="1614805"/>
                  </a:lnTo>
                  <a:lnTo>
                    <a:pt x="360933" y="1613217"/>
                  </a:lnTo>
                  <a:lnTo>
                    <a:pt x="355850" y="1611629"/>
                  </a:lnTo>
                  <a:lnTo>
                    <a:pt x="351084" y="1609089"/>
                  </a:lnTo>
                  <a:lnTo>
                    <a:pt x="346318" y="1606548"/>
                  </a:lnTo>
                  <a:lnTo>
                    <a:pt x="342187" y="1603055"/>
                  </a:lnTo>
                  <a:lnTo>
                    <a:pt x="338057" y="1599562"/>
                  </a:lnTo>
                  <a:lnTo>
                    <a:pt x="334562" y="1595751"/>
                  </a:lnTo>
                  <a:lnTo>
                    <a:pt x="331385" y="1591305"/>
                  </a:lnTo>
                  <a:lnTo>
                    <a:pt x="328525" y="1586859"/>
                  </a:lnTo>
                  <a:lnTo>
                    <a:pt x="325984" y="1582096"/>
                  </a:lnTo>
                  <a:lnTo>
                    <a:pt x="324077" y="1576697"/>
                  </a:lnTo>
                  <a:lnTo>
                    <a:pt x="322806" y="1571616"/>
                  </a:lnTo>
                  <a:lnTo>
                    <a:pt x="321853" y="1565900"/>
                  </a:lnTo>
                  <a:lnTo>
                    <a:pt x="321535" y="1560184"/>
                  </a:lnTo>
                  <a:lnTo>
                    <a:pt x="321218" y="1546211"/>
                  </a:lnTo>
                  <a:lnTo>
                    <a:pt x="320900" y="1531921"/>
                  </a:lnTo>
                  <a:lnTo>
                    <a:pt x="320265" y="1518583"/>
                  </a:lnTo>
                  <a:lnTo>
                    <a:pt x="319311" y="1505246"/>
                  </a:lnTo>
                  <a:lnTo>
                    <a:pt x="318358" y="1492543"/>
                  </a:lnTo>
                  <a:lnTo>
                    <a:pt x="317087" y="1479841"/>
                  </a:lnTo>
                  <a:lnTo>
                    <a:pt x="315816" y="1467456"/>
                  </a:lnTo>
                  <a:lnTo>
                    <a:pt x="313910" y="1455706"/>
                  </a:lnTo>
                  <a:lnTo>
                    <a:pt x="312004" y="1443956"/>
                  </a:lnTo>
                  <a:lnTo>
                    <a:pt x="310415" y="1432524"/>
                  </a:lnTo>
                  <a:lnTo>
                    <a:pt x="308191" y="1421409"/>
                  </a:lnTo>
                  <a:lnTo>
                    <a:pt x="305967" y="1410295"/>
                  </a:lnTo>
                  <a:lnTo>
                    <a:pt x="303743" y="1399815"/>
                  </a:lnTo>
                  <a:lnTo>
                    <a:pt x="301201" y="1389336"/>
                  </a:lnTo>
                  <a:lnTo>
                    <a:pt x="295800" y="1369329"/>
                  </a:lnTo>
                  <a:lnTo>
                    <a:pt x="289763" y="1350275"/>
                  </a:lnTo>
                  <a:lnTo>
                    <a:pt x="283409" y="1331857"/>
                  </a:lnTo>
                  <a:lnTo>
                    <a:pt x="276419" y="1314391"/>
                  </a:lnTo>
                  <a:lnTo>
                    <a:pt x="269429" y="1297560"/>
                  </a:lnTo>
                  <a:lnTo>
                    <a:pt x="261804" y="1281682"/>
                  </a:lnTo>
                  <a:lnTo>
                    <a:pt x="253543" y="1266439"/>
                  </a:lnTo>
                  <a:lnTo>
                    <a:pt x="245600" y="1251513"/>
                  </a:lnTo>
                  <a:lnTo>
                    <a:pt x="237021" y="1236906"/>
                  </a:lnTo>
                  <a:lnTo>
                    <a:pt x="228125" y="1223250"/>
                  </a:lnTo>
                  <a:lnTo>
                    <a:pt x="219229" y="1209913"/>
                  </a:lnTo>
                  <a:lnTo>
                    <a:pt x="210650" y="1196575"/>
                  </a:lnTo>
                  <a:lnTo>
                    <a:pt x="201436" y="1183873"/>
                  </a:lnTo>
                  <a:lnTo>
                    <a:pt x="183008" y="1158785"/>
                  </a:lnTo>
                  <a:lnTo>
                    <a:pt x="164580" y="1134333"/>
                  </a:lnTo>
                  <a:lnTo>
                    <a:pt x="146470" y="1109563"/>
                  </a:lnTo>
                  <a:lnTo>
                    <a:pt x="137892" y="1097178"/>
                  </a:lnTo>
                  <a:lnTo>
                    <a:pt x="129313" y="1084476"/>
                  </a:lnTo>
                  <a:lnTo>
                    <a:pt x="121052" y="1071773"/>
                  </a:lnTo>
                  <a:lnTo>
                    <a:pt x="112792" y="1058753"/>
                  </a:lnTo>
                  <a:lnTo>
                    <a:pt x="105484" y="1045098"/>
                  </a:lnTo>
                  <a:lnTo>
                    <a:pt x="97859" y="1031443"/>
                  </a:lnTo>
                  <a:lnTo>
                    <a:pt x="97541" y="1030808"/>
                  </a:lnTo>
                  <a:lnTo>
                    <a:pt x="97223" y="1030490"/>
                  </a:lnTo>
                  <a:lnTo>
                    <a:pt x="97541" y="1030490"/>
                  </a:lnTo>
                  <a:lnTo>
                    <a:pt x="97541" y="1030172"/>
                  </a:lnTo>
                  <a:lnTo>
                    <a:pt x="97223" y="1029855"/>
                  </a:lnTo>
                  <a:lnTo>
                    <a:pt x="85785" y="1010484"/>
                  </a:lnTo>
                  <a:lnTo>
                    <a:pt x="75300" y="990477"/>
                  </a:lnTo>
                  <a:lnTo>
                    <a:pt x="65133" y="970471"/>
                  </a:lnTo>
                  <a:lnTo>
                    <a:pt x="55602" y="949829"/>
                  </a:lnTo>
                  <a:lnTo>
                    <a:pt x="47341" y="928870"/>
                  </a:lnTo>
                  <a:lnTo>
                    <a:pt x="39080" y="907593"/>
                  </a:lnTo>
                  <a:lnTo>
                    <a:pt x="31772" y="885999"/>
                  </a:lnTo>
                  <a:lnTo>
                    <a:pt x="25418" y="864405"/>
                  </a:lnTo>
                  <a:lnTo>
                    <a:pt x="22241" y="853290"/>
                  </a:lnTo>
                  <a:lnTo>
                    <a:pt x="19381" y="842175"/>
                  </a:lnTo>
                  <a:lnTo>
                    <a:pt x="16839" y="831061"/>
                  </a:lnTo>
                  <a:lnTo>
                    <a:pt x="14298" y="819629"/>
                  </a:lnTo>
                  <a:lnTo>
                    <a:pt x="12073" y="808196"/>
                  </a:lnTo>
                  <a:lnTo>
                    <a:pt x="10167" y="796764"/>
                  </a:lnTo>
                  <a:lnTo>
                    <a:pt x="7943" y="785332"/>
                  </a:lnTo>
                  <a:lnTo>
                    <a:pt x="6354" y="773900"/>
                  </a:lnTo>
                  <a:lnTo>
                    <a:pt x="4766" y="762150"/>
                  </a:lnTo>
                  <a:lnTo>
                    <a:pt x="3495" y="750718"/>
                  </a:lnTo>
                  <a:lnTo>
                    <a:pt x="2224" y="738968"/>
                  </a:lnTo>
                  <a:lnTo>
                    <a:pt x="1589" y="726900"/>
                  </a:lnTo>
                  <a:lnTo>
                    <a:pt x="635" y="715151"/>
                  </a:lnTo>
                  <a:lnTo>
                    <a:pt x="318" y="703401"/>
                  </a:lnTo>
                  <a:lnTo>
                    <a:pt x="0" y="691333"/>
                  </a:lnTo>
                  <a:lnTo>
                    <a:pt x="0" y="679266"/>
                  </a:lnTo>
                  <a:lnTo>
                    <a:pt x="0" y="661800"/>
                  </a:lnTo>
                  <a:lnTo>
                    <a:pt x="635" y="644334"/>
                  </a:lnTo>
                  <a:lnTo>
                    <a:pt x="1906" y="626868"/>
                  </a:lnTo>
                  <a:lnTo>
                    <a:pt x="3177" y="610037"/>
                  </a:lnTo>
                  <a:lnTo>
                    <a:pt x="5084" y="592571"/>
                  </a:lnTo>
                  <a:lnTo>
                    <a:pt x="7625" y="576058"/>
                  </a:lnTo>
                  <a:lnTo>
                    <a:pt x="10485" y="559227"/>
                  </a:lnTo>
                  <a:lnTo>
                    <a:pt x="13662" y="542397"/>
                  </a:lnTo>
                  <a:lnTo>
                    <a:pt x="17157" y="525883"/>
                  </a:lnTo>
                  <a:lnTo>
                    <a:pt x="21287" y="509370"/>
                  </a:lnTo>
                  <a:lnTo>
                    <a:pt x="25736" y="493492"/>
                  </a:lnTo>
                  <a:lnTo>
                    <a:pt x="30184" y="477614"/>
                  </a:lnTo>
                  <a:lnTo>
                    <a:pt x="35585" y="461418"/>
                  </a:lnTo>
                  <a:lnTo>
                    <a:pt x="40986" y="445858"/>
                  </a:lnTo>
                  <a:lnTo>
                    <a:pt x="47023" y="430297"/>
                  </a:lnTo>
                  <a:lnTo>
                    <a:pt x="53060" y="414737"/>
                  </a:lnTo>
                  <a:lnTo>
                    <a:pt x="59732" y="399811"/>
                  </a:lnTo>
                  <a:lnTo>
                    <a:pt x="66722" y="384886"/>
                  </a:lnTo>
                  <a:lnTo>
                    <a:pt x="74029" y="370278"/>
                  </a:lnTo>
                  <a:lnTo>
                    <a:pt x="81973" y="355670"/>
                  </a:lnTo>
                  <a:lnTo>
                    <a:pt x="89598" y="341380"/>
                  </a:lnTo>
                  <a:lnTo>
                    <a:pt x="98176" y="327089"/>
                  </a:lnTo>
                  <a:lnTo>
                    <a:pt x="106755" y="313434"/>
                  </a:lnTo>
                  <a:lnTo>
                    <a:pt x="115969" y="299779"/>
                  </a:lnTo>
                  <a:lnTo>
                    <a:pt x="124865" y="286124"/>
                  </a:lnTo>
                  <a:lnTo>
                    <a:pt x="134714" y="272786"/>
                  </a:lnTo>
                  <a:lnTo>
                    <a:pt x="144564" y="260084"/>
                  </a:lnTo>
                  <a:lnTo>
                    <a:pt x="155049" y="247381"/>
                  </a:lnTo>
                  <a:lnTo>
                    <a:pt x="165534" y="234996"/>
                  </a:lnTo>
                  <a:lnTo>
                    <a:pt x="176336" y="222611"/>
                  </a:lnTo>
                  <a:lnTo>
                    <a:pt x="187456" y="210861"/>
                  </a:lnTo>
                  <a:lnTo>
                    <a:pt x="198894" y="199112"/>
                  </a:lnTo>
                  <a:lnTo>
                    <a:pt x="210650" y="187679"/>
                  </a:lnTo>
                  <a:lnTo>
                    <a:pt x="222406" y="176565"/>
                  </a:lnTo>
                  <a:lnTo>
                    <a:pt x="234797" y="165768"/>
                  </a:lnTo>
                  <a:lnTo>
                    <a:pt x="247188" y="155288"/>
                  </a:lnTo>
                  <a:lnTo>
                    <a:pt x="259897" y="144808"/>
                  </a:lnTo>
                  <a:lnTo>
                    <a:pt x="272606" y="135282"/>
                  </a:lnTo>
                  <a:lnTo>
                    <a:pt x="285951" y="125437"/>
                  </a:lnTo>
                  <a:lnTo>
                    <a:pt x="299295" y="116228"/>
                  </a:lnTo>
                  <a:lnTo>
                    <a:pt x="312957" y="107019"/>
                  </a:lnTo>
                  <a:lnTo>
                    <a:pt x="326937" y="98444"/>
                  </a:lnTo>
                  <a:lnTo>
                    <a:pt x="341234" y="90188"/>
                  </a:lnTo>
                  <a:lnTo>
                    <a:pt x="355532" y="82249"/>
                  </a:lnTo>
                  <a:lnTo>
                    <a:pt x="369829" y="74310"/>
                  </a:lnTo>
                  <a:lnTo>
                    <a:pt x="384445" y="67323"/>
                  </a:lnTo>
                  <a:lnTo>
                    <a:pt x="399695" y="60019"/>
                  </a:lnTo>
                  <a:lnTo>
                    <a:pt x="414946" y="53668"/>
                  </a:lnTo>
                  <a:lnTo>
                    <a:pt x="430197" y="47317"/>
                  </a:lnTo>
                  <a:lnTo>
                    <a:pt x="445765" y="41601"/>
                  </a:lnTo>
                  <a:lnTo>
                    <a:pt x="461333" y="35885"/>
                  </a:lnTo>
                  <a:lnTo>
                    <a:pt x="477220" y="30804"/>
                  </a:lnTo>
                  <a:lnTo>
                    <a:pt x="493423" y="25723"/>
                  </a:lnTo>
                  <a:lnTo>
                    <a:pt x="509310" y="21594"/>
                  </a:lnTo>
                  <a:lnTo>
                    <a:pt x="525831" y="17784"/>
                  </a:lnTo>
                  <a:lnTo>
                    <a:pt x="542353" y="13973"/>
                  </a:lnTo>
                  <a:lnTo>
                    <a:pt x="558874" y="10797"/>
                  </a:lnTo>
                  <a:lnTo>
                    <a:pt x="576031" y="7939"/>
                  </a:lnTo>
                  <a:lnTo>
                    <a:pt x="592871" y="5399"/>
                  </a:lnTo>
                  <a:lnTo>
                    <a:pt x="610028" y="3493"/>
                  </a:lnTo>
                  <a:lnTo>
                    <a:pt x="626867" y="2223"/>
                  </a:lnTo>
                  <a:lnTo>
                    <a:pt x="644342" y="953"/>
                  </a:lnTo>
                  <a:lnTo>
                    <a:pt x="661816" y="318"/>
                  </a:lnTo>
                  <a:lnTo>
                    <a:pt x="679609" y="0"/>
                  </a:lnTo>
                  <a:close/>
                </a:path>
              </a:pathLst>
            </a:custGeom>
            <a:solidFill>
              <a:srgbClr val="F57777"/>
            </a:solidFill>
            <a:ln>
              <a:noFill/>
            </a:ln>
            <a:effectLst>
              <a:innerShdw blurRad="63500" dist="50800" dir="13500000">
                <a:prstClr val="black">
                  <a:alpha val="50000"/>
                </a:prstClr>
              </a:innerShdw>
            </a:effectLst>
          </p:spPr>
          <p:txBody>
            <a:bodyPr bIns="72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dirty="0">
                <a:solidFill>
                  <a:srgbClr val="FFFFFF"/>
                </a:solidFill>
              </a:endParaRPr>
            </a:p>
          </p:txBody>
        </p:sp>
      </p:grpSp>
      <p:sp>
        <p:nvSpPr>
          <p:cNvPr id="33" name="文本框 32"/>
          <p:cNvSpPr txBox="1"/>
          <p:nvPr/>
        </p:nvSpPr>
        <p:spPr>
          <a:xfrm>
            <a:off x="8035542" y="2521469"/>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4" name="矩形 33"/>
          <p:cNvSpPr/>
          <p:nvPr/>
        </p:nvSpPr>
        <p:spPr>
          <a:xfrm>
            <a:off x="8008552" y="2222648"/>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8062532" y="4905359"/>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6" name="矩形 35"/>
          <p:cNvSpPr/>
          <p:nvPr/>
        </p:nvSpPr>
        <p:spPr>
          <a:xfrm>
            <a:off x="8035542" y="4606538"/>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1364525" y="2521469"/>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8" name="矩形 37"/>
          <p:cNvSpPr/>
          <p:nvPr/>
        </p:nvSpPr>
        <p:spPr>
          <a:xfrm>
            <a:off x="2764120" y="2222648"/>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9" name="文本框 38"/>
          <p:cNvSpPr txBox="1"/>
          <p:nvPr/>
        </p:nvSpPr>
        <p:spPr>
          <a:xfrm>
            <a:off x="1365827" y="4865278"/>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40" name="矩形 39"/>
          <p:cNvSpPr/>
          <p:nvPr/>
        </p:nvSpPr>
        <p:spPr>
          <a:xfrm>
            <a:off x="2765422" y="4566457"/>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41" name="椭圆 40"/>
          <p:cNvSpPr/>
          <p:nvPr/>
        </p:nvSpPr>
        <p:spPr>
          <a:xfrm>
            <a:off x="5653940" y="3804311"/>
            <a:ext cx="884115" cy="884115"/>
          </a:xfrm>
          <a:prstGeom prst="ellipse">
            <a:avLst/>
          </a:prstGeom>
          <a:solidFill>
            <a:srgbClr val="EF1D1D"/>
          </a:solidFill>
          <a:ln>
            <a:noFill/>
          </a:ln>
          <a:effectLst>
            <a:innerShdw blurRad="190500" dist="88900" dir="135000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756668" y="-138654"/>
            <a:ext cx="607857" cy="607857"/>
          </a:xfrm>
          <a:prstGeom prst="ellipse">
            <a:avLst/>
          </a:prstGeom>
          <a:solidFill>
            <a:srgbClr val="EF1D1D"/>
          </a:solidFill>
          <a:ln>
            <a:noFill/>
          </a:ln>
          <a:effectLst>
            <a:innerShdw blurRad="190500" dist="88900" dir="135000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a:off x="363245" y="202462"/>
            <a:ext cx="607857" cy="607857"/>
          </a:xfrm>
          <a:prstGeom prst="ellipse">
            <a:avLst/>
          </a:prstGeom>
          <a:solidFill>
            <a:schemeClr val="bg1"/>
          </a:solidFill>
          <a:ln>
            <a:noFill/>
          </a:ln>
          <a:effectLst>
            <a:innerShdw blurRad="190500" dist="88900" dir="135000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37122" y="770132"/>
            <a:ext cx="607857" cy="607857"/>
          </a:xfrm>
          <a:prstGeom prst="ellipse">
            <a:avLst/>
          </a:prstGeom>
          <a:solidFill>
            <a:srgbClr val="EF1D1D"/>
          </a:solidFill>
          <a:ln>
            <a:noFill/>
          </a:ln>
          <a:effectLst>
            <a:innerShdw blurRad="190500" dist="88900" dir="135000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p:cNvSpPr/>
          <p:nvPr/>
        </p:nvSpPr>
        <p:spPr>
          <a:xfrm>
            <a:off x="792645" y="458067"/>
            <a:ext cx="2665437" cy="754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chemeClr val="tx1">
                    <a:lumMod val="75000"/>
                    <a:lumOff val="25000"/>
                  </a:schemeClr>
                </a:solidFill>
                <a:latin typeface="微软雅黑" panose="020B0503020204020204" pitchFamily="34" charset="-122"/>
                <a:ea typeface="微软雅黑" panose="020B0503020204020204" pitchFamily="34" charset="-122"/>
              </a:rPr>
              <a:t>请输入标题</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45" name="组合 44"/>
          <p:cNvGrpSpPr/>
          <p:nvPr/>
        </p:nvGrpSpPr>
        <p:grpSpPr>
          <a:xfrm>
            <a:off x="444327" y="502184"/>
            <a:ext cx="616269" cy="616269"/>
            <a:chOff x="2993638" y="3911398"/>
            <a:chExt cx="616269" cy="616269"/>
          </a:xfrm>
        </p:grpSpPr>
        <p:sp>
          <p:nvSpPr>
            <p:cNvPr id="47" name="椭圆 46"/>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4" name="等腰三角形 53"/>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10800000">
            <a:off x="11711916" y="274489"/>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p:cNvSpPr/>
          <p:nvPr/>
        </p:nvSpPr>
        <p:spPr>
          <a:xfrm rot="3642808">
            <a:off x="11212784" y="83122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等腰三角形 56"/>
          <p:cNvSpPr/>
          <p:nvPr/>
        </p:nvSpPr>
        <p:spPr>
          <a:xfrm rot="3642808">
            <a:off x="11688183" y="543868"/>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rot="10800000">
            <a:off x="11045215" y="-87625"/>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3642808">
            <a:off x="11509263" y="1050633"/>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1300" y="628650"/>
            <a:ext cx="12601575" cy="114300"/>
          </a:xfrm>
          <a:prstGeom prst="rect">
            <a:avLst/>
          </a:prstGeom>
          <a:solidFill>
            <a:srgbClr val="F5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28588" y="414338"/>
            <a:ext cx="3200401" cy="542925"/>
          </a:xfrm>
          <a:prstGeom prst="rect">
            <a:avLst/>
          </a:prstGeom>
          <a:solidFill>
            <a:srgbClr val="F14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529138" y="500062"/>
            <a:ext cx="1857375" cy="371476"/>
          </a:xfrm>
          <a:prstGeom prst="rect">
            <a:avLst/>
          </a:prstGeom>
          <a:solidFill>
            <a:srgbClr val="F5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71814" y="464344"/>
            <a:ext cx="1457324" cy="442913"/>
          </a:xfrm>
          <a:prstGeom prst="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952836" y="1520981"/>
            <a:ext cx="2213302" cy="1908019"/>
            <a:chOff x="4798312" y="816656"/>
            <a:chExt cx="1526289" cy="1315766"/>
          </a:xfrm>
          <a:effectLst>
            <a:outerShdw blurRad="50800" dist="38100" dir="2700000" algn="tl" rotWithShape="0">
              <a:prstClr val="black">
                <a:alpha val="40000"/>
              </a:prstClr>
            </a:outerShdw>
          </a:effectLst>
        </p:grpSpPr>
        <p:sp>
          <p:nvSpPr>
            <p:cNvPr id="11" name="六边形 10"/>
            <p:cNvSpPr/>
            <p:nvPr/>
          </p:nvSpPr>
          <p:spPr>
            <a:xfrm>
              <a:off x="4950713" y="948036"/>
              <a:ext cx="1221488" cy="1053007"/>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266700" dist="127000" dir="2700000" algn="tl" rotWithShape="0">
                <a:prstClr val="black">
                  <a:alpha val="4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六边形 11"/>
            <p:cNvSpPr/>
            <p:nvPr/>
          </p:nvSpPr>
          <p:spPr>
            <a:xfrm>
              <a:off x="4798312" y="816656"/>
              <a:ext cx="1526289" cy="1315766"/>
            </a:xfrm>
            <a:prstGeom prst="hexagon">
              <a:avLst/>
            </a:prstGeom>
            <a:noFill/>
            <a:ln w="38100">
              <a:solidFill>
                <a:srgbClr val="EF1D1D"/>
              </a:solidFill>
            </a:ln>
            <a:effectLst>
              <a:innerShdw dist="127000" dir="13500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KSO_Shape"/>
          <p:cNvSpPr txBox="1"/>
          <p:nvPr/>
        </p:nvSpPr>
        <p:spPr>
          <a:xfrm>
            <a:off x="5583237" y="2035763"/>
            <a:ext cx="952500" cy="952500"/>
          </a:xfrm>
          <a:custGeom>
            <a:avLst/>
            <a:gdLst/>
            <a:ahLst/>
            <a:cxnLst/>
            <a:rect l="l" t="t" r="r" b="b"/>
            <a:pathLst>
              <a:path w="854122" h="854122">
                <a:moveTo>
                  <a:pt x="181768" y="171229"/>
                </a:moveTo>
                <a:cubicBezTo>
                  <a:pt x="218994" y="171229"/>
                  <a:pt x="256220" y="171229"/>
                  <a:pt x="293446" y="171229"/>
                </a:cubicBezTo>
                <a:cubicBezTo>
                  <a:pt x="331150" y="300844"/>
                  <a:pt x="368854" y="430459"/>
                  <a:pt x="406558" y="560073"/>
                </a:cubicBezTo>
                <a:cubicBezTo>
                  <a:pt x="409300" y="560073"/>
                  <a:pt x="412042" y="560073"/>
                  <a:pt x="414784" y="560073"/>
                </a:cubicBezTo>
                <a:cubicBezTo>
                  <a:pt x="455272" y="430459"/>
                  <a:pt x="495759" y="300844"/>
                  <a:pt x="536247" y="171229"/>
                </a:cubicBezTo>
                <a:cubicBezTo>
                  <a:pt x="581616" y="171229"/>
                  <a:pt x="626985" y="171229"/>
                  <a:pt x="672354" y="171229"/>
                </a:cubicBezTo>
                <a:cubicBezTo>
                  <a:pt x="672354" y="177214"/>
                  <a:pt x="672354" y="183198"/>
                  <a:pt x="672354" y="189182"/>
                </a:cubicBezTo>
                <a:cubicBezTo>
                  <a:pt x="666621" y="189182"/>
                  <a:pt x="660887" y="189182"/>
                  <a:pt x="655154" y="189182"/>
                </a:cubicBezTo>
                <a:cubicBezTo>
                  <a:pt x="643728" y="189182"/>
                  <a:pt x="634432" y="191177"/>
                  <a:pt x="627265" y="195167"/>
                </a:cubicBezTo>
                <a:cubicBezTo>
                  <a:pt x="620099" y="199156"/>
                  <a:pt x="616515" y="205141"/>
                  <a:pt x="616515" y="213120"/>
                </a:cubicBezTo>
                <a:cubicBezTo>
                  <a:pt x="616515" y="355747"/>
                  <a:pt x="616515" y="498375"/>
                  <a:pt x="616515" y="641003"/>
                </a:cubicBezTo>
                <a:cubicBezTo>
                  <a:pt x="616515" y="648982"/>
                  <a:pt x="620099" y="654966"/>
                  <a:pt x="627265" y="658956"/>
                </a:cubicBezTo>
                <a:cubicBezTo>
                  <a:pt x="634432" y="662945"/>
                  <a:pt x="643728" y="664940"/>
                  <a:pt x="655154" y="664940"/>
                </a:cubicBezTo>
                <a:cubicBezTo>
                  <a:pt x="660887" y="664940"/>
                  <a:pt x="666621" y="664940"/>
                  <a:pt x="672354" y="664940"/>
                </a:cubicBezTo>
                <a:cubicBezTo>
                  <a:pt x="672354" y="670924"/>
                  <a:pt x="672354" y="676909"/>
                  <a:pt x="672354" y="682893"/>
                </a:cubicBezTo>
                <a:cubicBezTo>
                  <a:pt x="613856" y="682893"/>
                  <a:pt x="555358" y="682893"/>
                  <a:pt x="496860" y="682893"/>
                </a:cubicBezTo>
                <a:cubicBezTo>
                  <a:pt x="496860" y="676909"/>
                  <a:pt x="496860" y="670924"/>
                  <a:pt x="496860" y="664940"/>
                </a:cubicBezTo>
                <a:cubicBezTo>
                  <a:pt x="503508" y="664940"/>
                  <a:pt x="510155" y="664940"/>
                  <a:pt x="516803" y="664940"/>
                </a:cubicBezTo>
                <a:cubicBezTo>
                  <a:pt x="530098" y="664940"/>
                  <a:pt x="539404" y="662945"/>
                  <a:pt x="544722" y="658956"/>
                </a:cubicBezTo>
                <a:cubicBezTo>
                  <a:pt x="550040" y="654966"/>
                  <a:pt x="552699" y="648982"/>
                  <a:pt x="552699" y="641003"/>
                </a:cubicBezTo>
                <a:cubicBezTo>
                  <a:pt x="552699" y="510344"/>
                  <a:pt x="552699" y="379685"/>
                  <a:pt x="552699" y="249026"/>
                </a:cubicBezTo>
                <a:cubicBezTo>
                  <a:pt x="550040" y="249026"/>
                  <a:pt x="547381" y="249026"/>
                  <a:pt x="544722" y="249026"/>
                </a:cubicBezTo>
                <a:cubicBezTo>
                  <a:pt x="499519" y="393648"/>
                  <a:pt x="454316" y="538271"/>
                  <a:pt x="409113" y="682893"/>
                </a:cubicBezTo>
                <a:cubicBezTo>
                  <a:pt x="401136" y="682893"/>
                  <a:pt x="393159" y="682893"/>
                  <a:pt x="385182" y="682893"/>
                </a:cubicBezTo>
                <a:cubicBezTo>
                  <a:pt x="343967" y="541263"/>
                  <a:pt x="302753" y="399633"/>
                  <a:pt x="261538" y="258003"/>
                </a:cubicBezTo>
                <a:cubicBezTo>
                  <a:pt x="258879" y="258003"/>
                  <a:pt x="256220" y="258003"/>
                  <a:pt x="253561" y="258003"/>
                </a:cubicBezTo>
                <a:cubicBezTo>
                  <a:pt x="253561" y="385669"/>
                  <a:pt x="253561" y="513336"/>
                  <a:pt x="253561" y="641003"/>
                </a:cubicBezTo>
                <a:cubicBezTo>
                  <a:pt x="253561" y="648982"/>
                  <a:pt x="256885" y="654966"/>
                  <a:pt x="263533" y="658956"/>
                </a:cubicBezTo>
                <a:cubicBezTo>
                  <a:pt x="270180" y="662945"/>
                  <a:pt x="278822" y="664940"/>
                  <a:pt x="289458" y="664940"/>
                </a:cubicBezTo>
                <a:cubicBezTo>
                  <a:pt x="293446" y="664940"/>
                  <a:pt x="297435" y="664940"/>
                  <a:pt x="301423" y="664940"/>
                </a:cubicBezTo>
                <a:cubicBezTo>
                  <a:pt x="301423" y="670924"/>
                  <a:pt x="301423" y="676909"/>
                  <a:pt x="301423" y="682893"/>
                </a:cubicBezTo>
                <a:cubicBezTo>
                  <a:pt x="261538" y="682893"/>
                  <a:pt x="221653" y="682893"/>
                  <a:pt x="181768" y="682893"/>
                </a:cubicBezTo>
                <a:cubicBezTo>
                  <a:pt x="181768" y="676909"/>
                  <a:pt x="181768" y="670924"/>
                  <a:pt x="181768" y="664940"/>
                </a:cubicBezTo>
                <a:cubicBezTo>
                  <a:pt x="185757" y="664940"/>
                  <a:pt x="189745" y="664940"/>
                  <a:pt x="193734" y="664940"/>
                </a:cubicBezTo>
                <a:cubicBezTo>
                  <a:pt x="207029" y="664940"/>
                  <a:pt x="216335" y="662945"/>
                  <a:pt x="221653" y="658956"/>
                </a:cubicBezTo>
                <a:cubicBezTo>
                  <a:pt x="226971" y="654966"/>
                  <a:pt x="229630" y="648982"/>
                  <a:pt x="229630" y="641003"/>
                </a:cubicBezTo>
                <a:cubicBezTo>
                  <a:pt x="229630" y="498375"/>
                  <a:pt x="229630" y="355747"/>
                  <a:pt x="229630" y="213120"/>
                </a:cubicBezTo>
                <a:cubicBezTo>
                  <a:pt x="229630" y="205141"/>
                  <a:pt x="227179" y="199156"/>
                  <a:pt x="222277" y="195167"/>
                </a:cubicBezTo>
                <a:cubicBezTo>
                  <a:pt x="217374" y="191177"/>
                  <a:pt x="208774" y="189182"/>
                  <a:pt x="196476" y="189182"/>
                </a:cubicBezTo>
                <a:cubicBezTo>
                  <a:pt x="191573" y="189182"/>
                  <a:pt x="186671" y="189182"/>
                  <a:pt x="181768" y="189182"/>
                </a:cubicBezTo>
                <a:cubicBezTo>
                  <a:pt x="181768" y="183198"/>
                  <a:pt x="181768" y="177214"/>
                  <a:pt x="181768" y="171229"/>
                </a:cubicBezTo>
                <a:close/>
                <a:moveTo>
                  <a:pt x="427061" y="51273"/>
                </a:moveTo>
                <a:cubicBezTo>
                  <a:pt x="219519" y="51273"/>
                  <a:pt x="51273" y="219519"/>
                  <a:pt x="51273" y="427061"/>
                </a:cubicBezTo>
                <a:cubicBezTo>
                  <a:pt x="51273" y="634603"/>
                  <a:pt x="219519" y="802849"/>
                  <a:pt x="427061" y="802849"/>
                </a:cubicBezTo>
                <a:cubicBezTo>
                  <a:pt x="634603" y="802849"/>
                  <a:pt x="802849" y="634603"/>
                  <a:pt x="802849" y="427061"/>
                </a:cubicBezTo>
                <a:cubicBezTo>
                  <a:pt x="802849" y="219519"/>
                  <a:pt x="634603" y="51273"/>
                  <a:pt x="427061" y="51273"/>
                </a:cubicBezTo>
                <a:close/>
                <a:moveTo>
                  <a:pt x="427061" y="0"/>
                </a:moveTo>
                <a:cubicBezTo>
                  <a:pt x="662920" y="0"/>
                  <a:pt x="854122" y="191202"/>
                  <a:pt x="854122" y="427061"/>
                </a:cubicBezTo>
                <a:cubicBezTo>
                  <a:pt x="854122" y="662920"/>
                  <a:pt x="662920" y="854122"/>
                  <a:pt x="427061" y="854122"/>
                </a:cubicBezTo>
                <a:cubicBezTo>
                  <a:pt x="191202" y="854122"/>
                  <a:pt x="0" y="662920"/>
                  <a:pt x="0" y="427061"/>
                </a:cubicBezTo>
                <a:cubicBezTo>
                  <a:pt x="0" y="191202"/>
                  <a:pt x="191202" y="0"/>
                  <a:pt x="427061" y="0"/>
                </a:cubicBezTo>
                <a:close/>
              </a:path>
            </a:pathLst>
          </a:custGeom>
          <a:solidFill>
            <a:srgbClr val="F14141"/>
          </a:solidFill>
          <a:ln>
            <a:noFill/>
          </a:ln>
          <a:effectLst>
            <a:innerShdw blurRad="203200" dist="101600" dir="13500000">
              <a:prstClr val="black">
                <a:alpha val="45000"/>
              </a:prstClr>
            </a:inn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4" name="文本框 13"/>
          <p:cNvSpPr txBox="1"/>
          <p:nvPr/>
        </p:nvSpPr>
        <p:spPr>
          <a:xfrm>
            <a:off x="4131469" y="3386137"/>
            <a:ext cx="3929063" cy="584775"/>
          </a:xfrm>
          <a:prstGeom prst="rect">
            <a:avLst/>
          </a:prstGeom>
          <a:noFill/>
        </p:spPr>
        <p:txBody>
          <a:bodyPr wrap="square" rtlCol="0">
            <a:spAutoFit/>
          </a:bodyPr>
          <a:lstStyle/>
          <a:p>
            <a:pPr algn="ctr"/>
            <a:r>
              <a:rPr lang="zh-CN" altLang="en-US" sz="3200" dirty="0" smtClean="0">
                <a:latin typeface="微软雅黑" panose="020B0503020204020204" pitchFamily="34" charset="-122"/>
                <a:ea typeface="微软雅黑" panose="020B0503020204020204" pitchFamily="34" charset="-122"/>
              </a:rPr>
              <a:t>请输入标题</a:t>
            </a:r>
            <a:endParaRPr lang="zh-CN" altLang="en-US" sz="32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8908889" y="2481617"/>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23" name="矩形 22"/>
          <p:cNvSpPr/>
          <p:nvPr/>
        </p:nvSpPr>
        <p:spPr>
          <a:xfrm>
            <a:off x="8881899" y="2182796"/>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7468811" y="4546828"/>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25" name="矩形 24"/>
          <p:cNvSpPr/>
          <p:nvPr/>
        </p:nvSpPr>
        <p:spPr>
          <a:xfrm>
            <a:off x="7441821" y="4248007"/>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360205" y="2481617"/>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27" name="矩形 26"/>
          <p:cNvSpPr/>
          <p:nvPr/>
        </p:nvSpPr>
        <p:spPr>
          <a:xfrm>
            <a:off x="1759800" y="2182796"/>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1736563" y="4540496"/>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29" name="矩形 28"/>
          <p:cNvSpPr/>
          <p:nvPr/>
        </p:nvSpPr>
        <p:spPr>
          <a:xfrm>
            <a:off x="3136158" y="4241675"/>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grpSp>
        <p:nvGrpSpPr>
          <p:cNvPr id="35" name="组合 34"/>
          <p:cNvGrpSpPr/>
          <p:nvPr/>
        </p:nvGrpSpPr>
        <p:grpSpPr>
          <a:xfrm>
            <a:off x="3350862" y="2028403"/>
            <a:ext cx="850312" cy="850312"/>
            <a:chOff x="3350862" y="2035763"/>
            <a:chExt cx="850312" cy="850312"/>
          </a:xfrm>
        </p:grpSpPr>
        <p:sp>
          <p:nvSpPr>
            <p:cNvPr id="15" name="椭圆 14"/>
            <p:cNvSpPr/>
            <p:nvPr/>
          </p:nvSpPr>
          <p:spPr>
            <a:xfrm>
              <a:off x="3350862" y="2035763"/>
              <a:ext cx="850312" cy="850312"/>
            </a:xfrm>
            <a:prstGeom prst="ellipse">
              <a:avLst/>
            </a:prstGeom>
            <a:gradFill>
              <a:gsLst>
                <a:gs pos="26000">
                  <a:schemeClr val="bg1"/>
                </a:gs>
                <a:gs pos="98000">
                  <a:srgbClr val="D6D4D4"/>
                </a:gs>
              </a:gsLst>
              <a:lin ang="2700000" scaled="0"/>
            </a:gradFill>
            <a:ln>
              <a:noFill/>
            </a:ln>
            <a:effectLst>
              <a:outerShdw blurRad="165100" dist="88900" dir="3000000" algn="tl"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3472168" y="215706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a:off x="4837887" y="4078443"/>
            <a:ext cx="850312" cy="850312"/>
            <a:chOff x="4837887" y="4078443"/>
            <a:chExt cx="850312" cy="850312"/>
          </a:xfrm>
        </p:grpSpPr>
        <p:sp>
          <p:nvSpPr>
            <p:cNvPr id="20" name="椭圆 19"/>
            <p:cNvSpPr/>
            <p:nvPr/>
          </p:nvSpPr>
          <p:spPr>
            <a:xfrm>
              <a:off x="4837887" y="4078443"/>
              <a:ext cx="850312" cy="850312"/>
            </a:xfrm>
            <a:prstGeom prst="ellipse">
              <a:avLst/>
            </a:prstGeom>
            <a:gradFill>
              <a:gsLst>
                <a:gs pos="26000">
                  <a:schemeClr val="bg1"/>
                </a:gs>
                <a:gs pos="98000">
                  <a:srgbClr val="D6D4D4"/>
                </a:gs>
              </a:gsLst>
              <a:lin ang="2700000" scaled="0"/>
            </a:gradFill>
            <a:ln>
              <a:noFill/>
            </a:ln>
            <a:effectLst>
              <a:outerShdw blurRad="165100" dist="88900" dir="3000000" algn="tl"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4959193" y="419974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7" name="组合 36"/>
          <p:cNvGrpSpPr/>
          <p:nvPr/>
        </p:nvGrpSpPr>
        <p:grpSpPr>
          <a:xfrm>
            <a:off x="6324912" y="4078443"/>
            <a:ext cx="850312" cy="850312"/>
            <a:chOff x="6324912" y="4078443"/>
            <a:chExt cx="850312" cy="850312"/>
          </a:xfrm>
        </p:grpSpPr>
        <p:sp>
          <p:nvSpPr>
            <p:cNvPr id="21" name="椭圆 20"/>
            <p:cNvSpPr/>
            <p:nvPr/>
          </p:nvSpPr>
          <p:spPr>
            <a:xfrm>
              <a:off x="6324912" y="4078443"/>
              <a:ext cx="850312" cy="850312"/>
            </a:xfrm>
            <a:prstGeom prst="ellipse">
              <a:avLst/>
            </a:prstGeom>
            <a:gradFill>
              <a:gsLst>
                <a:gs pos="26000">
                  <a:schemeClr val="bg1"/>
                </a:gs>
                <a:gs pos="98000">
                  <a:srgbClr val="D6D4D4"/>
                </a:gs>
              </a:gsLst>
              <a:lin ang="2700000" scaled="0"/>
            </a:gradFill>
            <a:ln>
              <a:noFill/>
            </a:ln>
            <a:effectLst>
              <a:outerShdw blurRad="165100" dist="88900" dir="3000000" algn="tl"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6446218" y="419974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4" name="组合 33"/>
          <p:cNvGrpSpPr/>
          <p:nvPr/>
        </p:nvGrpSpPr>
        <p:grpSpPr>
          <a:xfrm>
            <a:off x="7811936" y="2028403"/>
            <a:ext cx="850312" cy="850312"/>
            <a:chOff x="7811936" y="2028403"/>
            <a:chExt cx="850312" cy="850312"/>
          </a:xfrm>
        </p:grpSpPr>
        <p:sp>
          <p:nvSpPr>
            <p:cNvPr id="19" name="椭圆 18"/>
            <p:cNvSpPr/>
            <p:nvPr/>
          </p:nvSpPr>
          <p:spPr>
            <a:xfrm>
              <a:off x="7811936" y="2028403"/>
              <a:ext cx="850312" cy="850312"/>
            </a:xfrm>
            <a:prstGeom prst="ellipse">
              <a:avLst/>
            </a:prstGeom>
            <a:gradFill>
              <a:gsLst>
                <a:gs pos="26000">
                  <a:schemeClr val="bg1"/>
                </a:gs>
                <a:gs pos="98000">
                  <a:srgbClr val="D6D4D4"/>
                </a:gs>
              </a:gsLst>
              <a:lin ang="2700000" scaled="0"/>
            </a:gradFill>
            <a:ln>
              <a:noFill/>
            </a:ln>
            <a:effectLst>
              <a:outerShdw blurRad="165100" dist="88900" dir="3000000" algn="tl"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7933242" y="214970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8" name="文本框 37"/>
          <p:cNvSpPr txBox="1"/>
          <p:nvPr/>
        </p:nvSpPr>
        <p:spPr>
          <a:xfrm>
            <a:off x="3623618" y="2160805"/>
            <a:ext cx="304800" cy="584775"/>
          </a:xfrm>
          <a:prstGeom prst="rect">
            <a:avLst/>
          </a:prstGeom>
          <a:noFill/>
        </p:spPr>
        <p:txBody>
          <a:bodyPr wrap="square" rtlCol="0">
            <a:spAutoFit/>
          </a:bodyPr>
          <a:lstStyle/>
          <a:p>
            <a:pPr algn="ctr"/>
            <a:r>
              <a:rPr lang="en-US" altLang="zh-CN" sz="3200" dirty="0" smtClean="0">
                <a:solidFill>
                  <a:srgbClr val="F14141"/>
                </a:solidFill>
                <a:latin typeface="MHeiSung HKS UltraBold" panose="00000900000000000000" pitchFamily="2" charset="-120"/>
                <a:ea typeface="MHeiSung HKS UltraBold" panose="00000900000000000000" pitchFamily="2" charset="-120"/>
              </a:rPr>
              <a:t>1</a:t>
            </a:r>
            <a:endParaRPr lang="zh-CN" altLang="en-US" sz="3200" dirty="0">
              <a:solidFill>
                <a:srgbClr val="F14141"/>
              </a:solidFill>
              <a:latin typeface="MHeiSung HKS UltraBold" panose="00000900000000000000" pitchFamily="2" charset="-120"/>
              <a:ea typeface="MHeiSung HKS UltraBold" panose="00000900000000000000" pitchFamily="2" charset="-120"/>
            </a:endParaRPr>
          </a:p>
        </p:txBody>
      </p:sp>
      <p:sp>
        <p:nvSpPr>
          <p:cNvPr id="40" name="文本框 39"/>
          <p:cNvSpPr txBox="1"/>
          <p:nvPr/>
        </p:nvSpPr>
        <p:spPr>
          <a:xfrm>
            <a:off x="5110643" y="4193352"/>
            <a:ext cx="304800" cy="584775"/>
          </a:xfrm>
          <a:prstGeom prst="rect">
            <a:avLst/>
          </a:prstGeom>
          <a:noFill/>
        </p:spPr>
        <p:txBody>
          <a:bodyPr wrap="square" rtlCol="0">
            <a:spAutoFit/>
          </a:bodyPr>
          <a:lstStyle/>
          <a:p>
            <a:pPr algn="ctr"/>
            <a:r>
              <a:rPr lang="en-US" altLang="zh-CN" sz="3200" dirty="0">
                <a:solidFill>
                  <a:srgbClr val="F14141"/>
                </a:solidFill>
                <a:latin typeface="MHeiSung HKS UltraBold" panose="00000900000000000000" pitchFamily="2" charset="-120"/>
                <a:ea typeface="MHeiSung HKS UltraBold" panose="00000900000000000000" pitchFamily="2" charset="-120"/>
              </a:rPr>
              <a:t>2</a:t>
            </a:r>
            <a:endParaRPr lang="zh-CN" altLang="en-US" sz="3200" dirty="0">
              <a:solidFill>
                <a:srgbClr val="F14141"/>
              </a:solidFill>
              <a:latin typeface="MHeiSung HKS UltraBold" panose="00000900000000000000" pitchFamily="2" charset="-120"/>
              <a:ea typeface="MHeiSung HKS UltraBold" panose="00000900000000000000" pitchFamily="2" charset="-120"/>
            </a:endParaRPr>
          </a:p>
        </p:txBody>
      </p:sp>
      <p:sp>
        <p:nvSpPr>
          <p:cNvPr id="41" name="文本框 40"/>
          <p:cNvSpPr txBox="1"/>
          <p:nvPr/>
        </p:nvSpPr>
        <p:spPr>
          <a:xfrm>
            <a:off x="6597668" y="4207031"/>
            <a:ext cx="304800" cy="584775"/>
          </a:xfrm>
          <a:prstGeom prst="rect">
            <a:avLst/>
          </a:prstGeom>
          <a:noFill/>
        </p:spPr>
        <p:txBody>
          <a:bodyPr wrap="square" rtlCol="0">
            <a:spAutoFit/>
          </a:bodyPr>
          <a:lstStyle/>
          <a:p>
            <a:pPr algn="ctr"/>
            <a:r>
              <a:rPr lang="en-US" altLang="zh-CN" sz="3200" dirty="0">
                <a:solidFill>
                  <a:srgbClr val="F14141"/>
                </a:solidFill>
                <a:latin typeface="MHeiSung HKS UltraBold" panose="00000900000000000000" pitchFamily="2" charset="-120"/>
                <a:ea typeface="MHeiSung HKS UltraBold" panose="00000900000000000000" pitchFamily="2" charset="-120"/>
              </a:rPr>
              <a:t>3</a:t>
            </a:r>
            <a:endParaRPr lang="zh-CN" altLang="en-US" sz="3200" dirty="0">
              <a:solidFill>
                <a:srgbClr val="F14141"/>
              </a:solidFill>
              <a:latin typeface="MHeiSung HKS UltraBold" panose="00000900000000000000" pitchFamily="2" charset="-120"/>
              <a:ea typeface="MHeiSung HKS UltraBold" panose="00000900000000000000" pitchFamily="2" charset="-120"/>
            </a:endParaRPr>
          </a:p>
        </p:txBody>
      </p:sp>
      <p:sp>
        <p:nvSpPr>
          <p:cNvPr id="42" name="文本框 41"/>
          <p:cNvSpPr txBox="1"/>
          <p:nvPr/>
        </p:nvSpPr>
        <p:spPr>
          <a:xfrm>
            <a:off x="8084692" y="2160805"/>
            <a:ext cx="304800" cy="584775"/>
          </a:xfrm>
          <a:prstGeom prst="rect">
            <a:avLst/>
          </a:prstGeom>
          <a:noFill/>
        </p:spPr>
        <p:txBody>
          <a:bodyPr wrap="square" rtlCol="0">
            <a:spAutoFit/>
          </a:bodyPr>
          <a:lstStyle/>
          <a:p>
            <a:pPr algn="ctr"/>
            <a:r>
              <a:rPr lang="en-US" altLang="zh-CN" sz="3200" dirty="0">
                <a:solidFill>
                  <a:srgbClr val="F14141"/>
                </a:solidFill>
                <a:latin typeface="MHeiSung HKS UltraBold" panose="00000900000000000000" pitchFamily="2" charset="-120"/>
                <a:ea typeface="MHeiSung HKS UltraBold" panose="00000900000000000000" pitchFamily="2" charset="-120"/>
              </a:rPr>
              <a:t>4</a:t>
            </a:r>
            <a:endParaRPr lang="zh-CN" altLang="en-US" sz="3200" dirty="0">
              <a:solidFill>
                <a:srgbClr val="F14141"/>
              </a:solidFill>
              <a:latin typeface="MHeiSung HKS UltraBold" panose="00000900000000000000" pitchFamily="2" charset="-120"/>
              <a:ea typeface="MHeiSung HKS UltraBold" panose="00000900000000000000" pitchFamily="2" charset="-120"/>
            </a:endParaRPr>
          </a:p>
        </p:txBody>
      </p:sp>
      <p:sp>
        <p:nvSpPr>
          <p:cNvPr id="45" name="矩形 44"/>
          <p:cNvSpPr/>
          <p:nvPr/>
        </p:nvSpPr>
        <p:spPr>
          <a:xfrm>
            <a:off x="-120651" y="6553852"/>
            <a:ext cx="12601575" cy="114300"/>
          </a:xfrm>
          <a:prstGeom prst="rect">
            <a:avLst/>
          </a:prstGeom>
          <a:solidFill>
            <a:srgbClr val="F5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64775" y="256753"/>
            <a:ext cx="850312" cy="850312"/>
            <a:chOff x="3350862" y="2035763"/>
            <a:chExt cx="850312" cy="850312"/>
          </a:xfrm>
        </p:grpSpPr>
        <p:sp>
          <p:nvSpPr>
            <p:cNvPr id="3" name="椭圆 2"/>
            <p:cNvSpPr/>
            <p:nvPr/>
          </p:nvSpPr>
          <p:spPr>
            <a:xfrm>
              <a:off x="3350862" y="2035763"/>
              <a:ext cx="850312" cy="850312"/>
            </a:xfrm>
            <a:prstGeom prst="ellipse">
              <a:avLst/>
            </a:prstGeom>
            <a:gradFill>
              <a:gsLst>
                <a:gs pos="26000">
                  <a:schemeClr val="bg1"/>
                </a:gs>
                <a:gs pos="98000">
                  <a:srgbClr val="D6D4D4"/>
                </a:gs>
              </a:gsLst>
              <a:lin ang="2700000" scaled="0"/>
            </a:gradFill>
            <a:ln>
              <a:noFill/>
            </a:ln>
            <a:effectLst>
              <a:outerShdw blurRad="165100" dist="88900" dir="3000000" algn="tl"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3472168" y="215706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1205941" y="336921"/>
            <a:ext cx="3588022" cy="769441"/>
          </a:xfrm>
          <a:prstGeom prst="rect">
            <a:avLst/>
          </a:prstGeom>
        </p:spPr>
        <p:txBody>
          <a:bodyPr wrap="square">
            <a:spAutoFit/>
          </a:bodyPr>
          <a:lstStyle/>
          <a:p>
            <a:pPr algn="ctr"/>
            <a:r>
              <a:rPr lang="zh-CN" altLang="en-US" sz="4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4400" dirty="0">
              <a:solidFill>
                <a:srgbClr val="EF1D1D"/>
              </a:solidFill>
              <a:latin typeface="微软雅黑" panose="020B0503020204020204" pitchFamily="34" charset="-122"/>
              <a:ea typeface="微软雅黑" panose="020B0503020204020204" pitchFamily="34" charset="-122"/>
            </a:endParaRPr>
          </a:p>
        </p:txBody>
      </p:sp>
      <p:sp>
        <p:nvSpPr>
          <p:cNvPr id="6" name="六边形 5"/>
          <p:cNvSpPr/>
          <p:nvPr/>
        </p:nvSpPr>
        <p:spPr>
          <a:xfrm>
            <a:off x="613698" y="529984"/>
            <a:ext cx="352466" cy="303850"/>
          </a:xfrm>
          <a:prstGeom prst="hex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6499218" y="1643967"/>
            <a:ext cx="4264032" cy="557213"/>
          </a:xfrm>
          <a:prstGeom prst="roundRect">
            <a:avLst>
              <a:gd name="adj" fmla="val 50000"/>
            </a:avLst>
          </a:prstGeom>
          <a:gradFill>
            <a:gsLst>
              <a:gs pos="37000">
                <a:srgbClr val="FF0000"/>
              </a:gs>
              <a:gs pos="37000">
                <a:schemeClr val="bg1"/>
              </a:gs>
            </a:gsLst>
            <a:lin ang="0" scaled="0"/>
          </a:gradFill>
          <a:ln>
            <a:noFill/>
          </a:ln>
          <a:effectLst>
            <a:outerShdw blurRad="139700" dist="127000" dir="2700000" algn="tl"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6499218" y="3240701"/>
            <a:ext cx="4264032" cy="557213"/>
          </a:xfrm>
          <a:prstGeom prst="roundRect">
            <a:avLst>
              <a:gd name="adj" fmla="val 50000"/>
            </a:avLst>
          </a:prstGeom>
          <a:gradFill>
            <a:gsLst>
              <a:gs pos="37000">
                <a:srgbClr val="EF1D1D"/>
              </a:gs>
              <a:gs pos="37000">
                <a:schemeClr val="bg1"/>
              </a:gs>
            </a:gsLst>
            <a:lin ang="0" scaled="0"/>
          </a:gradFill>
          <a:ln>
            <a:noFill/>
          </a:ln>
          <a:effectLst>
            <a:outerShdw blurRad="139700" dist="127000" dir="2700000" algn="tl"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6499218" y="4755387"/>
            <a:ext cx="4264032" cy="557213"/>
          </a:xfrm>
          <a:prstGeom prst="roundRect">
            <a:avLst>
              <a:gd name="adj" fmla="val 50000"/>
            </a:avLst>
          </a:prstGeom>
          <a:gradFill>
            <a:gsLst>
              <a:gs pos="37000">
                <a:srgbClr val="FF4B4B"/>
              </a:gs>
              <a:gs pos="37000">
                <a:schemeClr val="bg1"/>
              </a:gs>
            </a:gsLst>
            <a:lin ang="0" scaled="0"/>
          </a:gradFill>
          <a:ln>
            <a:noFill/>
          </a:ln>
          <a:effectLst>
            <a:outerShdw blurRad="139700" dist="127000" dir="2700000" algn="tl"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1336393" y="2167693"/>
            <a:ext cx="4264032" cy="557213"/>
          </a:xfrm>
          <a:prstGeom prst="roundRect">
            <a:avLst>
              <a:gd name="adj" fmla="val 50000"/>
            </a:avLst>
          </a:prstGeom>
          <a:gradFill>
            <a:gsLst>
              <a:gs pos="37000">
                <a:srgbClr val="FF0000"/>
              </a:gs>
              <a:gs pos="37000">
                <a:schemeClr val="bg1"/>
              </a:gs>
            </a:gsLst>
            <a:lin ang="0" scaled="0"/>
          </a:gradFill>
          <a:ln>
            <a:noFill/>
          </a:ln>
          <a:effectLst>
            <a:outerShdw blurRad="139700" dist="127000" dir="2700000" algn="tl"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1336393" y="3827632"/>
            <a:ext cx="4264032" cy="557213"/>
          </a:xfrm>
          <a:prstGeom prst="roundRect">
            <a:avLst>
              <a:gd name="adj" fmla="val 50000"/>
            </a:avLst>
          </a:prstGeom>
          <a:gradFill>
            <a:gsLst>
              <a:gs pos="37000">
                <a:srgbClr val="FF4B4B"/>
              </a:gs>
              <a:gs pos="37000">
                <a:schemeClr val="bg1"/>
              </a:gs>
            </a:gsLst>
            <a:lin ang="0" scaled="0"/>
          </a:gradFill>
          <a:ln>
            <a:noFill/>
          </a:ln>
          <a:effectLst>
            <a:outerShdw blurRad="139700" dist="127000" dir="2700000" algn="tl"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6732588" y="1599407"/>
            <a:ext cx="1457324" cy="646331"/>
          </a:xfrm>
          <a:prstGeom prst="rect">
            <a:avLst/>
          </a:prstGeom>
          <a:noFill/>
        </p:spPr>
        <p:txBody>
          <a:bodyPr wrap="square" rtlCol="0">
            <a:spAutoFit/>
          </a:bodyPr>
          <a:lstStyle/>
          <a:p>
            <a:r>
              <a:rPr lang="en-US" altLang="zh-CN" sz="3600" dirty="0" smtClean="0">
                <a:solidFill>
                  <a:schemeClr val="bg1"/>
                </a:solidFill>
                <a:latin typeface="微软雅黑" panose="020B0503020204020204" pitchFamily="34" charset="-122"/>
                <a:ea typeface="微软雅黑" panose="020B0503020204020204" pitchFamily="34" charset="-122"/>
              </a:rPr>
              <a:t>2014</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6732588" y="3196140"/>
            <a:ext cx="1457324" cy="646331"/>
          </a:xfrm>
          <a:prstGeom prst="rect">
            <a:avLst/>
          </a:prstGeom>
          <a:noFill/>
        </p:spPr>
        <p:txBody>
          <a:bodyPr wrap="square" rtlCol="0">
            <a:spAutoFit/>
          </a:bodyPr>
          <a:lstStyle/>
          <a:p>
            <a:r>
              <a:rPr lang="en-US" altLang="zh-CN" sz="3600" dirty="0" smtClean="0">
                <a:solidFill>
                  <a:schemeClr val="bg1"/>
                </a:solidFill>
                <a:latin typeface="微软雅黑" panose="020B0503020204020204" pitchFamily="34" charset="-122"/>
                <a:ea typeface="微软雅黑" panose="020B0503020204020204" pitchFamily="34" charset="-122"/>
              </a:rPr>
              <a:t>2015</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6804021" y="4711225"/>
            <a:ext cx="1457324" cy="646331"/>
          </a:xfrm>
          <a:prstGeom prst="rect">
            <a:avLst/>
          </a:prstGeom>
          <a:noFill/>
        </p:spPr>
        <p:txBody>
          <a:bodyPr wrap="square" rtlCol="0">
            <a:spAutoFit/>
          </a:bodyPr>
          <a:lstStyle/>
          <a:p>
            <a:r>
              <a:rPr lang="en-US" altLang="zh-CN" sz="3600" dirty="0" smtClean="0">
                <a:solidFill>
                  <a:schemeClr val="bg1"/>
                </a:solidFill>
                <a:latin typeface="微软雅黑" panose="020B0503020204020204" pitchFamily="34" charset="-122"/>
                <a:ea typeface="微软雅黑" panose="020B0503020204020204" pitchFamily="34" charset="-122"/>
              </a:rPr>
              <a:t>2016</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1542628" y="2123134"/>
            <a:ext cx="1457324" cy="646331"/>
          </a:xfrm>
          <a:prstGeom prst="rect">
            <a:avLst/>
          </a:prstGeom>
          <a:noFill/>
        </p:spPr>
        <p:txBody>
          <a:bodyPr wrap="square" rtlCol="0">
            <a:spAutoFit/>
          </a:bodyPr>
          <a:lstStyle/>
          <a:p>
            <a:r>
              <a:rPr lang="en-US" altLang="zh-CN" sz="3600" dirty="0" smtClean="0">
                <a:solidFill>
                  <a:schemeClr val="bg1"/>
                </a:solidFill>
                <a:latin typeface="微软雅黑" panose="020B0503020204020204" pitchFamily="34" charset="-122"/>
                <a:ea typeface="微软雅黑" panose="020B0503020204020204" pitchFamily="34" charset="-122"/>
              </a:rPr>
              <a:t>2012</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1542628" y="3783470"/>
            <a:ext cx="1457324" cy="646331"/>
          </a:xfrm>
          <a:prstGeom prst="rect">
            <a:avLst/>
          </a:prstGeom>
          <a:noFill/>
          <a:effectLst>
            <a:outerShdw blurRad="25400" dist="63500" dir="2700000" algn="tl" rotWithShape="0">
              <a:prstClr val="black">
                <a:alpha val="46000"/>
              </a:prstClr>
            </a:outerShdw>
          </a:effectLst>
        </p:spPr>
        <p:txBody>
          <a:bodyPr wrap="square" rtlCol="0">
            <a:spAutoFit/>
          </a:bodyPr>
          <a:lstStyle/>
          <a:p>
            <a:r>
              <a:rPr lang="en-US" altLang="zh-CN" sz="3600" dirty="0" smtClean="0">
                <a:solidFill>
                  <a:schemeClr val="bg1"/>
                </a:solidFill>
                <a:latin typeface="微软雅黑" panose="020B0503020204020204" pitchFamily="34" charset="-122"/>
                <a:ea typeface="微软雅黑" panose="020B0503020204020204" pitchFamily="34" charset="-122"/>
              </a:rPr>
              <a:t>2013</a:t>
            </a:r>
            <a:endParaRPr lang="zh-CN" altLang="en-US" sz="3600" dirty="0">
              <a:solidFill>
                <a:schemeClr val="bg1"/>
              </a:solidFill>
              <a:latin typeface="微软雅黑" panose="020B0503020204020204" pitchFamily="34" charset="-122"/>
              <a:ea typeface="微软雅黑" panose="020B0503020204020204" pitchFamily="34" charset="-122"/>
            </a:endParaRPr>
          </a:p>
        </p:txBody>
      </p:sp>
      <p:sp>
        <p:nvSpPr>
          <p:cNvPr id="20" name="矩形 19"/>
          <p:cNvSpPr/>
          <p:nvPr/>
        </p:nvSpPr>
        <p:spPr>
          <a:xfrm>
            <a:off x="8303656" y="1681213"/>
            <a:ext cx="1723549" cy="461665"/>
          </a:xfrm>
          <a:prstGeom prst="rect">
            <a:avLst/>
          </a:prstGeom>
        </p:spPr>
        <p:txBody>
          <a:bodyPr wrap="non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2" name="矩形 21"/>
          <p:cNvSpPr/>
          <p:nvPr/>
        </p:nvSpPr>
        <p:spPr>
          <a:xfrm>
            <a:off x="8303656" y="3293167"/>
            <a:ext cx="1723549" cy="461665"/>
          </a:xfrm>
          <a:prstGeom prst="rect">
            <a:avLst/>
          </a:prstGeom>
        </p:spPr>
        <p:txBody>
          <a:bodyPr wrap="non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3" name="矩形 22"/>
          <p:cNvSpPr/>
          <p:nvPr/>
        </p:nvSpPr>
        <p:spPr>
          <a:xfrm>
            <a:off x="3228411" y="3916036"/>
            <a:ext cx="1723549" cy="461665"/>
          </a:xfrm>
          <a:prstGeom prst="rect">
            <a:avLst/>
          </a:prstGeom>
        </p:spPr>
        <p:txBody>
          <a:bodyPr wrap="non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4" name="矩形 23"/>
          <p:cNvSpPr/>
          <p:nvPr/>
        </p:nvSpPr>
        <p:spPr>
          <a:xfrm>
            <a:off x="8333189" y="4830291"/>
            <a:ext cx="1723549" cy="461665"/>
          </a:xfrm>
          <a:prstGeom prst="rect">
            <a:avLst/>
          </a:prstGeom>
        </p:spPr>
        <p:txBody>
          <a:bodyPr wrap="non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5" name="矩形 24"/>
          <p:cNvSpPr/>
          <p:nvPr/>
        </p:nvSpPr>
        <p:spPr>
          <a:xfrm>
            <a:off x="3228411" y="2215466"/>
            <a:ext cx="1723549" cy="461665"/>
          </a:xfrm>
          <a:prstGeom prst="rect">
            <a:avLst/>
          </a:prstGeom>
        </p:spPr>
        <p:txBody>
          <a:bodyPr wrap="non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8089899" y="2348155"/>
            <a:ext cx="3082926"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8089899" y="3872818"/>
            <a:ext cx="3082926"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3044453" y="4526559"/>
            <a:ext cx="3053056"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8189912" y="5409128"/>
            <a:ext cx="3111501"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3044453" y="2913175"/>
            <a:ext cx="3070597" cy="830997"/>
          </a:xfrm>
          <a:prstGeom prst="rect">
            <a:avLst/>
          </a:prstGeom>
          <a:noFill/>
        </p:spPr>
        <p:txBody>
          <a:bodyPr wrap="square" rtlCol="0">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文字这里是文字这这里是文字</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1" name="等腰三角形 30"/>
          <p:cNvSpPr/>
          <p:nvPr/>
        </p:nvSpPr>
        <p:spPr>
          <a:xfrm rot="8521194">
            <a:off x="-81732" y="6229807"/>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3642808">
            <a:off x="476037" y="658846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等腰三角形 32"/>
          <p:cNvSpPr/>
          <p:nvPr/>
        </p:nvSpPr>
        <p:spPr>
          <a:xfrm rot="10800000">
            <a:off x="490353" y="5956973"/>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8521194">
            <a:off x="-185439" y="6472695"/>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3642808">
            <a:off x="420890" y="598812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0800000">
            <a:off x="628134" y="6744936"/>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1916940">
            <a:off x="1441462" y="5256724"/>
            <a:ext cx="1986323" cy="590844"/>
          </a:xfrm>
          <a:prstGeom prst="rect">
            <a:avLst/>
          </a:prstGeom>
          <a:solidFill>
            <a:srgbClr val="C40E0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rot="18793440">
            <a:off x="-829422" y="5849522"/>
            <a:ext cx="3429978" cy="638593"/>
          </a:xfrm>
          <a:custGeom>
            <a:avLst/>
            <a:gdLst>
              <a:gd name="connsiteX0" fmla="*/ 0 w 3354465"/>
              <a:gd name="connsiteY0" fmla="*/ 0 h 590844"/>
              <a:gd name="connsiteX1" fmla="*/ 3354465 w 3354465"/>
              <a:gd name="connsiteY1" fmla="*/ 0 h 590844"/>
              <a:gd name="connsiteX2" fmla="*/ 3354465 w 3354465"/>
              <a:gd name="connsiteY2" fmla="*/ 590844 h 590844"/>
              <a:gd name="connsiteX3" fmla="*/ 0 w 3354465"/>
              <a:gd name="connsiteY3" fmla="*/ 590844 h 590844"/>
              <a:gd name="connsiteX4" fmla="*/ 0 w 3354465"/>
              <a:gd name="connsiteY4" fmla="*/ 0 h 590844"/>
              <a:gd name="connsiteX0-1" fmla="*/ 0 w 3354465"/>
              <a:gd name="connsiteY0-2" fmla="*/ 47749 h 638593"/>
              <a:gd name="connsiteX1-3" fmla="*/ 3335730 w 3354465"/>
              <a:gd name="connsiteY1-4" fmla="*/ 0 h 638593"/>
              <a:gd name="connsiteX2-5" fmla="*/ 3354465 w 3354465"/>
              <a:gd name="connsiteY2-6" fmla="*/ 638593 h 638593"/>
              <a:gd name="connsiteX3-7" fmla="*/ 0 w 3354465"/>
              <a:gd name="connsiteY3-8" fmla="*/ 638593 h 638593"/>
              <a:gd name="connsiteX4-9" fmla="*/ 0 w 3354465"/>
              <a:gd name="connsiteY4-10" fmla="*/ 47749 h 638593"/>
              <a:gd name="connsiteX0-11" fmla="*/ 0 w 3429978"/>
              <a:gd name="connsiteY0-12" fmla="*/ 47749 h 638593"/>
              <a:gd name="connsiteX1-13" fmla="*/ 3335730 w 3429978"/>
              <a:gd name="connsiteY1-14" fmla="*/ 0 h 638593"/>
              <a:gd name="connsiteX2-15" fmla="*/ 3429978 w 3429978"/>
              <a:gd name="connsiteY2-16" fmla="*/ 593766 h 638593"/>
              <a:gd name="connsiteX3-17" fmla="*/ 0 w 3429978"/>
              <a:gd name="connsiteY3-18" fmla="*/ 638593 h 638593"/>
              <a:gd name="connsiteX4-19" fmla="*/ 0 w 3429978"/>
              <a:gd name="connsiteY4-20" fmla="*/ 47749 h 6385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429978" h="638593">
                <a:moveTo>
                  <a:pt x="0" y="47749"/>
                </a:moveTo>
                <a:lnTo>
                  <a:pt x="3335730" y="0"/>
                </a:lnTo>
                <a:lnTo>
                  <a:pt x="3429978" y="593766"/>
                </a:lnTo>
                <a:lnTo>
                  <a:pt x="0" y="638593"/>
                </a:lnTo>
                <a:lnTo>
                  <a:pt x="0" y="47749"/>
                </a:lnTo>
                <a:close/>
              </a:path>
            </a:pathLst>
          </a:custGeom>
          <a:solidFill>
            <a:srgbClr val="EF1D1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1144589">
            <a:off x="3025288" y="5022124"/>
            <a:ext cx="10871386" cy="590844"/>
          </a:xfrm>
          <a:custGeom>
            <a:avLst/>
            <a:gdLst>
              <a:gd name="connsiteX0" fmla="*/ 0 w 10871386"/>
              <a:gd name="connsiteY0" fmla="*/ 0 h 590844"/>
              <a:gd name="connsiteX1" fmla="*/ 10871386 w 10871386"/>
              <a:gd name="connsiteY1" fmla="*/ 0 h 590844"/>
              <a:gd name="connsiteX2" fmla="*/ 10871386 w 10871386"/>
              <a:gd name="connsiteY2" fmla="*/ 590844 h 590844"/>
              <a:gd name="connsiteX3" fmla="*/ 0 w 10871386"/>
              <a:gd name="connsiteY3" fmla="*/ 590844 h 590844"/>
              <a:gd name="connsiteX4" fmla="*/ 0 w 10871386"/>
              <a:gd name="connsiteY4" fmla="*/ 0 h 590844"/>
              <a:gd name="connsiteX0-1" fmla="*/ 237297 w 10871386"/>
              <a:gd name="connsiteY0-2" fmla="*/ 22012 h 590844"/>
              <a:gd name="connsiteX1-3" fmla="*/ 10871386 w 10871386"/>
              <a:gd name="connsiteY1-4" fmla="*/ 0 h 590844"/>
              <a:gd name="connsiteX2-5" fmla="*/ 10871386 w 10871386"/>
              <a:gd name="connsiteY2-6" fmla="*/ 590844 h 590844"/>
              <a:gd name="connsiteX3-7" fmla="*/ 0 w 10871386"/>
              <a:gd name="connsiteY3-8" fmla="*/ 590844 h 590844"/>
              <a:gd name="connsiteX4-9" fmla="*/ 237297 w 10871386"/>
              <a:gd name="connsiteY4-10" fmla="*/ 22012 h 59084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71386" h="590844">
                <a:moveTo>
                  <a:pt x="237297" y="22012"/>
                </a:moveTo>
                <a:lnTo>
                  <a:pt x="10871386" y="0"/>
                </a:lnTo>
                <a:lnTo>
                  <a:pt x="10871386" y="590844"/>
                </a:lnTo>
                <a:lnTo>
                  <a:pt x="0" y="590844"/>
                </a:lnTo>
                <a:lnTo>
                  <a:pt x="237297" y="22012"/>
                </a:lnTo>
                <a:close/>
              </a:path>
            </a:pathLst>
          </a:custGeom>
          <a:solidFill>
            <a:srgbClr val="EF1D1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1276075" y="2166925"/>
            <a:ext cx="2157593" cy="830997"/>
            <a:chOff x="1276075" y="1416238"/>
            <a:chExt cx="2157593" cy="830997"/>
          </a:xfrm>
        </p:grpSpPr>
        <p:sp>
          <p:nvSpPr>
            <p:cNvPr id="9" name="圆角矩形 8"/>
            <p:cNvSpPr/>
            <p:nvPr/>
          </p:nvSpPr>
          <p:spPr>
            <a:xfrm>
              <a:off x="1702560" y="1416238"/>
              <a:ext cx="1304623" cy="830997"/>
            </a:xfrm>
            <a:prstGeom prst="roundRect">
              <a:avLst/>
            </a:prstGeom>
            <a:gradFill>
              <a:gsLst>
                <a:gs pos="0">
                  <a:schemeClr val="bg2"/>
                </a:gs>
                <a:gs pos="81000">
                  <a:schemeClr val="bg1"/>
                </a:gs>
              </a:gsLst>
              <a:path path="rect">
                <a:fillToRect l="50000" t="50000" r="50000" b="50000"/>
              </a:path>
            </a:gradFill>
            <a:ln w="44450">
              <a:gradFill>
                <a:gsLst>
                  <a:gs pos="0">
                    <a:schemeClr val="bg2"/>
                  </a:gs>
                  <a:gs pos="100000">
                    <a:schemeClr val="bg1"/>
                  </a:gs>
                </a:gsLst>
                <a:lin ang="2700000" scaled="0"/>
              </a:gradFill>
            </a:ln>
            <a:effectLst>
              <a:outerShdw blurRad="114300" dist="76200" dir="2700000" algn="tl"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rgbClr val="EF1D1D"/>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1276075" y="1416238"/>
              <a:ext cx="2157593" cy="830997"/>
            </a:xfrm>
            <a:prstGeom prst="rect">
              <a:avLst/>
            </a:prstGeom>
            <a:noFill/>
            <a:effectLst>
              <a:innerShdw blurRad="38100" dist="114300" dir="13500000">
                <a:prstClr val="black">
                  <a:alpha val="39000"/>
                </a:prstClr>
              </a:innerShdw>
            </a:effectLst>
          </p:spPr>
          <p:txBody>
            <a:bodyPr wrap="square" rtlCol="0">
              <a:spAutoFit/>
            </a:bodyPr>
            <a:lstStyle/>
            <a:p>
              <a:pPr algn="ctr"/>
              <a:r>
                <a:rPr lang="zh-CN" altLang="en-US" sz="4800" b="1" dirty="0" smtClean="0">
                  <a:solidFill>
                    <a:srgbClr val="EF1D1D"/>
                  </a:solidFill>
                  <a:effectLst>
                    <a:innerShdw blurRad="25400" dist="88900" dir="13500000">
                      <a:prstClr val="black">
                        <a:alpha val="56000"/>
                      </a:prstClr>
                    </a:innerShdw>
                  </a:effectLst>
                  <a:latin typeface="微软雅黑" panose="020B0503020204020204" pitchFamily="34" charset="-122"/>
                  <a:ea typeface="微软雅黑" panose="020B0503020204020204" pitchFamily="34" charset="-122"/>
                </a:rPr>
                <a:t>目录</a:t>
              </a:r>
              <a:endParaRPr lang="zh-CN" altLang="en-US" sz="4800" b="1" dirty="0">
                <a:solidFill>
                  <a:srgbClr val="EF1D1D"/>
                </a:solidFill>
                <a:effectLst>
                  <a:innerShdw blurRad="25400" dist="88900" dir="13500000">
                    <a:prstClr val="black">
                      <a:alpha val="56000"/>
                    </a:prstClr>
                  </a:innerShdw>
                </a:effectLst>
                <a:latin typeface="微软雅黑" panose="020B0503020204020204" pitchFamily="34" charset="-122"/>
                <a:ea typeface="微软雅黑" panose="020B0503020204020204" pitchFamily="34" charset="-122"/>
              </a:endParaRPr>
            </a:p>
          </p:txBody>
        </p:sp>
      </p:grpSp>
      <p:sp>
        <p:nvSpPr>
          <p:cNvPr id="11" name="文本框 10"/>
          <p:cNvSpPr txBox="1"/>
          <p:nvPr/>
        </p:nvSpPr>
        <p:spPr>
          <a:xfrm>
            <a:off x="478104" y="1869663"/>
            <a:ext cx="3293795" cy="1862048"/>
          </a:xfrm>
          <a:prstGeom prst="rect">
            <a:avLst/>
          </a:prstGeom>
          <a:noFill/>
        </p:spPr>
        <p:txBody>
          <a:bodyPr wrap="square" rtlCol="0">
            <a:spAutoFit/>
          </a:bodyPr>
          <a:lstStyle/>
          <a:p>
            <a:r>
              <a:rPr lang="en-US" altLang="zh-CN" sz="11500" dirty="0" smtClean="0">
                <a:solidFill>
                  <a:srgbClr val="EF1D1D"/>
                </a:solidFill>
                <a:effectLst>
                  <a:outerShdw blurRad="12700" dist="38100" dir="2700000" algn="tl" rotWithShape="0">
                    <a:prstClr val="black">
                      <a:alpha val="76000"/>
                    </a:prstClr>
                  </a:outerShdw>
                </a:effectLst>
                <a:latin typeface="MHeiSung HKS UltraBold" panose="00000900000000000000" pitchFamily="2" charset="-120"/>
                <a:ea typeface="MHeiSung HKS UltraBold" panose="00000900000000000000" pitchFamily="2" charset="-120"/>
              </a:rPr>
              <a:t>C</a:t>
            </a:r>
            <a:r>
              <a:rPr lang="en-US" altLang="zh-CN" sz="2400" b="1" dirty="0" smtClean="0">
                <a:solidFill>
                  <a:srgbClr val="EF1D1D"/>
                </a:solidFill>
                <a:latin typeface="MHeiSung HKS UltraBold" panose="00000900000000000000" pitchFamily="2" charset="-120"/>
                <a:ea typeface="MHeiSung HKS UltraBold" panose="00000900000000000000" pitchFamily="2" charset="-120"/>
              </a:rPr>
              <a:t>ONCENTS</a:t>
            </a:r>
            <a:endParaRPr lang="zh-CN" altLang="en-US" sz="2400" b="1" dirty="0">
              <a:solidFill>
                <a:srgbClr val="EF1D1D"/>
              </a:solidFill>
              <a:latin typeface="MHeiSung HKS UltraBold" panose="00000900000000000000" pitchFamily="2" charset="-120"/>
              <a:ea typeface="MHeiSung HKS UltraBold" panose="00000900000000000000" pitchFamily="2" charset="-120"/>
            </a:endParaRPr>
          </a:p>
        </p:txBody>
      </p:sp>
      <p:grpSp>
        <p:nvGrpSpPr>
          <p:cNvPr id="14" name="组合 13"/>
          <p:cNvGrpSpPr/>
          <p:nvPr/>
        </p:nvGrpSpPr>
        <p:grpSpPr>
          <a:xfrm>
            <a:off x="5287091" y="436018"/>
            <a:ext cx="1221488" cy="1053007"/>
            <a:chOff x="4798312" y="816656"/>
            <a:chExt cx="1526289" cy="1315766"/>
          </a:xfrm>
        </p:grpSpPr>
        <p:sp>
          <p:nvSpPr>
            <p:cNvPr id="12" name="六边形 11"/>
            <p:cNvSpPr/>
            <p:nvPr/>
          </p:nvSpPr>
          <p:spPr>
            <a:xfrm>
              <a:off x="4950713" y="948036"/>
              <a:ext cx="1221488" cy="1053007"/>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六边形 12"/>
            <p:cNvSpPr/>
            <p:nvPr/>
          </p:nvSpPr>
          <p:spPr>
            <a:xfrm>
              <a:off x="4798312" y="816656"/>
              <a:ext cx="1526289" cy="1315766"/>
            </a:xfrm>
            <a:prstGeom prst="hexagon">
              <a:avLst/>
            </a:prstGeom>
            <a:noFill/>
            <a:ln w="38100">
              <a:solidFill>
                <a:srgbClr val="EF1D1D"/>
              </a:solidFill>
            </a:ln>
            <a:effectLst>
              <a:innerShdw dist="127000" dir="13500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 name="组合 14"/>
          <p:cNvGrpSpPr/>
          <p:nvPr/>
        </p:nvGrpSpPr>
        <p:grpSpPr>
          <a:xfrm>
            <a:off x="4569870" y="2079470"/>
            <a:ext cx="1221488" cy="1053007"/>
            <a:chOff x="4798312" y="816656"/>
            <a:chExt cx="1526289" cy="1315766"/>
          </a:xfrm>
        </p:grpSpPr>
        <p:sp>
          <p:nvSpPr>
            <p:cNvPr id="16" name="六边形 15"/>
            <p:cNvSpPr/>
            <p:nvPr/>
          </p:nvSpPr>
          <p:spPr>
            <a:xfrm>
              <a:off x="4950713" y="948036"/>
              <a:ext cx="1221488" cy="1053007"/>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六边形 16"/>
            <p:cNvSpPr/>
            <p:nvPr/>
          </p:nvSpPr>
          <p:spPr>
            <a:xfrm>
              <a:off x="4798312" y="816656"/>
              <a:ext cx="1526289" cy="1315766"/>
            </a:xfrm>
            <a:prstGeom prst="hexagon">
              <a:avLst/>
            </a:prstGeom>
            <a:noFill/>
            <a:ln w="38100">
              <a:solidFill>
                <a:srgbClr val="EF1D1D"/>
              </a:solidFill>
            </a:ln>
            <a:effectLst>
              <a:innerShdw dist="127000" dir="13500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8" name="组合 17"/>
          <p:cNvGrpSpPr/>
          <p:nvPr/>
        </p:nvGrpSpPr>
        <p:grpSpPr>
          <a:xfrm>
            <a:off x="5421586" y="3722922"/>
            <a:ext cx="1221488" cy="1053007"/>
            <a:chOff x="4798312" y="816656"/>
            <a:chExt cx="1526289" cy="1315766"/>
          </a:xfrm>
        </p:grpSpPr>
        <p:sp>
          <p:nvSpPr>
            <p:cNvPr id="19" name="六边形 18"/>
            <p:cNvSpPr/>
            <p:nvPr/>
          </p:nvSpPr>
          <p:spPr>
            <a:xfrm>
              <a:off x="4950713" y="948036"/>
              <a:ext cx="1221488" cy="1053007"/>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六边形 19"/>
            <p:cNvSpPr/>
            <p:nvPr/>
          </p:nvSpPr>
          <p:spPr>
            <a:xfrm>
              <a:off x="4798312" y="816656"/>
              <a:ext cx="1526289" cy="1315766"/>
            </a:xfrm>
            <a:prstGeom prst="hexagon">
              <a:avLst/>
            </a:prstGeom>
            <a:noFill/>
            <a:ln w="38100">
              <a:solidFill>
                <a:srgbClr val="EF1D1D"/>
              </a:solidFill>
            </a:ln>
            <a:effectLst>
              <a:innerShdw dist="127000" dir="13500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文本框 20"/>
          <p:cNvSpPr txBox="1"/>
          <p:nvPr/>
        </p:nvSpPr>
        <p:spPr>
          <a:xfrm>
            <a:off x="5716366" y="527037"/>
            <a:ext cx="362938" cy="830997"/>
          </a:xfrm>
          <a:prstGeom prst="rect">
            <a:avLst/>
          </a:prstGeom>
          <a:noFill/>
        </p:spPr>
        <p:txBody>
          <a:bodyPr wrap="square" rtlCol="0">
            <a:spAutoFit/>
          </a:bodyPr>
          <a:lstStyle/>
          <a:p>
            <a:pPr algn="ctr"/>
            <a:r>
              <a:rPr lang="en-US" altLang="zh-CN" sz="4800" dirty="0" smtClean="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rPr>
              <a:t>1</a:t>
            </a:r>
            <a:endParaRPr lang="zh-CN" altLang="en-US" sz="4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endParaRPr>
          </a:p>
        </p:txBody>
      </p:sp>
      <p:sp>
        <p:nvSpPr>
          <p:cNvPr id="22" name="文本框 21"/>
          <p:cNvSpPr txBox="1"/>
          <p:nvPr/>
        </p:nvSpPr>
        <p:spPr>
          <a:xfrm>
            <a:off x="4999145" y="2166924"/>
            <a:ext cx="362938" cy="830997"/>
          </a:xfrm>
          <a:prstGeom prst="rect">
            <a:avLst/>
          </a:prstGeom>
          <a:noFill/>
        </p:spPr>
        <p:txBody>
          <a:bodyPr wrap="square" rtlCol="0">
            <a:spAutoFit/>
          </a:bodyPr>
          <a:lstStyle/>
          <a:p>
            <a:pPr algn="ctr"/>
            <a:r>
              <a:rPr lang="en-US" altLang="zh-CN" sz="4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rPr>
              <a:t>2</a:t>
            </a:r>
            <a:endParaRPr lang="zh-CN" altLang="en-US" sz="4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endParaRPr>
          </a:p>
        </p:txBody>
      </p:sp>
      <p:sp>
        <p:nvSpPr>
          <p:cNvPr id="23" name="文本框 22"/>
          <p:cNvSpPr txBox="1"/>
          <p:nvPr/>
        </p:nvSpPr>
        <p:spPr>
          <a:xfrm>
            <a:off x="5850861" y="3828064"/>
            <a:ext cx="362938" cy="830997"/>
          </a:xfrm>
          <a:prstGeom prst="rect">
            <a:avLst/>
          </a:prstGeom>
          <a:noFill/>
        </p:spPr>
        <p:txBody>
          <a:bodyPr wrap="square" rtlCol="0">
            <a:spAutoFit/>
          </a:bodyPr>
          <a:lstStyle/>
          <a:p>
            <a:pPr algn="ctr"/>
            <a:r>
              <a:rPr lang="en-US" altLang="zh-CN" sz="4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rPr>
              <a:t>3</a:t>
            </a:r>
            <a:endParaRPr lang="zh-CN" altLang="en-US" sz="4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endParaRPr>
          </a:p>
        </p:txBody>
      </p:sp>
      <p:cxnSp>
        <p:nvCxnSpPr>
          <p:cNvPr id="25" name="直接连接符 24"/>
          <p:cNvCxnSpPr/>
          <p:nvPr/>
        </p:nvCxnSpPr>
        <p:spPr>
          <a:xfrm flipH="1">
            <a:off x="550575" y="5797926"/>
            <a:ext cx="1352938" cy="1352939"/>
          </a:xfrm>
          <a:prstGeom prst="line">
            <a:avLst/>
          </a:prstGeom>
          <a:ln w="38100">
            <a:solidFill>
              <a:srgbClr val="EF1D1D"/>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903513" y="5793581"/>
            <a:ext cx="1103670" cy="816769"/>
          </a:xfrm>
          <a:prstGeom prst="line">
            <a:avLst/>
          </a:prstGeom>
          <a:ln w="38100">
            <a:solidFill>
              <a:srgbClr val="EF1D1D"/>
            </a:solidFill>
            <a:prstDash val="dash"/>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3007183" y="5317546"/>
            <a:ext cx="9318167" cy="1284221"/>
          </a:xfrm>
          <a:prstGeom prst="line">
            <a:avLst/>
          </a:prstGeom>
          <a:ln w="38100">
            <a:solidFill>
              <a:srgbClr val="EF1D1D"/>
            </a:solidFill>
            <a:prstDash val="dash"/>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7262254" y="619369"/>
            <a:ext cx="3448050" cy="646331"/>
          </a:xfrm>
          <a:prstGeom prst="rect">
            <a:avLst/>
          </a:prstGeom>
          <a:noFill/>
        </p:spPr>
        <p:txBody>
          <a:bodyPr wrap="square" rtlCol="0">
            <a:spAutoFit/>
          </a:bodyPr>
          <a:lstStyle/>
          <a:p>
            <a:r>
              <a:rPr lang="zh-CN" altLang="en-US" sz="36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600" dirty="0">
              <a:solidFill>
                <a:srgbClr val="EF1D1D"/>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6736956" y="2282807"/>
            <a:ext cx="3448050" cy="646331"/>
          </a:xfrm>
          <a:prstGeom prst="rect">
            <a:avLst/>
          </a:prstGeom>
          <a:noFill/>
        </p:spPr>
        <p:txBody>
          <a:bodyPr wrap="square" rtlCol="0">
            <a:spAutoFit/>
          </a:bodyPr>
          <a:lstStyle/>
          <a:p>
            <a:r>
              <a:rPr lang="zh-CN" altLang="en-US" sz="36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600" dirty="0">
              <a:solidFill>
                <a:srgbClr val="EF1D1D"/>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7262254" y="3914129"/>
            <a:ext cx="3448050" cy="646331"/>
          </a:xfrm>
          <a:prstGeom prst="rect">
            <a:avLst/>
          </a:prstGeom>
          <a:noFill/>
        </p:spPr>
        <p:txBody>
          <a:bodyPr wrap="square" rtlCol="0">
            <a:spAutoFit/>
          </a:bodyPr>
          <a:lstStyle/>
          <a:p>
            <a:r>
              <a:rPr lang="zh-CN" altLang="en-US" sz="36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600" dirty="0">
              <a:solidFill>
                <a:srgbClr val="EF1D1D"/>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六边形 35"/>
          <p:cNvSpPr/>
          <p:nvPr/>
        </p:nvSpPr>
        <p:spPr>
          <a:xfrm>
            <a:off x="3551540" y="330498"/>
            <a:ext cx="829895" cy="610778"/>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六边形 34"/>
          <p:cNvSpPr/>
          <p:nvPr/>
        </p:nvSpPr>
        <p:spPr>
          <a:xfrm>
            <a:off x="3308103" y="752588"/>
            <a:ext cx="688365" cy="506616"/>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p:cNvGrpSpPr/>
          <p:nvPr/>
        </p:nvGrpSpPr>
        <p:grpSpPr>
          <a:xfrm>
            <a:off x="825564" y="2702257"/>
            <a:ext cx="10061091" cy="3916906"/>
            <a:chOff x="1838041" y="3084963"/>
            <a:chExt cx="7360313" cy="2865460"/>
          </a:xfrm>
        </p:grpSpPr>
        <p:sp>
          <p:nvSpPr>
            <p:cNvPr id="2" name="六边形 1"/>
            <p:cNvSpPr/>
            <p:nvPr/>
          </p:nvSpPr>
          <p:spPr>
            <a:xfrm>
              <a:off x="2766088" y="3461982"/>
              <a:ext cx="2848719"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六边形 2"/>
            <p:cNvSpPr/>
            <p:nvPr/>
          </p:nvSpPr>
          <p:spPr>
            <a:xfrm>
              <a:off x="2766089" y="4345675"/>
              <a:ext cx="2848720"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六边形 3"/>
            <p:cNvSpPr/>
            <p:nvPr/>
          </p:nvSpPr>
          <p:spPr>
            <a:xfrm>
              <a:off x="5575428" y="4755675"/>
              <a:ext cx="2655499"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六边形 4"/>
            <p:cNvSpPr/>
            <p:nvPr/>
          </p:nvSpPr>
          <p:spPr>
            <a:xfrm>
              <a:off x="5559601" y="3920319"/>
              <a:ext cx="2655499"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六边形 5"/>
            <p:cNvSpPr/>
            <p:nvPr/>
          </p:nvSpPr>
          <p:spPr>
            <a:xfrm>
              <a:off x="5559603" y="3084963"/>
              <a:ext cx="2655498"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六边形 6"/>
            <p:cNvSpPr/>
            <p:nvPr/>
          </p:nvSpPr>
          <p:spPr>
            <a:xfrm>
              <a:off x="1838041" y="3925438"/>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六边形 7"/>
            <p:cNvSpPr/>
            <p:nvPr/>
          </p:nvSpPr>
          <p:spPr>
            <a:xfrm>
              <a:off x="1838041" y="3084963"/>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六边形 8"/>
            <p:cNvSpPr/>
            <p:nvPr/>
          </p:nvSpPr>
          <p:spPr>
            <a:xfrm>
              <a:off x="8159896" y="3467100"/>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六边形 9"/>
            <p:cNvSpPr/>
            <p:nvPr/>
          </p:nvSpPr>
          <p:spPr>
            <a:xfrm>
              <a:off x="8159896" y="4345675"/>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六边形 10"/>
            <p:cNvSpPr/>
            <p:nvPr/>
          </p:nvSpPr>
          <p:spPr>
            <a:xfrm>
              <a:off x="8133711" y="5186149"/>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KSO_Shape"/>
            <p:cNvSpPr/>
            <p:nvPr/>
          </p:nvSpPr>
          <p:spPr>
            <a:xfrm>
              <a:off x="8428157" y="3556279"/>
              <a:ext cx="501935" cy="585916"/>
            </a:xfrm>
            <a:custGeom>
              <a:avLst/>
              <a:gdLst>
                <a:gd name="connsiteX0" fmla="*/ 1638300 w 4396363"/>
                <a:gd name="connsiteY0" fmla="*/ 558403 h 5128349"/>
                <a:gd name="connsiteX1" fmla="*/ 558403 w 4396363"/>
                <a:gd name="connsiteY1" fmla="*/ 1638300 h 5128349"/>
                <a:gd name="connsiteX2" fmla="*/ 1638300 w 4396363"/>
                <a:gd name="connsiteY2" fmla="*/ 2718197 h 5128349"/>
                <a:gd name="connsiteX3" fmla="*/ 2718197 w 4396363"/>
                <a:gd name="connsiteY3" fmla="*/ 1638300 h 5128349"/>
                <a:gd name="connsiteX4" fmla="*/ 1638300 w 4396363"/>
                <a:gd name="connsiteY4" fmla="*/ 558403 h 5128349"/>
                <a:gd name="connsiteX5" fmla="*/ 1638300 w 4396363"/>
                <a:gd name="connsiteY5" fmla="*/ 0 h 5128349"/>
                <a:gd name="connsiteX6" fmla="*/ 3276600 w 4396363"/>
                <a:gd name="connsiteY6" fmla="*/ 1638300 h 5128349"/>
                <a:gd name="connsiteX7" fmla="*/ 2902492 w 4396363"/>
                <a:gd name="connsiteY7" fmla="*/ 2680411 h 5128349"/>
                <a:gd name="connsiteX8" fmla="*/ 2816386 w 4396363"/>
                <a:gd name="connsiteY8" fmla="*/ 2775151 h 5128349"/>
                <a:gd name="connsiteX9" fmla="*/ 2928393 w 4396363"/>
                <a:gd name="connsiteY9" fmla="*/ 2923790 h 5128349"/>
                <a:gd name="connsiteX10" fmla="*/ 2942554 w 4396363"/>
                <a:gd name="connsiteY10" fmla="*/ 2913119 h 5128349"/>
                <a:gd name="connsiteX11" fmla="*/ 3136485 w 4396363"/>
                <a:gd name="connsiteY11" fmla="*/ 2942400 h 5128349"/>
                <a:gd name="connsiteX12" fmla="*/ 4367683 w 4396363"/>
                <a:gd name="connsiteY12" fmla="*/ 4576254 h 5128349"/>
                <a:gd name="connsiteX13" fmla="*/ 4342375 w 4396363"/>
                <a:gd name="connsiteY13" fmla="*/ 4770744 h 5128349"/>
                <a:gd name="connsiteX14" fmla="*/ 3903910 w 4396363"/>
                <a:gd name="connsiteY14" fmla="*/ 5101151 h 5128349"/>
                <a:gd name="connsiteX15" fmla="*/ 3709978 w 4396363"/>
                <a:gd name="connsiteY15" fmla="*/ 5071870 h 5128349"/>
                <a:gd name="connsiteX16" fmla="*/ 2478781 w 4396363"/>
                <a:gd name="connsiteY16" fmla="*/ 3438015 h 5128349"/>
                <a:gd name="connsiteX17" fmla="*/ 2504089 w 4396363"/>
                <a:gd name="connsiteY17" fmla="*/ 3243526 h 5128349"/>
                <a:gd name="connsiteX18" fmla="*/ 2518249 w 4396363"/>
                <a:gd name="connsiteY18" fmla="*/ 3232855 h 5128349"/>
                <a:gd name="connsiteX19" fmla="*/ 2406738 w 4396363"/>
                <a:gd name="connsiteY19" fmla="*/ 3084875 h 5128349"/>
                <a:gd name="connsiteX20" fmla="*/ 2276001 w 4396363"/>
                <a:gd name="connsiteY20" fmla="*/ 3147854 h 5128349"/>
                <a:gd name="connsiteX21" fmla="*/ 1638300 w 4396363"/>
                <a:gd name="connsiteY21" fmla="*/ 3276600 h 5128349"/>
                <a:gd name="connsiteX22" fmla="*/ 0 w 4396363"/>
                <a:gd name="connsiteY22" fmla="*/ 1638300 h 5128349"/>
                <a:gd name="connsiteX23" fmla="*/ 1638300 w 4396363"/>
                <a:gd name="connsiteY23" fmla="*/ 0 h 5128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396363" h="5128349">
                  <a:moveTo>
                    <a:pt x="1638300" y="558403"/>
                  </a:moveTo>
                  <a:cubicBezTo>
                    <a:pt x="1041889" y="558403"/>
                    <a:pt x="558403" y="1041889"/>
                    <a:pt x="558403" y="1638300"/>
                  </a:cubicBezTo>
                  <a:cubicBezTo>
                    <a:pt x="558403" y="2234711"/>
                    <a:pt x="1041889" y="2718197"/>
                    <a:pt x="1638300" y="2718197"/>
                  </a:cubicBezTo>
                  <a:cubicBezTo>
                    <a:pt x="2234711" y="2718197"/>
                    <a:pt x="2718197" y="2234711"/>
                    <a:pt x="2718197" y="1638300"/>
                  </a:cubicBezTo>
                  <a:cubicBezTo>
                    <a:pt x="2718197" y="1041889"/>
                    <a:pt x="2234711" y="558403"/>
                    <a:pt x="1638300" y="558403"/>
                  </a:cubicBezTo>
                  <a:close/>
                  <a:moveTo>
                    <a:pt x="1638300" y="0"/>
                  </a:moveTo>
                  <a:cubicBezTo>
                    <a:pt x="2543108" y="0"/>
                    <a:pt x="3276600" y="733492"/>
                    <a:pt x="3276600" y="1638300"/>
                  </a:cubicBezTo>
                  <a:cubicBezTo>
                    <a:pt x="3276600" y="2034154"/>
                    <a:pt x="3136205" y="2397216"/>
                    <a:pt x="2902492" y="2680411"/>
                  </a:cubicBezTo>
                  <a:lnTo>
                    <a:pt x="2816386" y="2775151"/>
                  </a:lnTo>
                  <a:lnTo>
                    <a:pt x="2928393" y="2923790"/>
                  </a:lnTo>
                  <a:lnTo>
                    <a:pt x="2942554" y="2913119"/>
                  </a:lnTo>
                  <a:cubicBezTo>
                    <a:pt x="3003095" y="2867498"/>
                    <a:pt x="3089921" y="2880607"/>
                    <a:pt x="3136485" y="2942400"/>
                  </a:cubicBezTo>
                  <a:lnTo>
                    <a:pt x="4367683" y="4576254"/>
                  </a:lnTo>
                  <a:cubicBezTo>
                    <a:pt x="4414247" y="4638047"/>
                    <a:pt x="4402916" y="4725123"/>
                    <a:pt x="4342375" y="4770744"/>
                  </a:cubicBezTo>
                  <a:lnTo>
                    <a:pt x="3903910" y="5101151"/>
                  </a:lnTo>
                  <a:cubicBezTo>
                    <a:pt x="3843369" y="5146772"/>
                    <a:pt x="3756543" y="5133662"/>
                    <a:pt x="3709978" y="5071870"/>
                  </a:cubicBezTo>
                  <a:lnTo>
                    <a:pt x="2478781" y="3438015"/>
                  </a:lnTo>
                  <a:cubicBezTo>
                    <a:pt x="2432217" y="3376223"/>
                    <a:pt x="2443548" y="3289147"/>
                    <a:pt x="2504089" y="3243526"/>
                  </a:cubicBezTo>
                  <a:lnTo>
                    <a:pt x="2518249" y="3232855"/>
                  </a:lnTo>
                  <a:lnTo>
                    <a:pt x="2406738" y="3084875"/>
                  </a:lnTo>
                  <a:lnTo>
                    <a:pt x="2276001" y="3147854"/>
                  </a:lnTo>
                  <a:cubicBezTo>
                    <a:pt x="2079997" y="3230757"/>
                    <a:pt x="1864502" y="3276600"/>
                    <a:pt x="1638300" y="3276600"/>
                  </a:cubicBezTo>
                  <a:cubicBezTo>
                    <a:pt x="733492" y="3276600"/>
                    <a:pt x="0" y="2543108"/>
                    <a:pt x="0" y="1638300"/>
                  </a:cubicBezTo>
                  <a:cubicBezTo>
                    <a:pt x="0" y="733492"/>
                    <a:pt x="733492" y="0"/>
                    <a:pt x="1638300" y="0"/>
                  </a:cubicBezTo>
                  <a:close/>
                </a:path>
              </a:pathLst>
            </a:custGeom>
            <a:solidFill>
              <a:srgbClr val="FF4B4B"/>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3" name="KSO_Shape"/>
            <p:cNvSpPr/>
            <p:nvPr/>
          </p:nvSpPr>
          <p:spPr bwMode="auto">
            <a:xfrm>
              <a:off x="2020335" y="3257639"/>
              <a:ext cx="673870" cy="418922"/>
            </a:xfrm>
            <a:custGeom>
              <a:avLst/>
              <a:gdLst>
                <a:gd name="T0" fmla="*/ 1743599 w 5748"/>
                <a:gd name="T1" fmla="*/ 53972 h 3572"/>
                <a:gd name="T2" fmla="*/ 1555352 w 5748"/>
                <a:gd name="T3" fmla="*/ 136421 h 3572"/>
                <a:gd name="T4" fmla="*/ 1394282 w 5748"/>
                <a:gd name="T5" fmla="*/ 225492 h 3572"/>
                <a:gd name="T6" fmla="*/ 1175877 w 5748"/>
                <a:gd name="T7" fmla="*/ 385091 h 3572"/>
                <a:gd name="T8" fmla="*/ 1015801 w 5748"/>
                <a:gd name="T9" fmla="*/ 543035 h 3572"/>
                <a:gd name="T10" fmla="*/ 926649 w 5748"/>
                <a:gd name="T11" fmla="*/ 588398 h 3572"/>
                <a:gd name="T12" fmla="*/ 800378 w 5748"/>
                <a:gd name="T13" fmla="*/ 449328 h 3572"/>
                <a:gd name="T14" fmla="*/ 580979 w 5748"/>
                <a:gd name="T15" fmla="*/ 271849 h 3572"/>
                <a:gd name="T16" fmla="*/ 413612 w 5748"/>
                <a:gd name="T17" fmla="*/ 169202 h 3572"/>
                <a:gd name="T18" fmla="*/ 235639 w 5748"/>
                <a:gd name="T19" fmla="*/ 83442 h 3572"/>
                <a:gd name="T20" fmla="*/ 28834 w 5748"/>
                <a:gd name="T21" fmla="*/ 8278 h 3572"/>
                <a:gd name="T22" fmla="*/ 3314 w 5748"/>
                <a:gd name="T23" fmla="*/ 204963 h 3572"/>
                <a:gd name="T24" fmla="*/ 23531 w 5748"/>
                <a:gd name="T25" fmla="*/ 444031 h 3572"/>
                <a:gd name="T26" fmla="*/ 74901 w 5748"/>
                <a:gd name="T27" fmla="*/ 710250 h 3572"/>
                <a:gd name="T28" fmla="*/ 134888 w 5748"/>
                <a:gd name="T29" fmla="*/ 883425 h 3572"/>
                <a:gd name="T30" fmla="*/ 194543 w 5748"/>
                <a:gd name="T31" fmla="*/ 994350 h 3572"/>
                <a:gd name="T32" fmla="*/ 269113 w 5748"/>
                <a:gd name="T33" fmla="*/ 1084415 h 3572"/>
                <a:gd name="T34" fmla="*/ 360916 w 5748"/>
                <a:gd name="T35" fmla="*/ 1148652 h 3572"/>
                <a:gd name="T36" fmla="*/ 470616 w 5748"/>
                <a:gd name="T37" fmla="*/ 1180770 h 3572"/>
                <a:gd name="T38" fmla="*/ 600864 w 5748"/>
                <a:gd name="T39" fmla="*/ 1173817 h 3572"/>
                <a:gd name="T40" fmla="*/ 752985 w 5748"/>
                <a:gd name="T41" fmla="*/ 1122162 h 3572"/>
                <a:gd name="T42" fmla="*/ 928638 w 5748"/>
                <a:gd name="T43" fmla="*/ 1019846 h 3572"/>
                <a:gd name="T44" fmla="*/ 1089376 w 5748"/>
                <a:gd name="T45" fmla="*/ 1090044 h 3572"/>
                <a:gd name="T46" fmla="*/ 1249783 w 5748"/>
                <a:gd name="T47" fmla="*/ 1159910 h 3572"/>
                <a:gd name="T48" fmla="*/ 1388317 w 5748"/>
                <a:gd name="T49" fmla="*/ 1182757 h 3572"/>
                <a:gd name="T50" fmla="*/ 1505639 w 5748"/>
                <a:gd name="T51" fmla="*/ 1164877 h 3572"/>
                <a:gd name="T52" fmla="*/ 1604071 w 5748"/>
                <a:gd name="T53" fmla="*/ 1111898 h 3572"/>
                <a:gd name="T54" fmla="*/ 1684275 w 5748"/>
                <a:gd name="T55" fmla="*/ 1030773 h 3572"/>
                <a:gd name="T56" fmla="*/ 1749564 w 5748"/>
                <a:gd name="T57" fmla="*/ 926802 h 3572"/>
                <a:gd name="T58" fmla="*/ 1800603 w 5748"/>
                <a:gd name="T59" fmla="*/ 807268 h 3572"/>
                <a:gd name="T60" fmla="*/ 1866887 w 5748"/>
                <a:gd name="T61" fmla="*/ 543366 h 3572"/>
                <a:gd name="T62" fmla="*/ 1896715 w 5748"/>
                <a:gd name="T63" fmla="*/ 288074 h 3572"/>
                <a:gd name="T64" fmla="*/ 1904669 w 5748"/>
                <a:gd name="T65" fmla="*/ 18874 h 3572"/>
                <a:gd name="T66" fmla="*/ 698301 w 5748"/>
                <a:gd name="T67" fmla="*/ 908590 h 3572"/>
                <a:gd name="T68" fmla="*/ 626383 w 5748"/>
                <a:gd name="T69" fmla="*/ 939385 h 3572"/>
                <a:gd name="T70" fmla="*/ 564408 w 5748"/>
                <a:gd name="T71" fmla="*/ 948987 h 3572"/>
                <a:gd name="T72" fmla="*/ 512043 w 5748"/>
                <a:gd name="T73" fmla="*/ 940047 h 3572"/>
                <a:gd name="T74" fmla="*/ 463325 w 5748"/>
                <a:gd name="T75" fmla="*/ 911571 h 3572"/>
                <a:gd name="T76" fmla="*/ 400355 w 5748"/>
                <a:gd name="T77" fmla="*/ 824817 h 3572"/>
                <a:gd name="T78" fmla="*/ 362573 w 5748"/>
                <a:gd name="T79" fmla="*/ 710250 h 3572"/>
                <a:gd name="T80" fmla="*/ 338379 w 5748"/>
                <a:gd name="T81" fmla="*/ 536744 h 3572"/>
                <a:gd name="T82" fmla="*/ 365224 w 5748"/>
                <a:gd name="T83" fmla="*/ 428468 h 3572"/>
                <a:gd name="T84" fmla="*/ 557779 w 5748"/>
                <a:gd name="T85" fmla="*/ 516546 h 3572"/>
                <a:gd name="T86" fmla="*/ 684713 w 5748"/>
                <a:gd name="T87" fmla="*/ 611908 h 3572"/>
                <a:gd name="T88" fmla="*/ 764916 w 5748"/>
                <a:gd name="T89" fmla="*/ 702966 h 3572"/>
                <a:gd name="T90" fmla="*/ 789442 w 5748"/>
                <a:gd name="T91" fmla="*/ 748329 h 3572"/>
                <a:gd name="T92" fmla="*/ 796070 w 5748"/>
                <a:gd name="T93" fmla="*/ 800315 h 3572"/>
                <a:gd name="T94" fmla="*/ 775522 w 5748"/>
                <a:gd name="T95" fmla="*/ 854949 h 3572"/>
                <a:gd name="T96" fmla="*/ 1117547 w 5748"/>
                <a:gd name="T97" fmla="*/ 834089 h 3572"/>
                <a:gd name="T98" fmla="*/ 1108599 w 5748"/>
                <a:gd name="T99" fmla="*/ 781110 h 3572"/>
                <a:gd name="T100" fmla="*/ 1126164 w 5748"/>
                <a:gd name="T101" fmla="*/ 724488 h 3572"/>
                <a:gd name="T102" fmla="*/ 1171568 w 5748"/>
                <a:gd name="T103" fmla="*/ 662569 h 3572"/>
                <a:gd name="T104" fmla="*/ 1260720 w 5748"/>
                <a:gd name="T105" fmla="*/ 577140 h 3572"/>
                <a:gd name="T106" fmla="*/ 1411516 w 5748"/>
                <a:gd name="T107" fmla="*/ 481447 h 3572"/>
                <a:gd name="T108" fmla="*/ 1568941 w 5748"/>
                <a:gd name="T109" fmla="*/ 428137 h 3572"/>
                <a:gd name="T110" fmla="*/ 1558335 w 5748"/>
                <a:gd name="T111" fmla="*/ 620186 h 3572"/>
                <a:gd name="T112" fmla="*/ 1531159 w 5748"/>
                <a:gd name="T113" fmla="*/ 754951 h 3572"/>
                <a:gd name="T114" fmla="*/ 1484428 w 5748"/>
                <a:gd name="T115" fmla="*/ 861572 h 3572"/>
                <a:gd name="T116" fmla="*/ 1421459 w 5748"/>
                <a:gd name="T117" fmla="*/ 926471 h 3572"/>
                <a:gd name="T118" fmla="*/ 1374397 w 5748"/>
                <a:gd name="T119" fmla="*/ 945345 h 3572"/>
                <a:gd name="T120" fmla="*/ 1318719 w 5748"/>
                <a:gd name="T121" fmla="*/ 947663 h 3572"/>
                <a:gd name="T122" fmla="*/ 1253098 w 5748"/>
                <a:gd name="T123" fmla="*/ 930444 h 3572"/>
                <a:gd name="T124" fmla="*/ 1156323 w 5748"/>
                <a:gd name="T125" fmla="*/ 877465 h 35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748" h="3572">
                  <a:moveTo>
                    <a:pt x="5746" y="0"/>
                  </a:moveTo>
                  <a:lnTo>
                    <a:pt x="5746" y="0"/>
                  </a:lnTo>
                  <a:lnTo>
                    <a:pt x="5661" y="25"/>
                  </a:lnTo>
                  <a:lnTo>
                    <a:pt x="5579" y="51"/>
                  </a:lnTo>
                  <a:lnTo>
                    <a:pt x="5497" y="78"/>
                  </a:lnTo>
                  <a:lnTo>
                    <a:pt x="5417" y="106"/>
                  </a:lnTo>
                  <a:lnTo>
                    <a:pt x="5339" y="135"/>
                  </a:lnTo>
                  <a:lnTo>
                    <a:pt x="5261" y="163"/>
                  </a:lnTo>
                  <a:lnTo>
                    <a:pt x="5185" y="192"/>
                  </a:lnTo>
                  <a:lnTo>
                    <a:pt x="5112" y="223"/>
                  </a:lnTo>
                  <a:lnTo>
                    <a:pt x="5038" y="252"/>
                  </a:lnTo>
                  <a:lnTo>
                    <a:pt x="4967" y="284"/>
                  </a:lnTo>
                  <a:lnTo>
                    <a:pt x="4896" y="315"/>
                  </a:lnTo>
                  <a:lnTo>
                    <a:pt x="4827" y="347"/>
                  </a:lnTo>
                  <a:lnTo>
                    <a:pt x="4759" y="380"/>
                  </a:lnTo>
                  <a:lnTo>
                    <a:pt x="4693" y="412"/>
                  </a:lnTo>
                  <a:lnTo>
                    <a:pt x="4628" y="445"/>
                  </a:lnTo>
                  <a:lnTo>
                    <a:pt x="4564" y="478"/>
                  </a:lnTo>
                  <a:lnTo>
                    <a:pt x="4501" y="511"/>
                  </a:lnTo>
                  <a:lnTo>
                    <a:pt x="4440" y="545"/>
                  </a:lnTo>
                  <a:lnTo>
                    <a:pt x="4380" y="580"/>
                  </a:lnTo>
                  <a:lnTo>
                    <a:pt x="4321" y="613"/>
                  </a:lnTo>
                  <a:lnTo>
                    <a:pt x="4264" y="647"/>
                  </a:lnTo>
                  <a:lnTo>
                    <a:pt x="4207" y="681"/>
                  </a:lnTo>
                  <a:lnTo>
                    <a:pt x="4153" y="717"/>
                  </a:lnTo>
                  <a:lnTo>
                    <a:pt x="4099" y="751"/>
                  </a:lnTo>
                  <a:lnTo>
                    <a:pt x="3995" y="821"/>
                  </a:lnTo>
                  <a:lnTo>
                    <a:pt x="3896" y="890"/>
                  </a:lnTo>
                  <a:lnTo>
                    <a:pt x="3801" y="960"/>
                  </a:lnTo>
                  <a:lnTo>
                    <a:pt x="3713" y="1028"/>
                  </a:lnTo>
                  <a:lnTo>
                    <a:pt x="3627" y="1096"/>
                  </a:lnTo>
                  <a:lnTo>
                    <a:pt x="3548" y="1163"/>
                  </a:lnTo>
                  <a:lnTo>
                    <a:pt x="3472" y="1229"/>
                  </a:lnTo>
                  <a:lnTo>
                    <a:pt x="3401" y="1294"/>
                  </a:lnTo>
                  <a:lnTo>
                    <a:pt x="3334" y="1357"/>
                  </a:lnTo>
                  <a:lnTo>
                    <a:pt x="3272" y="1418"/>
                  </a:lnTo>
                  <a:lnTo>
                    <a:pt x="3214" y="1477"/>
                  </a:lnTo>
                  <a:lnTo>
                    <a:pt x="3160" y="1534"/>
                  </a:lnTo>
                  <a:lnTo>
                    <a:pt x="3110" y="1588"/>
                  </a:lnTo>
                  <a:lnTo>
                    <a:pt x="3065" y="1640"/>
                  </a:lnTo>
                  <a:lnTo>
                    <a:pt x="3023" y="1689"/>
                  </a:lnTo>
                  <a:lnTo>
                    <a:pt x="2986" y="1735"/>
                  </a:lnTo>
                  <a:lnTo>
                    <a:pt x="2952" y="1777"/>
                  </a:lnTo>
                  <a:lnTo>
                    <a:pt x="2923" y="1816"/>
                  </a:lnTo>
                  <a:lnTo>
                    <a:pt x="2875" y="1881"/>
                  </a:lnTo>
                  <a:lnTo>
                    <a:pt x="2826" y="1816"/>
                  </a:lnTo>
                  <a:lnTo>
                    <a:pt x="2796" y="1777"/>
                  </a:lnTo>
                  <a:lnTo>
                    <a:pt x="2763" y="1735"/>
                  </a:lnTo>
                  <a:lnTo>
                    <a:pt x="2725" y="1689"/>
                  </a:lnTo>
                  <a:lnTo>
                    <a:pt x="2684" y="1640"/>
                  </a:lnTo>
                  <a:lnTo>
                    <a:pt x="2638" y="1588"/>
                  </a:lnTo>
                  <a:lnTo>
                    <a:pt x="2589" y="1534"/>
                  </a:lnTo>
                  <a:lnTo>
                    <a:pt x="2535" y="1477"/>
                  </a:lnTo>
                  <a:lnTo>
                    <a:pt x="2476" y="1418"/>
                  </a:lnTo>
                  <a:lnTo>
                    <a:pt x="2415" y="1357"/>
                  </a:lnTo>
                  <a:lnTo>
                    <a:pt x="2348" y="1294"/>
                  </a:lnTo>
                  <a:lnTo>
                    <a:pt x="2277" y="1229"/>
                  </a:lnTo>
                  <a:lnTo>
                    <a:pt x="2201" y="1163"/>
                  </a:lnTo>
                  <a:lnTo>
                    <a:pt x="2121" y="1096"/>
                  </a:lnTo>
                  <a:lnTo>
                    <a:pt x="2036" y="1028"/>
                  </a:lnTo>
                  <a:lnTo>
                    <a:pt x="1947" y="960"/>
                  </a:lnTo>
                  <a:lnTo>
                    <a:pt x="1852" y="890"/>
                  </a:lnTo>
                  <a:lnTo>
                    <a:pt x="1753" y="821"/>
                  </a:lnTo>
                  <a:lnTo>
                    <a:pt x="1650" y="751"/>
                  </a:lnTo>
                  <a:lnTo>
                    <a:pt x="1596" y="717"/>
                  </a:lnTo>
                  <a:lnTo>
                    <a:pt x="1541" y="681"/>
                  </a:lnTo>
                  <a:lnTo>
                    <a:pt x="1485" y="647"/>
                  </a:lnTo>
                  <a:lnTo>
                    <a:pt x="1427" y="613"/>
                  </a:lnTo>
                  <a:lnTo>
                    <a:pt x="1370" y="580"/>
                  </a:lnTo>
                  <a:lnTo>
                    <a:pt x="1309" y="545"/>
                  </a:lnTo>
                  <a:lnTo>
                    <a:pt x="1248" y="511"/>
                  </a:lnTo>
                  <a:lnTo>
                    <a:pt x="1186" y="478"/>
                  </a:lnTo>
                  <a:lnTo>
                    <a:pt x="1122" y="445"/>
                  </a:lnTo>
                  <a:lnTo>
                    <a:pt x="1056" y="412"/>
                  </a:lnTo>
                  <a:lnTo>
                    <a:pt x="990" y="380"/>
                  </a:lnTo>
                  <a:lnTo>
                    <a:pt x="922" y="347"/>
                  </a:lnTo>
                  <a:lnTo>
                    <a:pt x="853" y="315"/>
                  </a:lnTo>
                  <a:lnTo>
                    <a:pt x="782" y="284"/>
                  </a:lnTo>
                  <a:lnTo>
                    <a:pt x="711" y="252"/>
                  </a:lnTo>
                  <a:lnTo>
                    <a:pt x="638" y="223"/>
                  </a:lnTo>
                  <a:lnTo>
                    <a:pt x="563" y="192"/>
                  </a:lnTo>
                  <a:lnTo>
                    <a:pt x="487" y="163"/>
                  </a:lnTo>
                  <a:lnTo>
                    <a:pt x="410" y="135"/>
                  </a:lnTo>
                  <a:lnTo>
                    <a:pt x="331" y="106"/>
                  </a:lnTo>
                  <a:lnTo>
                    <a:pt x="252" y="78"/>
                  </a:lnTo>
                  <a:lnTo>
                    <a:pt x="171" y="51"/>
                  </a:lnTo>
                  <a:lnTo>
                    <a:pt x="87" y="25"/>
                  </a:lnTo>
                  <a:lnTo>
                    <a:pt x="4" y="0"/>
                  </a:lnTo>
                  <a:lnTo>
                    <a:pt x="2" y="57"/>
                  </a:lnTo>
                  <a:lnTo>
                    <a:pt x="2" y="127"/>
                  </a:lnTo>
                  <a:lnTo>
                    <a:pt x="0" y="220"/>
                  </a:lnTo>
                  <a:lnTo>
                    <a:pt x="2" y="334"/>
                  </a:lnTo>
                  <a:lnTo>
                    <a:pt x="5" y="468"/>
                  </a:lnTo>
                  <a:lnTo>
                    <a:pt x="10" y="619"/>
                  </a:lnTo>
                  <a:lnTo>
                    <a:pt x="14" y="698"/>
                  </a:lnTo>
                  <a:lnTo>
                    <a:pt x="19" y="783"/>
                  </a:lnTo>
                  <a:lnTo>
                    <a:pt x="25" y="870"/>
                  </a:lnTo>
                  <a:lnTo>
                    <a:pt x="32" y="960"/>
                  </a:lnTo>
                  <a:lnTo>
                    <a:pt x="40" y="1051"/>
                  </a:lnTo>
                  <a:lnTo>
                    <a:pt x="49" y="1146"/>
                  </a:lnTo>
                  <a:lnTo>
                    <a:pt x="59" y="1243"/>
                  </a:lnTo>
                  <a:lnTo>
                    <a:pt x="71" y="1341"/>
                  </a:lnTo>
                  <a:lnTo>
                    <a:pt x="85" y="1440"/>
                  </a:lnTo>
                  <a:lnTo>
                    <a:pt x="100" y="1539"/>
                  </a:lnTo>
                  <a:lnTo>
                    <a:pt x="117" y="1641"/>
                  </a:lnTo>
                  <a:lnTo>
                    <a:pt x="135" y="1742"/>
                  </a:lnTo>
                  <a:lnTo>
                    <a:pt x="155" y="1843"/>
                  </a:lnTo>
                  <a:lnTo>
                    <a:pt x="177" y="1944"/>
                  </a:lnTo>
                  <a:lnTo>
                    <a:pt x="200" y="2046"/>
                  </a:lnTo>
                  <a:lnTo>
                    <a:pt x="226" y="2145"/>
                  </a:lnTo>
                  <a:lnTo>
                    <a:pt x="254" y="2244"/>
                  </a:lnTo>
                  <a:lnTo>
                    <a:pt x="285" y="2342"/>
                  </a:lnTo>
                  <a:lnTo>
                    <a:pt x="317" y="2438"/>
                  </a:lnTo>
                  <a:lnTo>
                    <a:pt x="334" y="2486"/>
                  </a:lnTo>
                  <a:lnTo>
                    <a:pt x="351" y="2532"/>
                  </a:lnTo>
                  <a:lnTo>
                    <a:pt x="369" y="2578"/>
                  </a:lnTo>
                  <a:lnTo>
                    <a:pt x="388" y="2624"/>
                  </a:lnTo>
                  <a:lnTo>
                    <a:pt x="407" y="2668"/>
                  </a:lnTo>
                  <a:lnTo>
                    <a:pt x="428" y="2714"/>
                  </a:lnTo>
                  <a:lnTo>
                    <a:pt x="449" y="2757"/>
                  </a:lnTo>
                  <a:lnTo>
                    <a:pt x="470" y="2799"/>
                  </a:lnTo>
                  <a:lnTo>
                    <a:pt x="492" y="2842"/>
                  </a:lnTo>
                  <a:lnTo>
                    <a:pt x="515" y="2884"/>
                  </a:lnTo>
                  <a:lnTo>
                    <a:pt x="538" y="2924"/>
                  </a:lnTo>
                  <a:lnTo>
                    <a:pt x="562" y="2964"/>
                  </a:lnTo>
                  <a:lnTo>
                    <a:pt x="587" y="3003"/>
                  </a:lnTo>
                  <a:lnTo>
                    <a:pt x="613" y="3040"/>
                  </a:lnTo>
                  <a:lnTo>
                    <a:pt x="639" y="3078"/>
                  </a:lnTo>
                  <a:lnTo>
                    <a:pt x="666" y="3113"/>
                  </a:lnTo>
                  <a:lnTo>
                    <a:pt x="694" y="3148"/>
                  </a:lnTo>
                  <a:lnTo>
                    <a:pt x="722" y="3182"/>
                  </a:lnTo>
                  <a:lnTo>
                    <a:pt x="752" y="3214"/>
                  </a:lnTo>
                  <a:lnTo>
                    <a:pt x="781" y="3246"/>
                  </a:lnTo>
                  <a:lnTo>
                    <a:pt x="812" y="3275"/>
                  </a:lnTo>
                  <a:lnTo>
                    <a:pt x="844" y="3304"/>
                  </a:lnTo>
                  <a:lnTo>
                    <a:pt x="877" y="3331"/>
                  </a:lnTo>
                  <a:lnTo>
                    <a:pt x="910" y="3358"/>
                  </a:lnTo>
                  <a:lnTo>
                    <a:pt x="944" y="3383"/>
                  </a:lnTo>
                  <a:lnTo>
                    <a:pt x="978" y="3407"/>
                  </a:lnTo>
                  <a:lnTo>
                    <a:pt x="1014" y="3430"/>
                  </a:lnTo>
                  <a:lnTo>
                    <a:pt x="1051" y="3450"/>
                  </a:lnTo>
                  <a:lnTo>
                    <a:pt x="1089" y="3469"/>
                  </a:lnTo>
                  <a:lnTo>
                    <a:pt x="1127" y="3487"/>
                  </a:lnTo>
                  <a:lnTo>
                    <a:pt x="1166" y="3503"/>
                  </a:lnTo>
                  <a:lnTo>
                    <a:pt x="1205" y="3518"/>
                  </a:lnTo>
                  <a:lnTo>
                    <a:pt x="1247" y="3530"/>
                  </a:lnTo>
                  <a:lnTo>
                    <a:pt x="1289" y="3542"/>
                  </a:lnTo>
                  <a:lnTo>
                    <a:pt x="1332" y="3551"/>
                  </a:lnTo>
                  <a:lnTo>
                    <a:pt x="1376" y="3559"/>
                  </a:lnTo>
                  <a:lnTo>
                    <a:pt x="1420" y="3566"/>
                  </a:lnTo>
                  <a:lnTo>
                    <a:pt x="1466" y="3569"/>
                  </a:lnTo>
                  <a:lnTo>
                    <a:pt x="1513" y="3572"/>
                  </a:lnTo>
                  <a:lnTo>
                    <a:pt x="1560" y="3572"/>
                  </a:lnTo>
                  <a:lnTo>
                    <a:pt x="1609" y="3570"/>
                  </a:lnTo>
                  <a:lnTo>
                    <a:pt x="1659" y="3567"/>
                  </a:lnTo>
                  <a:lnTo>
                    <a:pt x="1709" y="3562"/>
                  </a:lnTo>
                  <a:lnTo>
                    <a:pt x="1761" y="3555"/>
                  </a:lnTo>
                  <a:lnTo>
                    <a:pt x="1813" y="3545"/>
                  </a:lnTo>
                  <a:lnTo>
                    <a:pt x="1867" y="3532"/>
                  </a:lnTo>
                  <a:lnTo>
                    <a:pt x="1921" y="3519"/>
                  </a:lnTo>
                  <a:lnTo>
                    <a:pt x="1978" y="3503"/>
                  </a:lnTo>
                  <a:lnTo>
                    <a:pt x="2034" y="3485"/>
                  </a:lnTo>
                  <a:lnTo>
                    <a:pt x="2091" y="3465"/>
                  </a:lnTo>
                  <a:lnTo>
                    <a:pt x="2152" y="3442"/>
                  </a:lnTo>
                  <a:lnTo>
                    <a:pt x="2212" y="3417"/>
                  </a:lnTo>
                  <a:lnTo>
                    <a:pt x="2272" y="3389"/>
                  </a:lnTo>
                  <a:lnTo>
                    <a:pt x="2334" y="3360"/>
                  </a:lnTo>
                  <a:lnTo>
                    <a:pt x="2398" y="3328"/>
                  </a:lnTo>
                  <a:lnTo>
                    <a:pt x="2463" y="3292"/>
                  </a:lnTo>
                  <a:lnTo>
                    <a:pt x="2528" y="3255"/>
                  </a:lnTo>
                  <a:lnTo>
                    <a:pt x="2595" y="3215"/>
                  </a:lnTo>
                  <a:lnTo>
                    <a:pt x="2663" y="3173"/>
                  </a:lnTo>
                  <a:lnTo>
                    <a:pt x="2733" y="3128"/>
                  </a:lnTo>
                  <a:lnTo>
                    <a:pt x="2802" y="3080"/>
                  </a:lnTo>
                  <a:lnTo>
                    <a:pt x="2875" y="3030"/>
                  </a:lnTo>
                  <a:lnTo>
                    <a:pt x="2946" y="3080"/>
                  </a:lnTo>
                  <a:lnTo>
                    <a:pt x="3016" y="3128"/>
                  </a:lnTo>
                  <a:lnTo>
                    <a:pt x="3086" y="3173"/>
                  </a:lnTo>
                  <a:lnTo>
                    <a:pt x="3153" y="3215"/>
                  </a:lnTo>
                  <a:lnTo>
                    <a:pt x="3220" y="3255"/>
                  </a:lnTo>
                  <a:lnTo>
                    <a:pt x="3287" y="3292"/>
                  </a:lnTo>
                  <a:lnTo>
                    <a:pt x="3350" y="3328"/>
                  </a:lnTo>
                  <a:lnTo>
                    <a:pt x="3414" y="3360"/>
                  </a:lnTo>
                  <a:lnTo>
                    <a:pt x="3477" y="3389"/>
                  </a:lnTo>
                  <a:lnTo>
                    <a:pt x="3538" y="3417"/>
                  </a:lnTo>
                  <a:lnTo>
                    <a:pt x="3598" y="3442"/>
                  </a:lnTo>
                  <a:lnTo>
                    <a:pt x="3657" y="3465"/>
                  </a:lnTo>
                  <a:lnTo>
                    <a:pt x="3714" y="3485"/>
                  </a:lnTo>
                  <a:lnTo>
                    <a:pt x="3771" y="3503"/>
                  </a:lnTo>
                  <a:lnTo>
                    <a:pt x="3827" y="3519"/>
                  </a:lnTo>
                  <a:lnTo>
                    <a:pt x="3882" y="3532"/>
                  </a:lnTo>
                  <a:lnTo>
                    <a:pt x="3935" y="3545"/>
                  </a:lnTo>
                  <a:lnTo>
                    <a:pt x="3988" y="3555"/>
                  </a:lnTo>
                  <a:lnTo>
                    <a:pt x="4039" y="3562"/>
                  </a:lnTo>
                  <a:lnTo>
                    <a:pt x="4091" y="3567"/>
                  </a:lnTo>
                  <a:lnTo>
                    <a:pt x="4140" y="3570"/>
                  </a:lnTo>
                  <a:lnTo>
                    <a:pt x="4189" y="3572"/>
                  </a:lnTo>
                  <a:lnTo>
                    <a:pt x="4237" y="3572"/>
                  </a:lnTo>
                  <a:lnTo>
                    <a:pt x="4283" y="3569"/>
                  </a:lnTo>
                  <a:lnTo>
                    <a:pt x="4329" y="3566"/>
                  </a:lnTo>
                  <a:lnTo>
                    <a:pt x="4373" y="3559"/>
                  </a:lnTo>
                  <a:lnTo>
                    <a:pt x="4417" y="3551"/>
                  </a:lnTo>
                  <a:lnTo>
                    <a:pt x="4460" y="3542"/>
                  </a:lnTo>
                  <a:lnTo>
                    <a:pt x="4501" y="3530"/>
                  </a:lnTo>
                  <a:lnTo>
                    <a:pt x="4543" y="3518"/>
                  </a:lnTo>
                  <a:lnTo>
                    <a:pt x="4584" y="3503"/>
                  </a:lnTo>
                  <a:lnTo>
                    <a:pt x="4623" y="3487"/>
                  </a:lnTo>
                  <a:lnTo>
                    <a:pt x="4661" y="3469"/>
                  </a:lnTo>
                  <a:lnTo>
                    <a:pt x="4698" y="3450"/>
                  </a:lnTo>
                  <a:lnTo>
                    <a:pt x="4734" y="3430"/>
                  </a:lnTo>
                  <a:lnTo>
                    <a:pt x="4770" y="3407"/>
                  </a:lnTo>
                  <a:lnTo>
                    <a:pt x="4805" y="3383"/>
                  </a:lnTo>
                  <a:lnTo>
                    <a:pt x="4840" y="3358"/>
                  </a:lnTo>
                  <a:lnTo>
                    <a:pt x="4873" y="3331"/>
                  </a:lnTo>
                  <a:lnTo>
                    <a:pt x="4905" y="3304"/>
                  </a:lnTo>
                  <a:lnTo>
                    <a:pt x="4937" y="3275"/>
                  </a:lnTo>
                  <a:lnTo>
                    <a:pt x="4967" y="3246"/>
                  </a:lnTo>
                  <a:lnTo>
                    <a:pt x="4998" y="3214"/>
                  </a:lnTo>
                  <a:lnTo>
                    <a:pt x="5026" y="3182"/>
                  </a:lnTo>
                  <a:lnTo>
                    <a:pt x="5055" y="3148"/>
                  </a:lnTo>
                  <a:lnTo>
                    <a:pt x="5082" y="3113"/>
                  </a:lnTo>
                  <a:lnTo>
                    <a:pt x="5109" y="3078"/>
                  </a:lnTo>
                  <a:lnTo>
                    <a:pt x="5136" y="3040"/>
                  </a:lnTo>
                  <a:lnTo>
                    <a:pt x="5162" y="3003"/>
                  </a:lnTo>
                  <a:lnTo>
                    <a:pt x="5187" y="2964"/>
                  </a:lnTo>
                  <a:lnTo>
                    <a:pt x="5211" y="2924"/>
                  </a:lnTo>
                  <a:lnTo>
                    <a:pt x="5234" y="2884"/>
                  </a:lnTo>
                  <a:lnTo>
                    <a:pt x="5256" y="2842"/>
                  </a:lnTo>
                  <a:lnTo>
                    <a:pt x="5279" y="2799"/>
                  </a:lnTo>
                  <a:lnTo>
                    <a:pt x="5301" y="2757"/>
                  </a:lnTo>
                  <a:lnTo>
                    <a:pt x="5321" y="2714"/>
                  </a:lnTo>
                  <a:lnTo>
                    <a:pt x="5341" y="2668"/>
                  </a:lnTo>
                  <a:lnTo>
                    <a:pt x="5361" y="2624"/>
                  </a:lnTo>
                  <a:lnTo>
                    <a:pt x="5379" y="2578"/>
                  </a:lnTo>
                  <a:lnTo>
                    <a:pt x="5397" y="2532"/>
                  </a:lnTo>
                  <a:lnTo>
                    <a:pt x="5416" y="2486"/>
                  </a:lnTo>
                  <a:lnTo>
                    <a:pt x="5433" y="2438"/>
                  </a:lnTo>
                  <a:lnTo>
                    <a:pt x="5465" y="2342"/>
                  </a:lnTo>
                  <a:lnTo>
                    <a:pt x="5494" y="2244"/>
                  </a:lnTo>
                  <a:lnTo>
                    <a:pt x="5522" y="2145"/>
                  </a:lnTo>
                  <a:lnTo>
                    <a:pt x="5548" y="2046"/>
                  </a:lnTo>
                  <a:lnTo>
                    <a:pt x="5573" y="1944"/>
                  </a:lnTo>
                  <a:lnTo>
                    <a:pt x="5595" y="1843"/>
                  </a:lnTo>
                  <a:lnTo>
                    <a:pt x="5614" y="1742"/>
                  </a:lnTo>
                  <a:lnTo>
                    <a:pt x="5633" y="1641"/>
                  </a:lnTo>
                  <a:lnTo>
                    <a:pt x="5649" y="1539"/>
                  </a:lnTo>
                  <a:lnTo>
                    <a:pt x="5663" y="1440"/>
                  </a:lnTo>
                  <a:lnTo>
                    <a:pt x="5677" y="1341"/>
                  </a:lnTo>
                  <a:lnTo>
                    <a:pt x="5689" y="1243"/>
                  </a:lnTo>
                  <a:lnTo>
                    <a:pt x="5700" y="1146"/>
                  </a:lnTo>
                  <a:lnTo>
                    <a:pt x="5709" y="1051"/>
                  </a:lnTo>
                  <a:lnTo>
                    <a:pt x="5717" y="960"/>
                  </a:lnTo>
                  <a:lnTo>
                    <a:pt x="5723" y="870"/>
                  </a:lnTo>
                  <a:lnTo>
                    <a:pt x="5730" y="783"/>
                  </a:lnTo>
                  <a:lnTo>
                    <a:pt x="5735" y="698"/>
                  </a:lnTo>
                  <a:lnTo>
                    <a:pt x="5738" y="619"/>
                  </a:lnTo>
                  <a:lnTo>
                    <a:pt x="5744" y="468"/>
                  </a:lnTo>
                  <a:lnTo>
                    <a:pt x="5748" y="334"/>
                  </a:lnTo>
                  <a:lnTo>
                    <a:pt x="5748" y="220"/>
                  </a:lnTo>
                  <a:lnTo>
                    <a:pt x="5748" y="127"/>
                  </a:lnTo>
                  <a:lnTo>
                    <a:pt x="5747" y="57"/>
                  </a:lnTo>
                  <a:lnTo>
                    <a:pt x="5746" y="0"/>
                  </a:lnTo>
                  <a:close/>
                  <a:moveTo>
                    <a:pt x="2326" y="2603"/>
                  </a:moveTo>
                  <a:lnTo>
                    <a:pt x="2326" y="2603"/>
                  </a:lnTo>
                  <a:lnTo>
                    <a:pt x="2261" y="2650"/>
                  </a:lnTo>
                  <a:lnTo>
                    <a:pt x="2198" y="2690"/>
                  </a:lnTo>
                  <a:lnTo>
                    <a:pt x="2137" y="2727"/>
                  </a:lnTo>
                  <a:lnTo>
                    <a:pt x="2107" y="2744"/>
                  </a:lnTo>
                  <a:lnTo>
                    <a:pt x="2079" y="2759"/>
                  </a:lnTo>
                  <a:lnTo>
                    <a:pt x="2050" y="2774"/>
                  </a:lnTo>
                  <a:lnTo>
                    <a:pt x="2023" y="2787"/>
                  </a:lnTo>
                  <a:lnTo>
                    <a:pt x="1995" y="2799"/>
                  </a:lnTo>
                  <a:lnTo>
                    <a:pt x="1968" y="2810"/>
                  </a:lnTo>
                  <a:lnTo>
                    <a:pt x="1942" y="2820"/>
                  </a:lnTo>
                  <a:lnTo>
                    <a:pt x="1915" y="2829"/>
                  </a:lnTo>
                  <a:lnTo>
                    <a:pt x="1890" y="2837"/>
                  </a:lnTo>
                  <a:lnTo>
                    <a:pt x="1865" y="2844"/>
                  </a:lnTo>
                  <a:lnTo>
                    <a:pt x="1840" y="2850"/>
                  </a:lnTo>
                  <a:lnTo>
                    <a:pt x="1817" y="2855"/>
                  </a:lnTo>
                  <a:lnTo>
                    <a:pt x="1792" y="2858"/>
                  </a:lnTo>
                  <a:lnTo>
                    <a:pt x="1770" y="2862"/>
                  </a:lnTo>
                  <a:lnTo>
                    <a:pt x="1747" y="2864"/>
                  </a:lnTo>
                  <a:lnTo>
                    <a:pt x="1725" y="2866"/>
                  </a:lnTo>
                  <a:lnTo>
                    <a:pt x="1703" y="2866"/>
                  </a:lnTo>
                  <a:lnTo>
                    <a:pt x="1682" y="2866"/>
                  </a:lnTo>
                  <a:lnTo>
                    <a:pt x="1661" y="2864"/>
                  </a:lnTo>
                  <a:lnTo>
                    <a:pt x="1640" y="2862"/>
                  </a:lnTo>
                  <a:lnTo>
                    <a:pt x="1621" y="2858"/>
                  </a:lnTo>
                  <a:lnTo>
                    <a:pt x="1601" y="2855"/>
                  </a:lnTo>
                  <a:lnTo>
                    <a:pt x="1582" y="2851"/>
                  </a:lnTo>
                  <a:lnTo>
                    <a:pt x="1563" y="2845"/>
                  </a:lnTo>
                  <a:lnTo>
                    <a:pt x="1545" y="2839"/>
                  </a:lnTo>
                  <a:lnTo>
                    <a:pt x="1528" y="2833"/>
                  </a:lnTo>
                  <a:lnTo>
                    <a:pt x="1509" y="2825"/>
                  </a:lnTo>
                  <a:lnTo>
                    <a:pt x="1492" y="2817"/>
                  </a:lnTo>
                  <a:lnTo>
                    <a:pt x="1476" y="2808"/>
                  </a:lnTo>
                  <a:lnTo>
                    <a:pt x="1459" y="2798"/>
                  </a:lnTo>
                  <a:lnTo>
                    <a:pt x="1443" y="2787"/>
                  </a:lnTo>
                  <a:lnTo>
                    <a:pt x="1428" y="2776"/>
                  </a:lnTo>
                  <a:lnTo>
                    <a:pt x="1398" y="2753"/>
                  </a:lnTo>
                  <a:lnTo>
                    <a:pt x="1370" y="2727"/>
                  </a:lnTo>
                  <a:lnTo>
                    <a:pt x="1343" y="2699"/>
                  </a:lnTo>
                  <a:lnTo>
                    <a:pt x="1317" y="2668"/>
                  </a:lnTo>
                  <a:lnTo>
                    <a:pt x="1292" y="2636"/>
                  </a:lnTo>
                  <a:lnTo>
                    <a:pt x="1269" y="2602"/>
                  </a:lnTo>
                  <a:lnTo>
                    <a:pt x="1248" y="2567"/>
                  </a:lnTo>
                  <a:lnTo>
                    <a:pt x="1227" y="2530"/>
                  </a:lnTo>
                  <a:lnTo>
                    <a:pt x="1208" y="2491"/>
                  </a:lnTo>
                  <a:lnTo>
                    <a:pt x="1191" y="2450"/>
                  </a:lnTo>
                  <a:lnTo>
                    <a:pt x="1173" y="2410"/>
                  </a:lnTo>
                  <a:lnTo>
                    <a:pt x="1157" y="2367"/>
                  </a:lnTo>
                  <a:lnTo>
                    <a:pt x="1143" y="2324"/>
                  </a:lnTo>
                  <a:lnTo>
                    <a:pt x="1129" y="2280"/>
                  </a:lnTo>
                  <a:lnTo>
                    <a:pt x="1116" y="2236"/>
                  </a:lnTo>
                  <a:lnTo>
                    <a:pt x="1105" y="2190"/>
                  </a:lnTo>
                  <a:lnTo>
                    <a:pt x="1094" y="2145"/>
                  </a:lnTo>
                  <a:lnTo>
                    <a:pt x="1084" y="2100"/>
                  </a:lnTo>
                  <a:lnTo>
                    <a:pt x="1074" y="2054"/>
                  </a:lnTo>
                  <a:lnTo>
                    <a:pt x="1066" y="2009"/>
                  </a:lnTo>
                  <a:lnTo>
                    <a:pt x="1058" y="1963"/>
                  </a:lnTo>
                  <a:lnTo>
                    <a:pt x="1046" y="1873"/>
                  </a:lnTo>
                  <a:lnTo>
                    <a:pt x="1035" y="1786"/>
                  </a:lnTo>
                  <a:lnTo>
                    <a:pt x="1028" y="1701"/>
                  </a:lnTo>
                  <a:lnTo>
                    <a:pt x="1021" y="1621"/>
                  </a:lnTo>
                  <a:lnTo>
                    <a:pt x="1018" y="1547"/>
                  </a:lnTo>
                  <a:lnTo>
                    <a:pt x="1015" y="1479"/>
                  </a:lnTo>
                  <a:lnTo>
                    <a:pt x="1014" y="1418"/>
                  </a:lnTo>
                  <a:lnTo>
                    <a:pt x="1013" y="1366"/>
                  </a:lnTo>
                  <a:lnTo>
                    <a:pt x="1014" y="1293"/>
                  </a:lnTo>
                  <a:lnTo>
                    <a:pt x="1014" y="1266"/>
                  </a:lnTo>
                  <a:lnTo>
                    <a:pt x="1102" y="1294"/>
                  </a:lnTo>
                  <a:lnTo>
                    <a:pt x="1187" y="1324"/>
                  </a:lnTo>
                  <a:lnTo>
                    <a:pt x="1268" y="1354"/>
                  </a:lnTo>
                  <a:lnTo>
                    <a:pt x="1345" y="1386"/>
                  </a:lnTo>
                  <a:lnTo>
                    <a:pt x="1420" y="1419"/>
                  </a:lnTo>
                  <a:lnTo>
                    <a:pt x="1490" y="1454"/>
                  </a:lnTo>
                  <a:lnTo>
                    <a:pt x="1558" y="1489"/>
                  </a:lnTo>
                  <a:lnTo>
                    <a:pt x="1622" y="1525"/>
                  </a:lnTo>
                  <a:lnTo>
                    <a:pt x="1683" y="1560"/>
                  </a:lnTo>
                  <a:lnTo>
                    <a:pt x="1742" y="1597"/>
                  </a:lnTo>
                  <a:lnTo>
                    <a:pt x="1797" y="1634"/>
                  </a:lnTo>
                  <a:lnTo>
                    <a:pt x="1849" y="1670"/>
                  </a:lnTo>
                  <a:lnTo>
                    <a:pt x="1898" y="1707"/>
                  </a:lnTo>
                  <a:lnTo>
                    <a:pt x="1944" y="1743"/>
                  </a:lnTo>
                  <a:lnTo>
                    <a:pt x="1987" y="1780"/>
                  </a:lnTo>
                  <a:lnTo>
                    <a:pt x="2028" y="1814"/>
                  </a:lnTo>
                  <a:lnTo>
                    <a:pt x="2066" y="1848"/>
                  </a:lnTo>
                  <a:lnTo>
                    <a:pt x="2100" y="1881"/>
                  </a:lnTo>
                  <a:lnTo>
                    <a:pt x="2133" y="1913"/>
                  </a:lnTo>
                  <a:lnTo>
                    <a:pt x="2163" y="1944"/>
                  </a:lnTo>
                  <a:lnTo>
                    <a:pt x="2190" y="1973"/>
                  </a:lnTo>
                  <a:lnTo>
                    <a:pt x="2214" y="2001"/>
                  </a:lnTo>
                  <a:lnTo>
                    <a:pt x="2255" y="2050"/>
                  </a:lnTo>
                  <a:lnTo>
                    <a:pt x="2286" y="2091"/>
                  </a:lnTo>
                  <a:lnTo>
                    <a:pt x="2308" y="2123"/>
                  </a:lnTo>
                  <a:lnTo>
                    <a:pt x="2326" y="2149"/>
                  </a:lnTo>
                  <a:lnTo>
                    <a:pt x="2332" y="2158"/>
                  </a:lnTo>
                  <a:lnTo>
                    <a:pt x="2340" y="2171"/>
                  </a:lnTo>
                  <a:lnTo>
                    <a:pt x="2350" y="2188"/>
                  </a:lnTo>
                  <a:lnTo>
                    <a:pt x="2361" y="2209"/>
                  </a:lnTo>
                  <a:lnTo>
                    <a:pt x="2372" y="2232"/>
                  </a:lnTo>
                  <a:lnTo>
                    <a:pt x="2382" y="2260"/>
                  </a:lnTo>
                  <a:lnTo>
                    <a:pt x="2392" y="2291"/>
                  </a:lnTo>
                  <a:lnTo>
                    <a:pt x="2395" y="2307"/>
                  </a:lnTo>
                  <a:lnTo>
                    <a:pt x="2399" y="2324"/>
                  </a:lnTo>
                  <a:lnTo>
                    <a:pt x="2402" y="2341"/>
                  </a:lnTo>
                  <a:lnTo>
                    <a:pt x="2403" y="2359"/>
                  </a:lnTo>
                  <a:lnTo>
                    <a:pt x="2404" y="2378"/>
                  </a:lnTo>
                  <a:lnTo>
                    <a:pt x="2404" y="2397"/>
                  </a:lnTo>
                  <a:lnTo>
                    <a:pt x="2402" y="2417"/>
                  </a:lnTo>
                  <a:lnTo>
                    <a:pt x="2399" y="2437"/>
                  </a:lnTo>
                  <a:lnTo>
                    <a:pt x="2395" y="2456"/>
                  </a:lnTo>
                  <a:lnTo>
                    <a:pt x="2391" y="2477"/>
                  </a:lnTo>
                  <a:lnTo>
                    <a:pt x="2384" y="2498"/>
                  </a:lnTo>
                  <a:lnTo>
                    <a:pt x="2376" y="2519"/>
                  </a:lnTo>
                  <a:lnTo>
                    <a:pt x="2366" y="2540"/>
                  </a:lnTo>
                  <a:lnTo>
                    <a:pt x="2354" y="2560"/>
                  </a:lnTo>
                  <a:lnTo>
                    <a:pt x="2340" y="2582"/>
                  </a:lnTo>
                  <a:lnTo>
                    <a:pt x="2326" y="2603"/>
                  </a:lnTo>
                  <a:close/>
                  <a:moveTo>
                    <a:pt x="3424" y="2603"/>
                  </a:moveTo>
                  <a:lnTo>
                    <a:pt x="3424" y="2603"/>
                  </a:lnTo>
                  <a:lnTo>
                    <a:pt x="3408" y="2582"/>
                  </a:lnTo>
                  <a:lnTo>
                    <a:pt x="3395" y="2560"/>
                  </a:lnTo>
                  <a:lnTo>
                    <a:pt x="3382" y="2540"/>
                  </a:lnTo>
                  <a:lnTo>
                    <a:pt x="3372" y="2519"/>
                  </a:lnTo>
                  <a:lnTo>
                    <a:pt x="3364" y="2498"/>
                  </a:lnTo>
                  <a:lnTo>
                    <a:pt x="3358" y="2477"/>
                  </a:lnTo>
                  <a:lnTo>
                    <a:pt x="3353" y="2456"/>
                  </a:lnTo>
                  <a:lnTo>
                    <a:pt x="3349" y="2437"/>
                  </a:lnTo>
                  <a:lnTo>
                    <a:pt x="3347" y="2417"/>
                  </a:lnTo>
                  <a:lnTo>
                    <a:pt x="3345" y="2397"/>
                  </a:lnTo>
                  <a:lnTo>
                    <a:pt x="3345" y="2378"/>
                  </a:lnTo>
                  <a:lnTo>
                    <a:pt x="3345" y="2359"/>
                  </a:lnTo>
                  <a:lnTo>
                    <a:pt x="3348" y="2341"/>
                  </a:lnTo>
                  <a:lnTo>
                    <a:pt x="3350" y="2324"/>
                  </a:lnTo>
                  <a:lnTo>
                    <a:pt x="3353" y="2307"/>
                  </a:lnTo>
                  <a:lnTo>
                    <a:pt x="3358" y="2291"/>
                  </a:lnTo>
                  <a:lnTo>
                    <a:pt x="3366" y="2260"/>
                  </a:lnTo>
                  <a:lnTo>
                    <a:pt x="3377" y="2232"/>
                  </a:lnTo>
                  <a:lnTo>
                    <a:pt x="3388" y="2209"/>
                  </a:lnTo>
                  <a:lnTo>
                    <a:pt x="3398" y="2188"/>
                  </a:lnTo>
                  <a:lnTo>
                    <a:pt x="3408" y="2171"/>
                  </a:lnTo>
                  <a:lnTo>
                    <a:pt x="3417" y="2158"/>
                  </a:lnTo>
                  <a:lnTo>
                    <a:pt x="3424" y="2149"/>
                  </a:lnTo>
                  <a:lnTo>
                    <a:pt x="3441" y="2123"/>
                  </a:lnTo>
                  <a:lnTo>
                    <a:pt x="3463" y="2091"/>
                  </a:lnTo>
                  <a:lnTo>
                    <a:pt x="3494" y="2050"/>
                  </a:lnTo>
                  <a:lnTo>
                    <a:pt x="3535" y="2001"/>
                  </a:lnTo>
                  <a:lnTo>
                    <a:pt x="3560" y="1973"/>
                  </a:lnTo>
                  <a:lnTo>
                    <a:pt x="3586" y="1944"/>
                  </a:lnTo>
                  <a:lnTo>
                    <a:pt x="3616" y="1913"/>
                  </a:lnTo>
                  <a:lnTo>
                    <a:pt x="3648" y="1881"/>
                  </a:lnTo>
                  <a:lnTo>
                    <a:pt x="3683" y="1848"/>
                  </a:lnTo>
                  <a:lnTo>
                    <a:pt x="3721" y="1814"/>
                  </a:lnTo>
                  <a:lnTo>
                    <a:pt x="3761" y="1780"/>
                  </a:lnTo>
                  <a:lnTo>
                    <a:pt x="3804" y="1743"/>
                  </a:lnTo>
                  <a:lnTo>
                    <a:pt x="3850" y="1707"/>
                  </a:lnTo>
                  <a:lnTo>
                    <a:pt x="3900" y="1670"/>
                  </a:lnTo>
                  <a:lnTo>
                    <a:pt x="3952" y="1634"/>
                  </a:lnTo>
                  <a:lnTo>
                    <a:pt x="4007" y="1597"/>
                  </a:lnTo>
                  <a:lnTo>
                    <a:pt x="4065" y="1560"/>
                  </a:lnTo>
                  <a:lnTo>
                    <a:pt x="4126" y="1525"/>
                  </a:lnTo>
                  <a:lnTo>
                    <a:pt x="4191" y="1489"/>
                  </a:lnTo>
                  <a:lnTo>
                    <a:pt x="4259" y="1454"/>
                  </a:lnTo>
                  <a:lnTo>
                    <a:pt x="4330" y="1419"/>
                  </a:lnTo>
                  <a:lnTo>
                    <a:pt x="4403" y="1386"/>
                  </a:lnTo>
                  <a:lnTo>
                    <a:pt x="4481" y="1354"/>
                  </a:lnTo>
                  <a:lnTo>
                    <a:pt x="4561" y="1324"/>
                  </a:lnTo>
                  <a:lnTo>
                    <a:pt x="4646" y="1294"/>
                  </a:lnTo>
                  <a:lnTo>
                    <a:pt x="4734" y="1266"/>
                  </a:lnTo>
                  <a:lnTo>
                    <a:pt x="4734" y="1293"/>
                  </a:lnTo>
                  <a:lnTo>
                    <a:pt x="4736" y="1366"/>
                  </a:lnTo>
                  <a:lnTo>
                    <a:pt x="4736" y="1418"/>
                  </a:lnTo>
                  <a:lnTo>
                    <a:pt x="4733" y="1479"/>
                  </a:lnTo>
                  <a:lnTo>
                    <a:pt x="4731" y="1547"/>
                  </a:lnTo>
                  <a:lnTo>
                    <a:pt x="4727" y="1621"/>
                  </a:lnTo>
                  <a:lnTo>
                    <a:pt x="4721" y="1701"/>
                  </a:lnTo>
                  <a:lnTo>
                    <a:pt x="4713" y="1786"/>
                  </a:lnTo>
                  <a:lnTo>
                    <a:pt x="4702" y="1873"/>
                  </a:lnTo>
                  <a:lnTo>
                    <a:pt x="4690" y="1963"/>
                  </a:lnTo>
                  <a:lnTo>
                    <a:pt x="4683" y="2009"/>
                  </a:lnTo>
                  <a:lnTo>
                    <a:pt x="4674" y="2054"/>
                  </a:lnTo>
                  <a:lnTo>
                    <a:pt x="4666" y="2100"/>
                  </a:lnTo>
                  <a:lnTo>
                    <a:pt x="4655" y="2145"/>
                  </a:lnTo>
                  <a:lnTo>
                    <a:pt x="4645" y="2190"/>
                  </a:lnTo>
                  <a:lnTo>
                    <a:pt x="4633" y="2236"/>
                  </a:lnTo>
                  <a:lnTo>
                    <a:pt x="4620" y="2280"/>
                  </a:lnTo>
                  <a:lnTo>
                    <a:pt x="4606" y="2324"/>
                  </a:lnTo>
                  <a:lnTo>
                    <a:pt x="4591" y="2367"/>
                  </a:lnTo>
                  <a:lnTo>
                    <a:pt x="4575" y="2410"/>
                  </a:lnTo>
                  <a:lnTo>
                    <a:pt x="4559" y="2450"/>
                  </a:lnTo>
                  <a:lnTo>
                    <a:pt x="4541" y="2491"/>
                  </a:lnTo>
                  <a:lnTo>
                    <a:pt x="4521" y="2530"/>
                  </a:lnTo>
                  <a:lnTo>
                    <a:pt x="4500" y="2567"/>
                  </a:lnTo>
                  <a:lnTo>
                    <a:pt x="4479" y="2602"/>
                  </a:lnTo>
                  <a:lnTo>
                    <a:pt x="4456" y="2636"/>
                  </a:lnTo>
                  <a:lnTo>
                    <a:pt x="4432" y="2668"/>
                  </a:lnTo>
                  <a:lnTo>
                    <a:pt x="4406" y="2699"/>
                  </a:lnTo>
                  <a:lnTo>
                    <a:pt x="4379" y="2727"/>
                  </a:lnTo>
                  <a:lnTo>
                    <a:pt x="4351" y="2753"/>
                  </a:lnTo>
                  <a:lnTo>
                    <a:pt x="4320" y="2776"/>
                  </a:lnTo>
                  <a:lnTo>
                    <a:pt x="4305" y="2787"/>
                  </a:lnTo>
                  <a:lnTo>
                    <a:pt x="4289" y="2798"/>
                  </a:lnTo>
                  <a:lnTo>
                    <a:pt x="4272" y="2808"/>
                  </a:lnTo>
                  <a:lnTo>
                    <a:pt x="4256" y="2817"/>
                  </a:lnTo>
                  <a:lnTo>
                    <a:pt x="4239" y="2825"/>
                  </a:lnTo>
                  <a:lnTo>
                    <a:pt x="4222" y="2833"/>
                  </a:lnTo>
                  <a:lnTo>
                    <a:pt x="4204" y="2839"/>
                  </a:lnTo>
                  <a:lnTo>
                    <a:pt x="4185" y="2845"/>
                  </a:lnTo>
                  <a:lnTo>
                    <a:pt x="4167" y="2851"/>
                  </a:lnTo>
                  <a:lnTo>
                    <a:pt x="4147" y="2855"/>
                  </a:lnTo>
                  <a:lnTo>
                    <a:pt x="4128" y="2858"/>
                  </a:lnTo>
                  <a:lnTo>
                    <a:pt x="4108" y="2862"/>
                  </a:lnTo>
                  <a:lnTo>
                    <a:pt x="4087" y="2864"/>
                  </a:lnTo>
                  <a:lnTo>
                    <a:pt x="4066" y="2866"/>
                  </a:lnTo>
                  <a:lnTo>
                    <a:pt x="4045" y="2866"/>
                  </a:lnTo>
                  <a:lnTo>
                    <a:pt x="4023" y="2866"/>
                  </a:lnTo>
                  <a:lnTo>
                    <a:pt x="4001" y="2864"/>
                  </a:lnTo>
                  <a:lnTo>
                    <a:pt x="3979" y="2862"/>
                  </a:lnTo>
                  <a:lnTo>
                    <a:pt x="3956" y="2858"/>
                  </a:lnTo>
                  <a:lnTo>
                    <a:pt x="3933" y="2855"/>
                  </a:lnTo>
                  <a:lnTo>
                    <a:pt x="3908" y="2850"/>
                  </a:lnTo>
                  <a:lnTo>
                    <a:pt x="3884" y="2844"/>
                  </a:lnTo>
                  <a:lnTo>
                    <a:pt x="3859" y="2837"/>
                  </a:lnTo>
                  <a:lnTo>
                    <a:pt x="3833" y="2829"/>
                  </a:lnTo>
                  <a:lnTo>
                    <a:pt x="3808" y="2820"/>
                  </a:lnTo>
                  <a:lnTo>
                    <a:pt x="3781" y="2810"/>
                  </a:lnTo>
                  <a:lnTo>
                    <a:pt x="3754" y="2799"/>
                  </a:lnTo>
                  <a:lnTo>
                    <a:pt x="3727" y="2787"/>
                  </a:lnTo>
                  <a:lnTo>
                    <a:pt x="3698" y="2774"/>
                  </a:lnTo>
                  <a:lnTo>
                    <a:pt x="3670" y="2759"/>
                  </a:lnTo>
                  <a:lnTo>
                    <a:pt x="3641" y="2744"/>
                  </a:lnTo>
                  <a:lnTo>
                    <a:pt x="3611" y="2727"/>
                  </a:lnTo>
                  <a:lnTo>
                    <a:pt x="3551" y="2690"/>
                  </a:lnTo>
                  <a:lnTo>
                    <a:pt x="3489" y="2650"/>
                  </a:lnTo>
                  <a:lnTo>
                    <a:pt x="3424" y="2603"/>
                  </a:lnTo>
                  <a:close/>
                </a:path>
              </a:pathLst>
            </a:custGeom>
            <a:solidFill>
              <a:srgbClr val="FF4B4B"/>
            </a:solidFill>
            <a:ln>
              <a:noFill/>
            </a:ln>
            <a:effectLst>
              <a:innerShdw blurRad="63500" dist="50800" dir="13500000">
                <a:prstClr val="black">
                  <a:alpha val="50000"/>
                </a:prstClr>
              </a:inn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4" name="KSO_Shape"/>
            <p:cNvSpPr/>
            <p:nvPr/>
          </p:nvSpPr>
          <p:spPr bwMode="auto">
            <a:xfrm>
              <a:off x="8328144" y="5351263"/>
              <a:ext cx="701960" cy="434045"/>
            </a:xfrm>
            <a:custGeom>
              <a:avLst/>
              <a:gdLst>
                <a:gd name="T0" fmla="*/ 1066662 w 2063518"/>
                <a:gd name="T1" fmla="*/ 654802 h 1276454"/>
                <a:gd name="T2" fmla="*/ 1500594 w 2063518"/>
                <a:gd name="T3" fmla="*/ 654802 h 1276454"/>
                <a:gd name="T4" fmla="*/ 1255790 w 2063518"/>
                <a:gd name="T5" fmla="*/ 314944 h 1276454"/>
                <a:gd name="T6" fmla="*/ 1323568 w 2063518"/>
                <a:gd name="T7" fmla="*/ 383500 h 1276454"/>
                <a:gd name="T8" fmla="*/ 1481023 w 2063518"/>
                <a:gd name="T9" fmla="*/ 376582 h 1276454"/>
                <a:gd name="T10" fmla="*/ 1488825 w 2063518"/>
                <a:gd name="T11" fmla="*/ 472615 h 1276454"/>
                <a:gd name="T12" fmla="*/ 1613893 w 2063518"/>
                <a:gd name="T13" fmla="*/ 568404 h 1276454"/>
                <a:gd name="T14" fmla="*/ 1558067 w 2063518"/>
                <a:gd name="T15" fmla="*/ 646977 h 1276454"/>
                <a:gd name="T16" fmla="*/ 1592227 w 2063518"/>
                <a:gd name="T17" fmla="*/ 800652 h 1276454"/>
                <a:gd name="T18" fmla="*/ 1498897 w 2063518"/>
                <a:gd name="T19" fmla="*/ 825001 h 1276454"/>
                <a:gd name="T20" fmla="*/ 1426167 w 2063518"/>
                <a:gd name="T21" fmla="*/ 964655 h 1276454"/>
                <a:gd name="T22" fmla="*/ 1339000 w 2063518"/>
                <a:gd name="T23" fmla="*/ 923387 h 1276454"/>
                <a:gd name="T24" fmla="*/ 1193410 w 2063518"/>
                <a:gd name="T25" fmla="*/ 983675 h 1276454"/>
                <a:gd name="T26" fmla="*/ 1153195 w 2063518"/>
                <a:gd name="T27" fmla="*/ 896101 h 1276454"/>
                <a:gd name="T28" fmla="*/ 1002868 w 2063518"/>
                <a:gd name="T29" fmla="*/ 848812 h 1276454"/>
                <a:gd name="T30" fmla="*/ 1028421 w 2063518"/>
                <a:gd name="T31" fmla="*/ 755906 h 1276454"/>
                <a:gd name="T32" fmla="*/ 943696 w 2063518"/>
                <a:gd name="T33" fmla="*/ 623169 h 1276454"/>
                <a:gd name="T34" fmla="*/ 1023061 w 2063518"/>
                <a:gd name="T35" fmla="*/ 568405 h 1276454"/>
                <a:gd name="T36" fmla="*/ 1043583 w 2063518"/>
                <a:gd name="T37" fmla="*/ 412329 h 1276454"/>
                <a:gd name="T38" fmla="*/ 1139624 w 2063518"/>
                <a:gd name="T39" fmla="*/ 421330 h 1276454"/>
                <a:gd name="T40" fmla="*/ 1255790 w 2063518"/>
                <a:gd name="T41" fmla="*/ 314944 h 1276454"/>
                <a:gd name="T42" fmla="*/ 184450 w 2063518"/>
                <a:gd name="T43" fmla="*/ 509786 h 1276454"/>
                <a:gd name="T44" fmla="*/ 835347 w 2063518"/>
                <a:gd name="T45" fmla="*/ 509786 h 1276454"/>
                <a:gd name="T46" fmla="*/ 468140 w 2063518"/>
                <a:gd name="T47" fmla="*/ 0 h 1276454"/>
                <a:gd name="T48" fmla="*/ 569807 w 2063518"/>
                <a:gd name="T49" fmla="*/ 102832 h 1276454"/>
                <a:gd name="T50" fmla="*/ 805989 w 2063518"/>
                <a:gd name="T51" fmla="*/ 92457 h 1276454"/>
                <a:gd name="T52" fmla="*/ 817693 w 2063518"/>
                <a:gd name="T53" fmla="*/ 236505 h 1276454"/>
                <a:gd name="T54" fmla="*/ 1005294 w 2063518"/>
                <a:gd name="T55" fmla="*/ 380190 h 1276454"/>
                <a:gd name="T56" fmla="*/ 921557 w 2063518"/>
                <a:gd name="T57" fmla="*/ 498048 h 1276454"/>
                <a:gd name="T58" fmla="*/ 972798 w 2063518"/>
                <a:gd name="T59" fmla="*/ 728561 h 1276454"/>
                <a:gd name="T60" fmla="*/ 832801 w 2063518"/>
                <a:gd name="T61" fmla="*/ 765085 h 1276454"/>
                <a:gd name="T62" fmla="*/ 723706 w 2063518"/>
                <a:gd name="T63" fmla="*/ 974565 h 1276454"/>
                <a:gd name="T64" fmla="*/ 592956 w 2063518"/>
                <a:gd name="T65" fmla="*/ 912666 h 1276454"/>
                <a:gd name="T66" fmla="*/ 374570 w 2063518"/>
                <a:gd name="T67" fmla="*/ 1003096 h 1276454"/>
                <a:gd name="T68" fmla="*/ 314247 w 2063518"/>
                <a:gd name="T69" fmla="*/ 871734 h 1276454"/>
                <a:gd name="T70" fmla="*/ 88757 w 2063518"/>
                <a:gd name="T71" fmla="*/ 800802 h 1276454"/>
                <a:gd name="T72" fmla="*/ 127086 w 2063518"/>
                <a:gd name="T73" fmla="*/ 661445 h 1276454"/>
                <a:gd name="T74" fmla="*/ 0 w 2063518"/>
                <a:gd name="T75" fmla="*/ 462338 h 1276454"/>
                <a:gd name="T76" fmla="*/ 119047 w 2063518"/>
                <a:gd name="T77" fmla="*/ 380191 h 1276454"/>
                <a:gd name="T78" fmla="*/ 149829 w 2063518"/>
                <a:gd name="T79" fmla="*/ 146078 h 1276454"/>
                <a:gd name="T80" fmla="*/ 293892 w 2063518"/>
                <a:gd name="T81" fmla="*/ 159579 h 1276454"/>
                <a:gd name="T82" fmla="*/ 468140 w 2063518"/>
                <a:gd name="T83" fmla="*/ 0 h 12764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063518" h="1276454">
                  <a:moveTo>
                    <a:pt x="1631470" y="557485"/>
                  </a:moveTo>
                  <a:cubicBezTo>
                    <a:pt x="1479172" y="557485"/>
                    <a:pt x="1355710" y="680947"/>
                    <a:pt x="1355710" y="833245"/>
                  </a:cubicBezTo>
                  <a:cubicBezTo>
                    <a:pt x="1355710" y="985543"/>
                    <a:pt x="1479172" y="1109005"/>
                    <a:pt x="1631470" y="1109005"/>
                  </a:cubicBezTo>
                  <a:cubicBezTo>
                    <a:pt x="1783768" y="1109005"/>
                    <a:pt x="1907230" y="985543"/>
                    <a:pt x="1907230" y="833245"/>
                  </a:cubicBezTo>
                  <a:cubicBezTo>
                    <a:pt x="1907230" y="680947"/>
                    <a:pt x="1783768" y="557485"/>
                    <a:pt x="1631470" y="557485"/>
                  </a:cubicBezTo>
                  <a:close/>
                  <a:moveTo>
                    <a:pt x="1596087" y="400771"/>
                  </a:moveTo>
                  <a:lnTo>
                    <a:pt x="1666853" y="400771"/>
                  </a:lnTo>
                  <a:lnTo>
                    <a:pt x="1682233" y="488008"/>
                  </a:lnTo>
                  <a:cubicBezTo>
                    <a:pt x="1729134" y="494904"/>
                    <a:pt x="1774137" y="511284"/>
                    <a:pt x="1814498" y="536149"/>
                  </a:cubicBezTo>
                  <a:lnTo>
                    <a:pt x="1882355" y="479207"/>
                  </a:lnTo>
                  <a:lnTo>
                    <a:pt x="1936564" y="524695"/>
                  </a:lnTo>
                  <a:lnTo>
                    <a:pt x="1892271" y="601408"/>
                  </a:lnTo>
                  <a:cubicBezTo>
                    <a:pt x="1923766" y="636838"/>
                    <a:pt x="1947711" y="678313"/>
                    <a:pt x="1962647" y="723304"/>
                  </a:cubicBezTo>
                  <a:lnTo>
                    <a:pt x="2051230" y="723302"/>
                  </a:lnTo>
                  <a:lnTo>
                    <a:pt x="2063518" y="792992"/>
                  </a:lnTo>
                  <a:lnTo>
                    <a:pt x="1980277" y="823287"/>
                  </a:lnTo>
                  <a:cubicBezTo>
                    <a:pt x="1981630" y="870672"/>
                    <a:pt x="1973314" y="917837"/>
                    <a:pt x="1955836" y="961902"/>
                  </a:cubicBezTo>
                  <a:lnTo>
                    <a:pt x="2023695" y="1018840"/>
                  </a:lnTo>
                  <a:lnTo>
                    <a:pt x="1988313" y="1080125"/>
                  </a:lnTo>
                  <a:lnTo>
                    <a:pt x="1905073" y="1049826"/>
                  </a:lnTo>
                  <a:cubicBezTo>
                    <a:pt x="1875651" y="1086995"/>
                    <a:pt x="1838963" y="1117779"/>
                    <a:pt x="1797250" y="1140300"/>
                  </a:cubicBezTo>
                  <a:lnTo>
                    <a:pt x="1812635" y="1227537"/>
                  </a:lnTo>
                  <a:lnTo>
                    <a:pt x="1746136" y="1251740"/>
                  </a:lnTo>
                  <a:lnTo>
                    <a:pt x="1701847" y="1175024"/>
                  </a:lnTo>
                  <a:cubicBezTo>
                    <a:pt x="1655416" y="1184585"/>
                    <a:pt x="1607524" y="1184585"/>
                    <a:pt x="1561093" y="1175024"/>
                  </a:cubicBezTo>
                  <a:lnTo>
                    <a:pt x="1516804" y="1251740"/>
                  </a:lnTo>
                  <a:lnTo>
                    <a:pt x="1450306" y="1227537"/>
                  </a:lnTo>
                  <a:lnTo>
                    <a:pt x="1465691" y="1140300"/>
                  </a:lnTo>
                  <a:cubicBezTo>
                    <a:pt x="1423978" y="1117779"/>
                    <a:pt x="1387290" y="1086995"/>
                    <a:pt x="1357868" y="1049826"/>
                  </a:cubicBezTo>
                  <a:lnTo>
                    <a:pt x="1274628" y="1080125"/>
                  </a:lnTo>
                  <a:lnTo>
                    <a:pt x="1239245" y="1018840"/>
                  </a:lnTo>
                  <a:lnTo>
                    <a:pt x="1307105" y="961902"/>
                  </a:lnTo>
                  <a:cubicBezTo>
                    <a:pt x="1289627" y="917837"/>
                    <a:pt x="1281310" y="870672"/>
                    <a:pt x="1282663" y="823287"/>
                  </a:cubicBezTo>
                  <a:lnTo>
                    <a:pt x="1199422" y="792992"/>
                  </a:lnTo>
                  <a:lnTo>
                    <a:pt x="1211710" y="723302"/>
                  </a:lnTo>
                  <a:lnTo>
                    <a:pt x="1300293" y="723304"/>
                  </a:lnTo>
                  <a:cubicBezTo>
                    <a:pt x="1315229" y="678313"/>
                    <a:pt x="1339174" y="636838"/>
                    <a:pt x="1370670" y="601408"/>
                  </a:cubicBezTo>
                  <a:lnTo>
                    <a:pt x="1326376" y="524695"/>
                  </a:lnTo>
                  <a:lnTo>
                    <a:pt x="1380586" y="479207"/>
                  </a:lnTo>
                  <a:lnTo>
                    <a:pt x="1448443" y="536149"/>
                  </a:lnTo>
                  <a:cubicBezTo>
                    <a:pt x="1488803" y="511284"/>
                    <a:pt x="1533807" y="494905"/>
                    <a:pt x="1580707" y="488008"/>
                  </a:cubicBezTo>
                  <a:lnTo>
                    <a:pt x="1596087" y="400771"/>
                  </a:lnTo>
                  <a:close/>
                  <a:moveTo>
                    <a:pt x="648072" y="235071"/>
                  </a:moveTo>
                  <a:cubicBezTo>
                    <a:pt x="419625" y="235071"/>
                    <a:pt x="234432" y="420264"/>
                    <a:pt x="234432" y="648711"/>
                  </a:cubicBezTo>
                  <a:cubicBezTo>
                    <a:pt x="234432" y="877158"/>
                    <a:pt x="419625" y="1062352"/>
                    <a:pt x="648072" y="1062352"/>
                  </a:cubicBezTo>
                  <a:cubicBezTo>
                    <a:pt x="876519" y="1062352"/>
                    <a:pt x="1061712" y="877158"/>
                    <a:pt x="1061712" y="648711"/>
                  </a:cubicBezTo>
                  <a:cubicBezTo>
                    <a:pt x="1061712" y="420264"/>
                    <a:pt x="876519" y="235071"/>
                    <a:pt x="648072" y="235071"/>
                  </a:cubicBezTo>
                  <a:close/>
                  <a:moveTo>
                    <a:pt x="594998" y="0"/>
                  </a:moveTo>
                  <a:lnTo>
                    <a:pt x="701146" y="0"/>
                  </a:lnTo>
                  <a:lnTo>
                    <a:pt x="724216" y="130856"/>
                  </a:lnTo>
                  <a:cubicBezTo>
                    <a:pt x="794567" y="141200"/>
                    <a:pt x="862072" y="165770"/>
                    <a:pt x="922614" y="203067"/>
                  </a:cubicBezTo>
                  <a:lnTo>
                    <a:pt x="1024399" y="117654"/>
                  </a:lnTo>
                  <a:lnTo>
                    <a:pt x="1105713" y="185886"/>
                  </a:lnTo>
                  <a:lnTo>
                    <a:pt x="1039273" y="300956"/>
                  </a:lnTo>
                  <a:cubicBezTo>
                    <a:pt x="1086516" y="354101"/>
                    <a:pt x="1122434" y="416314"/>
                    <a:pt x="1144837" y="483799"/>
                  </a:cubicBezTo>
                  <a:lnTo>
                    <a:pt x="1277712" y="483796"/>
                  </a:lnTo>
                  <a:lnTo>
                    <a:pt x="1296144" y="588332"/>
                  </a:lnTo>
                  <a:lnTo>
                    <a:pt x="1171283" y="633774"/>
                  </a:lnTo>
                  <a:cubicBezTo>
                    <a:pt x="1173312" y="704852"/>
                    <a:pt x="1160838" y="775599"/>
                    <a:pt x="1134620" y="841697"/>
                  </a:cubicBezTo>
                  <a:lnTo>
                    <a:pt x="1236410" y="927104"/>
                  </a:lnTo>
                  <a:lnTo>
                    <a:pt x="1183336" y="1019032"/>
                  </a:lnTo>
                  <a:lnTo>
                    <a:pt x="1058476" y="973583"/>
                  </a:lnTo>
                  <a:cubicBezTo>
                    <a:pt x="1014343" y="1029336"/>
                    <a:pt x="959312" y="1075513"/>
                    <a:pt x="896742" y="1109294"/>
                  </a:cubicBezTo>
                  <a:lnTo>
                    <a:pt x="919819" y="1240149"/>
                  </a:lnTo>
                  <a:lnTo>
                    <a:pt x="820071" y="1276454"/>
                  </a:lnTo>
                  <a:lnTo>
                    <a:pt x="753637" y="1161380"/>
                  </a:lnTo>
                  <a:cubicBezTo>
                    <a:pt x="683991" y="1175721"/>
                    <a:pt x="612153" y="1175721"/>
                    <a:pt x="542507" y="1161380"/>
                  </a:cubicBezTo>
                  <a:lnTo>
                    <a:pt x="476073" y="1276454"/>
                  </a:lnTo>
                  <a:lnTo>
                    <a:pt x="376326" y="1240149"/>
                  </a:lnTo>
                  <a:lnTo>
                    <a:pt x="399403" y="1109294"/>
                  </a:lnTo>
                  <a:cubicBezTo>
                    <a:pt x="336833" y="1075513"/>
                    <a:pt x="281802" y="1029336"/>
                    <a:pt x="237669" y="973583"/>
                  </a:cubicBezTo>
                  <a:lnTo>
                    <a:pt x="112809" y="1019032"/>
                  </a:lnTo>
                  <a:lnTo>
                    <a:pt x="59735" y="927104"/>
                  </a:lnTo>
                  <a:lnTo>
                    <a:pt x="161524" y="841697"/>
                  </a:lnTo>
                  <a:cubicBezTo>
                    <a:pt x="135307" y="775599"/>
                    <a:pt x="122832" y="704852"/>
                    <a:pt x="124862" y="633774"/>
                  </a:cubicBezTo>
                  <a:lnTo>
                    <a:pt x="0" y="588332"/>
                  </a:lnTo>
                  <a:lnTo>
                    <a:pt x="18432" y="483796"/>
                  </a:lnTo>
                  <a:lnTo>
                    <a:pt x="151306" y="483799"/>
                  </a:lnTo>
                  <a:cubicBezTo>
                    <a:pt x="173710" y="416314"/>
                    <a:pt x="209628" y="354100"/>
                    <a:pt x="256871" y="300956"/>
                  </a:cubicBezTo>
                  <a:lnTo>
                    <a:pt x="190431" y="185886"/>
                  </a:lnTo>
                  <a:lnTo>
                    <a:pt x="271746" y="117654"/>
                  </a:lnTo>
                  <a:lnTo>
                    <a:pt x="373531" y="203067"/>
                  </a:lnTo>
                  <a:cubicBezTo>
                    <a:pt x="434072" y="165770"/>
                    <a:pt x="501577" y="141200"/>
                    <a:pt x="571928" y="130856"/>
                  </a:cubicBezTo>
                  <a:lnTo>
                    <a:pt x="594998" y="0"/>
                  </a:lnTo>
                  <a:close/>
                </a:path>
              </a:pathLst>
            </a:custGeom>
            <a:solidFill>
              <a:srgbClr val="FF4B4B"/>
            </a:solidFill>
            <a:ln>
              <a:noFill/>
            </a:ln>
            <a:effectLst>
              <a:innerShdw blurRad="63500" dist="50800" dir="13500000">
                <a:prstClr val="black">
                  <a:alpha val="50000"/>
                </a:prstClr>
              </a:innerShdw>
            </a:effectLst>
          </p:spPr>
          <p:txBody>
            <a:bodyPr lIns="501445" tIns="575655" rIns="501445" bIns="614746"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5" name="KSO_Shape"/>
            <p:cNvSpPr/>
            <p:nvPr/>
          </p:nvSpPr>
          <p:spPr>
            <a:xfrm flipH="1">
              <a:off x="2172310" y="4054806"/>
              <a:ext cx="259510" cy="505538"/>
            </a:xfrm>
            <a:custGeom>
              <a:avLst/>
              <a:gdLst>
                <a:gd name="connsiteX0" fmla="*/ 788945 w 3886200"/>
                <a:gd name="connsiteY0" fmla="*/ 3994579 h 7565524"/>
                <a:gd name="connsiteX1" fmla="*/ 793367 w 3886200"/>
                <a:gd name="connsiteY1" fmla="*/ 4082152 h 7565524"/>
                <a:gd name="connsiteX2" fmla="*/ 1943100 w 3886200"/>
                <a:gd name="connsiteY2" fmla="*/ 5119688 h 7565524"/>
                <a:gd name="connsiteX3" fmla="*/ 3092833 w 3886200"/>
                <a:gd name="connsiteY3" fmla="*/ 4082152 h 7565524"/>
                <a:gd name="connsiteX4" fmla="*/ 3097256 w 3886200"/>
                <a:gd name="connsiteY4" fmla="*/ 3994579 h 7565524"/>
                <a:gd name="connsiteX5" fmla="*/ 3087777 w 3886200"/>
                <a:gd name="connsiteY5" fmla="*/ 4031441 h 7565524"/>
                <a:gd name="connsiteX6" fmla="*/ 1943100 w 3886200"/>
                <a:gd name="connsiteY6" fmla="*/ 4873587 h 7565524"/>
                <a:gd name="connsiteX7" fmla="*/ 798423 w 3886200"/>
                <a:gd name="connsiteY7" fmla="*/ 4031441 h 7565524"/>
                <a:gd name="connsiteX8" fmla="*/ 0 w 3886200"/>
                <a:gd name="connsiteY8" fmla="*/ 3009901 h 7565524"/>
                <a:gd name="connsiteX9" fmla="*/ 308086 w 3886200"/>
                <a:gd name="connsiteY9" fmla="*/ 3009901 h 7565524"/>
                <a:gd name="connsiteX10" fmla="*/ 308086 w 3886200"/>
                <a:gd name="connsiteY10" fmla="*/ 4175662 h 7565524"/>
                <a:gd name="connsiteX11" fmla="*/ 1943101 w 3886200"/>
                <a:gd name="connsiteY11" fmla="*/ 5810677 h 7565524"/>
                <a:gd name="connsiteX12" fmla="*/ 1943100 w 3886200"/>
                <a:gd name="connsiteY12" fmla="*/ 5810678 h 7565524"/>
                <a:gd name="connsiteX13" fmla="*/ 3578115 w 3886200"/>
                <a:gd name="connsiteY13" fmla="*/ 4175663 h 7565524"/>
                <a:gd name="connsiteX14" fmla="*/ 3578116 w 3886200"/>
                <a:gd name="connsiteY14" fmla="*/ 3009901 h 7565524"/>
                <a:gd name="connsiteX15" fmla="*/ 3886200 w 3886200"/>
                <a:gd name="connsiteY15" fmla="*/ 3009901 h 7565524"/>
                <a:gd name="connsiteX16" fmla="*/ 3886200 w 3886200"/>
                <a:gd name="connsiteY16" fmla="*/ 4235878 h 7565524"/>
                <a:gd name="connsiteX17" fmla="*/ 2520919 w 3886200"/>
                <a:gd name="connsiteY17" fmla="*/ 6091620 h 7565524"/>
                <a:gd name="connsiteX18" fmla="*/ 2336800 w 3886200"/>
                <a:gd name="connsiteY18" fmla="*/ 6138961 h 7565524"/>
                <a:gd name="connsiteX19" fmla="*/ 2336800 w 3886200"/>
                <a:gd name="connsiteY19" fmla="*/ 6591300 h 7565524"/>
                <a:gd name="connsiteX20" fmla="*/ 3062539 w 3886200"/>
                <a:gd name="connsiteY20" fmla="*/ 6591300 h 7565524"/>
                <a:gd name="connsiteX21" fmla="*/ 3549651 w 3886200"/>
                <a:gd name="connsiteY21" fmla="*/ 7078412 h 7565524"/>
                <a:gd name="connsiteX22" fmla="*/ 3549650 w 3886200"/>
                <a:gd name="connsiteY22" fmla="*/ 7078412 h 7565524"/>
                <a:gd name="connsiteX23" fmla="*/ 3062538 w 3886200"/>
                <a:gd name="connsiteY23" fmla="*/ 7565524 h 7565524"/>
                <a:gd name="connsiteX24" fmla="*/ 823662 w 3886200"/>
                <a:gd name="connsiteY24" fmla="*/ 7565523 h 7565524"/>
                <a:gd name="connsiteX25" fmla="*/ 346447 w 3886200"/>
                <a:gd name="connsiteY25" fmla="*/ 7176581 h 7565524"/>
                <a:gd name="connsiteX26" fmla="*/ 336550 w 3886200"/>
                <a:gd name="connsiteY26" fmla="*/ 7078412 h 7565524"/>
                <a:gd name="connsiteX27" fmla="*/ 346447 w 3886200"/>
                <a:gd name="connsiteY27" fmla="*/ 6980242 h 7565524"/>
                <a:gd name="connsiteX28" fmla="*/ 823662 w 3886200"/>
                <a:gd name="connsiteY28" fmla="*/ 6591300 h 7565524"/>
                <a:gd name="connsiteX29" fmla="*/ 1549400 w 3886200"/>
                <a:gd name="connsiteY29" fmla="*/ 6591300 h 7565524"/>
                <a:gd name="connsiteX30" fmla="*/ 1549400 w 3886200"/>
                <a:gd name="connsiteY30" fmla="*/ 6138961 h 7565524"/>
                <a:gd name="connsiteX31" fmla="*/ 1365282 w 3886200"/>
                <a:gd name="connsiteY31" fmla="*/ 6091620 h 7565524"/>
                <a:gd name="connsiteX32" fmla="*/ 0 w 3886200"/>
                <a:gd name="connsiteY32" fmla="*/ 4235878 h 7565524"/>
                <a:gd name="connsiteX33" fmla="*/ 622300 w 3886200"/>
                <a:gd name="connsiteY33" fmla="*/ 2818278 h 7565524"/>
                <a:gd name="connsiteX34" fmla="*/ 3263900 w 3886200"/>
                <a:gd name="connsiteY34" fmla="*/ 2818278 h 7565524"/>
                <a:gd name="connsiteX35" fmla="*/ 3263900 w 3886200"/>
                <a:gd name="connsiteY35" fmla="*/ 4152900 h 7565524"/>
                <a:gd name="connsiteX36" fmla="*/ 1943100 w 3886200"/>
                <a:gd name="connsiteY36" fmla="*/ 5473700 h 7565524"/>
                <a:gd name="connsiteX37" fmla="*/ 622300 w 3886200"/>
                <a:gd name="connsiteY37" fmla="*/ 4152900 h 7565524"/>
                <a:gd name="connsiteX38" fmla="*/ 622300 w 3886200"/>
                <a:gd name="connsiteY38" fmla="*/ 2432670 h 7565524"/>
                <a:gd name="connsiteX39" fmla="*/ 3263900 w 3886200"/>
                <a:gd name="connsiteY39" fmla="*/ 2432670 h 7565524"/>
                <a:gd name="connsiteX40" fmla="*/ 3263900 w 3886200"/>
                <a:gd name="connsiteY40" fmla="*/ 2655422 h 7565524"/>
                <a:gd name="connsiteX41" fmla="*/ 622300 w 3886200"/>
                <a:gd name="connsiteY41" fmla="*/ 2655422 h 7565524"/>
                <a:gd name="connsiteX42" fmla="*/ 622300 w 3886200"/>
                <a:gd name="connsiteY42" fmla="*/ 2047063 h 7565524"/>
                <a:gd name="connsiteX43" fmla="*/ 3263900 w 3886200"/>
                <a:gd name="connsiteY43" fmla="*/ 2047063 h 7565524"/>
                <a:gd name="connsiteX44" fmla="*/ 3263900 w 3886200"/>
                <a:gd name="connsiteY44" fmla="*/ 2269814 h 7565524"/>
                <a:gd name="connsiteX45" fmla="*/ 622300 w 3886200"/>
                <a:gd name="connsiteY45" fmla="*/ 2269814 h 7565524"/>
                <a:gd name="connsiteX46" fmla="*/ 622300 w 3886200"/>
                <a:gd name="connsiteY46" fmla="*/ 1661456 h 7565524"/>
                <a:gd name="connsiteX47" fmla="*/ 3263900 w 3886200"/>
                <a:gd name="connsiteY47" fmla="*/ 1661456 h 7565524"/>
                <a:gd name="connsiteX48" fmla="*/ 3263900 w 3886200"/>
                <a:gd name="connsiteY48" fmla="*/ 1884207 h 7565524"/>
                <a:gd name="connsiteX49" fmla="*/ 622300 w 3886200"/>
                <a:gd name="connsiteY49" fmla="*/ 1884207 h 7565524"/>
                <a:gd name="connsiteX50" fmla="*/ 1943100 w 3886200"/>
                <a:gd name="connsiteY50" fmla="*/ 0 h 7565524"/>
                <a:gd name="connsiteX51" fmla="*/ 3263900 w 3886200"/>
                <a:gd name="connsiteY51" fmla="*/ 1320800 h 7565524"/>
                <a:gd name="connsiteX52" fmla="*/ 3263900 w 3886200"/>
                <a:gd name="connsiteY52" fmla="*/ 1498600 h 7565524"/>
                <a:gd name="connsiteX53" fmla="*/ 622300 w 3886200"/>
                <a:gd name="connsiteY53" fmla="*/ 1498600 h 7565524"/>
                <a:gd name="connsiteX54" fmla="*/ 622300 w 3886200"/>
                <a:gd name="connsiteY54" fmla="*/ 1320800 h 7565524"/>
                <a:gd name="connsiteX55" fmla="*/ 1943100 w 3886200"/>
                <a:gd name="connsiteY55" fmla="*/ 0 h 756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886200" h="7565524">
                  <a:moveTo>
                    <a:pt x="788945" y="3994579"/>
                  </a:moveTo>
                  <a:lnTo>
                    <a:pt x="793367" y="4082152"/>
                  </a:lnTo>
                  <a:cubicBezTo>
                    <a:pt x="852550" y="4664920"/>
                    <a:pt x="1344717" y="5119688"/>
                    <a:pt x="1943100" y="5119688"/>
                  </a:cubicBezTo>
                  <a:cubicBezTo>
                    <a:pt x="2541483" y="5119688"/>
                    <a:pt x="3033650" y="4664920"/>
                    <a:pt x="3092833" y="4082152"/>
                  </a:cubicBezTo>
                  <a:lnTo>
                    <a:pt x="3097256" y="3994579"/>
                  </a:lnTo>
                  <a:lnTo>
                    <a:pt x="3087777" y="4031441"/>
                  </a:lnTo>
                  <a:cubicBezTo>
                    <a:pt x="2936026" y="4519338"/>
                    <a:pt x="2480933" y="4873587"/>
                    <a:pt x="1943100" y="4873587"/>
                  </a:cubicBezTo>
                  <a:cubicBezTo>
                    <a:pt x="1405268" y="4873587"/>
                    <a:pt x="950175" y="4519338"/>
                    <a:pt x="798423" y="4031441"/>
                  </a:cubicBezTo>
                  <a:close/>
                  <a:moveTo>
                    <a:pt x="0" y="3009901"/>
                  </a:moveTo>
                  <a:lnTo>
                    <a:pt x="308086" y="3009901"/>
                  </a:lnTo>
                  <a:lnTo>
                    <a:pt x="308086" y="4175662"/>
                  </a:lnTo>
                  <a:cubicBezTo>
                    <a:pt x="308086" y="5078656"/>
                    <a:pt x="1040107" y="5810677"/>
                    <a:pt x="1943101" y="5810677"/>
                  </a:cubicBezTo>
                  <a:lnTo>
                    <a:pt x="1943100" y="5810678"/>
                  </a:lnTo>
                  <a:cubicBezTo>
                    <a:pt x="2846094" y="5810678"/>
                    <a:pt x="3578115" y="5078657"/>
                    <a:pt x="3578115" y="4175663"/>
                  </a:cubicBezTo>
                  <a:lnTo>
                    <a:pt x="3578116" y="3009901"/>
                  </a:lnTo>
                  <a:lnTo>
                    <a:pt x="3886200" y="3009901"/>
                  </a:lnTo>
                  <a:lnTo>
                    <a:pt x="3886200" y="4235878"/>
                  </a:lnTo>
                  <a:cubicBezTo>
                    <a:pt x="3886200" y="5107807"/>
                    <a:pt x="3311893" y="5845601"/>
                    <a:pt x="2520919" y="6091620"/>
                  </a:cubicBezTo>
                  <a:lnTo>
                    <a:pt x="2336800" y="6138961"/>
                  </a:lnTo>
                  <a:lnTo>
                    <a:pt x="2336800" y="6591300"/>
                  </a:lnTo>
                  <a:lnTo>
                    <a:pt x="3062539" y="6591300"/>
                  </a:lnTo>
                  <a:cubicBezTo>
                    <a:pt x="3331564" y="6591300"/>
                    <a:pt x="3549651" y="6809387"/>
                    <a:pt x="3549651" y="7078412"/>
                  </a:cubicBezTo>
                  <a:lnTo>
                    <a:pt x="3549650" y="7078412"/>
                  </a:lnTo>
                  <a:cubicBezTo>
                    <a:pt x="3549650" y="7347437"/>
                    <a:pt x="3331563" y="7565524"/>
                    <a:pt x="3062538" y="7565524"/>
                  </a:cubicBezTo>
                  <a:lnTo>
                    <a:pt x="823662" y="7565523"/>
                  </a:lnTo>
                  <a:cubicBezTo>
                    <a:pt x="588265" y="7565523"/>
                    <a:pt x="391868" y="7398550"/>
                    <a:pt x="346447" y="7176581"/>
                  </a:cubicBezTo>
                  <a:lnTo>
                    <a:pt x="336550" y="7078412"/>
                  </a:lnTo>
                  <a:lnTo>
                    <a:pt x="346447" y="6980242"/>
                  </a:lnTo>
                  <a:cubicBezTo>
                    <a:pt x="391868" y="6758273"/>
                    <a:pt x="588265" y="6591300"/>
                    <a:pt x="823662" y="6591300"/>
                  </a:cubicBezTo>
                  <a:lnTo>
                    <a:pt x="1549400" y="6591300"/>
                  </a:lnTo>
                  <a:lnTo>
                    <a:pt x="1549400" y="6138961"/>
                  </a:lnTo>
                  <a:lnTo>
                    <a:pt x="1365282" y="6091620"/>
                  </a:lnTo>
                  <a:cubicBezTo>
                    <a:pt x="574307" y="5845601"/>
                    <a:pt x="0" y="5107807"/>
                    <a:pt x="0" y="4235878"/>
                  </a:cubicBezTo>
                  <a:close/>
                  <a:moveTo>
                    <a:pt x="622300" y="2818278"/>
                  </a:moveTo>
                  <a:lnTo>
                    <a:pt x="3263900" y="2818278"/>
                  </a:lnTo>
                  <a:lnTo>
                    <a:pt x="3263900" y="4152900"/>
                  </a:lnTo>
                  <a:cubicBezTo>
                    <a:pt x="3263900" y="4882358"/>
                    <a:pt x="2672558" y="5473700"/>
                    <a:pt x="1943100" y="5473700"/>
                  </a:cubicBezTo>
                  <a:cubicBezTo>
                    <a:pt x="1213642" y="5473700"/>
                    <a:pt x="622300" y="4882358"/>
                    <a:pt x="622300" y="4152900"/>
                  </a:cubicBezTo>
                  <a:close/>
                  <a:moveTo>
                    <a:pt x="622300" y="2432670"/>
                  </a:moveTo>
                  <a:lnTo>
                    <a:pt x="3263900" y="2432670"/>
                  </a:lnTo>
                  <a:lnTo>
                    <a:pt x="3263900" y="2655422"/>
                  </a:lnTo>
                  <a:lnTo>
                    <a:pt x="622300" y="2655422"/>
                  </a:lnTo>
                  <a:close/>
                  <a:moveTo>
                    <a:pt x="622300" y="2047063"/>
                  </a:moveTo>
                  <a:lnTo>
                    <a:pt x="3263900" y="2047063"/>
                  </a:lnTo>
                  <a:lnTo>
                    <a:pt x="3263900" y="2269814"/>
                  </a:lnTo>
                  <a:lnTo>
                    <a:pt x="622300" y="2269814"/>
                  </a:lnTo>
                  <a:close/>
                  <a:moveTo>
                    <a:pt x="622300" y="1661456"/>
                  </a:moveTo>
                  <a:lnTo>
                    <a:pt x="3263900" y="1661456"/>
                  </a:lnTo>
                  <a:lnTo>
                    <a:pt x="3263900" y="1884207"/>
                  </a:lnTo>
                  <a:lnTo>
                    <a:pt x="622300" y="1884207"/>
                  </a:lnTo>
                  <a:close/>
                  <a:moveTo>
                    <a:pt x="1943100" y="0"/>
                  </a:moveTo>
                  <a:cubicBezTo>
                    <a:pt x="2672558" y="0"/>
                    <a:pt x="3263900" y="591342"/>
                    <a:pt x="3263900" y="1320800"/>
                  </a:cubicBezTo>
                  <a:lnTo>
                    <a:pt x="3263900" y="1498600"/>
                  </a:lnTo>
                  <a:lnTo>
                    <a:pt x="622300" y="1498600"/>
                  </a:lnTo>
                  <a:lnTo>
                    <a:pt x="622300" y="1320800"/>
                  </a:lnTo>
                  <a:cubicBezTo>
                    <a:pt x="622300" y="591342"/>
                    <a:pt x="1213642" y="0"/>
                    <a:pt x="1943100" y="0"/>
                  </a:cubicBezTo>
                  <a:close/>
                </a:path>
              </a:pathLst>
            </a:custGeom>
            <a:solidFill>
              <a:srgbClr val="DA1010"/>
            </a:solidFill>
            <a:ln>
              <a:noFill/>
            </a:ln>
            <a:effectLst>
              <a:outerShdw blurRad="12700" dist="76200" dir="2700000" algn="t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6" name="KSO_Shape"/>
            <p:cNvSpPr/>
            <p:nvPr/>
          </p:nvSpPr>
          <p:spPr bwMode="auto">
            <a:xfrm>
              <a:off x="8555624" y="4496250"/>
              <a:ext cx="246999" cy="463124"/>
            </a:xfrm>
            <a:custGeom>
              <a:avLst/>
              <a:gdLst>
                <a:gd name="T0" fmla="*/ 134485 w 2938"/>
                <a:gd name="T1" fmla="*/ 2420 h 5511"/>
                <a:gd name="T2" fmla="*/ 89887 w 2938"/>
                <a:gd name="T3" fmla="*/ 15901 h 5511"/>
                <a:gd name="T4" fmla="*/ 51858 w 2938"/>
                <a:gd name="T5" fmla="*/ 41481 h 5511"/>
                <a:gd name="T6" fmla="*/ 22817 w 2938"/>
                <a:gd name="T7" fmla="*/ 77085 h 5511"/>
                <a:gd name="T8" fmla="*/ 4840 w 2938"/>
                <a:gd name="T9" fmla="*/ 119257 h 5511"/>
                <a:gd name="T10" fmla="*/ 0 w 2938"/>
                <a:gd name="T11" fmla="*/ 1746336 h 5511"/>
                <a:gd name="T12" fmla="*/ 4840 w 2938"/>
                <a:gd name="T13" fmla="*/ 1786089 h 5511"/>
                <a:gd name="T14" fmla="*/ 22817 w 2938"/>
                <a:gd name="T15" fmla="*/ 1828606 h 5511"/>
                <a:gd name="T16" fmla="*/ 51858 w 2938"/>
                <a:gd name="T17" fmla="*/ 1863865 h 5511"/>
                <a:gd name="T18" fmla="*/ 89887 w 2938"/>
                <a:gd name="T19" fmla="*/ 1889445 h 5511"/>
                <a:gd name="T20" fmla="*/ 134485 w 2938"/>
                <a:gd name="T21" fmla="*/ 1903272 h 5511"/>
                <a:gd name="T22" fmla="*/ 864989 w 2938"/>
                <a:gd name="T23" fmla="*/ 1905000 h 5511"/>
                <a:gd name="T24" fmla="*/ 911316 w 2938"/>
                <a:gd name="T25" fmla="*/ 1895667 h 5511"/>
                <a:gd name="T26" fmla="*/ 952111 w 2938"/>
                <a:gd name="T27" fmla="*/ 1873544 h 5511"/>
                <a:gd name="T28" fmla="*/ 984263 w 2938"/>
                <a:gd name="T29" fmla="*/ 1841396 h 5511"/>
                <a:gd name="T30" fmla="*/ 1006043 w 2938"/>
                <a:gd name="T31" fmla="*/ 1800953 h 5511"/>
                <a:gd name="T32" fmla="*/ 1015377 w 2938"/>
                <a:gd name="T33" fmla="*/ 1754633 h 5511"/>
                <a:gd name="T34" fmla="*/ 1013994 w 2938"/>
                <a:gd name="T35" fmla="*/ 134812 h 5511"/>
                <a:gd name="T36" fmla="*/ 999820 w 2938"/>
                <a:gd name="T37" fmla="*/ 90220 h 5511"/>
                <a:gd name="T38" fmla="*/ 974237 w 2938"/>
                <a:gd name="T39" fmla="*/ 52542 h 5511"/>
                <a:gd name="T40" fmla="*/ 938973 w 2938"/>
                <a:gd name="T41" fmla="*/ 23160 h 5511"/>
                <a:gd name="T42" fmla="*/ 896450 w 2938"/>
                <a:gd name="T43" fmla="*/ 5531 h 5511"/>
                <a:gd name="T44" fmla="*/ 412789 w 2938"/>
                <a:gd name="T45" fmla="*/ 127553 h 5511"/>
                <a:gd name="T46" fmla="*/ 615380 w 2938"/>
                <a:gd name="T47" fmla="*/ 129973 h 5511"/>
                <a:gd name="T48" fmla="*/ 629209 w 2938"/>
                <a:gd name="T49" fmla="*/ 141034 h 5511"/>
                <a:gd name="T50" fmla="*/ 635086 w 2938"/>
                <a:gd name="T51" fmla="*/ 159009 h 5511"/>
                <a:gd name="T52" fmla="*/ 630938 w 2938"/>
                <a:gd name="T53" fmla="*/ 174219 h 5511"/>
                <a:gd name="T54" fmla="*/ 618146 w 2938"/>
                <a:gd name="T55" fmla="*/ 187009 h 5511"/>
                <a:gd name="T56" fmla="*/ 412789 w 2938"/>
                <a:gd name="T57" fmla="*/ 190811 h 5511"/>
                <a:gd name="T58" fmla="*/ 397577 w 2938"/>
                <a:gd name="T59" fmla="*/ 187009 h 5511"/>
                <a:gd name="T60" fmla="*/ 384440 w 2938"/>
                <a:gd name="T61" fmla="*/ 174219 h 5511"/>
                <a:gd name="T62" fmla="*/ 380637 w 2938"/>
                <a:gd name="T63" fmla="*/ 159009 h 5511"/>
                <a:gd name="T64" fmla="*/ 386168 w 2938"/>
                <a:gd name="T65" fmla="*/ 141034 h 5511"/>
                <a:gd name="T66" fmla="*/ 400343 w 2938"/>
                <a:gd name="T67" fmla="*/ 129973 h 5511"/>
                <a:gd name="T68" fmla="*/ 507516 w 2938"/>
                <a:gd name="T69" fmla="*/ 1841742 h 5511"/>
                <a:gd name="T70" fmla="*/ 479513 w 2938"/>
                <a:gd name="T71" fmla="*/ 1837594 h 5511"/>
                <a:gd name="T72" fmla="*/ 454275 w 2938"/>
                <a:gd name="T73" fmla="*/ 1825495 h 5511"/>
                <a:gd name="T74" fmla="*/ 434223 w 2938"/>
                <a:gd name="T75" fmla="*/ 1806829 h 5511"/>
                <a:gd name="T76" fmla="*/ 420049 w 2938"/>
                <a:gd name="T77" fmla="*/ 1783323 h 5511"/>
                <a:gd name="T78" fmla="*/ 413134 w 2938"/>
                <a:gd name="T79" fmla="*/ 1756015 h 5511"/>
                <a:gd name="T80" fmla="*/ 413826 w 2938"/>
                <a:gd name="T81" fmla="*/ 1731818 h 5511"/>
                <a:gd name="T82" fmla="*/ 422123 w 2938"/>
                <a:gd name="T83" fmla="*/ 1704856 h 5511"/>
                <a:gd name="T84" fmla="*/ 437335 w 2938"/>
                <a:gd name="T85" fmla="*/ 1682387 h 5511"/>
                <a:gd name="T86" fmla="*/ 458078 w 2938"/>
                <a:gd name="T87" fmla="*/ 1665103 h 5511"/>
                <a:gd name="T88" fmla="*/ 483661 w 2938"/>
                <a:gd name="T89" fmla="*/ 1654042 h 5511"/>
                <a:gd name="T90" fmla="*/ 507516 w 2938"/>
                <a:gd name="T91" fmla="*/ 1651277 h 5511"/>
                <a:gd name="T92" fmla="*/ 536210 w 2938"/>
                <a:gd name="T93" fmla="*/ 1655425 h 5511"/>
                <a:gd name="T94" fmla="*/ 561102 w 2938"/>
                <a:gd name="T95" fmla="*/ 1667523 h 5511"/>
                <a:gd name="T96" fmla="*/ 581154 w 2938"/>
                <a:gd name="T97" fmla="*/ 1685498 h 5511"/>
                <a:gd name="T98" fmla="*/ 595674 w 2938"/>
                <a:gd name="T99" fmla="*/ 1709349 h 5511"/>
                <a:gd name="T100" fmla="*/ 602589 w 2938"/>
                <a:gd name="T101" fmla="*/ 1737003 h 5511"/>
                <a:gd name="T102" fmla="*/ 601897 w 2938"/>
                <a:gd name="T103" fmla="*/ 1761200 h 5511"/>
                <a:gd name="T104" fmla="*/ 593600 w 2938"/>
                <a:gd name="T105" fmla="*/ 1787817 h 5511"/>
                <a:gd name="T106" fmla="*/ 578388 w 2938"/>
                <a:gd name="T107" fmla="*/ 1810631 h 5511"/>
                <a:gd name="T108" fmla="*/ 556954 w 2938"/>
                <a:gd name="T109" fmla="*/ 1827915 h 5511"/>
                <a:gd name="T110" fmla="*/ 531370 w 2938"/>
                <a:gd name="T111" fmla="*/ 1838631 h 5511"/>
                <a:gd name="T112" fmla="*/ 952456 w 2938"/>
                <a:gd name="T113" fmla="*/ 1587673 h 55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38" h="5511">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rgbClr val="FF4B4B"/>
            </a:solidFill>
            <a:ln>
              <a:noFill/>
            </a:ln>
            <a:effectLst>
              <a:outerShdw blurRad="12700" dist="76200" dir="2700000" algn="tl" rotWithShape="0">
                <a:prstClr val="black">
                  <a:alpha val="47000"/>
                </a:prstClr>
              </a:out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dirty="0">
                <a:solidFill>
                  <a:srgbClr val="FFFFFF"/>
                </a:solidFill>
              </a:endParaRPr>
            </a:p>
          </p:txBody>
        </p:sp>
      </p:grpSp>
      <p:sp>
        <p:nvSpPr>
          <p:cNvPr id="20" name="文本框 19"/>
          <p:cNvSpPr txBox="1"/>
          <p:nvPr/>
        </p:nvSpPr>
        <p:spPr>
          <a:xfrm>
            <a:off x="2311507" y="3608148"/>
            <a:ext cx="3309963" cy="646331"/>
          </a:xfrm>
          <a:prstGeom prst="rect">
            <a:avLst/>
          </a:prstGeom>
          <a:noFill/>
        </p:spPr>
        <p:txBody>
          <a:bodyPr wrap="square" rtlCol="0">
            <a:spAutoFit/>
          </a:bodyPr>
          <a:lstStyle/>
          <a:p>
            <a:r>
              <a:rPr lang="zh-CN" altLang="en-US" dirty="0" smtClean="0">
                <a:latin typeface="微软雅黑" panose="020B0503020204020204" pitchFamily="34" charset="-122"/>
                <a:ea typeface="微软雅黑" panose="020B0503020204020204" pitchFamily="34" charset="-122"/>
              </a:rPr>
              <a:t>这里是文字这里是文字这里是文字这里文字这里是文字这里</a:t>
            </a:r>
            <a:endParaRPr lang="zh-CN" altLang="en-US" dirty="0">
              <a:latin typeface="微软雅黑" panose="020B0503020204020204" pitchFamily="34" charset="-122"/>
              <a:ea typeface="微软雅黑" panose="020B0503020204020204" pitchFamily="34" charset="-122"/>
            </a:endParaRPr>
          </a:p>
        </p:txBody>
      </p:sp>
      <p:sp>
        <p:nvSpPr>
          <p:cNvPr id="21" name="矩形 20"/>
          <p:cNvSpPr/>
          <p:nvPr/>
        </p:nvSpPr>
        <p:spPr>
          <a:xfrm>
            <a:off x="2215092" y="3228297"/>
            <a:ext cx="1980754" cy="461665"/>
          </a:xfrm>
          <a:prstGeom prst="rect">
            <a:avLst/>
          </a:prstGeom>
        </p:spPr>
        <p:txBody>
          <a:bodyPr wrap="squar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6181728" y="4262334"/>
            <a:ext cx="3309963" cy="646331"/>
          </a:xfrm>
          <a:prstGeom prst="rect">
            <a:avLst/>
          </a:prstGeom>
          <a:noFill/>
        </p:spPr>
        <p:txBody>
          <a:bodyPr wrap="square" rtlCol="0">
            <a:spAutoFit/>
          </a:bodyPr>
          <a:lstStyle/>
          <a:p>
            <a:r>
              <a:rPr lang="zh-CN" altLang="en-US" dirty="0" smtClean="0">
                <a:latin typeface="微软雅黑" panose="020B0503020204020204" pitchFamily="34" charset="-122"/>
                <a:ea typeface="微软雅黑" panose="020B0503020204020204" pitchFamily="34" charset="-122"/>
              </a:rPr>
              <a:t>这里是文字这里是文字这里是文字这里文字这里是文字这里</a:t>
            </a:r>
            <a:endParaRPr lang="zh-CN" altLang="en-US" dirty="0">
              <a:latin typeface="微软雅黑" panose="020B0503020204020204" pitchFamily="34" charset="-122"/>
              <a:ea typeface="微软雅黑" panose="020B0503020204020204" pitchFamily="34" charset="-122"/>
            </a:endParaRPr>
          </a:p>
        </p:txBody>
      </p:sp>
      <p:sp>
        <p:nvSpPr>
          <p:cNvPr id="24" name="矩形 23"/>
          <p:cNvSpPr/>
          <p:nvPr/>
        </p:nvSpPr>
        <p:spPr>
          <a:xfrm>
            <a:off x="6085313" y="3882483"/>
            <a:ext cx="1980754" cy="461665"/>
          </a:xfrm>
          <a:prstGeom prst="rect">
            <a:avLst/>
          </a:prstGeom>
        </p:spPr>
        <p:txBody>
          <a:bodyPr wrap="squar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2341487" y="4780417"/>
            <a:ext cx="3309963" cy="646331"/>
          </a:xfrm>
          <a:prstGeom prst="rect">
            <a:avLst/>
          </a:prstGeom>
          <a:noFill/>
        </p:spPr>
        <p:txBody>
          <a:bodyPr wrap="square" rtlCol="0">
            <a:spAutoFit/>
          </a:bodyPr>
          <a:lstStyle/>
          <a:p>
            <a:r>
              <a:rPr lang="zh-CN" altLang="en-US" dirty="0" smtClean="0">
                <a:latin typeface="微软雅黑" panose="020B0503020204020204" pitchFamily="34" charset="-122"/>
                <a:ea typeface="微软雅黑" panose="020B0503020204020204" pitchFamily="34" charset="-122"/>
              </a:rPr>
              <a:t>这里是文字这里是文字这里是文字这里文字这里是文字这里</a:t>
            </a:r>
            <a:endParaRPr lang="zh-CN" altLang="en-US" dirty="0">
              <a:latin typeface="微软雅黑" panose="020B0503020204020204" pitchFamily="34" charset="-122"/>
              <a:ea typeface="微软雅黑" panose="020B0503020204020204" pitchFamily="34" charset="-122"/>
            </a:endParaRPr>
          </a:p>
        </p:txBody>
      </p:sp>
      <p:sp>
        <p:nvSpPr>
          <p:cNvPr id="26" name="矩形 25"/>
          <p:cNvSpPr/>
          <p:nvPr/>
        </p:nvSpPr>
        <p:spPr>
          <a:xfrm>
            <a:off x="2245072" y="4400566"/>
            <a:ext cx="1980754" cy="461665"/>
          </a:xfrm>
          <a:prstGeom prst="rect">
            <a:avLst/>
          </a:prstGeom>
        </p:spPr>
        <p:txBody>
          <a:bodyPr wrap="squar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6146383" y="3100641"/>
            <a:ext cx="3309963" cy="646331"/>
          </a:xfrm>
          <a:prstGeom prst="rect">
            <a:avLst/>
          </a:prstGeom>
          <a:noFill/>
        </p:spPr>
        <p:txBody>
          <a:bodyPr wrap="square" rtlCol="0">
            <a:spAutoFit/>
          </a:bodyPr>
          <a:lstStyle/>
          <a:p>
            <a:r>
              <a:rPr lang="zh-CN" altLang="en-US" dirty="0" smtClean="0">
                <a:latin typeface="微软雅黑" panose="020B0503020204020204" pitchFamily="34" charset="-122"/>
                <a:ea typeface="微软雅黑" panose="020B0503020204020204" pitchFamily="34" charset="-122"/>
              </a:rPr>
              <a:t>这里是文字这里是文字这里是文字这里文字这里是文字这里</a:t>
            </a:r>
            <a:endParaRPr lang="zh-CN" altLang="en-US" dirty="0">
              <a:latin typeface="微软雅黑" panose="020B0503020204020204" pitchFamily="34" charset="-122"/>
              <a:ea typeface="微软雅黑" panose="020B0503020204020204" pitchFamily="34" charset="-122"/>
            </a:endParaRPr>
          </a:p>
        </p:txBody>
      </p:sp>
      <p:sp>
        <p:nvSpPr>
          <p:cNvPr id="28" name="矩形 27"/>
          <p:cNvSpPr/>
          <p:nvPr/>
        </p:nvSpPr>
        <p:spPr>
          <a:xfrm>
            <a:off x="6049968" y="2720790"/>
            <a:ext cx="1980754" cy="461665"/>
          </a:xfrm>
          <a:prstGeom prst="rect">
            <a:avLst/>
          </a:prstGeom>
        </p:spPr>
        <p:txBody>
          <a:bodyPr wrap="squar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6178915" y="5372864"/>
            <a:ext cx="3309963" cy="646331"/>
          </a:xfrm>
          <a:prstGeom prst="rect">
            <a:avLst/>
          </a:prstGeom>
          <a:noFill/>
        </p:spPr>
        <p:txBody>
          <a:bodyPr wrap="square" rtlCol="0">
            <a:spAutoFit/>
          </a:bodyPr>
          <a:lstStyle/>
          <a:p>
            <a:r>
              <a:rPr lang="zh-CN" altLang="en-US" dirty="0" smtClean="0">
                <a:latin typeface="微软雅黑" panose="020B0503020204020204" pitchFamily="34" charset="-122"/>
                <a:ea typeface="微软雅黑" panose="020B0503020204020204" pitchFamily="34" charset="-122"/>
              </a:rPr>
              <a:t>这里是文字这里是文字这里是文字这里文字这里是文字这里</a:t>
            </a:r>
            <a:endParaRPr lang="zh-CN" altLang="en-US" dirty="0">
              <a:latin typeface="微软雅黑" panose="020B0503020204020204" pitchFamily="34" charset="-122"/>
              <a:ea typeface="微软雅黑" panose="020B0503020204020204" pitchFamily="34" charset="-122"/>
            </a:endParaRPr>
          </a:p>
        </p:txBody>
      </p:sp>
      <p:sp>
        <p:nvSpPr>
          <p:cNvPr id="30" name="矩形 29"/>
          <p:cNvSpPr/>
          <p:nvPr/>
        </p:nvSpPr>
        <p:spPr>
          <a:xfrm>
            <a:off x="6082500" y="4993013"/>
            <a:ext cx="1980754" cy="461665"/>
          </a:xfrm>
          <a:prstGeom prst="rect">
            <a:avLst/>
          </a:prstGeom>
        </p:spPr>
        <p:txBody>
          <a:bodyPr wrap="square">
            <a:spAutoFit/>
          </a:bodyPr>
          <a:lstStyle/>
          <a:p>
            <a:pPr algn="ctr"/>
            <a:r>
              <a:rPr lang="zh-CN" altLang="en-US" sz="24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400" dirty="0">
              <a:solidFill>
                <a:srgbClr val="EF1D1D"/>
              </a:solidFill>
              <a:latin typeface="微软雅黑" panose="020B0503020204020204" pitchFamily="34" charset="-122"/>
              <a:ea typeface="微软雅黑" panose="020B0503020204020204" pitchFamily="34" charset="-122"/>
            </a:endParaRPr>
          </a:p>
        </p:txBody>
      </p:sp>
      <p:sp>
        <p:nvSpPr>
          <p:cNvPr id="31" name="六边形 30"/>
          <p:cNvSpPr/>
          <p:nvPr/>
        </p:nvSpPr>
        <p:spPr>
          <a:xfrm>
            <a:off x="676738" y="0"/>
            <a:ext cx="688365" cy="506616"/>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六边形 31"/>
          <p:cNvSpPr/>
          <p:nvPr/>
        </p:nvSpPr>
        <p:spPr>
          <a:xfrm>
            <a:off x="194780" y="236038"/>
            <a:ext cx="921138" cy="677930"/>
          </a:xfrm>
          <a:prstGeom prst="hexagon">
            <a:avLst/>
          </a:prstGeom>
          <a:solidFill>
            <a:srgbClr val="FF0000"/>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六边形 32"/>
          <p:cNvSpPr/>
          <p:nvPr/>
        </p:nvSpPr>
        <p:spPr>
          <a:xfrm>
            <a:off x="410615" y="789982"/>
            <a:ext cx="829895" cy="610778"/>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1391381" y="341223"/>
            <a:ext cx="2665437" cy="754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dirty="0" smtClean="0">
                <a:solidFill>
                  <a:schemeClr val="tx1">
                    <a:lumMod val="75000"/>
                    <a:lumOff val="25000"/>
                  </a:schemeClr>
                </a:solidFill>
                <a:latin typeface="微软雅黑" panose="020B0503020204020204" pitchFamily="34" charset="-122"/>
                <a:ea typeface="微软雅黑" panose="020B0503020204020204" pitchFamily="34" charset="-122"/>
              </a:rPr>
              <a:t>请输入标题</a:t>
            </a:r>
            <a:endPar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7" name="六边形 36"/>
          <p:cNvSpPr/>
          <p:nvPr/>
        </p:nvSpPr>
        <p:spPr>
          <a:xfrm>
            <a:off x="10886655" y="-69351"/>
            <a:ext cx="829895" cy="610778"/>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六边形 37"/>
          <p:cNvSpPr/>
          <p:nvPr/>
        </p:nvSpPr>
        <p:spPr>
          <a:xfrm>
            <a:off x="11189288" y="963518"/>
            <a:ext cx="688365" cy="506616"/>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六边形 38"/>
          <p:cNvSpPr/>
          <p:nvPr/>
        </p:nvSpPr>
        <p:spPr>
          <a:xfrm>
            <a:off x="11398883" y="202462"/>
            <a:ext cx="921138" cy="677930"/>
          </a:xfrm>
          <a:prstGeom prst="hexagon">
            <a:avLst/>
          </a:prstGeom>
          <a:solidFill>
            <a:srgbClr val="FF0000"/>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六边形 39"/>
          <p:cNvSpPr/>
          <p:nvPr/>
        </p:nvSpPr>
        <p:spPr>
          <a:xfrm>
            <a:off x="259744" y="1213378"/>
            <a:ext cx="509209" cy="374763"/>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六边形 40"/>
          <p:cNvSpPr/>
          <p:nvPr/>
        </p:nvSpPr>
        <p:spPr>
          <a:xfrm>
            <a:off x="11313881" y="502649"/>
            <a:ext cx="537365" cy="395485"/>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六边形 41"/>
          <p:cNvSpPr/>
          <p:nvPr/>
        </p:nvSpPr>
        <p:spPr>
          <a:xfrm>
            <a:off x="11658063" y="770928"/>
            <a:ext cx="688365" cy="506616"/>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0"/>
            <a:ext cx="4629150" cy="7072313"/>
          </a:xfrm>
          <a:prstGeom prst="rect">
            <a:avLst/>
          </a:prstGeom>
          <a:solidFill>
            <a:srgbClr val="F14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807244" y="1014412"/>
            <a:ext cx="2457450" cy="2457450"/>
            <a:chOff x="1071563" y="2171700"/>
            <a:chExt cx="2457450" cy="2457450"/>
          </a:xfrm>
        </p:grpSpPr>
        <p:sp>
          <p:nvSpPr>
            <p:cNvPr id="6" name="椭圆 5"/>
            <p:cNvSpPr/>
            <p:nvPr/>
          </p:nvSpPr>
          <p:spPr>
            <a:xfrm>
              <a:off x="1319214" y="2419351"/>
              <a:ext cx="1962149" cy="1962149"/>
            </a:xfrm>
            <a:prstGeom prst="ellipse">
              <a:avLst/>
            </a:prstGeom>
            <a:gradFill>
              <a:gsLst>
                <a:gs pos="41000">
                  <a:schemeClr val="bg1"/>
                </a:gs>
                <a:gs pos="100000">
                  <a:srgbClr val="C1BFBF"/>
                </a:gs>
              </a:gsLst>
              <a:lin ang="2700000" scaled="0"/>
            </a:gra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1071563" y="2171700"/>
              <a:ext cx="2457450" cy="245745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1600201" y="2700338"/>
              <a:ext cx="1400175" cy="1400175"/>
            </a:xfrm>
            <a:prstGeom prst="ellipse">
              <a:avLst/>
            </a:prstGeom>
            <a:noFill/>
            <a:ln w="57150">
              <a:solidFill>
                <a:srgbClr val="F141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KSO_Shape"/>
            <p:cNvSpPr/>
            <p:nvPr/>
          </p:nvSpPr>
          <p:spPr bwMode="auto">
            <a:xfrm>
              <a:off x="2027237" y="3031254"/>
              <a:ext cx="574676" cy="738342"/>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rgbClr val="FF4B4B"/>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grpSp>
      <p:sp>
        <p:nvSpPr>
          <p:cNvPr id="13" name="矩形 12"/>
          <p:cNvSpPr/>
          <p:nvPr/>
        </p:nvSpPr>
        <p:spPr>
          <a:xfrm>
            <a:off x="4071938" y="0"/>
            <a:ext cx="557212" cy="7072313"/>
          </a:xfrm>
          <a:prstGeom prst="rect">
            <a:avLst/>
          </a:prstGeom>
          <a:gradFill flip="none" rotWithShape="1">
            <a:gsLst>
              <a:gs pos="0">
                <a:schemeClr val="bg1">
                  <a:lumMod val="98000"/>
                </a:schemeClr>
              </a:gs>
              <a:gs pos="100000">
                <a:schemeClr val="bg2"/>
              </a:gs>
            </a:gsLst>
            <a:lin ang="0" scaled="1"/>
            <a:tileRect/>
          </a:gradFill>
          <a:ln>
            <a:noFill/>
          </a:ln>
          <a:effectLst>
            <a:outerShdw blurRad="152400" dist="76200" algn="l" rotWithShape="0">
              <a:prstClr val="black">
                <a:alpha val="5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29650" y="4002833"/>
            <a:ext cx="2574347" cy="1338828"/>
          </a:xfrm>
          <a:prstGeom prst="rect">
            <a:avLst/>
          </a:prstGeom>
          <a:noFill/>
        </p:spPr>
        <p:txBody>
          <a:bodyPr wrap="square" rtlCol="0">
            <a:spAutoFit/>
          </a:bodyPr>
          <a:lstStyle/>
          <a:p>
            <a:pPr>
              <a:lnSpc>
                <a:spcPct val="150000"/>
              </a:lnSpc>
            </a:pPr>
            <a:r>
              <a:rPr lang="zh-CN" altLang="en-US" dirty="0" smtClean="0">
                <a:solidFill>
                  <a:schemeClr val="bg1"/>
                </a:solidFill>
                <a:latin typeface="微软雅黑" panose="020B0503020204020204" pitchFamily="34" charset="-122"/>
                <a:ea typeface="微软雅黑" panose="020B0503020204020204" pitchFamily="34" charset="-122"/>
              </a:rPr>
              <a:t>这里是文字这里是文字这里是文字这里文字这里是文字这里是文字这</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6" name="矩形 15"/>
          <p:cNvSpPr/>
          <p:nvPr/>
        </p:nvSpPr>
        <p:spPr>
          <a:xfrm>
            <a:off x="1012509" y="3602723"/>
            <a:ext cx="1980030" cy="523220"/>
          </a:xfrm>
          <a:prstGeom prst="rect">
            <a:avLst/>
          </a:prstGeom>
        </p:spPr>
        <p:txBody>
          <a:bodyPr wrap="none">
            <a:spAutoFit/>
          </a:bodyPr>
          <a:lstStyle/>
          <a:p>
            <a:pPr algn="ctr"/>
            <a:r>
              <a:rPr lang="zh-CN" altLang="en-US" sz="2800" b="1" dirty="0" smtClean="0">
                <a:solidFill>
                  <a:schemeClr val="bg1"/>
                </a:solidFill>
                <a:latin typeface="微软雅黑" panose="020B0503020204020204" pitchFamily="34" charset="-122"/>
                <a:ea typeface="微软雅黑" panose="020B0503020204020204" pitchFamily="34" charset="-122"/>
              </a:rPr>
              <a:t>请输入标题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aphicFrame>
        <p:nvGraphicFramePr>
          <p:cNvPr id="19" name="图表 18"/>
          <p:cNvGraphicFramePr/>
          <p:nvPr/>
        </p:nvGraphicFramePr>
        <p:xfrm>
          <a:off x="4350544" y="-400404"/>
          <a:ext cx="8128000" cy="5756353"/>
        </p:xfrm>
        <a:graphic>
          <a:graphicData uri="http://schemas.openxmlformats.org/drawingml/2006/chart">
            <c:chart xmlns:c="http://schemas.openxmlformats.org/drawingml/2006/chart" xmlns:r="http://schemas.openxmlformats.org/officeDocument/2006/relationships" r:id="rId1"/>
          </a:graphicData>
        </a:graphic>
      </p:graphicFrame>
      <p:sp>
        <p:nvSpPr>
          <p:cNvPr id="21" name="文本框 20"/>
          <p:cNvSpPr txBox="1"/>
          <p:nvPr/>
        </p:nvSpPr>
        <p:spPr>
          <a:xfrm>
            <a:off x="4843750" y="5714693"/>
            <a:ext cx="5771861" cy="1246495"/>
          </a:xfrm>
          <a:prstGeom prst="rect">
            <a:avLst/>
          </a:prstGeom>
          <a:noFill/>
        </p:spPr>
        <p:txBody>
          <a:bodyPr wrap="square" rtlCol="0">
            <a:spAutoFit/>
          </a:bodyPr>
          <a:lstStyle/>
          <a:p>
            <a:pPr>
              <a:lnSpc>
                <a:spcPct val="150000"/>
              </a:lnSpc>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这里是文字这里是文字这里是文字这里文字这里是文字这里是文字</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这</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rPr>
              <a:t>这里是文字这里是文字这里是文字这里文字</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rPr>
              <a:t>这里</a:t>
            </a:r>
            <a:endPar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endParaRPr>
          </a:p>
          <a:p>
            <a:pPr>
              <a:lnSpc>
                <a:spcPct val="150000"/>
              </a:lnSpc>
            </a:pP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2" name="矩形 21"/>
          <p:cNvSpPr/>
          <p:nvPr/>
        </p:nvSpPr>
        <p:spPr>
          <a:xfrm>
            <a:off x="4809129" y="5403850"/>
            <a:ext cx="1467068" cy="400110"/>
          </a:xfrm>
          <a:prstGeom prst="rect">
            <a:avLst/>
          </a:prstGeom>
        </p:spPr>
        <p:txBody>
          <a:bodyPr wrap="none">
            <a:spAutoFit/>
          </a:bodyPr>
          <a:lstStyle/>
          <a:p>
            <a:pPr algn="ctr"/>
            <a:r>
              <a:rPr lang="zh-CN" altLang="en-US" sz="2000" b="1" dirty="0" smtClean="0">
                <a:solidFill>
                  <a:schemeClr val="tx1">
                    <a:lumMod val="85000"/>
                    <a:lumOff val="15000"/>
                  </a:schemeClr>
                </a:solidFill>
                <a:latin typeface="微软雅黑" panose="020B0503020204020204" pitchFamily="34" charset="-122"/>
                <a:ea typeface="微软雅黑" panose="020B0503020204020204" pitchFamily="34" charset="-122"/>
              </a:rPr>
              <a:t>请输入标题</a:t>
            </a:r>
            <a:endPar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352798" y="1776412"/>
            <a:ext cx="2857005" cy="4610100"/>
            <a:chOff x="1741289" y="1776413"/>
            <a:chExt cx="2857005" cy="4610100"/>
          </a:xfrm>
        </p:grpSpPr>
        <p:sp>
          <p:nvSpPr>
            <p:cNvPr id="5" name="圆角矩形 4"/>
            <p:cNvSpPr/>
            <p:nvPr/>
          </p:nvSpPr>
          <p:spPr>
            <a:xfrm>
              <a:off x="1741289" y="2928938"/>
              <a:ext cx="2857005" cy="345757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2183608" y="1776413"/>
              <a:ext cx="1962149" cy="1962149"/>
            </a:xfrm>
            <a:prstGeom prst="ellipse">
              <a:avLst/>
            </a:prstGeom>
            <a:gradFill>
              <a:gsLst>
                <a:gs pos="63000">
                  <a:schemeClr val="bg1"/>
                </a:gs>
                <a:gs pos="0">
                  <a:srgbClr val="C1BFBF"/>
                </a:gs>
              </a:gsLst>
              <a:lin ang="2700000" scaled="0"/>
            </a:gra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2290764" y="1883569"/>
              <a:ext cx="1747836" cy="1747836"/>
            </a:xfrm>
            <a:prstGeom prst="ellipse">
              <a:avLst/>
            </a:prstGeom>
            <a:gradFill>
              <a:gsLst>
                <a:gs pos="41000">
                  <a:schemeClr val="bg1"/>
                </a:gs>
                <a:gs pos="94000">
                  <a:srgbClr val="C1BFBF"/>
                </a:gs>
              </a:gsLst>
              <a:lin ang="2700000" scaled="0"/>
            </a:gradFill>
            <a:ln w="92075">
              <a:solidFill>
                <a:srgbClr val="FF0000"/>
              </a:solid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p:nvGrpSpPr>
        <p:grpSpPr>
          <a:xfrm>
            <a:off x="4662736" y="1776411"/>
            <a:ext cx="2857005" cy="4610100"/>
            <a:chOff x="1741289" y="1776413"/>
            <a:chExt cx="2857005" cy="4610100"/>
          </a:xfrm>
        </p:grpSpPr>
        <p:sp>
          <p:nvSpPr>
            <p:cNvPr id="18" name="圆角矩形 17"/>
            <p:cNvSpPr/>
            <p:nvPr/>
          </p:nvSpPr>
          <p:spPr>
            <a:xfrm>
              <a:off x="1741289" y="2928938"/>
              <a:ext cx="2857005" cy="345757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2183608" y="1776413"/>
              <a:ext cx="1962149" cy="1962149"/>
            </a:xfrm>
            <a:prstGeom prst="ellipse">
              <a:avLst/>
            </a:prstGeom>
            <a:gradFill>
              <a:gsLst>
                <a:gs pos="63000">
                  <a:schemeClr val="bg1"/>
                </a:gs>
                <a:gs pos="0">
                  <a:srgbClr val="C1BFBF"/>
                </a:gs>
              </a:gsLst>
              <a:lin ang="2700000" scaled="0"/>
            </a:gra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2290764" y="1883569"/>
              <a:ext cx="1747836" cy="1747836"/>
            </a:xfrm>
            <a:prstGeom prst="ellipse">
              <a:avLst/>
            </a:prstGeom>
            <a:gradFill>
              <a:gsLst>
                <a:gs pos="45000">
                  <a:schemeClr val="bg1"/>
                </a:gs>
                <a:gs pos="82000">
                  <a:srgbClr val="C1BFBF"/>
                </a:gs>
              </a:gsLst>
              <a:lin ang="2700000" scaled="0"/>
            </a:gradFill>
            <a:ln w="92075">
              <a:solidFill>
                <a:srgbClr val="FF0000"/>
              </a:solid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 name="组合 20"/>
          <p:cNvGrpSpPr/>
          <p:nvPr/>
        </p:nvGrpSpPr>
        <p:grpSpPr>
          <a:xfrm>
            <a:off x="7972673" y="1776411"/>
            <a:ext cx="2857005" cy="4610100"/>
            <a:chOff x="1741289" y="1776413"/>
            <a:chExt cx="2857005" cy="4610100"/>
          </a:xfrm>
        </p:grpSpPr>
        <p:sp>
          <p:nvSpPr>
            <p:cNvPr id="22" name="圆角矩形 21"/>
            <p:cNvSpPr/>
            <p:nvPr/>
          </p:nvSpPr>
          <p:spPr>
            <a:xfrm>
              <a:off x="1741289" y="2928938"/>
              <a:ext cx="2857005" cy="345757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2183608" y="1776413"/>
              <a:ext cx="1962149" cy="1962149"/>
            </a:xfrm>
            <a:prstGeom prst="ellipse">
              <a:avLst/>
            </a:prstGeom>
            <a:gradFill>
              <a:gsLst>
                <a:gs pos="63000">
                  <a:schemeClr val="bg1"/>
                </a:gs>
                <a:gs pos="0">
                  <a:srgbClr val="C1BFBF"/>
                </a:gs>
              </a:gsLst>
              <a:lin ang="2700000" scaled="0"/>
            </a:gra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2290764" y="1883569"/>
              <a:ext cx="1747836" cy="1747836"/>
            </a:xfrm>
            <a:prstGeom prst="ellipse">
              <a:avLst/>
            </a:prstGeom>
            <a:gradFill>
              <a:gsLst>
                <a:gs pos="30000">
                  <a:schemeClr val="bg1"/>
                </a:gs>
                <a:gs pos="100000">
                  <a:srgbClr val="C1BFBF"/>
                </a:gs>
              </a:gsLst>
              <a:lin ang="2700000" scaled="0"/>
            </a:gradFill>
            <a:ln w="92075">
              <a:solidFill>
                <a:srgbClr val="FF0000"/>
              </a:solid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0" name="椭圆 29"/>
          <p:cNvSpPr/>
          <p:nvPr/>
        </p:nvSpPr>
        <p:spPr>
          <a:xfrm>
            <a:off x="1308152" y="2764628"/>
            <a:ext cx="866775" cy="866775"/>
          </a:xfrm>
          <a:prstGeom prst="ellipse">
            <a:avLst/>
          </a:prstGeom>
          <a:solidFill>
            <a:srgbClr val="FF0000"/>
          </a:soli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7962060" y="2764628"/>
            <a:ext cx="866775" cy="866775"/>
          </a:xfrm>
          <a:prstGeom prst="ellipse">
            <a:avLst/>
          </a:prstGeom>
          <a:solidFill>
            <a:srgbClr val="FF0000"/>
          </a:soli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4612981" y="2758673"/>
            <a:ext cx="866775" cy="866775"/>
          </a:xfrm>
          <a:prstGeom prst="ellipse">
            <a:avLst/>
          </a:prstGeom>
          <a:solidFill>
            <a:srgbClr val="FF0000"/>
          </a:solidFill>
          <a:ln w="92075">
            <a:noFill/>
          </a:ln>
          <a:effectLst>
            <a:outerShdw blurRad="215900" dist="114300" dir="2700000" algn="tl"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1708494" y="3854795"/>
            <a:ext cx="2208776" cy="2308324"/>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a:t>
            </a:r>
            <a:r>
              <a:rPr lang="zh-CN" altLang="en-US" sz="1600" dirty="0">
                <a:latin typeface="微软雅黑" panose="020B0503020204020204" pitchFamily="34" charset="-122"/>
                <a:ea typeface="微软雅黑" panose="020B0503020204020204" pitchFamily="34" charset="-122"/>
              </a:rPr>
              <a:t>文字这里是文字这里是</a:t>
            </a:r>
            <a:r>
              <a:rPr lang="zh-CN" altLang="en-US" sz="1600" dirty="0" smtClean="0">
                <a:latin typeface="微软雅黑" panose="020B0503020204020204" pitchFamily="34" charset="-122"/>
                <a:ea typeface="微软雅黑" panose="020B0503020204020204" pitchFamily="34" charset="-122"/>
              </a:rPr>
              <a:t>文字</a:t>
            </a:r>
            <a:r>
              <a:rPr lang="zh-CN" altLang="en-US" sz="1600" dirty="0">
                <a:latin typeface="微软雅黑" panose="020B0503020204020204" pitchFamily="34" charset="-122"/>
                <a:ea typeface="微软雅黑" panose="020B0503020204020204" pitchFamily="34" charset="-122"/>
              </a:rPr>
              <a:t>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5" name="矩形 34"/>
          <p:cNvSpPr/>
          <p:nvPr/>
        </p:nvSpPr>
        <p:spPr>
          <a:xfrm>
            <a:off x="2013627" y="2608804"/>
            <a:ext cx="1598510" cy="400110"/>
          </a:xfrm>
          <a:prstGeom prst="rect">
            <a:avLst/>
          </a:prstGeom>
        </p:spPr>
        <p:txBody>
          <a:bodyPr wrap="squar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7" name="矩形 36"/>
          <p:cNvSpPr/>
          <p:nvPr/>
        </p:nvSpPr>
        <p:spPr>
          <a:xfrm>
            <a:off x="5291983" y="2608804"/>
            <a:ext cx="1598510" cy="400110"/>
          </a:xfrm>
          <a:prstGeom prst="rect">
            <a:avLst/>
          </a:prstGeom>
        </p:spPr>
        <p:txBody>
          <a:bodyPr wrap="squar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9" name="矩形 38"/>
          <p:cNvSpPr/>
          <p:nvPr/>
        </p:nvSpPr>
        <p:spPr>
          <a:xfrm>
            <a:off x="8655003" y="2608804"/>
            <a:ext cx="1598510" cy="400110"/>
          </a:xfrm>
          <a:prstGeom prst="rect">
            <a:avLst/>
          </a:prstGeom>
        </p:spPr>
        <p:txBody>
          <a:bodyPr wrap="squar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1589139" y="2828112"/>
            <a:ext cx="304800" cy="769441"/>
          </a:xfrm>
          <a:prstGeom prst="rect">
            <a:avLst/>
          </a:prstGeom>
          <a:noFill/>
        </p:spPr>
        <p:txBody>
          <a:bodyPr wrap="square" rtlCol="0">
            <a:spAutoFit/>
          </a:bodyPr>
          <a:lstStyle/>
          <a:p>
            <a:pPr algn="ctr"/>
            <a:r>
              <a:rPr lang="en-US" altLang="zh-CN" sz="4400" dirty="0" smtClean="0">
                <a:solidFill>
                  <a:schemeClr val="bg1"/>
                </a:solidFill>
                <a:latin typeface="MHeiSung HKS UltraBold" panose="00000900000000000000" pitchFamily="2" charset="-120"/>
                <a:ea typeface="MHeiSung HKS UltraBold" panose="00000900000000000000" pitchFamily="2" charset="-120"/>
              </a:rPr>
              <a:t>1</a:t>
            </a:r>
            <a:endParaRPr lang="zh-CN" altLang="en-US" sz="4400" dirty="0">
              <a:solidFill>
                <a:schemeClr val="bg1"/>
              </a:solidFill>
              <a:latin typeface="MHeiSung HKS UltraBold" panose="00000900000000000000" pitchFamily="2" charset="-120"/>
              <a:ea typeface="MHeiSung HKS UltraBold" panose="00000900000000000000" pitchFamily="2" charset="-120"/>
            </a:endParaRPr>
          </a:p>
        </p:txBody>
      </p:sp>
      <p:sp>
        <p:nvSpPr>
          <p:cNvPr id="41" name="文本框 40"/>
          <p:cNvSpPr txBox="1"/>
          <p:nvPr/>
        </p:nvSpPr>
        <p:spPr>
          <a:xfrm>
            <a:off x="4882534" y="2829718"/>
            <a:ext cx="304800" cy="769441"/>
          </a:xfrm>
          <a:prstGeom prst="rect">
            <a:avLst/>
          </a:prstGeom>
          <a:noFill/>
        </p:spPr>
        <p:txBody>
          <a:bodyPr wrap="square" rtlCol="0">
            <a:spAutoFit/>
          </a:bodyPr>
          <a:lstStyle/>
          <a:p>
            <a:pPr algn="ctr"/>
            <a:r>
              <a:rPr lang="en-US" altLang="zh-CN" sz="4400" dirty="0">
                <a:solidFill>
                  <a:schemeClr val="bg1"/>
                </a:solidFill>
                <a:latin typeface="MHeiSung HKS UltraBold" panose="00000900000000000000" pitchFamily="2" charset="-120"/>
                <a:ea typeface="MHeiSung HKS UltraBold" panose="00000900000000000000" pitchFamily="2" charset="-120"/>
              </a:rPr>
              <a:t>2</a:t>
            </a:r>
            <a:endParaRPr lang="zh-CN" altLang="en-US" sz="4400" dirty="0">
              <a:solidFill>
                <a:schemeClr val="bg1"/>
              </a:solidFill>
              <a:latin typeface="MHeiSung HKS UltraBold" panose="00000900000000000000" pitchFamily="2" charset="-120"/>
              <a:ea typeface="MHeiSung HKS UltraBold" panose="00000900000000000000" pitchFamily="2" charset="-120"/>
            </a:endParaRPr>
          </a:p>
        </p:txBody>
      </p:sp>
      <p:sp>
        <p:nvSpPr>
          <p:cNvPr id="42" name="文本框 41"/>
          <p:cNvSpPr txBox="1"/>
          <p:nvPr/>
        </p:nvSpPr>
        <p:spPr>
          <a:xfrm>
            <a:off x="8243047" y="2828112"/>
            <a:ext cx="304800" cy="769441"/>
          </a:xfrm>
          <a:prstGeom prst="rect">
            <a:avLst/>
          </a:prstGeom>
          <a:noFill/>
        </p:spPr>
        <p:txBody>
          <a:bodyPr wrap="square" rtlCol="0">
            <a:spAutoFit/>
          </a:bodyPr>
          <a:lstStyle/>
          <a:p>
            <a:pPr algn="ctr"/>
            <a:r>
              <a:rPr lang="en-US" altLang="zh-CN" sz="4400" dirty="0">
                <a:solidFill>
                  <a:schemeClr val="bg1"/>
                </a:solidFill>
                <a:latin typeface="MHeiSung HKS UltraBold" panose="00000900000000000000" pitchFamily="2" charset="-120"/>
                <a:ea typeface="MHeiSung HKS UltraBold" panose="00000900000000000000" pitchFamily="2" charset="-120"/>
              </a:rPr>
              <a:t>3</a:t>
            </a:r>
            <a:endParaRPr lang="zh-CN" altLang="en-US" sz="4400" dirty="0">
              <a:solidFill>
                <a:schemeClr val="bg1"/>
              </a:solidFill>
              <a:latin typeface="MHeiSung HKS UltraBold" panose="00000900000000000000" pitchFamily="2" charset="-120"/>
              <a:ea typeface="MHeiSung HKS UltraBold" panose="00000900000000000000" pitchFamily="2" charset="-120"/>
            </a:endParaRPr>
          </a:p>
        </p:txBody>
      </p:sp>
      <p:sp>
        <p:nvSpPr>
          <p:cNvPr id="43" name="六边形 42"/>
          <p:cNvSpPr/>
          <p:nvPr/>
        </p:nvSpPr>
        <p:spPr>
          <a:xfrm>
            <a:off x="344780" y="157162"/>
            <a:ext cx="1276160" cy="1100138"/>
          </a:xfrm>
          <a:prstGeom prst="hexagon">
            <a:avLst/>
          </a:prstGeom>
          <a:solidFill>
            <a:srgbClr val="EF1D1D"/>
          </a:solidFill>
          <a:ln>
            <a:noFill/>
          </a:ln>
          <a:effectLst>
            <a:innerShdw blurRad="203200" dist="114300" dir="13500000">
              <a:prstClr val="black">
                <a:alpha val="5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六边形 44"/>
          <p:cNvSpPr/>
          <p:nvPr/>
        </p:nvSpPr>
        <p:spPr>
          <a:xfrm>
            <a:off x="994553" y="261329"/>
            <a:ext cx="1034492" cy="891804"/>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矩形 45"/>
          <p:cNvSpPr/>
          <p:nvPr/>
        </p:nvSpPr>
        <p:spPr>
          <a:xfrm>
            <a:off x="2037065" y="360462"/>
            <a:ext cx="3588022" cy="769441"/>
          </a:xfrm>
          <a:prstGeom prst="rect">
            <a:avLst/>
          </a:prstGeom>
        </p:spPr>
        <p:txBody>
          <a:bodyPr wrap="square">
            <a:spAutoFit/>
          </a:bodyPr>
          <a:lstStyle/>
          <a:p>
            <a:pPr algn="ctr"/>
            <a:r>
              <a:rPr lang="zh-CN" altLang="en-US" sz="4400" b="1" dirty="0" smtClean="0">
                <a:solidFill>
                  <a:srgbClr val="EF1D1D"/>
                </a:solidFill>
                <a:latin typeface="微软雅黑" panose="020B0503020204020204" pitchFamily="34" charset="-122"/>
                <a:ea typeface="微软雅黑" panose="020B0503020204020204" pitchFamily="34" charset="-122"/>
              </a:rPr>
              <a:t>请输入标题</a:t>
            </a:r>
            <a:endParaRPr lang="zh-CN" altLang="en-US" sz="4400" b="1" dirty="0">
              <a:solidFill>
                <a:srgbClr val="EF1D1D"/>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4981741" y="3848695"/>
            <a:ext cx="2208776" cy="2308324"/>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a:t>
            </a:r>
            <a:r>
              <a:rPr lang="zh-CN" altLang="en-US" sz="1600" dirty="0">
                <a:latin typeface="微软雅黑" panose="020B0503020204020204" pitchFamily="34" charset="-122"/>
                <a:ea typeface="微软雅黑" panose="020B0503020204020204" pitchFamily="34" charset="-122"/>
              </a:rPr>
              <a:t>文字这里是文字这里是</a:t>
            </a:r>
            <a:r>
              <a:rPr lang="zh-CN" altLang="en-US" sz="1600" dirty="0" smtClean="0">
                <a:latin typeface="微软雅黑" panose="020B0503020204020204" pitchFamily="34" charset="-122"/>
                <a:ea typeface="微软雅黑" panose="020B0503020204020204" pitchFamily="34" charset="-122"/>
              </a:rPr>
              <a:t>文字</a:t>
            </a:r>
            <a:r>
              <a:rPr lang="zh-CN" altLang="en-US" sz="1600" dirty="0">
                <a:latin typeface="微软雅黑" panose="020B0503020204020204" pitchFamily="34" charset="-122"/>
                <a:ea typeface="微软雅黑" panose="020B0503020204020204" pitchFamily="34" charset="-122"/>
              </a:rPr>
              <a:t>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49" name="文本框 48"/>
          <p:cNvSpPr txBox="1"/>
          <p:nvPr/>
        </p:nvSpPr>
        <p:spPr>
          <a:xfrm>
            <a:off x="8349870" y="3848695"/>
            <a:ext cx="2208776" cy="2308324"/>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a:t>
            </a:r>
            <a:r>
              <a:rPr lang="zh-CN" altLang="en-US" sz="1600" dirty="0">
                <a:latin typeface="微软雅黑" panose="020B0503020204020204" pitchFamily="34" charset="-122"/>
                <a:ea typeface="微软雅黑" panose="020B0503020204020204" pitchFamily="34" charset="-122"/>
              </a:rPr>
              <a:t>文字这里是文字这里是</a:t>
            </a:r>
            <a:r>
              <a:rPr lang="zh-CN" altLang="en-US" sz="1600" dirty="0" smtClean="0">
                <a:latin typeface="微软雅黑" panose="020B0503020204020204" pitchFamily="34" charset="-122"/>
                <a:ea typeface="微软雅黑" panose="020B0503020204020204" pitchFamily="34" charset="-122"/>
              </a:rPr>
              <a:t>文字</a:t>
            </a:r>
            <a:r>
              <a:rPr lang="zh-CN" altLang="en-US" sz="1600" dirty="0">
                <a:latin typeface="微软雅黑" panose="020B0503020204020204" pitchFamily="34" charset="-122"/>
                <a:ea typeface="微软雅黑" panose="020B0503020204020204" pitchFamily="34" charset="-122"/>
              </a:rPr>
              <a:t>这里是文字这里是文字</a:t>
            </a:r>
            <a:endParaRPr lang="zh-CN" altLang="en-US" sz="1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rot="19456895">
            <a:off x="5338861" y="4547448"/>
            <a:ext cx="7796790" cy="590844"/>
          </a:xfrm>
          <a:prstGeom prst="rect">
            <a:avLst/>
          </a:prstGeom>
          <a:solidFill>
            <a:srgbClr val="EF1D1D"/>
          </a:solidFill>
          <a:ln>
            <a:noFill/>
          </a:ln>
          <a:effectLst>
            <a:outerShdw blurRad="63500" dist="1016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784292">
            <a:off x="-266347" y="5322102"/>
            <a:ext cx="12628166" cy="590844"/>
          </a:xfrm>
          <a:prstGeom prst="rect">
            <a:avLst/>
          </a:prstGeom>
          <a:solidFill>
            <a:srgbClr val="EF1D1D"/>
          </a:solidFill>
          <a:ln>
            <a:noFill/>
          </a:ln>
          <a:effectLst>
            <a:outerShdw blurRad="63500" dist="1016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8010118" y="1776415"/>
            <a:ext cx="1549879" cy="1336102"/>
            <a:chOff x="2712102" y="2920130"/>
            <a:chExt cx="1549879" cy="1336102"/>
          </a:xfrm>
        </p:grpSpPr>
        <p:sp>
          <p:nvSpPr>
            <p:cNvPr id="5" name="六边形 4"/>
            <p:cNvSpPr/>
            <p:nvPr/>
          </p:nvSpPr>
          <p:spPr>
            <a:xfrm>
              <a:off x="2712102" y="2920130"/>
              <a:ext cx="1549879" cy="1336102"/>
            </a:xfrm>
            <a:prstGeom prst="hexagon">
              <a:avLst/>
            </a:prstGeom>
            <a:gradFill flip="none" rotWithShape="1">
              <a:gsLst>
                <a:gs pos="73000">
                  <a:schemeClr val="bg1"/>
                </a:gs>
                <a:gs pos="9000">
                  <a:srgbClr val="E3E1E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3052851" y="3250638"/>
              <a:ext cx="550647" cy="830997"/>
            </a:xfrm>
            <a:prstGeom prst="rect">
              <a:avLst/>
            </a:prstGeom>
            <a:noFill/>
          </p:spPr>
          <p:txBody>
            <a:bodyPr wrap="square" rtlCol="0">
              <a:spAutoFit/>
            </a:bodyPr>
            <a:lstStyle/>
            <a:p>
              <a:r>
                <a:rPr lang="zh-CN" altLang="en-US" sz="4800" dirty="0" smtClean="0">
                  <a:solidFill>
                    <a:srgbClr val="FF0000"/>
                  </a:solidFill>
                  <a:latin typeface="微软雅黑" panose="020B0503020204020204" pitchFamily="34" charset="-122"/>
                  <a:ea typeface="微软雅黑" panose="020B0503020204020204" pitchFamily="34" charset="-122"/>
                </a:rPr>
                <a:t>谢</a:t>
              </a:r>
              <a:endParaRPr lang="zh-CN" altLang="en-US" sz="4800" dirty="0">
                <a:solidFill>
                  <a:srgbClr val="FF0000"/>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5088777" y="3244160"/>
            <a:ext cx="1549879" cy="1336102"/>
            <a:chOff x="4837238" y="3642924"/>
            <a:chExt cx="1549879" cy="1336102"/>
          </a:xfrm>
        </p:grpSpPr>
        <p:sp>
          <p:nvSpPr>
            <p:cNvPr id="8" name="六边形 7"/>
            <p:cNvSpPr/>
            <p:nvPr/>
          </p:nvSpPr>
          <p:spPr>
            <a:xfrm>
              <a:off x="4837238" y="3642924"/>
              <a:ext cx="1549879" cy="1336102"/>
            </a:xfrm>
            <a:prstGeom prst="hexagon">
              <a:avLst/>
            </a:prstGeom>
            <a:gradFill flip="none" rotWithShape="1">
              <a:gsLst>
                <a:gs pos="73000">
                  <a:schemeClr val="bg1"/>
                </a:gs>
                <a:gs pos="9000">
                  <a:srgbClr val="E3E1E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5206261" y="3943188"/>
              <a:ext cx="550647" cy="830997"/>
            </a:xfrm>
            <a:prstGeom prst="rect">
              <a:avLst/>
            </a:prstGeom>
            <a:noFill/>
          </p:spPr>
          <p:txBody>
            <a:bodyPr wrap="square" rtlCol="0">
              <a:spAutoFit/>
            </a:bodyPr>
            <a:lstStyle/>
            <a:p>
              <a:r>
                <a:rPr lang="zh-CN" altLang="en-US" sz="4800" dirty="0" smtClean="0">
                  <a:solidFill>
                    <a:srgbClr val="FF0000"/>
                  </a:solidFill>
                  <a:latin typeface="微软雅黑" panose="020B0503020204020204" pitchFamily="34" charset="-122"/>
                  <a:ea typeface="微软雅黑" panose="020B0503020204020204" pitchFamily="34" charset="-122"/>
                </a:rPr>
                <a:t>聆</a:t>
              </a:r>
              <a:endParaRPr lang="zh-CN" altLang="en-US" sz="4800" dirty="0">
                <a:solidFill>
                  <a:srgbClr val="FF0000"/>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6549447" y="3291163"/>
            <a:ext cx="1549879" cy="1336102"/>
            <a:chOff x="5899806" y="4004320"/>
            <a:chExt cx="1549879" cy="1336102"/>
          </a:xfrm>
        </p:grpSpPr>
        <p:sp>
          <p:nvSpPr>
            <p:cNvPr id="9" name="六边形 8"/>
            <p:cNvSpPr/>
            <p:nvPr/>
          </p:nvSpPr>
          <p:spPr>
            <a:xfrm>
              <a:off x="5899806" y="4004320"/>
              <a:ext cx="1549879" cy="1336102"/>
            </a:xfrm>
            <a:prstGeom prst="hexagon">
              <a:avLst/>
            </a:prstGeom>
            <a:gradFill flip="none" rotWithShape="1">
              <a:gsLst>
                <a:gs pos="73000">
                  <a:schemeClr val="bg1"/>
                </a:gs>
                <a:gs pos="9000">
                  <a:srgbClr val="E3E1E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6282965" y="4289462"/>
              <a:ext cx="550647" cy="830997"/>
            </a:xfrm>
            <a:prstGeom prst="rect">
              <a:avLst/>
            </a:prstGeom>
            <a:noFill/>
          </p:spPr>
          <p:txBody>
            <a:bodyPr wrap="square" rtlCol="0">
              <a:spAutoFit/>
            </a:bodyPr>
            <a:lstStyle/>
            <a:p>
              <a:r>
                <a:rPr lang="zh-CN" altLang="en-US" sz="4800" dirty="0" smtClean="0">
                  <a:solidFill>
                    <a:srgbClr val="FF0000"/>
                  </a:solidFill>
                  <a:latin typeface="微软雅黑" panose="020B0503020204020204" pitchFamily="34" charset="-122"/>
                  <a:ea typeface="微软雅黑" panose="020B0503020204020204" pitchFamily="34" charset="-122"/>
                </a:rPr>
                <a:t>听</a:t>
              </a:r>
              <a:endParaRPr lang="zh-CN" altLang="en-US" sz="4800" dirty="0">
                <a:solidFill>
                  <a:srgbClr val="FF0000"/>
                </a:solidFill>
                <a:latin typeface="微软雅黑" panose="020B0503020204020204" pitchFamily="34" charset="-122"/>
                <a:ea typeface="微软雅黑" panose="020B0503020204020204" pitchFamily="34" charset="-122"/>
              </a:endParaRPr>
            </a:p>
          </p:txBody>
        </p:sp>
      </p:grpSp>
      <p:sp>
        <p:nvSpPr>
          <p:cNvPr id="15" name="六边形 14"/>
          <p:cNvSpPr/>
          <p:nvPr/>
        </p:nvSpPr>
        <p:spPr>
          <a:xfrm>
            <a:off x="5472464" y="1071900"/>
            <a:ext cx="2243175" cy="1933771"/>
          </a:xfrm>
          <a:prstGeom prst="hexagon">
            <a:avLst/>
          </a:prstGeom>
          <a:gradFill flip="none" rotWithShape="1">
            <a:gsLst>
              <a:gs pos="73000">
                <a:schemeClr val="bg1"/>
              </a:gs>
              <a:gs pos="9000">
                <a:srgbClr val="E3E1E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34855" y="1530954"/>
            <a:ext cx="1997818" cy="1015663"/>
          </a:xfrm>
          <a:prstGeom prst="rect">
            <a:avLst/>
          </a:prstGeom>
          <a:noFill/>
          <a:effectLst>
            <a:innerShdw blurRad="63500" dist="50800" dir="13500000">
              <a:prstClr val="black">
                <a:alpha val="50000"/>
              </a:prstClr>
            </a:innerShdw>
          </a:effectLst>
        </p:spPr>
        <p:txBody>
          <a:bodyPr wrap="square" rtlCol="0">
            <a:spAutoFit/>
          </a:bodyPr>
          <a:lstStyle/>
          <a:p>
            <a:pPr algn="ctr"/>
            <a:r>
              <a:rPr lang="en-US" altLang="zh-CN" sz="6000" dirty="0" smtClean="0">
                <a:solidFill>
                  <a:srgbClr val="FF4B4B"/>
                </a:solidFill>
                <a:effectLst>
                  <a:innerShdw blurRad="114300" dist="127000" dir="13500000">
                    <a:prstClr val="black">
                      <a:alpha val="48000"/>
                    </a:prstClr>
                  </a:innerShdw>
                </a:effectLst>
                <a:latin typeface="MHeiSung HKS UltraBold" panose="00000900000000000000" pitchFamily="2" charset="-120"/>
                <a:ea typeface="MHeiSung HKS UltraBold" panose="00000900000000000000" pitchFamily="2" charset="-120"/>
              </a:rPr>
              <a:t>END</a:t>
            </a:r>
            <a:endParaRPr lang="zh-CN" altLang="en-US" sz="6000" dirty="0">
              <a:solidFill>
                <a:srgbClr val="FF4B4B"/>
              </a:solidFill>
              <a:effectLst>
                <a:innerShdw blurRad="114300" dist="127000" dir="13500000">
                  <a:prstClr val="black">
                    <a:alpha val="48000"/>
                  </a:prstClr>
                </a:innerShdw>
              </a:effectLst>
              <a:latin typeface="MHeiSung HKS UltraBold" panose="00000900000000000000" pitchFamily="2" charset="-120"/>
              <a:ea typeface="MHeiSung HKS UltraBold" panose="00000900000000000000" pitchFamily="2" charset="-120"/>
            </a:endParaRPr>
          </a:p>
        </p:txBody>
      </p:sp>
      <p:grpSp>
        <p:nvGrpSpPr>
          <p:cNvPr id="21" name="组合 20"/>
          <p:cNvGrpSpPr/>
          <p:nvPr/>
        </p:nvGrpSpPr>
        <p:grpSpPr>
          <a:xfrm>
            <a:off x="3628107" y="1776415"/>
            <a:ext cx="1549879" cy="1336102"/>
            <a:chOff x="2712102" y="2920130"/>
            <a:chExt cx="1549879" cy="1336102"/>
          </a:xfrm>
        </p:grpSpPr>
        <p:sp>
          <p:nvSpPr>
            <p:cNvPr id="22" name="六边形 21"/>
            <p:cNvSpPr/>
            <p:nvPr/>
          </p:nvSpPr>
          <p:spPr>
            <a:xfrm>
              <a:off x="2712102" y="2920130"/>
              <a:ext cx="1549879" cy="1336102"/>
            </a:xfrm>
            <a:prstGeom prst="hexagon">
              <a:avLst/>
            </a:prstGeom>
            <a:gradFill flip="none" rotWithShape="1">
              <a:gsLst>
                <a:gs pos="73000">
                  <a:schemeClr val="bg1"/>
                </a:gs>
                <a:gs pos="9000">
                  <a:srgbClr val="E3E1E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3052851" y="3250638"/>
              <a:ext cx="550647" cy="830997"/>
            </a:xfrm>
            <a:prstGeom prst="rect">
              <a:avLst/>
            </a:prstGeom>
            <a:noFill/>
          </p:spPr>
          <p:txBody>
            <a:bodyPr wrap="square" rtlCol="0">
              <a:spAutoFit/>
            </a:bodyPr>
            <a:lstStyle/>
            <a:p>
              <a:r>
                <a:rPr lang="zh-CN" altLang="en-US" sz="4800" dirty="0" smtClean="0">
                  <a:solidFill>
                    <a:srgbClr val="FF0000"/>
                  </a:solidFill>
                  <a:latin typeface="微软雅黑" panose="020B0503020204020204" pitchFamily="34" charset="-122"/>
                  <a:ea typeface="微软雅黑" panose="020B0503020204020204" pitchFamily="34" charset="-122"/>
                </a:rPr>
                <a:t>谢</a:t>
              </a:r>
              <a:endParaRPr lang="zh-CN" altLang="en-US" sz="4800" dirty="0">
                <a:solidFill>
                  <a:srgbClr val="FF0000"/>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等腰三角形 45"/>
          <p:cNvSpPr/>
          <p:nvPr/>
        </p:nvSpPr>
        <p:spPr>
          <a:xfrm rot="16200000" flipH="1">
            <a:off x="11208256" y="3856775"/>
            <a:ext cx="1166858" cy="895882"/>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等腰三角形 44"/>
          <p:cNvSpPr/>
          <p:nvPr/>
        </p:nvSpPr>
        <p:spPr>
          <a:xfrm rot="5400000">
            <a:off x="-220340" y="718287"/>
            <a:ext cx="1166858" cy="898236"/>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 name="组合 14"/>
          <p:cNvGrpSpPr/>
          <p:nvPr/>
        </p:nvGrpSpPr>
        <p:grpSpPr>
          <a:xfrm>
            <a:off x="4547904" y="1318668"/>
            <a:ext cx="3096193" cy="2669132"/>
            <a:chOff x="4486990" y="1826668"/>
            <a:chExt cx="3096193" cy="2669132"/>
          </a:xfrm>
        </p:grpSpPr>
        <p:grpSp>
          <p:nvGrpSpPr>
            <p:cNvPr id="2" name="组合 1"/>
            <p:cNvGrpSpPr/>
            <p:nvPr/>
          </p:nvGrpSpPr>
          <p:grpSpPr>
            <a:xfrm>
              <a:off x="4486990" y="1826668"/>
              <a:ext cx="3096193" cy="2669132"/>
              <a:chOff x="4798312" y="816656"/>
              <a:chExt cx="1526289" cy="1315766"/>
            </a:xfrm>
          </p:grpSpPr>
          <p:sp>
            <p:nvSpPr>
              <p:cNvPr id="3" name="六边形 2"/>
              <p:cNvSpPr/>
              <p:nvPr/>
            </p:nvSpPr>
            <p:spPr>
              <a:xfrm>
                <a:off x="4950713" y="948036"/>
                <a:ext cx="1221488" cy="1053007"/>
              </a:xfrm>
              <a:prstGeom prst="hexagon">
                <a:avLst/>
              </a:prstGeom>
              <a:gradFill flip="none" rotWithShape="1">
                <a:gsLst>
                  <a:gs pos="100000">
                    <a:schemeClr val="bg2"/>
                  </a:gs>
                  <a:gs pos="34000">
                    <a:schemeClr val="bg1"/>
                  </a:gs>
                </a:gsLst>
                <a:lin ang="2700000" scaled="1"/>
                <a:tileRect/>
              </a:gradFill>
              <a:ln w="50800">
                <a:gradFill>
                  <a:gsLst>
                    <a:gs pos="100000">
                      <a:schemeClr val="accent1">
                        <a:lumMod val="5000"/>
                        <a:lumOff val="95000"/>
                      </a:schemeClr>
                    </a:gs>
                    <a:gs pos="0">
                      <a:srgbClr val="E3E1E1"/>
                    </a:gs>
                  </a:gsLst>
                  <a:lin ang="2700000" scaled="0"/>
                </a:gradFill>
              </a:ln>
              <a:effectLst>
                <a:outerShdw blurRad="165100" dist="1651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六边形 3"/>
              <p:cNvSpPr/>
              <p:nvPr/>
            </p:nvSpPr>
            <p:spPr>
              <a:xfrm>
                <a:off x="4798312" y="816656"/>
                <a:ext cx="1526289" cy="1315766"/>
              </a:xfrm>
              <a:prstGeom prst="hexagon">
                <a:avLst/>
              </a:prstGeom>
              <a:noFill/>
              <a:ln w="38100">
                <a:solidFill>
                  <a:srgbClr val="EF1D1D"/>
                </a:solidFill>
              </a:ln>
              <a:effectLst>
                <a:innerShdw dist="127000" dir="13500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文本框 4"/>
            <p:cNvSpPr txBox="1"/>
            <p:nvPr/>
          </p:nvSpPr>
          <p:spPr>
            <a:xfrm>
              <a:off x="5575103" y="2053238"/>
              <a:ext cx="919965" cy="2215991"/>
            </a:xfrm>
            <a:prstGeom prst="rect">
              <a:avLst/>
            </a:prstGeom>
            <a:noFill/>
          </p:spPr>
          <p:txBody>
            <a:bodyPr wrap="square" rtlCol="0">
              <a:spAutoFit/>
            </a:bodyPr>
            <a:lstStyle/>
            <a:p>
              <a:pPr algn="ctr"/>
              <a:r>
                <a:rPr lang="en-US" altLang="zh-CN" sz="13800" dirty="0" smtClean="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rPr>
                <a:t>1</a:t>
              </a:r>
              <a:endParaRPr lang="zh-CN" altLang="en-US" sz="13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endParaRPr>
            </a:p>
          </p:txBody>
        </p:sp>
      </p:grpSp>
      <p:grpSp>
        <p:nvGrpSpPr>
          <p:cNvPr id="37" name="组合 36"/>
          <p:cNvGrpSpPr/>
          <p:nvPr/>
        </p:nvGrpSpPr>
        <p:grpSpPr>
          <a:xfrm>
            <a:off x="7567796" y="3502383"/>
            <a:ext cx="3963989" cy="795173"/>
            <a:chOff x="7567796" y="3502383"/>
            <a:chExt cx="3963989" cy="795173"/>
          </a:xfrm>
        </p:grpSpPr>
        <p:cxnSp>
          <p:nvCxnSpPr>
            <p:cNvPr id="17" name="直接连接符 16"/>
            <p:cNvCxnSpPr>
              <a:endCxn id="43" idx="0"/>
            </p:cNvCxnSpPr>
            <p:nvPr/>
          </p:nvCxnSpPr>
          <p:spPr>
            <a:xfrm>
              <a:off x="8946534" y="4258046"/>
              <a:ext cx="2585251" cy="3951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30" name="椭圆 2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5" name="直接连接符 34"/>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flipH="1" flipV="1">
            <a:off x="621813" y="1167406"/>
            <a:ext cx="3992103" cy="783961"/>
            <a:chOff x="7567796" y="3502383"/>
            <a:chExt cx="3992103" cy="783961"/>
          </a:xfrm>
        </p:grpSpPr>
        <p:cxnSp>
          <p:nvCxnSpPr>
            <p:cNvPr id="39" name="直接连接符 38"/>
            <p:cNvCxnSpPr>
              <a:endCxn id="42" idx="0"/>
            </p:cNvCxnSpPr>
            <p:nvPr/>
          </p:nvCxnSpPr>
          <p:spPr>
            <a:xfrm>
              <a:off x="8946533" y="4258044"/>
              <a:ext cx="2613366" cy="2830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40" name="椭圆 3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sp>
        <p:nvSpPr>
          <p:cNvPr id="42" name="等腰三角形 41"/>
          <p:cNvSpPr/>
          <p:nvPr/>
        </p:nvSpPr>
        <p:spPr>
          <a:xfrm rot="5400000">
            <a:off x="-113108" y="81348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等腰三角形 42"/>
          <p:cNvSpPr/>
          <p:nvPr/>
        </p:nvSpPr>
        <p:spPr>
          <a:xfrm rot="16200000" flipH="1">
            <a:off x="11504705" y="394363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a:off x="4537615" y="4188195"/>
            <a:ext cx="2918441" cy="450852"/>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200" dirty="0">
              <a:solidFill>
                <a:srgbClr val="EF1D1D"/>
              </a:solidFill>
              <a:latin typeface="微软雅黑" panose="020B0503020204020204" pitchFamily="34" charset="-122"/>
              <a:ea typeface="微软雅黑" panose="020B0503020204020204" pitchFamily="34" charset="-122"/>
            </a:endParaRPr>
          </a:p>
        </p:txBody>
      </p:sp>
      <p:sp>
        <p:nvSpPr>
          <p:cNvPr id="54" name="等腰三角形 53"/>
          <p:cNvSpPr/>
          <p:nvPr/>
        </p:nvSpPr>
        <p:spPr>
          <a:xfrm rot="8521194">
            <a:off x="240122" y="6119816"/>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3642808">
            <a:off x="797891" y="6478475"/>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p:cNvSpPr/>
          <p:nvPr/>
        </p:nvSpPr>
        <p:spPr>
          <a:xfrm rot="10800000">
            <a:off x="812207" y="5846982"/>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等腰三角形 56"/>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rot="10800000">
            <a:off x="11443352" y="-290554"/>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3642808">
            <a:off x="11820668" y="91571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0250" y="59560"/>
            <a:ext cx="2585263" cy="646331"/>
          </a:xfrm>
          <a:prstGeom prst="rect">
            <a:avLst/>
          </a:prstGeom>
          <a:solidFill>
            <a:srgbClr val="EF1D1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33350" y="6690888"/>
            <a:ext cx="12325350" cy="167112"/>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3425589" y="1682770"/>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3273576" y="1530757"/>
            <a:ext cx="723332" cy="723332"/>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160201" y="1823553"/>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676490" y="2261755"/>
            <a:ext cx="2213302" cy="1908019"/>
            <a:chOff x="280704" y="1995241"/>
            <a:chExt cx="3096193" cy="2669132"/>
          </a:xfrm>
        </p:grpSpPr>
        <p:grpSp>
          <p:nvGrpSpPr>
            <p:cNvPr id="4" name="组合 3"/>
            <p:cNvGrpSpPr/>
            <p:nvPr/>
          </p:nvGrpSpPr>
          <p:grpSpPr>
            <a:xfrm>
              <a:off x="280704" y="1995241"/>
              <a:ext cx="3096193" cy="2669132"/>
              <a:chOff x="4486990" y="1826668"/>
              <a:chExt cx="3096193" cy="2669132"/>
            </a:xfrm>
          </p:grpSpPr>
          <p:grpSp>
            <p:nvGrpSpPr>
              <p:cNvPr id="5" name="组合 4"/>
              <p:cNvGrpSpPr/>
              <p:nvPr/>
            </p:nvGrpSpPr>
            <p:grpSpPr>
              <a:xfrm>
                <a:off x="4486990" y="1826668"/>
                <a:ext cx="3096193" cy="2669132"/>
                <a:chOff x="4798312" y="816656"/>
                <a:chExt cx="1526289" cy="1315766"/>
              </a:xfrm>
            </p:grpSpPr>
            <p:sp>
              <p:nvSpPr>
                <p:cNvPr id="7" name="六边形 6"/>
                <p:cNvSpPr/>
                <p:nvPr/>
              </p:nvSpPr>
              <p:spPr>
                <a:xfrm>
                  <a:off x="4950713" y="948036"/>
                  <a:ext cx="1221488" cy="1053007"/>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六边形 7"/>
                <p:cNvSpPr/>
                <p:nvPr/>
              </p:nvSpPr>
              <p:spPr>
                <a:xfrm>
                  <a:off x="4798312" y="816656"/>
                  <a:ext cx="1526289" cy="1315766"/>
                </a:xfrm>
                <a:prstGeom prst="hexagon">
                  <a:avLst/>
                </a:prstGeom>
                <a:noFill/>
                <a:ln w="38100">
                  <a:solidFill>
                    <a:srgbClr val="EF1D1D"/>
                  </a:solidFill>
                </a:ln>
                <a:effectLst>
                  <a:innerShdw dist="127000" dir="13500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文本框 5"/>
              <p:cNvSpPr txBox="1"/>
              <p:nvPr/>
            </p:nvSpPr>
            <p:spPr>
              <a:xfrm>
                <a:off x="5575103" y="2053238"/>
                <a:ext cx="919965" cy="2215991"/>
              </a:xfrm>
              <a:prstGeom prst="rect">
                <a:avLst/>
              </a:prstGeom>
              <a:noFill/>
            </p:spPr>
            <p:txBody>
              <a:bodyPr wrap="square" rtlCol="0">
                <a:spAutoFit/>
              </a:bodyPr>
              <a:lstStyle/>
              <a:p>
                <a:pPr algn="ctr"/>
                <a:endParaRPr lang="zh-CN" altLang="en-US" sz="13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endParaRPr>
              </a:p>
            </p:txBody>
          </p:sp>
        </p:grpSp>
        <p:sp>
          <p:nvSpPr>
            <p:cNvPr id="9" name="KSO_Shape"/>
            <p:cNvSpPr/>
            <p:nvPr/>
          </p:nvSpPr>
          <p:spPr bwMode="auto">
            <a:xfrm>
              <a:off x="1089266" y="2590273"/>
              <a:ext cx="1479065" cy="1479065"/>
            </a:xfrm>
            <a:custGeom>
              <a:avLst/>
              <a:gdLst>
                <a:gd name="T0" fmla="*/ 0 w 2741"/>
                <a:gd name="T1" fmla="*/ 900198 h 2742"/>
                <a:gd name="T2" fmla="*/ 1799841 w 2741"/>
                <a:gd name="T3" fmla="*/ 900198 h 2742"/>
                <a:gd name="T4" fmla="*/ 899592 w 2741"/>
                <a:gd name="T5" fmla="*/ 135260 h 2742"/>
                <a:gd name="T6" fmla="*/ 899592 w 2741"/>
                <a:gd name="T7" fmla="*/ 1665137 h 2742"/>
                <a:gd name="T8" fmla="*/ 899592 w 2741"/>
                <a:gd name="T9" fmla="*/ 135260 h 2742"/>
                <a:gd name="T10" fmla="*/ 1463643 w 2741"/>
                <a:gd name="T11" fmla="*/ 903481 h 2742"/>
                <a:gd name="T12" fmla="*/ 1377624 w 2741"/>
                <a:gd name="T13" fmla="*/ 601446 h 2742"/>
                <a:gd name="T14" fmla="*/ 1563452 w 2741"/>
                <a:gd name="T15" fmla="*/ 900198 h 2742"/>
                <a:gd name="T16" fmla="*/ 997431 w 2741"/>
                <a:gd name="T17" fmla="*/ 779384 h 2742"/>
                <a:gd name="T18" fmla="*/ 1128102 w 2741"/>
                <a:gd name="T19" fmla="*/ 885097 h 2742"/>
                <a:gd name="T20" fmla="*/ 899592 w 2741"/>
                <a:gd name="T21" fmla="*/ 336179 h 2742"/>
                <a:gd name="T22" fmla="*/ 458989 w 2741"/>
                <a:gd name="T23" fmla="*/ 866712 h 2742"/>
                <a:gd name="T24" fmla="*/ 240329 w 2741"/>
                <a:gd name="T25" fmla="*/ 940251 h 2742"/>
                <a:gd name="T26" fmla="*/ 236389 w 2741"/>
                <a:gd name="T27" fmla="*/ 903481 h 2742"/>
                <a:gd name="T28" fmla="*/ 900249 w 2741"/>
                <a:gd name="T29" fmla="*/ 236376 h 2742"/>
                <a:gd name="T30" fmla="*/ 1222001 w 2741"/>
                <a:gd name="T31" fmla="*/ 437952 h 2742"/>
                <a:gd name="T32" fmla="*/ 713764 w 2741"/>
                <a:gd name="T33" fmla="*/ 1269864 h 2742"/>
                <a:gd name="T34" fmla="*/ 604762 w 2741"/>
                <a:gd name="T35" fmla="*/ 1395275 h 2742"/>
                <a:gd name="T36" fmla="*/ 909442 w 2741"/>
                <a:gd name="T37" fmla="*/ 836508 h 2742"/>
                <a:gd name="T38" fmla="*/ 909442 w 2741"/>
                <a:gd name="T39" fmla="*/ 1191729 h 2742"/>
                <a:gd name="T40" fmla="*/ 909442 w 2741"/>
                <a:gd name="T41" fmla="*/ 836508 h 2742"/>
                <a:gd name="T42" fmla="*/ 1003997 w 2741"/>
                <a:gd name="T43" fmla="*/ 977677 h 2742"/>
                <a:gd name="T44" fmla="*/ 815543 w 2741"/>
                <a:gd name="T45" fmla="*/ 977677 h 2742"/>
                <a:gd name="T46" fmla="*/ 823422 w 2741"/>
                <a:gd name="T47" fmla="*/ 1522655 h 2742"/>
                <a:gd name="T48" fmla="*/ 750536 w 2741"/>
                <a:gd name="T49" fmla="*/ 1267894 h 2742"/>
                <a:gd name="T50" fmla="*/ 823422 w 2741"/>
                <a:gd name="T51" fmla="*/ 1522655 h 2742"/>
                <a:gd name="T52" fmla="*/ 859537 w 2741"/>
                <a:gd name="T53" fmla="*/ 1522655 h 2742"/>
                <a:gd name="T54" fmla="*/ 932424 w 2741"/>
                <a:gd name="T55" fmla="*/ 1267894 h 2742"/>
                <a:gd name="T56" fmla="*/ 1042082 w 2741"/>
                <a:gd name="T57" fmla="*/ 1522655 h 2742"/>
                <a:gd name="T58" fmla="*/ 969196 w 2741"/>
                <a:gd name="T59" fmla="*/ 1267894 h 2742"/>
                <a:gd name="T60" fmla="*/ 1042082 w 2741"/>
                <a:gd name="T61" fmla="*/ 1522655 h 2742"/>
                <a:gd name="T62" fmla="*/ 1078197 w 2741"/>
                <a:gd name="T63" fmla="*/ 1520685 h 2742"/>
                <a:gd name="T64" fmla="*/ 1187199 w 2741"/>
                <a:gd name="T65" fmla="*/ 1395275 h 27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41" h="2742">
                  <a:moveTo>
                    <a:pt x="1370" y="2742"/>
                  </a:moveTo>
                  <a:cubicBezTo>
                    <a:pt x="613" y="2742"/>
                    <a:pt x="0" y="2128"/>
                    <a:pt x="0" y="1371"/>
                  </a:cubicBezTo>
                  <a:cubicBezTo>
                    <a:pt x="0" y="614"/>
                    <a:pt x="613" y="0"/>
                    <a:pt x="1370" y="0"/>
                  </a:cubicBezTo>
                  <a:cubicBezTo>
                    <a:pt x="2128" y="0"/>
                    <a:pt x="2741" y="614"/>
                    <a:pt x="2741" y="1371"/>
                  </a:cubicBezTo>
                  <a:cubicBezTo>
                    <a:pt x="2741" y="2128"/>
                    <a:pt x="2128" y="2742"/>
                    <a:pt x="1370" y="2742"/>
                  </a:cubicBezTo>
                  <a:close/>
                  <a:moveTo>
                    <a:pt x="1370" y="206"/>
                  </a:moveTo>
                  <a:cubicBezTo>
                    <a:pt x="727" y="206"/>
                    <a:pt x="205" y="727"/>
                    <a:pt x="205" y="1371"/>
                  </a:cubicBezTo>
                  <a:cubicBezTo>
                    <a:pt x="205" y="2014"/>
                    <a:pt x="727" y="2536"/>
                    <a:pt x="1370" y="2536"/>
                  </a:cubicBezTo>
                  <a:cubicBezTo>
                    <a:pt x="2014" y="2536"/>
                    <a:pt x="2536" y="2014"/>
                    <a:pt x="2536" y="1371"/>
                  </a:cubicBezTo>
                  <a:cubicBezTo>
                    <a:pt x="2536" y="727"/>
                    <a:pt x="2014" y="206"/>
                    <a:pt x="1370" y="206"/>
                  </a:cubicBezTo>
                  <a:close/>
                  <a:moveTo>
                    <a:pt x="2381" y="1376"/>
                  </a:moveTo>
                  <a:cubicBezTo>
                    <a:pt x="2229" y="1376"/>
                    <a:pt x="2229" y="1376"/>
                    <a:pt x="2229" y="1376"/>
                  </a:cubicBezTo>
                  <a:cubicBezTo>
                    <a:pt x="2229" y="1374"/>
                    <a:pt x="2229" y="1372"/>
                    <a:pt x="2229" y="1371"/>
                  </a:cubicBezTo>
                  <a:cubicBezTo>
                    <a:pt x="2229" y="1204"/>
                    <a:pt x="2181" y="1048"/>
                    <a:pt x="2098" y="916"/>
                  </a:cubicBezTo>
                  <a:cubicBezTo>
                    <a:pt x="2132" y="868"/>
                    <a:pt x="2167" y="820"/>
                    <a:pt x="2192" y="784"/>
                  </a:cubicBezTo>
                  <a:cubicBezTo>
                    <a:pt x="2310" y="950"/>
                    <a:pt x="2381" y="1152"/>
                    <a:pt x="2381" y="1371"/>
                  </a:cubicBezTo>
                  <a:cubicBezTo>
                    <a:pt x="2381" y="1372"/>
                    <a:pt x="2381" y="1374"/>
                    <a:pt x="2381" y="1376"/>
                  </a:cubicBezTo>
                  <a:close/>
                  <a:moveTo>
                    <a:pt x="1519" y="1187"/>
                  </a:moveTo>
                  <a:cubicBezTo>
                    <a:pt x="2121" y="601"/>
                    <a:pt x="2121" y="601"/>
                    <a:pt x="2121" y="601"/>
                  </a:cubicBezTo>
                  <a:cubicBezTo>
                    <a:pt x="2121" y="601"/>
                    <a:pt x="1724" y="1338"/>
                    <a:pt x="1718" y="1348"/>
                  </a:cubicBezTo>
                  <a:cubicBezTo>
                    <a:pt x="1670" y="1218"/>
                    <a:pt x="1519" y="1187"/>
                    <a:pt x="1519" y="1187"/>
                  </a:cubicBezTo>
                  <a:close/>
                  <a:moveTo>
                    <a:pt x="1370" y="512"/>
                  </a:moveTo>
                  <a:cubicBezTo>
                    <a:pt x="913" y="512"/>
                    <a:pt x="541" y="870"/>
                    <a:pt x="514" y="1320"/>
                  </a:cubicBezTo>
                  <a:cubicBezTo>
                    <a:pt x="699" y="1320"/>
                    <a:pt x="699" y="1320"/>
                    <a:pt x="699" y="1320"/>
                  </a:cubicBezTo>
                  <a:cubicBezTo>
                    <a:pt x="699" y="1432"/>
                    <a:pt x="699" y="1432"/>
                    <a:pt x="699" y="1432"/>
                  </a:cubicBezTo>
                  <a:cubicBezTo>
                    <a:pt x="366" y="1432"/>
                    <a:pt x="366" y="1432"/>
                    <a:pt x="366" y="1432"/>
                  </a:cubicBezTo>
                  <a:cubicBezTo>
                    <a:pt x="366" y="1376"/>
                    <a:pt x="366" y="1376"/>
                    <a:pt x="366" y="1376"/>
                  </a:cubicBezTo>
                  <a:cubicBezTo>
                    <a:pt x="360" y="1376"/>
                    <a:pt x="360" y="1376"/>
                    <a:pt x="360" y="1376"/>
                  </a:cubicBezTo>
                  <a:cubicBezTo>
                    <a:pt x="360" y="1374"/>
                    <a:pt x="360" y="1372"/>
                    <a:pt x="360" y="1371"/>
                  </a:cubicBezTo>
                  <a:cubicBezTo>
                    <a:pt x="360" y="813"/>
                    <a:pt x="813" y="360"/>
                    <a:pt x="1371" y="360"/>
                  </a:cubicBezTo>
                  <a:cubicBezTo>
                    <a:pt x="1597" y="360"/>
                    <a:pt x="1806" y="436"/>
                    <a:pt x="1974" y="562"/>
                  </a:cubicBezTo>
                  <a:cubicBezTo>
                    <a:pt x="1861" y="667"/>
                    <a:pt x="1861" y="667"/>
                    <a:pt x="1861" y="667"/>
                  </a:cubicBezTo>
                  <a:cubicBezTo>
                    <a:pt x="1722" y="570"/>
                    <a:pt x="1553" y="512"/>
                    <a:pt x="1370" y="512"/>
                  </a:cubicBezTo>
                  <a:close/>
                  <a:moveTo>
                    <a:pt x="1087" y="1934"/>
                  </a:moveTo>
                  <a:cubicBezTo>
                    <a:pt x="1087" y="2316"/>
                    <a:pt x="1087" y="2316"/>
                    <a:pt x="1087" y="2316"/>
                  </a:cubicBezTo>
                  <a:cubicBezTo>
                    <a:pt x="993" y="2303"/>
                    <a:pt x="921" y="2223"/>
                    <a:pt x="921" y="2125"/>
                  </a:cubicBezTo>
                  <a:cubicBezTo>
                    <a:pt x="921" y="2027"/>
                    <a:pt x="993" y="1947"/>
                    <a:pt x="1087" y="1934"/>
                  </a:cubicBezTo>
                  <a:close/>
                  <a:moveTo>
                    <a:pt x="1385" y="1274"/>
                  </a:moveTo>
                  <a:cubicBezTo>
                    <a:pt x="1535" y="1274"/>
                    <a:pt x="1656" y="1395"/>
                    <a:pt x="1656" y="1545"/>
                  </a:cubicBezTo>
                  <a:cubicBezTo>
                    <a:pt x="1656" y="1694"/>
                    <a:pt x="1535" y="1815"/>
                    <a:pt x="1385" y="1815"/>
                  </a:cubicBezTo>
                  <a:cubicBezTo>
                    <a:pt x="1236" y="1815"/>
                    <a:pt x="1115" y="1694"/>
                    <a:pt x="1115" y="1545"/>
                  </a:cubicBezTo>
                  <a:cubicBezTo>
                    <a:pt x="1115" y="1395"/>
                    <a:pt x="1236" y="1274"/>
                    <a:pt x="1385" y="1274"/>
                  </a:cubicBezTo>
                  <a:close/>
                  <a:moveTo>
                    <a:pt x="1385" y="1596"/>
                  </a:moveTo>
                  <a:cubicBezTo>
                    <a:pt x="1465" y="1596"/>
                    <a:pt x="1529" y="1548"/>
                    <a:pt x="1529" y="1489"/>
                  </a:cubicBezTo>
                  <a:cubicBezTo>
                    <a:pt x="1529" y="1430"/>
                    <a:pt x="1465" y="1382"/>
                    <a:pt x="1385" y="1382"/>
                  </a:cubicBezTo>
                  <a:cubicBezTo>
                    <a:pt x="1306" y="1382"/>
                    <a:pt x="1242" y="1430"/>
                    <a:pt x="1242" y="1489"/>
                  </a:cubicBezTo>
                  <a:cubicBezTo>
                    <a:pt x="1242" y="1548"/>
                    <a:pt x="1306" y="1596"/>
                    <a:pt x="1385" y="1596"/>
                  </a:cubicBezTo>
                  <a:close/>
                  <a:moveTo>
                    <a:pt x="1254" y="2319"/>
                  </a:moveTo>
                  <a:cubicBezTo>
                    <a:pt x="1143" y="2319"/>
                    <a:pt x="1143" y="2319"/>
                    <a:pt x="1143" y="2319"/>
                  </a:cubicBezTo>
                  <a:cubicBezTo>
                    <a:pt x="1143" y="1931"/>
                    <a:pt x="1143" y="1931"/>
                    <a:pt x="1143" y="1931"/>
                  </a:cubicBezTo>
                  <a:cubicBezTo>
                    <a:pt x="1254" y="1931"/>
                    <a:pt x="1254" y="1931"/>
                    <a:pt x="1254" y="1931"/>
                  </a:cubicBezTo>
                  <a:lnTo>
                    <a:pt x="1254" y="2319"/>
                  </a:lnTo>
                  <a:close/>
                  <a:moveTo>
                    <a:pt x="1420" y="2319"/>
                  </a:moveTo>
                  <a:cubicBezTo>
                    <a:pt x="1309" y="2319"/>
                    <a:pt x="1309" y="2319"/>
                    <a:pt x="1309" y="2319"/>
                  </a:cubicBezTo>
                  <a:cubicBezTo>
                    <a:pt x="1309" y="1931"/>
                    <a:pt x="1309" y="1931"/>
                    <a:pt x="1309" y="1931"/>
                  </a:cubicBezTo>
                  <a:cubicBezTo>
                    <a:pt x="1420" y="1931"/>
                    <a:pt x="1420" y="1931"/>
                    <a:pt x="1420" y="1931"/>
                  </a:cubicBezTo>
                  <a:lnTo>
                    <a:pt x="1420" y="2319"/>
                  </a:lnTo>
                  <a:close/>
                  <a:moveTo>
                    <a:pt x="1587" y="2319"/>
                  </a:moveTo>
                  <a:cubicBezTo>
                    <a:pt x="1476" y="2319"/>
                    <a:pt x="1476" y="2319"/>
                    <a:pt x="1476" y="2319"/>
                  </a:cubicBezTo>
                  <a:cubicBezTo>
                    <a:pt x="1476" y="1931"/>
                    <a:pt x="1476" y="1931"/>
                    <a:pt x="1476" y="1931"/>
                  </a:cubicBezTo>
                  <a:cubicBezTo>
                    <a:pt x="1587" y="1931"/>
                    <a:pt x="1587" y="1931"/>
                    <a:pt x="1587" y="1931"/>
                  </a:cubicBezTo>
                  <a:lnTo>
                    <a:pt x="1587" y="2319"/>
                  </a:lnTo>
                  <a:close/>
                  <a:moveTo>
                    <a:pt x="1808" y="2125"/>
                  </a:moveTo>
                  <a:cubicBezTo>
                    <a:pt x="1808" y="2223"/>
                    <a:pt x="1736" y="2303"/>
                    <a:pt x="1642" y="2316"/>
                  </a:cubicBezTo>
                  <a:cubicBezTo>
                    <a:pt x="1642" y="1934"/>
                    <a:pt x="1642" y="1934"/>
                    <a:pt x="1642" y="1934"/>
                  </a:cubicBezTo>
                  <a:cubicBezTo>
                    <a:pt x="1736" y="1947"/>
                    <a:pt x="1808" y="2027"/>
                    <a:pt x="1808" y="2125"/>
                  </a:cubicBezTo>
                  <a:close/>
                </a:path>
              </a:pathLst>
            </a:custGeom>
            <a:solidFill>
              <a:srgbClr val="EF1D1D"/>
            </a:solidFill>
            <a:ln>
              <a:noFill/>
            </a:ln>
            <a:effectLst>
              <a:innerShdw blurRad="190500" dist="152400" dir="13500000">
                <a:prstClr val="black">
                  <a:alpha val="51000"/>
                </a:prstClr>
              </a:innerShdw>
            </a:effec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grpSp>
      <p:sp>
        <p:nvSpPr>
          <p:cNvPr id="18" name="椭圆 17"/>
          <p:cNvSpPr/>
          <p:nvPr/>
        </p:nvSpPr>
        <p:spPr>
          <a:xfrm>
            <a:off x="3425589" y="4347611"/>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圆角矩形 18"/>
          <p:cNvSpPr/>
          <p:nvPr/>
        </p:nvSpPr>
        <p:spPr>
          <a:xfrm>
            <a:off x="3273576" y="4195598"/>
            <a:ext cx="723332" cy="723332"/>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7877034" y="1676745"/>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24"/>
          <p:cNvSpPr/>
          <p:nvPr/>
        </p:nvSpPr>
        <p:spPr>
          <a:xfrm>
            <a:off x="7725021" y="1524732"/>
            <a:ext cx="723332" cy="723332"/>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7877034" y="4259823"/>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blurRad="139700" dist="50800" dir="2700000" algn="tl"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27"/>
          <p:cNvSpPr/>
          <p:nvPr/>
        </p:nvSpPr>
        <p:spPr>
          <a:xfrm>
            <a:off x="7725021" y="4107810"/>
            <a:ext cx="723332" cy="723332"/>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474626" y="90338"/>
            <a:ext cx="2236510" cy="584775"/>
          </a:xfrm>
          <a:prstGeom prst="rect">
            <a:avLst/>
          </a:prstGeom>
        </p:spPr>
        <p:txBody>
          <a:bodyPr wrap="none">
            <a:spAutoFit/>
          </a:bodyPr>
          <a:lstStyle/>
          <a:p>
            <a:pPr algn="ctr"/>
            <a:r>
              <a:rPr lang="zh-CN" altLang="en-US" sz="3200" dirty="0" smtClean="0">
                <a:solidFill>
                  <a:schemeClr val="bg1"/>
                </a:solidFill>
                <a:latin typeface="微软雅黑" panose="020B0503020204020204" pitchFamily="34" charset="-122"/>
                <a:ea typeface="微软雅黑" panose="020B0503020204020204" pitchFamily="34" charset="-122"/>
              </a:rPr>
              <a:t>请输入标题</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31" name="矩形 30"/>
          <p:cNvSpPr/>
          <p:nvPr/>
        </p:nvSpPr>
        <p:spPr>
          <a:xfrm>
            <a:off x="-111920" y="59560"/>
            <a:ext cx="223840" cy="646331"/>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4133211" y="1524732"/>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4160201" y="4467631"/>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4" name="矩形 33"/>
          <p:cNvSpPr/>
          <p:nvPr/>
        </p:nvSpPr>
        <p:spPr>
          <a:xfrm>
            <a:off x="4133211" y="4168810"/>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8572124" y="1823553"/>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6" name="矩形 35"/>
          <p:cNvSpPr/>
          <p:nvPr/>
        </p:nvSpPr>
        <p:spPr>
          <a:xfrm>
            <a:off x="8545134" y="1524732"/>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8599420" y="4347611"/>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8" name="矩形 37"/>
          <p:cNvSpPr/>
          <p:nvPr/>
        </p:nvSpPr>
        <p:spPr>
          <a:xfrm>
            <a:off x="8572430" y="4048790"/>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42" name="椭圆 41"/>
          <p:cNvSpPr/>
          <p:nvPr/>
        </p:nvSpPr>
        <p:spPr>
          <a:xfrm>
            <a:off x="3546983" y="1804164"/>
            <a:ext cx="176518" cy="176518"/>
          </a:xfrm>
          <a:prstGeom prst="ellipse">
            <a:avLst/>
          </a:prstGeom>
          <a:solidFill>
            <a:srgbClr val="EF1D1D"/>
          </a:solidFill>
          <a:ln>
            <a:noFill/>
          </a:ln>
          <a:effectLst>
            <a:innerShdw blurRad="38100" dist="50800" dir="13500000">
              <a:prstClr val="black">
                <a:alpha val="58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a:off x="3549631" y="4469575"/>
            <a:ext cx="176518" cy="176518"/>
          </a:xfrm>
          <a:prstGeom prst="ellipse">
            <a:avLst/>
          </a:prstGeom>
          <a:solidFill>
            <a:srgbClr val="EF1D1D"/>
          </a:solidFill>
          <a:ln>
            <a:noFill/>
          </a:ln>
          <a:effectLst>
            <a:innerShdw blurRad="38100" dist="50800" dir="13500000">
              <a:prstClr val="black">
                <a:alpha val="58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椭圆 43"/>
          <p:cNvSpPr/>
          <p:nvPr/>
        </p:nvSpPr>
        <p:spPr>
          <a:xfrm>
            <a:off x="7998428" y="1798139"/>
            <a:ext cx="176518" cy="176518"/>
          </a:xfrm>
          <a:prstGeom prst="ellipse">
            <a:avLst/>
          </a:prstGeom>
          <a:solidFill>
            <a:srgbClr val="EF1D1D"/>
          </a:solidFill>
          <a:ln>
            <a:noFill/>
          </a:ln>
          <a:effectLst>
            <a:innerShdw blurRad="38100" dist="50800" dir="13500000">
              <a:prstClr val="black">
                <a:alpha val="58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椭圆 44"/>
          <p:cNvSpPr/>
          <p:nvPr/>
        </p:nvSpPr>
        <p:spPr>
          <a:xfrm>
            <a:off x="7998428" y="4379372"/>
            <a:ext cx="176518" cy="176518"/>
          </a:xfrm>
          <a:prstGeom prst="ellipse">
            <a:avLst/>
          </a:prstGeom>
          <a:solidFill>
            <a:srgbClr val="EF1D1D"/>
          </a:solidFill>
          <a:ln>
            <a:noFill/>
          </a:ln>
          <a:effectLst>
            <a:innerShdw blurRad="38100" dist="50800" dir="13500000">
              <a:prstClr val="black">
                <a:alpha val="58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0" y="0"/>
            <a:ext cx="12192000" cy="3838575"/>
            <a:chOff x="0" y="0"/>
            <a:chExt cx="12192000" cy="3838575"/>
          </a:xfrm>
        </p:grpSpPr>
        <p:sp>
          <p:nvSpPr>
            <p:cNvPr id="2" name="矩形 1"/>
            <p:cNvSpPr/>
            <p:nvPr/>
          </p:nvSpPr>
          <p:spPr>
            <a:xfrm>
              <a:off x="0" y="0"/>
              <a:ext cx="12192000" cy="3105150"/>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等腰三角形 2"/>
            <p:cNvSpPr/>
            <p:nvPr/>
          </p:nvSpPr>
          <p:spPr>
            <a:xfrm rot="10800000">
              <a:off x="4895850" y="2371725"/>
              <a:ext cx="2400300" cy="1466850"/>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914400" y="2571750"/>
            <a:ext cx="135255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523875" y="171450"/>
            <a:ext cx="13239750" cy="2095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5076823" y="457199"/>
            <a:ext cx="2038351" cy="2038351"/>
          </a:xfrm>
          <a:prstGeom prst="ellipse">
            <a:avLst/>
          </a:prstGeom>
          <a:gradFill>
            <a:gsLst>
              <a:gs pos="33000">
                <a:schemeClr val="bg1"/>
              </a:gs>
              <a:gs pos="100000">
                <a:schemeClr val="bg2">
                  <a:lumMod val="90000"/>
                </a:schemeClr>
              </a:gs>
            </a:gsLst>
            <a:lin ang="2700000" scaled="0"/>
          </a:gradFill>
          <a:ln w="50800">
            <a:gradFill>
              <a:gsLst>
                <a:gs pos="0">
                  <a:schemeClr val="bg2"/>
                </a:gs>
                <a:gs pos="81000">
                  <a:schemeClr val="bg1"/>
                </a:gs>
              </a:gsLst>
              <a:lin ang="2700000" scaled="0"/>
            </a:gradFill>
          </a:ln>
          <a:effectLst>
            <a:outerShdw blurRad="127000" dist="101600" dir="2700000" algn="t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KSO_Shape"/>
          <p:cNvSpPr/>
          <p:nvPr/>
        </p:nvSpPr>
        <p:spPr bwMode="auto">
          <a:xfrm>
            <a:off x="5288754" y="695325"/>
            <a:ext cx="1614488" cy="1614488"/>
          </a:xfrm>
          <a:custGeom>
            <a:avLst/>
            <a:gdLst>
              <a:gd name="T0" fmla="*/ 899503 w 2736"/>
              <a:gd name="T1" fmla="*/ 1800397 h 2736"/>
              <a:gd name="T2" fmla="*/ 1799005 w 2736"/>
              <a:gd name="T3" fmla="*/ 893618 h 2736"/>
              <a:gd name="T4" fmla="*/ 899503 w 2736"/>
              <a:gd name="T5" fmla="*/ 658 h 2736"/>
              <a:gd name="T6" fmla="*/ 263670 w 2736"/>
              <a:gd name="T7" fmla="*/ 263874 h 2736"/>
              <a:gd name="T8" fmla="*/ 263670 w 2736"/>
              <a:gd name="T9" fmla="*/ 1536523 h 2736"/>
              <a:gd name="T10" fmla="*/ 899503 w 2736"/>
              <a:gd name="T11" fmla="*/ 153323 h 2736"/>
              <a:gd name="T12" fmla="*/ 1645800 w 2736"/>
              <a:gd name="T13" fmla="*/ 893618 h 2736"/>
              <a:gd name="T14" fmla="*/ 899503 w 2736"/>
              <a:gd name="T15" fmla="*/ 1647074 h 2736"/>
              <a:gd name="T16" fmla="*/ 153205 w 2736"/>
              <a:gd name="T17" fmla="*/ 900199 h 2736"/>
              <a:gd name="T18" fmla="*/ 325478 w 2736"/>
              <a:gd name="T19" fmla="*/ 1072605 h 2736"/>
              <a:gd name="T20" fmla="*/ 513532 w 2736"/>
              <a:gd name="T21" fmla="*/ 1323976 h 2736"/>
              <a:gd name="T22" fmla="*/ 378080 w 2736"/>
              <a:gd name="T23" fmla="*/ 1061418 h 2736"/>
              <a:gd name="T24" fmla="*/ 355067 w 2736"/>
              <a:gd name="T25" fmla="*/ 865322 h 2736"/>
              <a:gd name="T26" fmla="*/ 899503 w 2736"/>
              <a:gd name="T27" fmla="*/ 354025 h 2736"/>
              <a:gd name="T28" fmla="*/ 1304542 w 2736"/>
              <a:gd name="T29" fmla="*/ 534328 h 2736"/>
              <a:gd name="T30" fmla="*/ 1367665 w 2736"/>
              <a:gd name="T31" fmla="*/ 642905 h 2736"/>
              <a:gd name="T32" fmla="*/ 1441966 w 2736"/>
              <a:gd name="T33" fmla="*/ 838343 h 2736"/>
              <a:gd name="T34" fmla="*/ 1427500 w 2736"/>
              <a:gd name="T35" fmla="*/ 1037071 h 2736"/>
              <a:gd name="T36" fmla="*/ 1241419 w 2736"/>
              <a:gd name="T37" fmla="*/ 1135777 h 2736"/>
              <a:gd name="T38" fmla="*/ 1192761 w 2736"/>
              <a:gd name="T39" fmla="*/ 606713 h 2736"/>
              <a:gd name="T40" fmla="*/ 1068488 w 2736"/>
              <a:gd name="T41" fmla="*/ 517219 h 2736"/>
              <a:gd name="T42" fmla="*/ 862681 w 2736"/>
              <a:gd name="T43" fmla="*/ 486949 h 2736"/>
              <a:gd name="T44" fmla="*/ 484600 w 2736"/>
              <a:gd name="T45" fmla="*/ 900199 h 2736"/>
              <a:gd name="T46" fmla="*/ 643723 w 2736"/>
              <a:gd name="T47" fmla="*/ 1193684 h 2736"/>
              <a:gd name="T48" fmla="*/ 537860 w 2736"/>
              <a:gd name="T49" fmla="*/ 900199 h 2736"/>
              <a:gd name="T50" fmla="*/ 860708 w 2736"/>
              <a:gd name="T51" fmla="*/ 540251 h 2736"/>
              <a:gd name="T52" fmla="*/ 1052707 w 2736"/>
              <a:gd name="T53" fmla="*/ 572495 h 2736"/>
              <a:gd name="T54" fmla="*/ 1261145 w 2736"/>
              <a:gd name="T55" fmla="*/ 900199 h 2736"/>
              <a:gd name="T56" fmla="*/ 1009310 w 2736"/>
              <a:gd name="T57" fmla="*/ 903489 h 2736"/>
              <a:gd name="T58" fmla="*/ 904105 w 2736"/>
              <a:gd name="T59" fmla="*/ 797544 h 2736"/>
              <a:gd name="T60" fmla="*/ 896872 w 2736"/>
              <a:gd name="T61" fmla="*/ 1007459 h 2736"/>
              <a:gd name="T62" fmla="*/ 1388706 w 2736"/>
              <a:gd name="T63" fmla="*/ 1391754 h 2736"/>
              <a:gd name="T64" fmla="*/ 1372925 w 2736"/>
              <a:gd name="T65" fmla="*/ 1267385 h 2736"/>
              <a:gd name="T66" fmla="*/ 1573472 w 2736"/>
              <a:gd name="T67" fmla="*/ 940339 h 2736"/>
              <a:gd name="T68" fmla="*/ 1426185 w 2736"/>
              <a:gd name="T69" fmla="*/ 613951 h 2736"/>
              <a:gd name="T70" fmla="*/ 1367665 w 2736"/>
              <a:gd name="T71" fmla="*/ 497478 h 2736"/>
              <a:gd name="T72" fmla="*/ 1322953 w 2736"/>
              <a:gd name="T73" fmla="*/ 476421 h 2736"/>
              <a:gd name="T74" fmla="*/ 476052 w 2736"/>
              <a:gd name="T75" fmla="*/ 476421 h 2736"/>
              <a:gd name="T76" fmla="*/ 225533 w 2736"/>
              <a:gd name="T77" fmla="*/ 967977 h 27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36" h="2736">
                <a:moveTo>
                  <a:pt x="401" y="2335"/>
                </a:moveTo>
                <a:cubicBezTo>
                  <a:pt x="668" y="2602"/>
                  <a:pt x="1018" y="2736"/>
                  <a:pt x="1368" y="2736"/>
                </a:cubicBezTo>
                <a:cubicBezTo>
                  <a:pt x="1718" y="2736"/>
                  <a:pt x="2068" y="2602"/>
                  <a:pt x="2335" y="2335"/>
                </a:cubicBezTo>
                <a:cubicBezTo>
                  <a:pt x="2605" y="2065"/>
                  <a:pt x="2736" y="1710"/>
                  <a:pt x="2736" y="1358"/>
                </a:cubicBezTo>
                <a:cubicBezTo>
                  <a:pt x="2736" y="1011"/>
                  <a:pt x="2599" y="665"/>
                  <a:pt x="2335" y="401"/>
                </a:cubicBezTo>
                <a:cubicBezTo>
                  <a:pt x="2068" y="134"/>
                  <a:pt x="1718" y="0"/>
                  <a:pt x="1368" y="1"/>
                </a:cubicBezTo>
                <a:cubicBezTo>
                  <a:pt x="1368" y="1"/>
                  <a:pt x="1368" y="1"/>
                  <a:pt x="1368" y="1"/>
                </a:cubicBezTo>
                <a:cubicBezTo>
                  <a:pt x="1018" y="1"/>
                  <a:pt x="668" y="134"/>
                  <a:pt x="401" y="401"/>
                </a:cubicBezTo>
                <a:cubicBezTo>
                  <a:pt x="134" y="668"/>
                  <a:pt x="0" y="1019"/>
                  <a:pt x="1" y="1368"/>
                </a:cubicBezTo>
                <a:cubicBezTo>
                  <a:pt x="0" y="1718"/>
                  <a:pt x="134" y="2069"/>
                  <a:pt x="401" y="2335"/>
                </a:cubicBezTo>
                <a:close/>
                <a:moveTo>
                  <a:pt x="566" y="566"/>
                </a:moveTo>
                <a:cubicBezTo>
                  <a:pt x="788" y="344"/>
                  <a:pt x="1077" y="233"/>
                  <a:pt x="1368" y="233"/>
                </a:cubicBezTo>
                <a:cubicBezTo>
                  <a:pt x="1659" y="233"/>
                  <a:pt x="1949" y="344"/>
                  <a:pt x="2171" y="566"/>
                </a:cubicBezTo>
                <a:cubicBezTo>
                  <a:pt x="2391" y="786"/>
                  <a:pt x="2503" y="1072"/>
                  <a:pt x="2503" y="1358"/>
                </a:cubicBezTo>
                <a:cubicBezTo>
                  <a:pt x="2503" y="1653"/>
                  <a:pt x="2394" y="1947"/>
                  <a:pt x="2171" y="2171"/>
                </a:cubicBezTo>
                <a:cubicBezTo>
                  <a:pt x="1949" y="2393"/>
                  <a:pt x="1659" y="2503"/>
                  <a:pt x="1368" y="2503"/>
                </a:cubicBezTo>
                <a:cubicBezTo>
                  <a:pt x="1077" y="2503"/>
                  <a:pt x="788" y="2393"/>
                  <a:pt x="566" y="2171"/>
                </a:cubicBezTo>
                <a:cubicBezTo>
                  <a:pt x="344" y="1949"/>
                  <a:pt x="233" y="1659"/>
                  <a:pt x="233" y="1368"/>
                </a:cubicBezTo>
                <a:cubicBezTo>
                  <a:pt x="233" y="1077"/>
                  <a:pt x="344" y="788"/>
                  <a:pt x="566" y="566"/>
                </a:cubicBezTo>
                <a:close/>
                <a:moveTo>
                  <a:pt x="495" y="1630"/>
                </a:moveTo>
                <a:cubicBezTo>
                  <a:pt x="537" y="1770"/>
                  <a:pt x="614" y="1902"/>
                  <a:pt x="724" y="2012"/>
                </a:cubicBezTo>
                <a:cubicBezTo>
                  <a:pt x="740" y="2028"/>
                  <a:pt x="765" y="2028"/>
                  <a:pt x="781" y="2012"/>
                </a:cubicBezTo>
                <a:cubicBezTo>
                  <a:pt x="797" y="1997"/>
                  <a:pt x="797" y="1971"/>
                  <a:pt x="781" y="1955"/>
                </a:cubicBezTo>
                <a:cubicBezTo>
                  <a:pt x="682" y="1856"/>
                  <a:pt x="614" y="1738"/>
                  <a:pt x="575" y="1613"/>
                </a:cubicBezTo>
                <a:cubicBezTo>
                  <a:pt x="627" y="1587"/>
                  <a:pt x="662" y="1533"/>
                  <a:pt x="662" y="1471"/>
                </a:cubicBezTo>
                <a:cubicBezTo>
                  <a:pt x="662" y="1395"/>
                  <a:pt x="610" y="1332"/>
                  <a:pt x="540" y="1315"/>
                </a:cubicBezTo>
                <a:cubicBezTo>
                  <a:pt x="552" y="1121"/>
                  <a:pt x="632" y="930"/>
                  <a:pt x="781" y="781"/>
                </a:cubicBezTo>
                <a:cubicBezTo>
                  <a:pt x="943" y="619"/>
                  <a:pt x="1156" y="538"/>
                  <a:pt x="1368" y="538"/>
                </a:cubicBezTo>
                <a:cubicBezTo>
                  <a:pt x="1581" y="538"/>
                  <a:pt x="1793" y="619"/>
                  <a:pt x="1955" y="781"/>
                </a:cubicBezTo>
                <a:cubicBezTo>
                  <a:pt x="1965" y="791"/>
                  <a:pt x="1975" y="801"/>
                  <a:pt x="1984" y="812"/>
                </a:cubicBezTo>
                <a:cubicBezTo>
                  <a:pt x="1975" y="828"/>
                  <a:pt x="1969" y="847"/>
                  <a:pt x="1969" y="867"/>
                </a:cubicBezTo>
                <a:cubicBezTo>
                  <a:pt x="1969" y="928"/>
                  <a:pt x="2019" y="977"/>
                  <a:pt x="2080" y="977"/>
                </a:cubicBezTo>
                <a:cubicBezTo>
                  <a:pt x="2087" y="977"/>
                  <a:pt x="2093" y="977"/>
                  <a:pt x="2100" y="975"/>
                </a:cubicBezTo>
                <a:cubicBezTo>
                  <a:pt x="2150" y="1069"/>
                  <a:pt x="2181" y="1171"/>
                  <a:pt x="2193" y="1274"/>
                </a:cubicBezTo>
                <a:cubicBezTo>
                  <a:pt x="2124" y="1292"/>
                  <a:pt x="2073" y="1354"/>
                  <a:pt x="2073" y="1429"/>
                </a:cubicBezTo>
                <a:cubicBezTo>
                  <a:pt x="2073" y="1495"/>
                  <a:pt x="2114" y="1552"/>
                  <a:pt x="2171" y="1576"/>
                </a:cubicBezTo>
                <a:cubicBezTo>
                  <a:pt x="2145" y="1680"/>
                  <a:pt x="2098" y="1780"/>
                  <a:pt x="2030" y="1869"/>
                </a:cubicBezTo>
                <a:cubicBezTo>
                  <a:pt x="1888" y="1726"/>
                  <a:pt x="1888" y="1726"/>
                  <a:pt x="1888" y="1726"/>
                </a:cubicBezTo>
                <a:cubicBezTo>
                  <a:pt x="1962" y="1619"/>
                  <a:pt x="1999" y="1493"/>
                  <a:pt x="1999" y="1368"/>
                </a:cubicBezTo>
                <a:cubicBezTo>
                  <a:pt x="1999" y="1207"/>
                  <a:pt x="1937" y="1045"/>
                  <a:pt x="1814" y="922"/>
                </a:cubicBezTo>
                <a:cubicBezTo>
                  <a:pt x="1758" y="866"/>
                  <a:pt x="1693" y="822"/>
                  <a:pt x="1625" y="792"/>
                </a:cubicBezTo>
                <a:cubicBezTo>
                  <a:pt x="1625" y="790"/>
                  <a:pt x="1625" y="788"/>
                  <a:pt x="1625" y="786"/>
                </a:cubicBezTo>
                <a:cubicBezTo>
                  <a:pt x="1625" y="698"/>
                  <a:pt x="1553" y="626"/>
                  <a:pt x="1465" y="626"/>
                </a:cubicBezTo>
                <a:cubicBezTo>
                  <a:pt x="1393" y="626"/>
                  <a:pt x="1332" y="674"/>
                  <a:pt x="1312" y="740"/>
                </a:cubicBezTo>
                <a:cubicBezTo>
                  <a:pt x="1170" y="753"/>
                  <a:pt x="1031" y="813"/>
                  <a:pt x="922" y="922"/>
                </a:cubicBezTo>
                <a:cubicBezTo>
                  <a:pt x="799" y="1045"/>
                  <a:pt x="737" y="1207"/>
                  <a:pt x="737" y="1368"/>
                </a:cubicBezTo>
                <a:cubicBezTo>
                  <a:pt x="737" y="1529"/>
                  <a:pt x="799" y="1691"/>
                  <a:pt x="922" y="1814"/>
                </a:cubicBezTo>
                <a:cubicBezTo>
                  <a:pt x="938" y="1830"/>
                  <a:pt x="964" y="1830"/>
                  <a:pt x="979" y="1814"/>
                </a:cubicBezTo>
                <a:cubicBezTo>
                  <a:pt x="995" y="1799"/>
                  <a:pt x="995" y="1773"/>
                  <a:pt x="979" y="1757"/>
                </a:cubicBezTo>
                <a:cubicBezTo>
                  <a:pt x="872" y="1650"/>
                  <a:pt x="818" y="1509"/>
                  <a:pt x="818" y="1368"/>
                </a:cubicBezTo>
                <a:cubicBezTo>
                  <a:pt x="818" y="1227"/>
                  <a:pt x="872" y="1087"/>
                  <a:pt x="979" y="979"/>
                </a:cubicBezTo>
                <a:cubicBezTo>
                  <a:pt x="1072" y="887"/>
                  <a:pt x="1189" y="834"/>
                  <a:pt x="1309" y="821"/>
                </a:cubicBezTo>
                <a:cubicBezTo>
                  <a:pt x="1326" y="893"/>
                  <a:pt x="1389" y="946"/>
                  <a:pt x="1465" y="946"/>
                </a:cubicBezTo>
                <a:cubicBezTo>
                  <a:pt x="1523" y="946"/>
                  <a:pt x="1573" y="916"/>
                  <a:pt x="1601" y="870"/>
                </a:cubicBezTo>
                <a:cubicBezTo>
                  <a:pt x="1657" y="896"/>
                  <a:pt x="1710" y="933"/>
                  <a:pt x="1757" y="979"/>
                </a:cubicBezTo>
                <a:cubicBezTo>
                  <a:pt x="1864" y="1087"/>
                  <a:pt x="1918" y="1227"/>
                  <a:pt x="1918" y="1368"/>
                </a:cubicBezTo>
                <a:cubicBezTo>
                  <a:pt x="1918" y="1472"/>
                  <a:pt x="1888" y="1577"/>
                  <a:pt x="1829" y="1668"/>
                </a:cubicBezTo>
                <a:cubicBezTo>
                  <a:pt x="1535" y="1373"/>
                  <a:pt x="1535" y="1373"/>
                  <a:pt x="1535" y="1373"/>
                </a:cubicBezTo>
                <a:cubicBezTo>
                  <a:pt x="1535" y="1373"/>
                  <a:pt x="1535" y="1373"/>
                  <a:pt x="1535" y="1372"/>
                </a:cubicBezTo>
                <a:cubicBezTo>
                  <a:pt x="1535" y="1284"/>
                  <a:pt x="1464" y="1212"/>
                  <a:pt x="1375" y="1212"/>
                </a:cubicBezTo>
                <a:cubicBezTo>
                  <a:pt x="1287" y="1212"/>
                  <a:pt x="1216" y="1284"/>
                  <a:pt x="1216" y="1372"/>
                </a:cubicBezTo>
                <a:cubicBezTo>
                  <a:pt x="1216" y="1456"/>
                  <a:pt x="1281" y="1525"/>
                  <a:pt x="1364" y="1531"/>
                </a:cubicBezTo>
                <a:cubicBezTo>
                  <a:pt x="1947" y="2115"/>
                  <a:pt x="1947" y="2115"/>
                  <a:pt x="1947" y="2115"/>
                </a:cubicBezTo>
                <a:cubicBezTo>
                  <a:pt x="1993" y="2160"/>
                  <a:pt x="2067" y="2160"/>
                  <a:pt x="2112" y="2115"/>
                </a:cubicBezTo>
                <a:cubicBezTo>
                  <a:pt x="2157" y="2069"/>
                  <a:pt x="2157" y="1996"/>
                  <a:pt x="2112" y="1950"/>
                </a:cubicBezTo>
                <a:cubicBezTo>
                  <a:pt x="2088" y="1926"/>
                  <a:pt x="2088" y="1926"/>
                  <a:pt x="2088" y="1926"/>
                </a:cubicBezTo>
                <a:cubicBezTo>
                  <a:pt x="2168" y="1824"/>
                  <a:pt x="2223" y="1708"/>
                  <a:pt x="2252" y="1587"/>
                </a:cubicBezTo>
                <a:cubicBezTo>
                  <a:pt x="2331" y="1578"/>
                  <a:pt x="2393" y="1510"/>
                  <a:pt x="2393" y="1429"/>
                </a:cubicBezTo>
                <a:cubicBezTo>
                  <a:pt x="2393" y="1355"/>
                  <a:pt x="2342" y="1293"/>
                  <a:pt x="2274" y="1274"/>
                </a:cubicBezTo>
                <a:cubicBezTo>
                  <a:pt x="2262" y="1156"/>
                  <a:pt x="2227" y="1040"/>
                  <a:pt x="2169" y="933"/>
                </a:cubicBezTo>
                <a:cubicBezTo>
                  <a:pt x="2182" y="914"/>
                  <a:pt x="2190" y="891"/>
                  <a:pt x="2190" y="867"/>
                </a:cubicBezTo>
                <a:cubicBezTo>
                  <a:pt x="2190" y="805"/>
                  <a:pt x="2141" y="756"/>
                  <a:pt x="2080" y="756"/>
                </a:cubicBezTo>
                <a:cubicBezTo>
                  <a:pt x="2069" y="756"/>
                  <a:pt x="2058" y="758"/>
                  <a:pt x="2047" y="761"/>
                </a:cubicBezTo>
                <a:cubicBezTo>
                  <a:pt x="2036" y="748"/>
                  <a:pt x="2024" y="736"/>
                  <a:pt x="2012" y="724"/>
                </a:cubicBezTo>
                <a:cubicBezTo>
                  <a:pt x="1835" y="546"/>
                  <a:pt x="1601" y="457"/>
                  <a:pt x="1368" y="457"/>
                </a:cubicBezTo>
                <a:cubicBezTo>
                  <a:pt x="1135" y="457"/>
                  <a:pt x="902" y="546"/>
                  <a:pt x="724" y="724"/>
                </a:cubicBezTo>
                <a:cubicBezTo>
                  <a:pt x="559" y="889"/>
                  <a:pt x="471" y="1101"/>
                  <a:pt x="459" y="1317"/>
                </a:cubicBezTo>
                <a:cubicBezTo>
                  <a:pt x="392" y="1336"/>
                  <a:pt x="343" y="1398"/>
                  <a:pt x="343" y="1471"/>
                </a:cubicBezTo>
                <a:cubicBezTo>
                  <a:pt x="343" y="1557"/>
                  <a:pt x="410" y="1626"/>
                  <a:pt x="495" y="1630"/>
                </a:cubicBezTo>
                <a:close/>
              </a:path>
            </a:pathLst>
          </a:custGeom>
          <a:solidFill>
            <a:srgbClr val="EF1D1D"/>
          </a:solidFill>
          <a:ln>
            <a:noFill/>
          </a:ln>
          <a:effectLst>
            <a:innerShdw blurRad="114300" dist="139700" dir="13500000">
              <a:prstClr val="black">
                <a:alpha val="49000"/>
              </a:prstClr>
            </a:innerShdw>
          </a:effec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9" name="文本框 8"/>
          <p:cNvSpPr txBox="1"/>
          <p:nvPr/>
        </p:nvSpPr>
        <p:spPr>
          <a:xfrm>
            <a:off x="1840704" y="3715435"/>
            <a:ext cx="3448050" cy="646331"/>
          </a:xfrm>
          <a:prstGeom prst="rect">
            <a:avLst/>
          </a:prstGeom>
          <a:noFill/>
        </p:spPr>
        <p:txBody>
          <a:bodyPr wrap="square" rtlCol="0">
            <a:spAutoFit/>
          </a:bodyPr>
          <a:lstStyle/>
          <a:p>
            <a:r>
              <a:rPr lang="zh-CN" altLang="en-US" sz="36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600" dirty="0">
              <a:solidFill>
                <a:srgbClr val="EF1D1D"/>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1833561" y="4378102"/>
            <a:ext cx="8853489" cy="1477328"/>
          </a:xfrm>
          <a:prstGeom prst="rect">
            <a:avLst/>
          </a:prstGeom>
          <a:noFill/>
        </p:spPr>
        <p:txBody>
          <a:bodyPr wrap="square" rtlCol="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这里是文字这里是文字这里是文字这里是文字这里是文字这里是文字这里是文字这里是文字这里是文字这里是文字这里是文字这里是文字这里是文字这里是文字</a:t>
            </a:r>
            <a:endParaRPr lang="zh-CN" altLang="en-US" sz="2000" dirty="0">
              <a:latin typeface="微软雅黑" panose="020B0503020204020204" pitchFamily="34" charset="-122"/>
              <a:ea typeface="微软雅黑" panose="020B0503020204020204" pitchFamily="34" charset="-122"/>
            </a:endParaRPr>
          </a:p>
        </p:txBody>
      </p:sp>
      <p:sp>
        <p:nvSpPr>
          <p:cNvPr id="11" name="等腰三角形 10"/>
          <p:cNvSpPr/>
          <p:nvPr/>
        </p:nvSpPr>
        <p:spPr>
          <a:xfrm rot="10800000">
            <a:off x="5724525" y="3190876"/>
            <a:ext cx="742950" cy="4776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373216" y="3810000"/>
            <a:ext cx="2946779" cy="2432532"/>
            <a:chOff x="1507324" y="1514902"/>
            <a:chExt cx="2946779" cy="2432532"/>
          </a:xfrm>
        </p:grpSpPr>
        <p:graphicFrame>
          <p:nvGraphicFramePr>
            <p:cNvPr id="3" name="图表 2"/>
            <p:cNvGraphicFramePr/>
            <p:nvPr/>
          </p:nvGraphicFramePr>
          <p:xfrm>
            <a:off x="1507324" y="1514902"/>
            <a:ext cx="2946779" cy="2432532"/>
          </p:xfrm>
          <a:graphic>
            <a:graphicData uri="http://schemas.openxmlformats.org/drawingml/2006/chart">
              <c:chart xmlns:c="http://schemas.openxmlformats.org/drawingml/2006/chart" xmlns:r="http://schemas.openxmlformats.org/officeDocument/2006/relationships" r:id="rId1"/>
            </a:graphicData>
          </a:graphic>
        </p:graphicFrame>
        <p:sp>
          <p:nvSpPr>
            <p:cNvPr id="5" name="文本框 4"/>
            <p:cNvSpPr txBox="1"/>
            <p:nvPr/>
          </p:nvSpPr>
          <p:spPr>
            <a:xfrm>
              <a:off x="2155024" y="2377225"/>
              <a:ext cx="1651379" cy="707886"/>
            </a:xfrm>
            <a:prstGeom prst="rect">
              <a:avLst/>
            </a:prstGeom>
            <a:noFill/>
          </p:spPr>
          <p:txBody>
            <a:bodyPr wrap="square" rtlCol="0">
              <a:spAutoFit/>
            </a:bodyPr>
            <a:lstStyle/>
            <a:p>
              <a:pPr algn="ctr"/>
              <a:r>
                <a:rPr lang="en-US" altLang="zh-CN" sz="4000" dirty="0" smtClean="0">
                  <a:solidFill>
                    <a:srgbClr val="FF4B4B"/>
                  </a:solidFill>
                  <a:latin typeface="MHeiSung HKS UltraBold" panose="00000900000000000000" pitchFamily="2" charset="-120"/>
                  <a:ea typeface="MHeiSung HKS UltraBold" panose="00000900000000000000" pitchFamily="2" charset="-120"/>
                </a:rPr>
                <a:t>72%</a:t>
              </a:r>
              <a:endParaRPr lang="zh-CN" altLang="en-US" sz="4000" dirty="0">
                <a:solidFill>
                  <a:srgbClr val="FF4B4B"/>
                </a:solidFill>
                <a:latin typeface="MHeiSung HKS UltraBold" panose="00000900000000000000" pitchFamily="2" charset="-120"/>
                <a:ea typeface="MHeiSung HKS UltraBold" panose="00000900000000000000" pitchFamily="2" charset="-120"/>
              </a:endParaRPr>
            </a:p>
          </p:txBody>
        </p:sp>
      </p:grpSp>
      <p:grpSp>
        <p:nvGrpSpPr>
          <p:cNvPr id="14" name="组合 13"/>
          <p:cNvGrpSpPr/>
          <p:nvPr/>
        </p:nvGrpSpPr>
        <p:grpSpPr>
          <a:xfrm>
            <a:off x="5948266" y="3827397"/>
            <a:ext cx="2950692" cy="2435762"/>
            <a:chOff x="8098392" y="1514902"/>
            <a:chExt cx="2950692" cy="2435762"/>
          </a:xfrm>
        </p:grpSpPr>
        <p:graphicFrame>
          <p:nvGraphicFramePr>
            <p:cNvPr id="4" name="图表 3"/>
            <p:cNvGraphicFramePr/>
            <p:nvPr/>
          </p:nvGraphicFramePr>
          <p:xfrm>
            <a:off x="8098392" y="1514902"/>
            <a:ext cx="2950692" cy="2435762"/>
          </p:xfrm>
          <a:graphic>
            <a:graphicData uri="http://schemas.openxmlformats.org/drawingml/2006/chart">
              <c:chart xmlns:c="http://schemas.openxmlformats.org/drawingml/2006/chart" xmlns:r="http://schemas.openxmlformats.org/officeDocument/2006/relationships" r:id="rId2"/>
            </a:graphicData>
          </a:graphic>
        </p:graphicFrame>
        <p:sp>
          <p:nvSpPr>
            <p:cNvPr id="7" name="文本框 6"/>
            <p:cNvSpPr txBox="1"/>
            <p:nvPr/>
          </p:nvSpPr>
          <p:spPr>
            <a:xfrm>
              <a:off x="8748049" y="2378840"/>
              <a:ext cx="1651379" cy="707886"/>
            </a:xfrm>
            <a:prstGeom prst="rect">
              <a:avLst/>
            </a:prstGeom>
            <a:noFill/>
          </p:spPr>
          <p:txBody>
            <a:bodyPr wrap="square" rtlCol="0">
              <a:spAutoFit/>
            </a:bodyPr>
            <a:lstStyle/>
            <a:p>
              <a:pPr algn="ctr"/>
              <a:r>
                <a:rPr lang="en-US" altLang="zh-CN" sz="4000" dirty="0" smtClean="0">
                  <a:solidFill>
                    <a:srgbClr val="FF4B4B"/>
                  </a:solidFill>
                  <a:latin typeface="MHeiSung HKS UltraBold" panose="00000900000000000000" pitchFamily="2" charset="-120"/>
                  <a:ea typeface="MHeiSung HKS UltraBold" panose="00000900000000000000" pitchFamily="2" charset="-120"/>
                </a:rPr>
                <a:t>80%</a:t>
              </a:r>
              <a:endParaRPr lang="zh-CN" altLang="en-US" sz="4000" dirty="0">
                <a:solidFill>
                  <a:srgbClr val="FF4B4B"/>
                </a:solidFill>
                <a:latin typeface="MHeiSung HKS UltraBold" panose="00000900000000000000" pitchFamily="2" charset="-120"/>
                <a:ea typeface="MHeiSung HKS UltraBold" panose="00000900000000000000" pitchFamily="2" charset="-120"/>
              </a:endParaRPr>
            </a:p>
          </p:txBody>
        </p:sp>
      </p:grpSp>
      <p:sp>
        <p:nvSpPr>
          <p:cNvPr id="20" name="文本框 19"/>
          <p:cNvSpPr txBox="1"/>
          <p:nvPr/>
        </p:nvSpPr>
        <p:spPr>
          <a:xfrm>
            <a:off x="1537025" y="2640173"/>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21" name="矩形 20"/>
          <p:cNvSpPr/>
          <p:nvPr/>
        </p:nvSpPr>
        <p:spPr>
          <a:xfrm>
            <a:off x="1510035" y="2339956"/>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2629954" y="3935268"/>
            <a:ext cx="1478697" cy="538571"/>
            <a:chOff x="2408261" y="3446397"/>
            <a:chExt cx="1478697" cy="538571"/>
          </a:xfrm>
        </p:grpSpPr>
        <p:cxnSp>
          <p:nvCxnSpPr>
            <p:cNvPr id="19" name="直接连接符 18"/>
            <p:cNvCxnSpPr/>
            <p:nvPr/>
          </p:nvCxnSpPr>
          <p:spPr>
            <a:xfrm>
              <a:off x="2408261" y="3446397"/>
              <a:ext cx="873457" cy="0"/>
            </a:xfrm>
            <a:prstGeom prst="line">
              <a:avLst/>
            </a:prstGeom>
            <a:ln>
              <a:solidFill>
                <a:srgbClr val="FF4B4B"/>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3281718" y="3446397"/>
              <a:ext cx="605240" cy="538571"/>
              <a:chOff x="3281718" y="3446397"/>
              <a:chExt cx="605240" cy="538571"/>
            </a:xfrm>
          </p:grpSpPr>
          <p:cxnSp>
            <p:nvCxnSpPr>
              <p:cNvPr id="16" name="直接连接符 15"/>
              <p:cNvCxnSpPr/>
              <p:nvPr/>
            </p:nvCxnSpPr>
            <p:spPr>
              <a:xfrm>
                <a:off x="3281718" y="3446397"/>
                <a:ext cx="524686" cy="464024"/>
              </a:xfrm>
              <a:prstGeom prst="line">
                <a:avLst/>
              </a:prstGeom>
              <a:ln>
                <a:solidFill>
                  <a:srgbClr val="FF4B4B"/>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3806404" y="3904414"/>
                <a:ext cx="80554" cy="80554"/>
              </a:xfrm>
              <a:prstGeom prst="ellipse">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5" name="组合 24"/>
          <p:cNvGrpSpPr/>
          <p:nvPr/>
        </p:nvGrpSpPr>
        <p:grpSpPr>
          <a:xfrm flipH="1">
            <a:off x="7959995" y="3746537"/>
            <a:ext cx="1478697" cy="538571"/>
            <a:chOff x="2408261" y="3446397"/>
            <a:chExt cx="1478697" cy="538571"/>
          </a:xfrm>
          <a:solidFill>
            <a:schemeClr val="tx1">
              <a:lumMod val="85000"/>
              <a:lumOff val="15000"/>
            </a:schemeClr>
          </a:solidFill>
        </p:grpSpPr>
        <p:cxnSp>
          <p:nvCxnSpPr>
            <p:cNvPr id="26" name="直接连接符 25"/>
            <p:cNvCxnSpPr/>
            <p:nvPr/>
          </p:nvCxnSpPr>
          <p:spPr>
            <a:xfrm>
              <a:off x="2408261" y="3446397"/>
              <a:ext cx="873457" cy="0"/>
            </a:xfrm>
            <a:prstGeom prst="line">
              <a:avLst/>
            </a:prstGeom>
            <a:grpFill/>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3281718" y="3446397"/>
              <a:ext cx="605240" cy="538571"/>
              <a:chOff x="3281718" y="3446397"/>
              <a:chExt cx="605240" cy="538571"/>
            </a:xfrm>
            <a:grpFill/>
          </p:grpSpPr>
          <p:cxnSp>
            <p:nvCxnSpPr>
              <p:cNvPr id="28" name="直接连接符 27"/>
              <p:cNvCxnSpPr/>
              <p:nvPr/>
            </p:nvCxnSpPr>
            <p:spPr>
              <a:xfrm>
                <a:off x="3281718" y="3446397"/>
                <a:ext cx="524686" cy="464024"/>
              </a:xfrm>
              <a:prstGeom prst="line">
                <a:avLst/>
              </a:prstGeom>
              <a:grpFill/>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9" name="椭圆 28"/>
              <p:cNvSpPr/>
              <p:nvPr/>
            </p:nvSpPr>
            <p:spPr>
              <a:xfrm>
                <a:off x="3806404" y="3904414"/>
                <a:ext cx="80554" cy="80554"/>
              </a:xfrm>
              <a:prstGeom prst="ellipse">
                <a:avLst/>
              </a:prstGeom>
              <a:grp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0" name="文本框 29"/>
          <p:cNvSpPr txBox="1"/>
          <p:nvPr/>
        </p:nvSpPr>
        <p:spPr>
          <a:xfrm>
            <a:off x="9075043" y="4059409"/>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31" name="矩形 30"/>
          <p:cNvSpPr/>
          <p:nvPr/>
        </p:nvSpPr>
        <p:spPr>
          <a:xfrm>
            <a:off x="9048053" y="3759192"/>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32" name="等腰三角形 31"/>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等腰三角形 32"/>
          <p:cNvSpPr/>
          <p:nvPr/>
        </p:nvSpPr>
        <p:spPr>
          <a:xfrm rot="10800000">
            <a:off x="11711916" y="274489"/>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3642808">
            <a:off x="11212784" y="83122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3642808">
            <a:off x="11688183" y="543868"/>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0800000">
            <a:off x="11045215" y="-87625"/>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等腰三角形 36"/>
          <p:cNvSpPr/>
          <p:nvPr/>
        </p:nvSpPr>
        <p:spPr>
          <a:xfrm rot="3642808">
            <a:off x="11509263" y="1050633"/>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38"/>
          <p:cNvSpPr/>
          <p:nvPr/>
        </p:nvSpPr>
        <p:spPr>
          <a:xfrm>
            <a:off x="490353" y="-362316"/>
            <a:ext cx="1071837" cy="887063"/>
          </a:xfrm>
          <a:prstGeom prst="round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圆角矩形 39"/>
          <p:cNvSpPr/>
          <p:nvPr/>
        </p:nvSpPr>
        <p:spPr>
          <a:xfrm>
            <a:off x="129818" y="294724"/>
            <a:ext cx="1089382" cy="1017986"/>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1515679" y="659598"/>
            <a:ext cx="2492991" cy="646331"/>
          </a:xfrm>
          <a:prstGeom prst="rect">
            <a:avLst/>
          </a:prstGeom>
        </p:spPr>
        <p:txBody>
          <a:bodyPr wrap="none">
            <a:spAutoFit/>
          </a:bodyPr>
          <a:lstStyle/>
          <a:p>
            <a:pPr algn="ctr"/>
            <a:r>
              <a:rPr lang="zh-CN" altLang="en-US" sz="36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600" dirty="0">
              <a:solidFill>
                <a:srgbClr val="EF1D1D"/>
              </a:solidFill>
              <a:latin typeface="微软雅黑" panose="020B0503020204020204" pitchFamily="34" charset="-122"/>
              <a:ea typeface="微软雅黑" panose="020B0503020204020204" pitchFamily="34" charset="-122"/>
            </a:endParaRPr>
          </a:p>
        </p:txBody>
      </p:sp>
      <p:graphicFrame>
        <p:nvGraphicFramePr>
          <p:cNvPr id="42" name="图表 41"/>
          <p:cNvGraphicFramePr/>
          <p:nvPr/>
        </p:nvGraphicFramePr>
        <p:xfrm>
          <a:off x="4737245" y="1905191"/>
          <a:ext cx="2946779" cy="2432532"/>
        </p:xfrm>
        <a:graphic>
          <a:graphicData uri="http://schemas.openxmlformats.org/drawingml/2006/chart">
            <c:chart xmlns:c="http://schemas.openxmlformats.org/drawingml/2006/chart" xmlns:r="http://schemas.openxmlformats.org/officeDocument/2006/relationships" r:id="rId3"/>
          </a:graphicData>
        </a:graphic>
      </p:graphicFrame>
      <p:sp>
        <p:nvSpPr>
          <p:cNvPr id="43" name="文本框 42"/>
          <p:cNvSpPr txBox="1"/>
          <p:nvPr/>
        </p:nvSpPr>
        <p:spPr>
          <a:xfrm>
            <a:off x="5384944" y="2740066"/>
            <a:ext cx="1651379" cy="707886"/>
          </a:xfrm>
          <a:prstGeom prst="rect">
            <a:avLst/>
          </a:prstGeom>
          <a:noFill/>
        </p:spPr>
        <p:txBody>
          <a:bodyPr wrap="square" rtlCol="0">
            <a:spAutoFit/>
          </a:bodyPr>
          <a:lstStyle/>
          <a:p>
            <a:pPr algn="ctr"/>
            <a:r>
              <a:rPr lang="en-US" altLang="zh-CN" sz="4000" dirty="0" smtClean="0">
                <a:solidFill>
                  <a:srgbClr val="FF4B4B"/>
                </a:solidFill>
                <a:latin typeface="MHeiSung HKS UltraBold" panose="00000900000000000000" pitchFamily="2" charset="-120"/>
                <a:ea typeface="MHeiSung HKS UltraBold" panose="00000900000000000000" pitchFamily="2" charset="-120"/>
              </a:rPr>
              <a:t>60%</a:t>
            </a:r>
            <a:endParaRPr lang="zh-CN" altLang="en-US" sz="4000" dirty="0">
              <a:solidFill>
                <a:srgbClr val="FF4B4B"/>
              </a:solidFill>
              <a:latin typeface="MHeiSung HKS UltraBold" panose="00000900000000000000" pitchFamily="2" charset="-120"/>
              <a:ea typeface="MHeiSung HKS UltraBold" panose="00000900000000000000" pitchFamily="2" charset="-120"/>
            </a:endParaRPr>
          </a:p>
        </p:txBody>
      </p:sp>
      <p:grpSp>
        <p:nvGrpSpPr>
          <p:cNvPr id="45" name="组合 44"/>
          <p:cNvGrpSpPr/>
          <p:nvPr/>
        </p:nvGrpSpPr>
        <p:grpSpPr>
          <a:xfrm flipH="1">
            <a:off x="6994746" y="2328731"/>
            <a:ext cx="924420" cy="498203"/>
            <a:chOff x="2962538" y="3486765"/>
            <a:chExt cx="924420" cy="498203"/>
          </a:xfrm>
          <a:solidFill>
            <a:schemeClr val="tx1">
              <a:lumMod val="85000"/>
              <a:lumOff val="15000"/>
            </a:schemeClr>
          </a:solidFill>
        </p:grpSpPr>
        <p:cxnSp>
          <p:nvCxnSpPr>
            <p:cNvPr id="46" name="直接连接符 45"/>
            <p:cNvCxnSpPr/>
            <p:nvPr/>
          </p:nvCxnSpPr>
          <p:spPr>
            <a:xfrm>
              <a:off x="2962538" y="3486765"/>
              <a:ext cx="897952" cy="457926"/>
            </a:xfrm>
            <a:prstGeom prst="line">
              <a:avLst/>
            </a:prstGeom>
            <a:grp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a:off x="3806404" y="3904414"/>
              <a:ext cx="80554" cy="80554"/>
            </a:xfrm>
            <a:prstGeom prst="ellipse">
              <a:avLst/>
            </a:prstGeom>
            <a:gr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0" name="文本框 49"/>
          <p:cNvSpPr txBox="1"/>
          <p:nvPr/>
        </p:nvSpPr>
        <p:spPr>
          <a:xfrm>
            <a:off x="8133632" y="2104445"/>
            <a:ext cx="2880157" cy="1200329"/>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51" name="矩形 50"/>
          <p:cNvSpPr/>
          <p:nvPr/>
        </p:nvSpPr>
        <p:spPr>
          <a:xfrm>
            <a:off x="8106642" y="1804228"/>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54" name="等腰三角形 53"/>
          <p:cNvSpPr/>
          <p:nvPr/>
        </p:nvSpPr>
        <p:spPr>
          <a:xfrm rot="8521194">
            <a:off x="-81732" y="6229807"/>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3642808">
            <a:off x="476037" y="658846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p:cNvSpPr/>
          <p:nvPr/>
        </p:nvSpPr>
        <p:spPr>
          <a:xfrm rot="10800000">
            <a:off x="490353" y="5956973"/>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等腰三角形 56"/>
          <p:cNvSpPr/>
          <p:nvPr/>
        </p:nvSpPr>
        <p:spPr>
          <a:xfrm rot="8521194">
            <a:off x="-185439" y="6472695"/>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rot="3642808">
            <a:off x="420890" y="598812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10800000">
            <a:off x="628134" y="6744936"/>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1511754" y="2353756"/>
            <a:ext cx="1913617" cy="1841990"/>
            <a:chOff x="2019754" y="2790825"/>
            <a:chExt cx="2010742" cy="1935480"/>
          </a:xfrm>
        </p:grpSpPr>
        <p:sp>
          <p:nvSpPr>
            <p:cNvPr id="16" name="圆角矩形 15"/>
            <p:cNvSpPr/>
            <p:nvPr/>
          </p:nvSpPr>
          <p:spPr>
            <a:xfrm>
              <a:off x="2019754" y="2790825"/>
              <a:ext cx="1550760" cy="1550760"/>
            </a:xfrm>
            <a:prstGeom prst="roundRect">
              <a:avLst/>
            </a:prstGeom>
            <a:noFill/>
            <a:ln w="38100">
              <a:solidFill>
                <a:srgbClr val="EF1D1D"/>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a:off x="2279877" y="3050948"/>
              <a:ext cx="1030514" cy="1030514"/>
            </a:xfrm>
            <a:prstGeom prst="roundRect">
              <a:avLst/>
            </a:prstGeom>
            <a:solidFill>
              <a:srgbClr val="FF4B4B"/>
            </a:solidFill>
            <a:ln>
              <a:solidFill>
                <a:srgbClr val="FFFFFF"/>
              </a:solidFill>
            </a:ln>
            <a:effectLst>
              <a:outerShdw blurRad="114300" dist="76200" dir="2700000" algn="tl"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3229428" y="4000499"/>
              <a:ext cx="682172" cy="682172"/>
            </a:xfrm>
            <a:prstGeom prst="roundRect">
              <a:avLst/>
            </a:prstGeom>
            <a:solidFill>
              <a:srgbClr val="FF4B4B"/>
            </a:solidFill>
            <a:ln>
              <a:solidFill>
                <a:srgbClr val="FF4B4B"/>
              </a:solidFill>
            </a:ln>
            <a:effectLst>
              <a:innerShdw blurRad="101600" dist="889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KSO_Shape"/>
            <p:cNvSpPr/>
            <p:nvPr/>
          </p:nvSpPr>
          <p:spPr>
            <a:xfrm>
              <a:off x="2670515" y="3284049"/>
              <a:ext cx="249238" cy="564312"/>
            </a:xfrm>
            <a:custGeom>
              <a:avLst/>
              <a:gdLst>
                <a:gd name="connsiteX0" fmla="*/ 1193800 w 2387600"/>
                <a:gd name="connsiteY0" fmla="*/ 342900 h 5404814"/>
                <a:gd name="connsiteX1" fmla="*/ 930275 w 2387600"/>
                <a:gd name="connsiteY1" fmla="*/ 606425 h 5404814"/>
                <a:gd name="connsiteX2" fmla="*/ 1193800 w 2387600"/>
                <a:gd name="connsiteY2" fmla="*/ 869950 h 5404814"/>
                <a:gd name="connsiteX3" fmla="*/ 1457325 w 2387600"/>
                <a:gd name="connsiteY3" fmla="*/ 606425 h 5404814"/>
                <a:gd name="connsiteX4" fmla="*/ 1193800 w 2387600"/>
                <a:gd name="connsiteY4" fmla="*/ 342900 h 5404814"/>
                <a:gd name="connsiteX5" fmla="*/ 1193800 w 2387600"/>
                <a:gd name="connsiteY5" fmla="*/ 0 h 5404814"/>
                <a:gd name="connsiteX6" fmla="*/ 2387600 w 2387600"/>
                <a:gd name="connsiteY6" fmla="*/ 1193800 h 5404814"/>
                <a:gd name="connsiteX7" fmla="*/ 1658481 w 2387600"/>
                <a:gd name="connsiteY7" fmla="*/ 2293786 h 5404814"/>
                <a:gd name="connsiteX8" fmla="*/ 1580853 w 2387600"/>
                <a:gd name="connsiteY8" fmla="*/ 2317883 h 5404814"/>
                <a:gd name="connsiteX9" fmla="*/ 1580853 w 2387600"/>
                <a:gd name="connsiteY9" fmla="*/ 3478606 h 5404814"/>
                <a:gd name="connsiteX10" fmla="*/ 1320504 w 2387600"/>
                <a:gd name="connsiteY10" fmla="*/ 3735389 h 5404814"/>
                <a:gd name="connsiteX11" fmla="*/ 1580853 w 2387600"/>
                <a:gd name="connsiteY11" fmla="*/ 3992173 h 5404814"/>
                <a:gd name="connsiteX12" fmla="*/ 1580853 w 2387600"/>
                <a:gd name="connsiteY12" fmla="*/ 4001885 h 5404814"/>
                <a:gd name="connsiteX13" fmla="*/ 1320504 w 2387600"/>
                <a:gd name="connsiteY13" fmla="*/ 4258668 h 5404814"/>
                <a:gd name="connsiteX14" fmla="*/ 1580853 w 2387600"/>
                <a:gd name="connsiteY14" fmla="*/ 4515452 h 5404814"/>
                <a:gd name="connsiteX15" fmla="*/ 1580853 w 2387600"/>
                <a:gd name="connsiteY15" fmla="*/ 4525164 h 5404814"/>
                <a:gd name="connsiteX16" fmla="*/ 1320504 w 2387600"/>
                <a:gd name="connsiteY16" fmla="*/ 4781947 h 5404814"/>
                <a:gd name="connsiteX17" fmla="*/ 1577964 w 2387600"/>
                <a:gd name="connsiteY17" fmla="*/ 5035881 h 5404814"/>
                <a:gd name="connsiteX18" fmla="*/ 1191121 w 2387600"/>
                <a:gd name="connsiteY18" fmla="*/ 5404814 h 5404814"/>
                <a:gd name="connsiteX19" fmla="*/ 806747 w 2387600"/>
                <a:gd name="connsiteY19" fmla="*/ 5038235 h 5404814"/>
                <a:gd name="connsiteX20" fmla="*/ 806747 w 2387600"/>
                <a:gd name="connsiteY20" fmla="*/ 2317883 h 5404814"/>
                <a:gd name="connsiteX21" fmla="*/ 729119 w 2387600"/>
                <a:gd name="connsiteY21" fmla="*/ 2293786 h 5404814"/>
                <a:gd name="connsiteX22" fmla="*/ 0 w 2387600"/>
                <a:gd name="connsiteY22" fmla="*/ 1193800 h 5404814"/>
                <a:gd name="connsiteX23" fmla="*/ 1193800 w 2387600"/>
                <a:gd name="connsiteY23" fmla="*/ 0 h 540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87600" h="5404814">
                  <a:moveTo>
                    <a:pt x="1193800" y="342900"/>
                  </a:moveTo>
                  <a:cubicBezTo>
                    <a:pt x="1048259" y="342900"/>
                    <a:pt x="930275" y="460884"/>
                    <a:pt x="930275" y="606425"/>
                  </a:cubicBezTo>
                  <a:cubicBezTo>
                    <a:pt x="930275" y="751966"/>
                    <a:pt x="1048259" y="869950"/>
                    <a:pt x="1193800" y="869950"/>
                  </a:cubicBezTo>
                  <a:cubicBezTo>
                    <a:pt x="1339341" y="869950"/>
                    <a:pt x="1457325" y="751966"/>
                    <a:pt x="1457325" y="606425"/>
                  </a:cubicBezTo>
                  <a:cubicBezTo>
                    <a:pt x="1457325" y="460884"/>
                    <a:pt x="1339341" y="342900"/>
                    <a:pt x="1193800" y="342900"/>
                  </a:cubicBezTo>
                  <a:close/>
                  <a:moveTo>
                    <a:pt x="1193800" y="0"/>
                  </a:moveTo>
                  <a:cubicBezTo>
                    <a:pt x="1853118" y="0"/>
                    <a:pt x="2387600" y="534482"/>
                    <a:pt x="2387600" y="1193800"/>
                  </a:cubicBezTo>
                  <a:cubicBezTo>
                    <a:pt x="2387600" y="1688289"/>
                    <a:pt x="2086954" y="2112557"/>
                    <a:pt x="1658481" y="2293786"/>
                  </a:cubicBezTo>
                  <a:lnTo>
                    <a:pt x="1580853" y="2317883"/>
                  </a:lnTo>
                  <a:lnTo>
                    <a:pt x="1580853" y="3478606"/>
                  </a:lnTo>
                  <a:lnTo>
                    <a:pt x="1320504" y="3735389"/>
                  </a:lnTo>
                  <a:lnTo>
                    <a:pt x="1580853" y="3992173"/>
                  </a:lnTo>
                  <a:lnTo>
                    <a:pt x="1580853" y="4001885"/>
                  </a:lnTo>
                  <a:lnTo>
                    <a:pt x="1320504" y="4258668"/>
                  </a:lnTo>
                  <a:lnTo>
                    <a:pt x="1580853" y="4515452"/>
                  </a:lnTo>
                  <a:lnTo>
                    <a:pt x="1580853" y="4525164"/>
                  </a:lnTo>
                  <a:lnTo>
                    <a:pt x="1320504" y="4781947"/>
                  </a:lnTo>
                  <a:lnTo>
                    <a:pt x="1577964" y="5035881"/>
                  </a:lnTo>
                  <a:lnTo>
                    <a:pt x="1191121" y="5404814"/>
                  </a:lnTo>
                  <a:lnTo>
                    <a:pt x="806747" y="5038235"/>
                  </a:lnTo>
                  <a:lnTo>
                    <a:pt x="806747" y="2317883"/>
                  </a:lnTo>
                  <a:lnTo>
                    <a:pt x="729119" y="2293786"/>
                  </a:lnTo>
                  <a:cubicBezTo>
                    <a:pt x="300646" y="2112557"/>
                    <a:pt x="0" y="1688289"/>
                    <a:pt x="0" y="1193800"/>
                  </a:cubicBezTo>
                  <a:cubicBezTo>
                    <a:pt x="0" y="534482"/>
                    <a:pt x="534482" y="0"/>
                    <a:pt x="1193800" y="0"/>
                  </a:cubicBezTo>
                  <a:close/>
                </a:path>
              </a:pathLst>
            </a:custGeom>
            <a:solidFill>
              <a:schemeClr val="bg1"/>
            </a:solidFill>
            <a:ln>
              <a:noFill/>
            </a:ln>
            <a:effectLst>
              <a:outerShdw blurRad="76200" dist="50800" dir="2700000" algn="tl" rotWithShape="0">
                <a:prstClr val="black">
                  <a:alpha val="5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3" name="文本框 22"/>
            <p:cNvSpPr txBox="1"/>
            <p:nvPr/>
          </p:nvSpPr>
          <p:spPr>
            <a:xfrm>
              <a:off x="3110531" y="3956864"/>
              <a:ext cx="919965" cy="769441"/>
            </a:xfrm>
            <a:prstGeom prst="rect">
              <a:avLst/>
            </a:prstGeom>
            <a:noFill/>
          </p:spPr>
          <p:txBody>
            <a:bodyPr wrap="square" rtlCol="0">
              <a:spAutoFit/>
            </a:bodyPr>
            <a:lstStyle/>
            <a:p>
              <a:pPr algn="ctr"/>
              <a:r>
                <a:rPr lang="en-US" altLang="zh-CN" sz="4400" dirty="0" smtClean="0">
                  <a:solidFill>
                    <a:schemeClr val="bg1"/>
                  </a:solidFill>
                  <a:effectLst>
                    <a:outerShdw blurRad="25400" dist="114300" dir="2700000" algn="tl" rotWithShape="0">
                      <a:prstClr val="black">
                        <a:alpha val="45000"/>
                      </a:prstClr>
                    </a:outerShdw>
                  </a:effectLst>
                  <a:latin typeface="MHeiSung HKS UltraBold" panose="00000900000000000000" pitchFamily="2" charset="-120"/>
                  <a:ea typeface="MHeiSung HKS UltraBold" panose="00000900000000000000" pitchFamily="2" charset="-120"/>
                </a:rPr>
                <a:t>1</a:t>
              </a:r>
              <a:endParaRPr lang="zh-CN" altLang="en-US" sz="4400" dirty="0">
                <a:solidFill>
                  <a:schemeClr val="bg1"/>
                </a:solidFill>
                <a:effectLst>
                  <a:outerShdw blurRad="25400" dist="114300" dir="2700000" algn="tl" rotWithShape="0">
                    <a:prstClr val="black">
                      <a:alpha val="45000"/>
                    </a:prstClr>
                  </a:outerShdw>
                </a:effectLst>
                <a:latin typeface="MHeiSung HKS UltraBold" panose="00000900000000000000" pitchFamily="2" charset="-120"/>
                <a:ea typeface="MHeiSung HKS UltraBold" panose="00000900000000000000" pitchFamily="2" charset="-120"/>
              </a:endParaRPr>
            </a:p>
          </p:txBody>
        </p:sp>
      </p:grpSp>
      <p:grpSp>
        <p:nvGrpSpPr>
          <p:cNvPr id="25" name="组合 24"/>
          <p:cNvGrpSpPr/>
          <p:nvPr/>
        </p:nvGrpSpPr>
        <p:grpSpPr>
          <a:xfrm>
            <a:off x="4063724" y="2353757"/>
            <a:ext cx="1913617" cy="1879158"/>
            <a:chOff x="2019754" y="2790825"/>
            <a:chExt cx="2010742" cy="1974534"/>
          </a:xfrm>
        </p:grpSpPr>
        <p:sp>
          <p:nvSpPr>
            <p:cNvPr id="26" name="圆角矩形 25"/>
            <p:cNvSpPr/>
            <p:nvPr/>
          </p:nvSpPr>
          <p:spPr>
            <a:xfrm>
              <a:off x="2019754" y="2790825"/>
              <a:ext cx="1550760" cy="1550760"/>
            </a:xfrm>
            <a:prstGeom prst="roundRect">
              <a:avLst/>
            </a:prstGeom>
            <a:noFill/>
            <a:ln w="38100">
              <a:solidFill>
                <a:srgbClr val="EF1D1D"/>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圆角矩形 26"/>
            <p:cNvSpPr/>
            <p:nvPr/>
          </p:nvSpPr>
          <p:spPr>
            <a:xfrm>
              <a:off x="2279877" y="3050948"/>
              <a:ext cx="1030514" cy="1030514"/>
            </a:xfrm>
            <a:prstGeom prst="roundRect">
              <a:avLst/>
            </a:prstGeom>
            <a:solidFill>
              <a:srgbClr val="FF4B4B"/>
            </a:solidFill>
            <a:ln>
              <a:solidFill>
                <a:srgbClr val="FFFFFF"/>
              </a:solidFill>
            </a:ln>
            <a:effectLst>
              <a:outerShdw blurRad="114300" dist="76200" dir="2700000" algn="tl"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27"/>
            <p:cNvSpPr/>
            <p:nvPr/>
          </p:nvSpPr>
          <p:spPr>
            <a:xfrm>
              <a:off x="3229428" y="4000499"/>
              <a:ext cx="682172" cy="682172"/>
            </a:xfrm>
            <a:prstGeom prst="roundRect">
              <a:avLst/>
            </a:prstGeom>
            <a:solidFill>
              <a:srgbClr val="FF4B4B"/>
            </a:solidFill>
            <a:ln>
              <a:solidFill>
                <a:srgbClr val="FF4B4B"/>
              </a:solidFill>
            </a:ln>
            <a:effectLst>
              <a:innerShdw blurRad="101600" dist="889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3110531" y="3956865"/>
              <a:ext cx="919965" cy="808494"/>
            </a:xfrm>
            <a:prstGeom prst="rect">
              <a:avLst/>
            </a:prstGeom>
            <a:noFill/>
          </p:spPr>
          <p:txBody>
            <a:bodyPr wrap="square" rtlCol="0">
              <a:spAutoFit/>
            </a:bodyPr>
            <a:lstStyle/>
            <a:p>
              <a:pPr algn="ctr"/>
              <a:r>
                <a:rPr lang="en-US" altLang="zh-CN" sz="4400" dirty="0">
                  <a:solidFill>
                    <a:schemeClr val="bg1"/>
                  </a:solidFill>
                  <a:effectLst>
                    <a:outerShdw blurRad="25400" dist="114300" dir="2700000" algn="tl" rotWithShape="0">
                      <a:prstClr val="black">
                        <a:alpha val="45000"/>
                      </a:prstClr>
                    </a:outerShdw>
                  </a:effectLst>
                  <a:latin typeface="MHeiSung HKS UltraBold" panose="00000900000000000000" pitchFamily="2" charset="-120"/>
                  <a:ea typeface="MHeiSung HKS UltraBold" panose="00000900000000000000" pitchFamily="2" charset="-120"/>
                </a:rPr>
                <a:t>2</a:t>
              </a:r>
              <a:endParaRPr lang="zh-CN" altLang="en-US" sz="4400" dirty="0">
                <a:solidFill>
                  <a:schemeClr val="bg1"/>
                </a:solidFill>
                <a:effectLst>
                  <a:outerShdw blurRad="25400" dist="114300" dir="2700000" algn="tl" rotWithShape="0">
                    <a:prstClr val="black">
                      <a:alpha val="45000"/>
                    </a:prstClr>
                  </a:outerShdw>
                </a:effectLst>
                <a:latin typeface="MHeiSung HKS UltraBold" panose="00000900000000000000" pitchFamily="2" charset="-120"/>
                <a:ea typeface="MHeiSung HKS UltraBold" panose="00000900000000000000" pitchFamily="2" charset="-120"/>
              </a:endParaRPr>
            </a:p>
          </p:txBody>
        </p:sp>
      </p:grpSp>
      <p:grpSp>
        <p:nvGrpSpPr>
          <p:cNvPr id="31" name="组合 30"/>
          <p:cNvGrpSpPr/>
          <p:nvPr/>
        </p:nvGrpSpPr>
        <p:grpSpPr>
          <a:xfrm>
            <a:off x="6491667" y="2353757"/>
            <a:ext cx="1913617" cy="1879158"/>
            <a:chOff x="2019754" y="2790825"/>
            <a:chExt cx="2010742" cy="1974534"/>
          </a:xfrm>
        </p:grpSpPr>
        <p:sp>
          <p:nvSpPr>
            <p:cNvPr id="32" name="圆角矩形 31"/>
            <p:cNvSpPr/>
            <p:nvPr/>
          </p:nvSpPr>
          <p:spPr>
            <a:xfrm>
              <a:off x="2019754" y="2790825"/>
              <a:ext cx="1550760" cy="1550760"/>
            </a:xfrm>
            <a:prstGeom prst="roundRect">
              <a:avLst/>
            </a:prstGeom>
            <a:noFill/>
            <a:ln w="38100">
              <a:solidFill>
                <a:srgbClr val="EF1D1D"/>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32"/>
            <p:cNvSpPr/>
            <p:nvPr/>
          </p:nvSpPr>
          <p:spPr>
            <a:xfrm>
              <a:off x="2279877" y="3050948"/>
              <a:ext cx="1030514" cy="1030514"/>
            </a:xfrm>
            <a:prstGeom prst="roundRect">
              <a:avLst/>
            </a:prstGeom>
            <a:solidFill>
              <a:srgbClr val="FF4B4B"/>
            </a:solidFill>
            <a:ln>
              <a:solidFill>
                <a:srgbClr val="FFFFFF"/>
              </a:solidFill>
            </a:ln>
            <a:effectLst>
              <a:outerShdw blurRad="114300" dist="76200" dir="2700000" algn="tl"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圆角矩形 33"/>
            <p:cNvSpPr/>
            <p:nvPr/>
          </p:nvSpPr>
          <p:spPr>
            <a:xfrm>
              <a:off x="3229428" y="4000499"/>
              <a:ext cx="682172" cy="682172"/>
            </a:xfrm>
            <a:prstGeom prst="roundRect">
              <a:avLst/>
            </a:prstGeom>
            <a:solidFill>
              <a:srgbClr val="FF4B4B"/>
            </a:solidFill>
            <a:ln>
              <a:solidFill>
                <a:srgbClr val="FF4B4B"/>
              </a:solidFill>
            </a:ln>
            <a:effectLst>
              <a:innerShdw blurRad="101600" dist="889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35"/>
            <p:cNvSpPr txBox="1"/>
            <p:nvPr/>
          </p:nvSpPr>
          <p:spPr>
            <a:xfrm>
              <a:off x="3110531" y="3956865"/>
              <a:ext cx="919965" cy="808494"/>
            </a:xfrm>
            <a:prstGeom prst="rect">
              <a:avLst/>
            </a:prstGeom>
            <a:noFill/>
          </p:spPr>
          <p:txBody>
            <a:bodyPr wrap="square" rtlCol="0">
              <a:spAutoFit/>
            </a:bodyPr>
            <a:lstStyle/>
            <a:p>
              <a:pPr algn="ctr"/>
              <a:r>
                <a:rPr lang="en-US" altLang="zh-CN" sz="4400" dirty="0">
                  <a:solidFill>
                    <a:schemeClr val="bg1"/>
                  </a:solidFill>
                  <a:effectLst>
                    <a:outerShdw blurRad="25400" dist="114300" dir="2700000" algn="tl" rotWithShape="0">
                      <a:prstClr val="black">
                        <a:alpha val="45000"/>
                      </a:prstClr>
                    </a:outerShdw>
                  </a:effectLst>
                  <a:latin typeface="MHeiSung HKS UltraBold" panose="00000900000000000000" pitchFamily="2" charset="-120"/>
                  <a:ea typeface="MHeiSung HKS UltraBold" panose="00000900000000000000" pitchFamily="2" charset="-120"/>
                </a:rPr>
                <a:t>3</a:t>
              </a:r>
              <a:endParaRPr lang="zh-CN" altLang="en-US" sz="4400" dirty="0">
                <a:solidFill>
                  <a:schemeClr val="bg1"/>
                </a:solidFill>
                <a:effectLst>
                  <a:outerShdw blurRad="25400" dist="114300" dir="2700000" algn="tl" rotWithShape="0">
                    <a:prstClr val="black">
                      <a:alpha val="45000"/>
                    </a:prstClr>
                  </a:outerShdw>
                </a:effectLst>
                <a:latin typeface="MHeiSung HKS UltraBold" panose="00000900000000000000" pitchFamily="2" charset="-120"/>
                <a:ea typeface="MHeiSung HKS UltraBold" panose="00000900000000000000" pitchFamily="2" charset="-120"/>
              </a:endParaRPr>
            </a:p>
          </p:txBody>
        </p:sp>
      </p:grpSp>
      <p:grpSp>
        <p:nvGrpSpPr>
          <p:cNvPr id="37" name="组合 36"/>
          <p:cNvGrpSpPr/>
          <p:nvPr/>
        </p:nvGrpSpPr>
        <p:grpSpPr>
          <a:xfrm>
            <a:off x="8919610" y="2353757"/>
            <a:ext cx="1913617" cy="1879158"/>
            <a:chOff x="2019754" y="2790825"/>
            <a:chExt cx="2010742" cy="1974534"/>
          </a:xfrm>
        </p:grpSpPr>
        <p:sp>
          <p:nvSpPr>
            <p:cNvPr id="38" name="圆角矩形 37"/>
            <p:cNvSpPr/>
            <p:nvPr/>
          </p:nvSpPr>
          <p:spPr>
            <a:xfrm>
              <a:off x="2019754" y="2790825"/>
              <a:ext cx="1550760" cy="1550760"/>
            </a:xfrm>
            <a:prstGeom prst="roundRect">
              <a:avLst/>
            </a:prstGeom>
            <a:noFill/>
            <a:ln w="38100">
              <a:solidFill>
                <a:srgbClr val="EF1D1D"/>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38"/>
            <p:cNvSpPr/>
            <p:nvPr/>
          </p:nvSpPr>
          <p:spPr>
            <a:xfrm>
              <a:off x="2279877" y="3050948"/>
              <a:ext cx="1030514" cy="1030514"/>
            </a:xfrm>
            <a:prstGeom prst="roundRect">
              <a:avLst/>
            </a:prstGeom>
            <a:solidFill>
              <a:srgbClr val="FF4B4B"/>
            </a:solidFill>
            <a:ln>
              <a:solidFill>
                <a:srgbClr val="FFFFFF"/>
              </a:solidFill>
            </a:ln>
            <a:effectLst>
              <a:outerShdw blurRad="114300" dist="76200" dir="2700000" algn="tl"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圆角矩形 39"/>
            <p:cNvSpPr/>
            <p:nvPr/>
          </p:nvSpPr>
          <p:spPr>
            <a:xfrm>
              <a:off x="3229428" y="4000499"/>
              <a:ext cx="682172" cy="682172"/>
            </a:xfrm>
            <a:prstGeom prst="roundRect">
              <a:avLst/>
            </a:prstGeom>
            <a:solidFill>
              <a:srgbClr val="FF4B4B"/>
            </a:solidFill>
            <a:ln>
              <a:solidFill>
                <a:srgbClr val="FF4B4B"/>
              </a:solidFill>
            </a:ln>
            <a:effectLst>
              <a:innerShdw blurRad="101600" dist="889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3110531" y="3956865"/>
              <a:ext cx="919965" cy="808494"/>
            </a:xfrm>
            <a:prstGeom prst="rect">
              <a:avLst/>
            </a:prstGeom>
            <a:noFill/>
          </p:spPr>
          <p:txBody>
            <a:bodyPr wrap="square" rtlCol="0">
              <a:spAutoFit/>
            </a:bodyPr>
            <a:lstStyle/>
            <a:p>
              <a:pPr algn="ctr"/>
              <a:r>
                <a:rPr lang="en-US" altLang="zh-CN" sz="4400" dirty="0">
                  <a:solidFill>
                    <a:schemeClr val="bg1"/>
                  </a:solidFill>
                  <a:effectLst>
                    <a:outerShdw blurRad="25400" dist="114300" dir="2700000" algn="tl" rotWithShape="0">
                      <a:prstClr val="black">
                        <a:alpha val="45000"/>
                      </a:prstClr>
                    </a:outerShdw>
                  </a:effectLst>
                  <a:latin typeface="MHeiSung HKS UltraBold" panose="00000900000000000000" pitchFamily="2" charset="-120"/>
                  <a:ea typeface="MHeiSung HKS UltraBold" panose="00000900000000000000" pitchFamily="2" charset="-120"/>
                </a:rPr>
                <a:t>4</a:t>
              </a:r>
              <a:endParaRPr lang="zh-CN" altLang="en-US" sz="4400" dirty="0">
                <a:solidFill>
                  <a:schemeClr val="bg1"/>
                </a:solidFill>
                <a:effectLst>
                  <a:outerShdw blurRad="25400" dist="114300" dir="2700000" algn="tl" rotWithShape="0">
                    <a:prstClr val="black">
                      <a:alpha val="45000"/>
                    </a:prstClr>
                  </a:outerShdw>
                </a:effectLst>
                <a:latin typeface="MHeiSung HKS UltraBold" panose="00000900000000000000" pitchFamily="2" charset="-120"/>
                <a:ea typeface="MHeiSung HKS UltraBold" panose="00000900000000000000" pitchFamily="2" charset="-120"/>
              </a:endParaRPr>
            </a:p>
          </p:txBody>
        </p:sp>
      </p:grpSp>
      <p:sp>
        <p:nvSpPr>
          <p:cNvPr id="4" name="椭圆 3"/>
          <p:cNvSpPr/>
          <p:nvPr/>
        </p:nvSpPr>
        <p:spPr>
          <a:xfrm>
            <a:off x="5054599" y="-1041401"/>
            <a:ext cx="2082801" cy="2082801"/>
          </a:xfrm>
          <a:prstGeom prst="ellipse">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5054599" y="-58057"/>
            <a:ext cx="238946" cy="413118"/>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6430096" y="609600"/>
            <a:ext cx="315985" cy="278606"/>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6880311" y="-101331"/>
            <a:ext cx="257089" cy="413118"/>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5528533" y="479511"/>
            <a:ext cx="206558" cy="206558"/>
          </a:xfrm>
          <a:prstGeom prst="ellipse">
            <a:avLst/>
          </a:prstGeom>
          <a:solidFill>
            <a:srgbClr val="C40E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371975" y="1189902"/>
            <a:ext cx="3448050" cy="646331"/>
          </a:xfrm>
          <a:prstGeom prst="rect">
            <a:avLst/>
          </a:prstGeom>
          <a:noFill/>
        </p:spPr>
        <p:txBody>
          <a:bodyPr wrap="square" rtlCol="0">
            <a:spAutoFit/>
          </a:bodyPr>
          <a:lstStyle/>
          <a:p>
            <a:pPr algn="ctr"/>
            <a:r>
              <a:rPr lang="zh-CN" altLang="en-US" sz="36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600" dirty="0">
              <a:solidFill>
                <a:srgbClr val="EF1D1D"/>
              </a:solidFill>
              <a:latin typeface="微软雅黑" panose="020B0503020204020204" pitchFamily="34" charset="-122"/>
              <a:ea typeface="微软雅黑" panose="020B0503020204020204" pitchFamily="34" charset="-122"/>
            </a:endParaRPr>
          </a:p>
        </p:txBody>
      </p:sp>
      <p:cxnSp>
        <p:nvCxnSpPr>
          <p:cNvPr id="11" name="直接连接符 10"/>
          <p:cNvCxnSpPr/>
          <p:nvPr/>
        </p:nvCxnSpPr>
        <p:spPr>
          <a:xfrm flipV="1">
            <a:off x="5054599" y="1832699"/>
            <a:ext cx="2184401" cy="9525"/>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6299200" y="1915416"/>
            <a:ext cx="939800" cy="4099"/>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6187436" y="1791416"/>
            <a:ext cx="171450" cy="171450"/>
          </a:xfrm>
          <a:prstGeom prst="ellipse">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7119071" y="1791416"/>
            <a:ext cx="171450" cy="171450"/>
          </a:xfrm>
          <a:prstGeom prst="ellipse">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KSO_Shape"/>
          <p:cNvSpPr/>
          <p:nvPr/>
        </p:nvSpPr>
        <p:spPr bwMode="auto">
          <a:xfrm>
            <a:off x="9534036" y="2875879"/>
            <a:ext cx="246999" cy="463124"/>
          </a:xfrm>
          <a:custGeom>
            <a:avLst/>
            <a:gdLst>
              <a:gd name="T0" fmla="*/ 134485 w 2938"/>
              <a:gd name="T1" fmla="*/ 2420 h 5511"/>
              <a:gd name="T2" fmla="*/ 89887 w 2938"/>
              <a:gd name="T3" fmla="*/ 15901 h 5511"/>
              <a:gd name="T4" fmla="*/ 51858 w 2938"/>
              <a:gd name="T5" fmla="*/ 41481 h 5511"/>
              <a:gd name="T6" fmla="*/ 22817 w 2938"/>
              <a:gd name="T7" fmla="*/ 77085 h 5511"/>
              <a:gd name="T8" fmla="*/ 4840 w 2938"/>
              <a:gd name="T9" fmla="*/ 119257 h 5511"/>
              <a:gd name="T10" fmla="*/ 0 w 2938"/>
              <a:gd name="T11" fmla="*/ 1746336 h 5511"/>
              <a:gd name="T12" fmla="*/ 4840 w 2938"/>
              <a:gd name="T13" fmla="*/ 1786089 h 5511"/>
              <a:gd name="T14" fmla="*/ 22817 w 2938"/>
              <a:gd name="T15" fmla="*/ 1828606 h 5511"/>
              <a:gd name="T16" fmla="*/ 51858 w 2938"/>
              <a:gd name="T17" fmla="*/ 1863865 h 5511"/>
              <a:gd name="T18" fmla="*/ 89887 w 2938"/>
              <a:gd name="T19" fmla="*/ 1889445 h 5511"/>
              <a:gd name="T20" fmla="*/ 134485 w 2938"/>
              <a:gd name="T21" fmla="*/ 1903272 h 5511"/>
              <a:gd name="T22" fmla="*/ 864989 w 2938"/>
              <a:gd name="T23" fmla="*/ 1905000 h 5511"/>
              <a:gd name="T24" fmla="*/ 911316 w 2938"/>
              <a:gd name="T25" fmla="*/ 1895667 h 5511"/>
              <a:gd name="T26" fmla="*/ 952111 w 2938"/>
              <a:gd name="T27" fmla="*/ 1873544 h 5511"/>
              <a:gd name="T28" fmla="*/ 984263 w 2938"/>
              <a:gd name="T29" fmla="*/ 1841396 h 5511"/>
              <a:gd name="T30" fmla="*/ 1006043 w 2938"/>
              <a:gd name="T31" fmla="*/ 1800953 h 5511"/>
              <a:gd name="T32" fmla="*/ 1015377 w 2938"/>
              <a:gd name="T33" fmla="*/ 1754633 h 5511"/>
              <a:gd name="T34" fmla="*/ 1013994 w 2938"/>
              <a:gd name="T35" fmla="*/ 134812 h 5511"/>
              <a:gd name="T36" fmla="*/ 999820 w 2938"/>
              <a:gd name="T37" fmla="*/ 90220 h 5511"/>
              <a:gd name="T38" fmla="*/ 974237 w 2938"/>
              <a:gd name="T39" fmla="*/ 52542 h 5511"/>
              <a:gd name="T40" fmla="*/ 938973 w 2938"/>
              <a:gd name="T41" fmla="*/ 23160 h 5511"/>
              <a:gd name="T42" fmla="*/ 896450 w 2938"/>
              <a:gd name="T43" fmla="*/ 5531 h 5511"/>
              <a:gd name="T44" fmla="*/ 412789 w 2938"/>
              <a:gd name="T45" fmla="*/ 127553 h 5511"/>
              <a:gd name="T46" fmla="*/ 615380 w 2938"/>
              <a:gd name="T47" fmla="*/ 129973 h 5511"/>
              <a:gd name="T48" fmla="*/ 629209 w 2938"/>
              <a:gd name="T49" fmla="*/ 141034 h 5511"/>
              <a:gd name="T50" fmla="*/ 635086 w 2938"/>
              <a:gd name="T51" fmla="*/ 159009 h 5511"/>
              <a:gd name="T52" fmla="*/ 630938 w 2938"/>
              <a:gd name="T53" fmla="*/ 174219 h 5511"/>
              <a:gd name="T54" fmla="*/ 618146 w 2938"/>
              <a:gd name="T55" fmla="*/ 187009 h 5511"/>
              <a:gd name="T56" fmla="*/ 412789 w 2938"/>
              <a:gd name="T57" fmla="*/ 190811 h 5511"/>
              <a:gd name="T58" fmla="*/ 397577 w 2938"/>
              <a:gd name="T59" fmla="*/ 187009 h 5511"/>
              <a:gd name="T60" fmla="*/ 384440 w 2938"/>
              <a:gd name="T61" fmla="*/ 174219 h 5511"/>
              <a:gd name="T62" fmla="*/ 380637 w 2938"/>
              <a:gd name="T63" fmla="*/ 159009 h 5511"/>
              <a:gd name="T64" fmla="*/ 386168 w 2938"/>
              <a:gd name="T65" fmla="*/ 141034 h 5511"/>
              <a:gd name="T66" fmla="*/ 400343 w 2938"/>
              <a:gd name="T67" fmla="*/ 129973 h 5511"/>
              <a:gd name="T68" fmla="*/ 507516 w 2938"/>
              <a:gd name="T69" fmla="*/ 1841742 h 5511"/>
              <a:gd name="T70" fmla="*/ 479513 w 2938"/>
              <a:gd name="T71" fmla="*/ 1837594 h 5511"/>
              <a:gd name="T72" fmla="*/ 454275 w 2938"/>
              <a:gd name="T73" fmla="*/ 1825495 h 5511"/>
              <a:gd name="T74" fmla="*/ 434223 w 2938"/>
              <a:gd name="T75" fmla="*/ 1806829 h 5511"/>
              <a:gd name="T76" fmla="*/ 420049 w 2938"/>
              <a:gd name="T77" fmla="*/ 1783323 h 5511"/>
              <a:gd name="T78" fmla="*/ 413134 w 2938"/>
              <a:gd name="T79" fmla="*/ 1756015 h 5511"/>
              <a:gd name="T80" fmla="*/ 413826 w 2938"/>
              <a:gd name="T81" fmla="*/ 1731818 h 5511"/>
              <a:gd name="T82" fmla="*/ 422123 w 2938"/>
              <a:gd name="T83" fmla="*/ 1704856 h 5511"/>
              <a:gd name="T84" fmla="*/ 437335 w 2938"/>
              <a:gd name="T85" fmla="*/ 1682387 h 5511"/>
              <a:gd name="T86" fmla="*/ 458078 w 2938"/>
              <a:gd name="T87" fmla="*/ 1665103 h 5511"/>
              <a:gd name="T88" fmla="*/ 483661 w 2938"/>
              <a:gd name="T89" fmla="*/ 1654042 h 5511"/>
              <a:gd name="T90" fmla="*/ 507516 w 2938"/>
              <a:gd name="T91" fmla="*/ 1651277 h 5511"/>
              <a:gd name="T92" fmla="*/ 536210 w 2938"/>
              <a:gd name="T93" fmla="*/ 1655425 h 5511"/>
              <a:gd name="T94" fmla="*/ 561102 w 2938"/>
              <a:gd name="T95" fmla="*/ 1667523 h 5511"/>
              <a:gd name="T96" fmla="*/ 581154 w 2938"/>
              <a:gd name="T97" fmla="*/ 1685498 h 5511"/>
              <a:gd name="T98" fmla="*/ 595674 w 2938"/>
              <a:gd name="T99" fmla="*/ 1709349 h 5511"/>
              <a:gd name="T100" fmla="*/ 602589 w 2938"/>
              <a:gd name="T101" fmla="*/ 1737003 h 5511"/>
              <a:gd name="T102" fmla="*/ 601897 w 2938"/>
              <a:gd name="T103" fmla="*/ 1761200 h 5511"/>
              <a:gd name="T104" fmla="*/ 593600 w 2938"/>
              <a:gd name="T105" fmla="*/ 1787817 h 5511"/>
              <a:gd name="T106" fmla="*/ 578388 w 2938"/>
              <a:gd name="T107" fmla="*/ 1810631 h 5511"/>
              <a:gd name="T108" fmla="*/ 556954 w 2938"/>
              <a:gd name="T109" fmla="*/ 1827915 h 5511"/>
              <a:gd name="T110" fmla="*/ 531370 w 2938"/>
              <a:gd name="T111" fmla="*/ 1838631 h 5511"/>
              <a:gd name="T112" fmla="*/ 952456 w 2938"/>
              <a:gd name="T113" fmla="*/ 1587673 h 55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38" h="5511">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chemeClr val="bg1"/>
          </a:solidFill>
          <a:ln>
            <a:noFill/>
          </a:ln>
          <a:effectLst>
            <a:outerShdw blurRad="12700" dist="76200" dir="2700000" algn="tl" rotWithShape="0">
              <a:prstClr val="black">
                <a:alpha val="47000"/>
              </a:prstClr>
            </a:out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dirty="0">
              <a:solidFill>
                <a:srgbClr val="FFFFFF"/>
              </a:solidFill>
            </a:endParaRPr>
          </a:p>
        </p:txBody>
      </p:sp>
      <p:sp>
        <p:nvSpPr>
          <p:cNvPr id="20" name="KSO_Shape"/>
          <p:cNvSpPr/>
          <p:nvPr/>
        </p:nvSpPr>
        <p:spPr>
          <a:xfrm flipH="1">
            <a:off x="4671895" y="2854672"/>
            <a:ext cx="259510" cy="505538"/>
          </a:xfrm>
          <a:custGeom>
            <a:avLst/>
            <a:gdLst>
              <a:gd name="connsiteX0" fmla="*/ 788945 w 3886200"/>
              <a:gd name="connsiteY0" fmla="*/ 3994579 h 7565524"/>
              <a:gd name="connsiteX1" fmla="*/ 793367 w 3886200"/>
              <a:gd name="connsiteY1" fmla="*/ 4082152 h 7565524"/>
              <a:gd name="connsiteX2" fmla="*/ 1943100 w 3886200"/>
              <a:gd name="connsiteY2" fmla="*/ 5119688 h 7565524"/>
              <a:gd name="connsiteX3" fmla="*/ 3092833 w 3886200"/>
              <a:gd name="connsiteY3" fmla="*/ 4082152 h 7565524"/>
              <a:gd name="connsiteX4" fmla="*/ 3097256 w 3886200"/>
              <a:gd name="connsiteY4" fmla="*/ 3994579 h 7565524"/>
              <a:gd name="connsiteX5" fmla="*/ 3087777 w 3886200"/>
              <a:gd name="connsiteY5" fmla="*/ 4031441 h 7565524"/>
              <a:gd name="connsiteX6" fmla="*/ 1943100 w 3886200"/>
              <a:gd name="connsiteY6" fmla="*/ 4873587 h 7565524"/>
              <a:gd name="connsiteX7" fmla="*/ 798423 w 3886200"/>
              <a:gd name="connsiteY7" fmla="*/ 4031441 h 7565524"/>
              <a:gd name="connsiteX8" fmla="*/ 0 w 3886200"/>
              <a:gd name="connsiteY8" fmla="*/ 3009901 h 7565524"/>
              <a:gd name="connsiteX9" fmla="*/ 308086 w 3886200"/>
              <a:gd name="connsiteY9" fmla="*/ 3009901 h 7565524"/>
              <a:gd name="connsiteX10" fmla="*/ 308086 w 3886200"/>
              <a:gd name="connsiteY10" fmla="*/ 4175662 h 7565524"/>
              <a:gd name="connsiteX11" fmla="*/ 1943101 w 3886200"/>
              <a:gd name="connsiteY11" fmla="*/ 5810677 h 7565524"/>
              <a:gd name="connsiteX12" fmla="*/ 1943100 w 3886200"/>
              <a:gd name="connsiteY12" fmla="*/ 5810678 h 7565524"/>
              <a:gd name="connsiteX13" fmla="*/ 3578115 w 3886200"/>
              <a:gd name="connsiteY13" fmla="*/ 4175663 h 7565524"/>
              <a:gd name="connsiteX14" fmla="*/ 3578116 w 3886200"/>
              <a:gd name="connsiteY14" fmla="*/ 3009901 h 7565524"/>
              <a:gd name="connsiteX15" fmla="*/ 3886200 w 3886200"/>
              <a:gd name="connsiteY15" fmla="*/ 3009901 h 7565524"/>
              <a:gd name="connsiteX16" fmla="*/ 3886200 w 3886200"/>
              <a:gd name="connsiteY16" fmla="*/ 4235878 h 7565524"/>
              <a:gd name="connsiteX17" fmla="*/ 2520919 w 3886200"/>
              <a:gd name="connsiteY17" fmla="*/ 6091620 h 7565524"/>
              <a:gd name="connsiteX18" fmla="*/ 2336800 w 3886200"/>
              <a:gd name="connsiteY18" fmla="*/ 6138961 h 7565524"/>
              <a:gd name="connsiteX19" fmla="*/ 2336800 w 3886200"/>
              <a:gd name="connsiteY19" fmla="*/ 6591300 h 7565524"/>
              <a:gd name="connsiteX20" fmla="*/ 3062539 w 3886200"/>
              <a:gd name="connsiteY20" fmla="*/ 6591300 h 7565524"/>
              <a:gd name="connsiteX21" fmla="*/ 3549651 w 3886200"/>
              <a:gd name="connsiteY21" fmla="*/ 7078412 h 7565524"/>
              <a:gd name="connsiteX22" fmla="*/ 3549650 w 3886200"/>
              <a:gd name="connsiteY22" fmla="*/ 7078412 h 7565524"/>
              <a:gd name="connsiteX23" fmla="*/ 3062538 w 3886200"/>
              <a:gd name="connsiteY23" fmla="*/ 7565524 h 7565524"/>
              <a:gd name="connsiteX24" fmla="*/ 823662 w 3886200"/>
              <a:gd name="connsiteY24" fmla="*/ 7565523 h 7565524"/>
              <a:gd name="connsiteX25" fmla="*/ 346447 w 3886200"/>
              <a:gd name="connsiteY25" fmla="*/ 7176581 h 7565524"/>
              <a:gd name="connsiteX26" fmla="*/ 336550 w 3886200"/>
              <a:gd name="connsiteY26" fmla="*/ 7078412 h 7565524"/>
              <a:gd name="connsiteX27" fmla="*/ 346447 w 3886200"/>
              <a:gd name="connsiteY27" fmla="*/ 6980242 h 7565524"/>
              <a:gd name="connsiteX28" fmla="*/ 823662 w 3886200"/>
              <a:gd name="connsiteY28" fmla="*/ 6591300 h 7565524"/>
              <a:gd name="connsiteX29" fmla="*/ 1549400 w 3886200"/>
              <a:gd name="connsiteY29" fmla="*/ 6591300 h 7565524"/>
              <a:gd name="connsiteX30" fmla="*/ 1549400 w 3886200"/>
              <a:gd name="connsiteY30" fmla="*/ 6138961 h 7565524"/>
              <a:gd name="connsiteX31" fmla="*/ 1365282 w 3886200"/>
              <a:gd name="connsiteY31" fmla="*/ 6091620 h 7565524"/>
              <a:gd name="connsiteX32" fmla="*/ 0 w 3886200"/>
              <a:gd name="connsiteY32" fmla="*/ 4235878 h 7565524"/>
              <a:gd name="connsiteX33" fmla="*/ 622300 w 3886200"/>
              <a:gd name="connsiteY33" fmla="*/ 2818278 h 7565524"/>
              <a:gd name="connsiteX34" fmla="*/ 3263900 w 3886200"/>
              <a:gd name="connsiteY34" fmla="*/ 2818278 h 7565524"/>
              <a:gd name="connsiteX35" fmla="*/ 3263900 w 3886200"/>
              <a:gd name="connsiteY35" fmla="*/ 4152900 h 7565524"/>
              <a:gd name="connsiteX36" fmla="*/ 1943100 w 3886200"/>
              <a:gd name="connsiteY36" fmla="*/ 5473700 h 7565524"/>
              <a:gd name="connsiteX37" fmla="*/ 622300 w 3886200"/>
              <a:gd name="connsiteY37" fmla="*/ 4152900 h 7565524"/>
              <a:gd name="connsiteX38" fmla="*/ 622300 w 3886200"/>
              <a:gd name="connsiteY38" fmla="*/ 2432670 h 7565524"/>
              <a:gd name="connsiteX39" fmla="*/ 3263900 w 3886200"/>
              <a:gd name="connsiteY39" fmla="*/ 2432670 h 7565524"/>
              <a:gd name="connsiteX40" fmla="*/ 3263900 w 3886200"/>
              <a:gd name="connsiteY40" fmla="*/ 2655422 h 7565524"/>
              <a:gd name="connsiteX41" fmla="*/ 622300 w 3886200"/>
              <a:gd name="connsiteY41" fmla="*/ 2655422 h 7565524"/>
              <a:gd name="connsiteX42" fmla="*/ 622300 w 3886200"/>
              <a:gd name="connsiteY42" fmla="*/ 2047063 h 7565524"/>
              <a:gd name="connsiteX43" fmla="*/ 3263900 w 3886200"/>
              <a:gd name="connsiteY43" fmla="*/ 2047063 h 7565524"/>
              <a:gd name="connsiteX44" fmla="*/ 3263900 w 3886200"/>
              <a:gd name="connsiteY44" fmla="*/ 2269814 h 7565524"/>
              <a:gd name="connsiteX45" fmla="*/ 622300 w 3886200"/>
              <a:gd name="connsiteY45" fmla="*/ 2269814 h 7565524"/>
              <a:gd name="connsiteX46" fmla="*/ 622300 w 3886200"/>
              <a:gd name="connsiteY46" fmla="*/ 1661456 h 7565524"/>
              <a:gd name="connsiteX47" fmla="*/ 3263900 w 3886200"/>
              <a:gd name="connsiteY47" fmla="*/ 1661456 h 7565524"/>
              <a:gd name="connsiteX48" fmla="*/ 3263900 w 3886200"/>
              <a:gd name="connsiteY48" fmla="*/ 1884207 h 7565524"/>
              <a:gd name="connsiteX49" fmla="*/ 622300 w 3886200"/>
              <a:gd name="connsiteY49" fmla="*/ 1884207 h 7565524"/>
              <a:gd name="connsiteX50" fmla="*/ 1943100 w 3886200"/>
              <a:gd name="connsiteY50" fmla="*/ 0 h 7565524"/>
              <a:gd name="connsiteX51" fmla="*/ 3263900 w 3886200"/>
              <a:gd name="connsiteY51" fmla="*/ 1320800 h 7565524"/>
              <a:gd name="connsiteX52" fmla="*/ 3263900 w 3886200"/>
              <a:gd name="connsiteY52" fmla="*/ 1498600 h 7565524"/>
              <a:gd name="connsiteX53" fmla="*/ 622300 w 3886200"/>
              <a:gd name="connsiteY53" fmla="*/ 1498600 h 7565524"/>
              <a:gd name="connsiteX54" fmla="*/ 622300 w 3886200"/>
              <a:gd name="connsiteY54" fmla="*/ 1320800 h 7565524"/>
              <a:gd name="connsiteX55" fmla="*/ 1943100 w 3886200"/>
              <a:gd name="connsiteY55" fmla="*/ 0 h 756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886200" h="7565524">
                <a:moveTo>
                  <a:pt x="788945" y="3994579"/>
                </a:moveTo>
                <a:lnTo>
                  <a:pt x="793367" y="4082152"/>
                </a:lnTo>
                <a:cubicBezTo>
                  <a:pt x="852550" y="4664920"/>
                  <a:pt x="1344717" y="5119688"/>
                  <a:pt x="1943100" y="5119688"/>
                </a:cubicBezTo>
                <a:cubicBezTo>
                  <a:pt x="2541483" y="5119688"/>
                  <a:pt x="3033650" y="4664920"/>
                  <a:pt x="3092833" y="4082152"/>
                </a:cubicBezTo>
                <a:lnTo>
                  <a:pt x="3097256" y="3994579"/>
                </a:lnTo>
                <a:lnTo>
                  <a:pt x="3087777" y="4031441"/>
                </a:lnTo>
                <a:cubicBezTo>
                  <a:pt x="2936026" y="4519338"/>
                  <a:pt x="2480933" y="4873587"/>
                  <a:pt x="1943100" y="4873587"/>
                </a:cubicBezTo>
                <a:cubicBezTo>
                  <a:pt x="1405268" y="4873587"/>
                  <a:pt x="950175" y="4519338"/>
                  <a:pt x="798423" y="4031441"/>
                </a:cubicBezTo>
                <a:close/>
                <a:moveTo>
                  <a:pt x="0" y="3009901"/>
                </a:moveTo>
                <a:lnTo>
                  <a:pt x="308086" y="3009901"/>
                </a:lnTo>
                <a:lnTo>
                  <a:pt x="308086" y="4175662"/>
                </a:lnTo>
                <a:cubicBezTo>
                  <a:pt x="308086" y="5078656"/>
                  <a:pt x="1040107" y="5810677"/>
                  <a:pt x="1943101" y="5810677"/>
                </a:cubicBezTo>
                <a:lnTo>
                  <a:pt x="1943100" y="5810678"/>
                </a:lnTo>
                <a:cubicBezTo>
                  <a:pt x="2846094" y="5810678"/>
                  <a:pt x="3578115" y="5078657"/>
                  <a:pt x="3578115" y="4175663"/>
                </a:cubicBezTo>
                <a:lnTo>
                  <a:pt x="3578116" y="3009901"/>
                </a:lnTo>
                <a:lnTo>
                  <a:pt x="3886200" y="3009901"/>
                </a:lnTo>
                <a:lnTo>
                  <a:pt x="3886200" y="4235878"/>
                </a:lnTo>
                <a:cubicBezTo>
                  <a:pt x="3886200" y="5107807"/>
                  <a:pt x="3311893" y="5845601"/>
                  <a:pt x="2520919" y="6091620"/>
                </a:cubicBezTo>
                <a:lnTo>
                  <a:pt x="2336800" y="6138961"/>
                </a:lnTo>
                <a:lnTo>
                  <a:pt x="2336800" y="6591300"/>
                </a:lnTo>
                <a:lnTo>
                  <a:pt x="3062539" y="6591300"/>
                </a:lnTo>
                <a:cubicBezTo>
                  <a:pt x="3331564" y="6591300"/>
                  <a:pt x="3549651" y="6809387"/>
                  <a:pt x="3549651" y="7078412"/>
                </a:cubicBezTo>
                <a:lnTo>
                  <a:pt x="3549650" y="7078412"/>
                </a:lnTo>
                <a:cubicBezTo>
                  <a:pt x="3549650" y="7347437"/>
                  <a:pt x="3331563" y="7565524"/>
                  <a:pt x="3062538" y="7565524"/>
                </a:cubicBezTo>
                <a:lnTo>
                  <a:pt x="823662" y="7565523"/>
                </a:lnTo>
                <a:cubicBezTo>
                  <a:pt x="588265" y="7565523"/>
                  <a:pt x="391868" y="7398550"/>
                  <a:pt x="346447" y="7176581"/>
                </a:cubicBezTo>
                <a:lnTo>
                  <a:pt x="336550" y="7078412"/>
                </a:lnTo>
                <a:lnTo>
                  <a:pt x="346447" y="6980242"/>
                </a:lnTo>
                <a:cubicBezTo>
                  <a:pt x="391868" y="6758273"/>
                  <a:pt x="588265" y="6591300"/>
                  <a:pt x="823662" y="6591300"/>
                </a:cubicBezTo>
                <a:lnTo>
                  <a:pt x="1549400" y="6591300"/>
                </a:lnTo>
                <a:lnTo>
                  <a:pt x="1549400" y="6138961"/>
                </a:lnTo>
                <a:lnTo>
                  <a:pt x="1365282" y="6091620"/>
                </a:lnTo>
                <a:cubicBezTo>
                  <a:pt x="574307" y="5845601"/>
                  <a:pt x="0" y="5107807"/>
                  <a:pt x="0" y="4235878"/>
                </a:cubicBezTo>
                <a:close/>
                <a:moveTo>
                  <a:pt x="622300" y="2818278"/>
                </a:moveTo>
                <a:lnTo>
                  <a:pt x="3263900" y="2818278"/>
                </a:lnTo>
                <a:lnTo>
                  <a:pt x="3263900" y="4152900"/>
                </a:lnTo>
                <a:cubicBezTo>
                  <a:pt x="3263900" y="4882358"/>
                  <a:pt x="2672558" y="5473700"/>
                  <a:pt x="1943100" y="5473700"/>
                </a:cubicBezTo>
                <a:cubicBezTo>
                  <a:pt x="1213642" y="5473700"/>
                  <a:pt x="622300" y="4882358"/>
                  <a:pt x="622300" y="4152900"/>
                </a:cubicBezTo>
                <a:close/>
                <a:moveTo>
                  <a:pt x="622300" y="2432670"/>
                </a:moveTo>
                <a:lnTo>
                  <a:pt x="3263900" y="2432670"/>
                </a:lnTo>
                <a:lnTo>
                  <a:pt x="3263900" y="2655422"/>
                </a:lnTo>
                <a:lnTo>
                  <a:pt x="622300" y="2655422"/>
                </a:lnTo>
                <a:close/>
                <a:moveTo>
                  <a:pt x="622300" y="2047063"/>
                </a:moveTo>
                <a:lnTo>
                  <a:pt x="3263900" y="2047063"/>
                </a:lnTo>
                <a:lnTo>
                  <a:pt x="3263900" y="2269814"/>
                </a:lnTo>
                <a:lnTo>
                  <a:pt x="622300" y="2269814"/>
                </a:lnTo>
                <a:close/>
                <a:moveTo>
                  <a:pt x="622300" y="1661456"/>
                </a:moveTo>
                <a:lnTo>
                  <a:pt x="3263900" y="1661456"/>
                </a:lnTo>
                <a:lnTo>
                  <a:pt x="3263900" y="1884207"/>
                </a:lnTo>
                <a:lnTo>
                  <a:pt x="622300" y="1884207"/>
                </a:lnTo>
                <a:close/>
                <a:moveTo>
                  <a:pt x="1943100" y="0"/>
                </a:moveTo>
                <a:cubicBezTo>
                  <a:pt x="2672558" y="0"/>
                  <a:pt x="3263900" y="591342"/>
                  <a:pt x="3263900" y="1320800"/>
                </a:cubicBezTo>
                <a:lnTo>
                  <a:pt x="3263900" y="1498600"/>
                </a:lnTo>
                <a:lnTo>
                  <a:pt x="622300" y="1498600"/>
                </a:lnTo>
                <a:lnTo>
                  <a:pt x="622300" y="1320800"/>
                </a:lnTo>
                <a:cubicBezTo>
                  <a:pt x="622300" y="591342"/>
                  <a:pt x="1213642" y="0"/>
                  <a:pt x="1943100" y="0"/>
                </a:cubicBezTo>
                <a:close/>
              </a:path>
            </a:pathLst>
          </a:custGeom>
          <a:solidFill>
            <a:schemeClr val="bg1"/>
          </a:solidFill>
          <a:ln>
            <a:noFill/>
          </a:ln>
          <a:effectLst>
            <a:outerShdw blurRad="12700" dist="76200" dir="2700000" algn="tl"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1" name="KSO_Shape"/>
          <p:cNvSpPr/>
          <p:nvPr/>
        </p:nvSpPr>
        <p:spPr bwMode="auto">
          <a:xfrm>
            <a:off x="6928948" y="2791538"/>
            <a:ext cx="601290" cy="600288"/>
          </a:xfrm>
          <a:custGeom>
            <a:avLst/>
            <a:gdLst>
              <a:gd name="T0" fmla="*/ 1435690 w 5147"/>
              <a:gd name="T1" fmla="*/ 1165934 h 5145"/>
              <a:gd name="T2" fmla="*/ 1462708 w 5147"/>
              <a:gd name="T3" fmla="*/ 1091584 h 5145"/>
              <a:gd name="T4" fmla="*/ 1474552 w 5147"/>
              <a:gd name="T5" fmla="*/ 867423 h 5145"/>
              <a:gd name="T6" fmla="*/ 1440131 w 5147"/>
              <a:gd name="T7" fmla="*/ 746834 h 5145"/>
              <a:gd name="T8" fmla="*/ 1367218 w 5147"/>
              <a:gd name="T9" fmla="*/ 623656 h 5145"/>
              <a:gd name="T10" fmla="*/ 1264325 w 5147"/>
              <a:gd name="T11" fmla="*/ 524892 h 5145"/>
              <a:gd name="T12" fmla="*/ 1138114 w 5147"/>
              <a:gd name="T13" fmla="*/ 456830 h 5145"/>
              <a:gd name="T14" fmla="*/ 867928 w 5147"/>
              <a:gd name="T15" fmla="*/ 429457 h 5145"/>
              <a:gd name="T16" fmla="*/ 801307 w 5147"/>
              <a:gd name="T17" fmla="*/ 444993 h 5145"/>
              <a:gd name="T18" fmla="*/ 727653 w 5147"/>
              <a:gd name="T19" fmla="*/ 472736 h 5145"/>
              <a:gd name="T20" fmla="*/ 483375 w 5147"/>
              <a:gd name="T21" fmla="*/ 707255 h 5145"/>
              <a:gd name="T22" fmla="*/ 452285 w 5147"/>
              <a:gd name="T23" fmla="*/ 779016 h 5145"/>
              <a:gd name="T24" fmla="*/ 432298 w 5147"/>
              <a:gd name="T25" fmla="*/ 855956 h 5145"/>
              <a:gd name="T26" fmla="*/ 443772 w 5147"/>
              <a:gd name="T27" fmla="*/ 1097502 h 5145"/>
              <a:gd name="T28" fmla="*/ 502251 w 5147"/>
              <a:gd name="T29" fmla="*/ 1229558 h 5145"/>
              <a:gd name="T30" fmla="*/ 593300 w 5147"/>
              <a:gd name="T31" fmla="*/ 1339419 h 5145"/>
              <a:gd name="T32" fmla="*/ 709887 w 5147"/>
              <a:gd name="T33" fmla="*/ 1421167 h 5145"/>
              <a:gd name="T34" fmla="*/ 847201 w 5147"/>
              <a:gd name="T35" fmla="*/ 1469625 h 5145"/>
              <a:gd name="T36" fmla="*/ 1070383 w 5147"/>
              <a:gd name="T37" fmla="*/ 1466665 h 5145"/>
              <a:gd name="T38" fmla="*/ 1146257 w 5147"/>
              <a:gd name="T39" fmla="*/ 1443362 h 5145"/>
              <a:gd name="T40" fmla="*/ 1846521 w 5147"/>
              <a:gd name="T41" fmla="*/ 1844706 h 5145"/>
              <a:gd name="T42" fmla="*/ 1006722 w 5147"/>
              <a:gd name="T43" fmla="*/ 527112 h 5145"/>
              <a:gd name="T44" fmla="*/ 1079636 w 5147"/>
              <a:gd name="T45" fmla="*/ 543018 h 5145"/>
              <a:gd name="T46" fmla="*/ 1146997 w 5147"/>
              <a:gd name="T47" fmla="*/ 570390 h 5145"/>
              <a:gd name="T48" fmla="*/ 1208437 w 5147"/>
              <a:gd name="T49" fmla="*/ 608860 h 5145"/>
              <a:gd name="T50" fmla="*/ 1262104 w 5147"/>
              <a:gd name="T51" fmla="*/ 656208 h 5145"/>
              <a:gd name="T52" fmla="*/ 1307259 w 5147"/>
              <a:gd name="T53" fmla="*/ 712433 h 5145"/>
              <a:gd name="T54" fmla="*/ 1342790 w 5147"/>
              <a:gd name="T55" fmla="*/ 775317 h 5145"/>
              <a:gd name="T56" fmla="*/ 1367218 w 5147"/>
              <a:gd name="T57" fmla="*/ 844858 h 5145"/>
              <a:gd name="T58" fmla="*/ 1379432 w 5147"/>
              <a:gd name="T59" fmla="*/ 918469 h 5145"/>
              <a:gd name="T60" fmla="*/ 1379432 w 5147"/>
              <a:gd name="T61" fmla="*/ 982092 h 5145"/>
              <a:gd name="T62" fmla="*/ 1368698 w 5147"/>
              <a:gd name="T63" fmla="*/ 1052004 h 5145"/>
              <a:gd name="T64" fmla="*/ 1065201 w 5147"/>
              <a:gd name="T65" fmla="*/ 734627 h 5145"/>
              <a:gd name="T66" fmla="*/ 851643 w 5147"/>
              <a:gd name="T67" fmla="*/ 535620 h 5145"/>
              <a:gd name="T68" fmla="*/ 921595 w 5147"/>
              <a:gd name="T69" fmla="*/ 524892 h 5145"/>
              <a:gd name="T70" fmla="*/ 1034851 w 5147"/>
              <a:gd name="T71" fmla="*/ 959898 h 5145"/>
              <a:gd name="T72" fmla="*/ 1010794 w 5147"/>
              <a:gd name="T73" fmla="*/ 1010205 h 5145"/>
              <a:gd name="T74" fmla="*/ 960828 w 5147"/>
              <a:gd name="T75" fmla="*/ 1033879 h 5145"/>
              <a:gd name="T76" fmla="*/ 912712 w 5147"/>
              <a:gd name="T77" fmla="*/ 1024631 h 5145"/>
              <a:gd name="T78" fmla="*/ 876071 w 5147"/>
              <a:gd name="T79" fmla="*/ 983942 h 5145"/>
              <a:gd name="T80" fmla="*/ 870889 w 5147"/>
              <a:gd name="T81" fmla="*/ 934745 h 5145"/>
              <a:gd name="T82" fmla="*/ 899758 w 5147"/>
              <a:gd name="T83" fmla="*/ 887397 h 5145"/>
              <a:gd name="T84" fmla="*/ 952315 w 5147"/>
              <a:gd name="T85" fmla="*/ 868532 h 5145"/>
              <a:gd name="T86" fmla="*/ 998950 w 5147"/>
              <a:gd name="T87" fmla="*/ 882958 h 5145"/>
              <a:gd name="T88" fmla="*/ 1031520 w 5147"/>
              <a:gd name="T89" fmla="*/ 926977 h 5145"/>
              <a:gd name="T90" fmla="*/ 941582 w 5147"/>
              <a:gd name="T91" fmla="*/ 1379368 h 5145"/>
              <a:gd name="T92" fmla="*/ 866077 w 5147"/>
              <a:gd name="T93" fmla="*/ 1370861 h 5145"/>
              <a:gd name="T94" fmla="*/ 795755 w 5147"/>
              <a:gd name="T95" fmla="*/ 1349776 h 5145"/>
              <a:gd name="T96" fmla="*/ 730244 w 5147"/>
              <a:gd name="T97" fmla="*/ 1317225 h 5145"/>
              <a:gd name="T98" fmla="*/ 672135 w 5147"/>
              <a:gd name="T99" fmla="*/ 1275056 h 5145"/>
              <a:gd name="T100" fmla="*/ 622169 w 5147"/>
              <a:gd name="T101" fmla="*/ 1223269 h 5145"/>
              <a:gd name="T102" fmla="*/ 581086 w 5147"/>
              <a:gd name="T103" fmla="*/ 1164085 h 5145"/>
              <a:gd name="T104" fmla="*/ 549996 w 5147"/>
              <a:gd name="T105" fmla="*/ 1098242 h 5145"/>
              <a:gd name="T106" fmla="*/ 530750 w 5147"/>
              <a:gd name="T107" fmla="*/ 1027221 h 5145"/>
              <a:gd name="T108" fmla="*/ 524088 w 5147"/>
              <a:gd name="T109" fmla="*/ 951391 h 5145"/>
              <a:gd name="T110" fmla="*/ 528529 w 5147"/>
              <a:gd name="T111" fmla="*/ 890357 h 5145"/>
              <a:gd name="T112" fmla="*/ 544074 w 5147"/>
              <a:gd name="T113" fmla="*/ 822664 h 5145"/>
              <a:gd name="T114" fmla="*/ 1090739 w 5147"/>
              <a:gd name="T115" fmla="*/ 1356434 h 5145"/>
              <a:gd name="T116" fmla="*/ 1023378 w 5147"/>
              <a:gd name="T117" fmla="*/ 1373450 h 5145"/>
              <a:gd name="T118" fmla="*/ 952315 w 5147"/>
              <a:gd name="T119" fmla="*/ 1379368 h 514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147" h="5145">
                <a:moveTo>
                  <a:pt x="4989" y="4987"/>
                </a:moveTo>
                <a:lnTo>
                  <a:pt x="3826" y="3260"/>
                </a:lnTo>
                <a:lnTo>
                  <a:pt x="3841" y="3233"/>
                </a:lnTo>
                <a:lnTo>
                  <a:pt x="3854" y="3207"/>
                </a:lnTo>
                <a:lnTo>
                  <a:pt x="3867" y="3179"/>
                </a:lnTo>
                <a:lnTo>
                  <a:pt x="3879" y="3152"/>
                </a:lnTo>
                <a:lnTo>
                  <a:pt x="3892" y="3124"/>
                </a:lnTo>
                <a:lnTo>
                  <a:pt x="3903" y="3096"/>
                </a:lnTo>
                <a:lnTo>
                  <a:pt x="3914" y="3067"/>
                </a:lnTo>
                <a:lnTo>
                  <a:pt x="3924" y="3038"/>
                </a:lnTo>
                <a:lnTo>
                  <a:pt x="3934" y="3010"/>
                </a:lnTo>
                <a:lnTo>
                  <a:pt x="3944" y="2980"/>
                </a:lnTo>
                <a:lnTo>
                  <a:pt x="3952" y="2951"/>
                </a:lnTo>
                <a:lnTo>
                  <a:pt x="3959" y="2921"/>
                </a:lnTo>
                <a:lnTo>
                  <a:pt x="3967" y="2891"/>
                </a:lnTo>
                <a:lnTo>
                  <a:pt x="3973" y="2861"/>
                </a:lnTo>
                <a:lnTo>
                  <a:pt x="3979" y="2831"/>
                </a:lnTo>
                <a:lnTo>
                  <a:pt x="3984" y="2800"/>
                </a:lnTo>
                <a:lnTo>
                  <a:pt x="5147" y="2572"/>
                </a:lnTo>
                <a:lnTo>
                  <a:pt x="3984" y="2345"/>
                </a:lnTo>
                <a:lnTo>
                  <a:pt x="3974" y="2289"/>
                </a:lnTo>
                <a:lnTo>
                  <a:pt x="3962" y="2233"/>
                </a:lnTo>
                <a:lnTo>
                  <a:pt x="3947" y="2178"/>
                </a:lnTo>
                <a:lnTo>
                  <a:pt x="3930" y="2124"/>
                </a:lnTo>
                <a:lnTo>
                  <a:pt x="3912" y="2071"/>
                </a:lnTo>
                <a:lnTo>
                  <a:pt x="3891" y="2019"/>
                </a:lnTo>
                <a:lnTo>
                  <a:pt x="3868" y="1968"/>
                </a:lnTo>
                <a:lnTo>
                  <a:pt x="3844" y="1918"/>
                </a:lnTo>
                <a:lnTo>
                  <a:pt x="3817" y="1869"/>
                </a:lnTo>
                <a:lnTo>
                  <a:pt x="3789" y="1821"/>
                </a:lnTo>
                <a:lnTo>
                  <a:pt x="3759" y="1774"/>
                </a:lnTo>
                <a:lnTo>
                  <a:pt x="3728" y="1730"/>
                </a:lnTo>
                <a:lnTo>
                  <a:pt x="3694" y="1686"/>
                </a:lnTo>
                <a:lnTo>
                  <a:pt x="3658" y="1643"/>
                </a:lnTo>
                <a:lnTo>
                  <a:pt x="3622" y="1601"/>
                </a:lnTo>
                <a:lnTo>
                  <a:pt x="3584" y="1562"/>
                </a:lnTo>
                <a:lnTo>
                  <a:pt x="3544" y="1524"/>
                </a:lnTo>
                <a:lnTo>
                  <a:pt x="3502" y="1487"/>
                </a:lnTo>
                <a:lnTo>
                  <a:pt x="3461" y="1452"/>
                </a:lnTo>
                <a:lnTo>
                  <a:pt x="3416" y="1419"/>
                </a:lnTo>
                <a:lnTo>
                  <a:pt x="3371" y="1386"/>
                </a:lnTo>
                <a:lnTo>
                  <a:pt x="3324" y="1357"/>
                </a:lnTo>
                <a:lnTo>
                  <a:pt x="3277" y="1328"/>
                </a:lnTo>
                <a:lnTo>
                  <a:pt x="3228" y="1302"/>
                </a:lnTo>
                <a:lnTo>
                  <a:pt x="3178" y="1277"/>
                </a:lnTo>
                <a:lnTo>
                  <a:pt x="3127" y="1255"/>
                </a:lnTo>
                <a:lnTo>
                  <a:pt x="3075" y="1235"/>
                </a:lnTo>
                <a:lnTo>
                  <a:pt x="3022" y="1215"/>
                </a:lnTo>
                <a:lnTo>
                  <a:pt x="2968" y="1199"/>
                </a:lnTo>
                <a:lnTo>
                  <a:pt x="2913" y="1185"/>
                </a:lnTo>
                <a:lnTo>
                  <a:pt x="2858" y="1171"/>
                </a:lnTo>
                <a:lnTo>
                  <a:pt x="2801" y="1161"/>
                </a:lnTo>
                <a:lnTo>
                  <a:pt x="2573" y="0"/>
                </a:lnTo>
                <a:lnTo>
                  <a:pt x="2345" y="1161"/>
                </a:lnTo>
                <a:lnTo>
                  <a:pt x="2315" y="1166"/>
                </a:lnTo>
                <a:lnTo>
                  <a:pt x="2284" y="1172"/>
                </a:lnTo>
                <a:lnTo>
                  <a:pt x="2255" y="1180"/>
                </a:lnTo>
                <a:lnTo>
                  <a:pt x="2224" y="1187"/>
                </a:lnTo>
                <a:lnTo>
                  <a:pt x="2194" y="1194"/>
                </a:lnTo>
                <a:lnTo>
                  <a:pt x="2165" y="1203"/>
                </a:lnTo>
                <a:lnTo>
                  <a:pt x="2135" y="1212"/>
                </a:lnTo>
                <a:lnTo>
                  <a:pt x="2107" y="1221"/>
                </a:lnTo>
                <a:lnTo>
                  <a:pt x="2078" y="1232"/>
                </a:lnTo>
                <a:lnTo>
                  <a:pt x="2050" y="1243"/>
                </a:lnTo>
                <a:lnTo>
                  <a:pt x="2021" y="1254"/>
                </a:lnTo>
                <a:lnTo>
                  <a:pt x="1994" y="1266"/>
                </a:lnTo>
                <a:lnTo>
                  <a:pt x="1966" y="1278"/>
                </a:lnTo>
                <a:lnTo>
                  <a:pt x="1939" y="1292"/>
                </a:lnTo>
                <a:lnTo>
                  <a:pt x="1912" y="1305"/>
                </a:lnTo>
                <a:lnTo>
                  <a:pt x="1886" y="1319"/>
                </a:lnTo>
                <a:lnTo>
                  <a:pt x="158" y="157"/>
                </a:lnTo>
                <a:lnTo>
                  <a:pt x="1320" y="1885"/>
                </a:lnTo>
                <a:lnTo>
                  <a:pt x="1306" y="1912"/>
                </a:lnTo>
                <a:lnTo>
                  <a:pt x="1292" y="1938"/>
                </a:lnTo>
                <a:lnTo>
                  <a:pt x="1279" y="1966"/>
                </a:lnTo>
                <a:lnTo>
                  <a:pt x="1266" y="1993"/>
                </a:lnTo>
                <a:lnTo>
                  <a:pt x="1254" y="2021"/>
                </a:lnTo>
                <a:lnTo>
                  <a:pt x="1243" y="2049"/>
                </a:lnTo>
                <a:lnTo>
                  <a:pt x="1232" y="2077"/>
                </a:lnTo>
                <a:lnTo>
                  <a:pt x="1222" y="2106"/>
                </a:lnTo>
                <a:lnTo>
                  <a:pt x="1212" y="2135"/>
                </a:lnTo>
                <a:lnTo>
                  <a:pt x="1203" y="2165"/>
                </a:lnTo>
                <a:lnTo>
                  <a:pt x="1195" y="2194"/>
                </a:lnTo>
                <a:lnTo>
                  <a:pt x="1187" y="2224"/>
                </a:lnTo>
                <a:lnTo>
                  <a:pt x="1180" y="2253"/>
                </a:lnTo>
                <a:lnTo>
                  <a:pt x="1174" y="2284"/>
                </a:lnTo>
                <a:lnTo>
                  <a:pt x="1168" y="2314"/>
                </a:lnTo>
                <a:lnTo>
                  <a:pt x="1162" y="2345"/>
                </a:lnTo>
                <a:lnTo>
                  <a:pt x="0" y="2572"/>
                </a:lnTo>
                <a:lnTo>
                  <a:pt x="1162" y="2800"/>
                </a:lnTo>
                <a:lnTo>
                  <a:pt x="1173" y="2856"/>
                </a:lnTo>
                <a:lnTo>
                  <a:pt x="1185" y="2912"/>
                </a:lnTo>
                <a:lnTo>
                  <a:pt x="1199" y="2967"/>
                </a:lnTo>
                <a:lnTo>
                  <a:pt x="1216" y="3021"/>
                </a:lnTo>
                <a:lnTo>
                  <a:pt x="1235" y="3074"/>
                </a:lnTo>
                <a:lnTo>
                  <a:pt x="1255" y="3126"/>
                </a:lnTo>
                <a:lnTo>
                  <a:pt x="1278" y="3177"/>
                </a:lnTo>
                <a:lnTo>
                  <a:pt x="1303" y="3227"/>
                </a:lnTo>
                <a:lnTo>
                  <a:pt x="1330" y="3276"/>
                </a:lnTo>
                <a:lnTo>
                  <a:pt x="1357" y="3324"/>
                </a:lnTo>
                <a:lnTo>
                  <a:pt x="1388" y="3371"/>
                </a:lnTo>
                <a:lnTo>
                  <a:pt x="1419" y="3415"/>
                </a:lnTo>
                <a:lnTo>
                  <a:pt x="1453" y="3459"/>
                </a:lnTo>
                <a:lnTo>
                  <a:pt x="1487" y="3502"/>
                </a:lnTo>
                <a:lnTo>
                  <a:pt x="1524" y="3543"/>
                </a:lnTo>
                <a:lnTo>
                  <a:pt x="1563" y="3582"/>
                </a:lnTo>
                <a:lnTo>
                  <a:pt x="1603" y="3621"/>
                </a:lnTo>
                <a:lnTo>
                  <a:pt x="1643" y="3658"/>
                </a:lnTo>
                <a:lnTo>
                  <a:pt x="1686" y="3692"/>
                </a:lnTo>
                <a:lnTo>
                  <a:pt x="1730" y="3726"/>
                </a:lnTo>
                <a:lnTo>
                  <a:pt x="1775" y="3758"/>
                </a:lnTo>
                <a:lnTo>
                  <a:pt x="1822" y="3788"/>
                </a:lnTo>
                <a:lnTo>
                  <a:pt x="1869" y="3816"/>
                </a:lnTo>
                <a:lnTo>
                  <a:pt x="1918" y="3842"/>
                </a:lnTo>
                <a:lnTo>
                  <a:pt x="1968" y="3868"/>
                </a:lnTo>
                <a:lnTo>
                  <a:pt x="2019" y="3890"/>
                </a:lnTo>
                <a:lnTo>
                  <a:pt x="2071" y="3910"/>
                </a:lnTo>
                <a:lnTo>
                  <a:pt x="2124" y="3930"/>
                </a:lnTo>
                <a:lnTo>
                  <a:pt x="2178" y="3946"/>
                </a:lnTo>
                <a:lnTo>
                  <a:pt x="2233" y="3960"/>
                </a:lnTo>
                <a:lnTo>
                  <a:pt x="2289" y="3973"/>
                </a:lnTo>
                <a:lnTo>
                  <a:pt x="2345" y="3983"/>
                </a:lnTo>
                <a:lnTo>
                  <a:pt x="2573" y="5145"/>
                </a:lnTo>
                <a:lnTo>
                  <a:pt x="2801" y="3983"/>
                </a:lnTo>
                <a:lnTo>
                  <a:pt x="2831" y="3978"/>
                </a:lnTo>
                <a:lnTo>
                  <a:pt x="2862" y="3972"/>
                </a:lnTo>
                <a:lnTo>
                  <a:pt x="2892" y="3965"/>
                </a:lnTo>
                <a:lnTo>
                  <a:pt x="2922" y="3958"/>
                </a:lnTo>
                <a:lnTo>
                  <a:pt x="2951" y="3950"/>
                </a:lnTo>
                <a:lnTo>
                  <a:pt x="2981" y="3942"/>
                </a:lnTo>
                <a:lnTo>
                  <a:pt x="3010" y="3933"/>
                </a:lnTo>
                <a:lnTo>
                  <a:pt x="3039" y="3924"/>
                </a:lnTo>
                <a:lnTo>
                  <a:pt x="3068" y="3913"/>
                </a:lnTo>
                <a:lnTo>
                  <a:pt x="3097" y="3902"/>
                </a:lnTo>
                <a:lnTo>
                  <a:pt x="3124" y="3891"/>
                </a:lnTo>
                <a:lnTo>
                  <a:pt x="3152" y="3879"/>
                </a:lnTo>
                <a:lnTo>
                  <a:pt x="3180" y="3867"/>
                </a:lnTo>
                <a:lnTo>
                  <a:pt x="3207" y="3853"/>
                </a:lnTo>
                <a:lnTo>
                  <a:pt x="3233" y="3839"/>
                </a:lnTo>
                <a:lnTo>
                  <a:pt x="3260" y="3826"/>
                </a:lnTo>
                <a:lnTo>
                  <a:pt x="4989" y="4987"/>
                </a:lnTo>
                <a:close/>
                <a:moveTo>
                  <a:pt x="2573" y="1416"/>
                </a:moveTo>
                <a:lnTo>
                  <a:pt x="2573" y="1416"/>
                </a:lnTo>
                <a:lnTo>
                  <a:pt x="2603" y="1416"/>
                </a:lnTo>
                <a:lnTo>
                  <a:pt x="2632" y="1417"/>
                </a:lnTo>
                <a:lnTo>
                  <a:pt x="2662" y="1419"/>
                </a:lnTo>
                <a:lnTo>
                  <a:pt x="2692" y="1422"/>
                </a:lnTo>
                <a:lnTo>
                  <a:pt x="2720" y="1425"/>
                </a:lnTo>
                <a:lnTo>
                  <a:pt x="2750" y="1429"/>
                </a:lnTo>
                <a:lnTo>
                  <a:pt x="2778" y="1433"/>
                </a:lnTo>
                <a:lnTo>
                  <a:pt x="2806" y="1439"/>
                </a:lnTo>
                <a:lnTo>
                  <a:pt x="2834" y="1445"/>
                </a:lnTo>
                <a:lnTo>
                  <a:pt x="2862" y="1452"/>
                </a:lnTo>
                <a:lnTo>
                  <a:pt x="2889" y="1460"/>
                </a:lnTo>
                <a:lnTo>
                  <a:pt x="2917" y="1468"/>
                </a:lnTo>
                <a:lnTo>
                  <a:pt x="2944" y="1476"/>
                </a:lnTo>
                <a:lnTo>
                  <a:pt x="2971" y="1486"/>
                </a:lnTo>
                <a:lnTo>
                  <a:pt x="2997" y="1496"/>
                </a:lnTo>
                <a:lnTo>
                  <a:pt x="3023" y="1507"/>
                </a:lnTo>
                <a:lnTo>
                  <a:pt x="3049" y="1518"/>
                </a:lnTo>
                <a:lnTo>
                  <a:pt x="3075" y="1530"/>
                </a:lnTo>
                <a:lnTo>
                  <a:pt x="3099" y="1542"/>
                </a:lnTo>
                <a:lnTo>
                  <a:pt x="3124" y="1555"/>
                </a:lnTo>
                <a:lnTo>
                  <a:pt x="3149" y="1569"/>
                </a:lnTo>
                <a:lnTo>
                  <a:pt x="3172" y="1583"/>
                </a:lnTo>
                <a:lnTo>
                  <a:pt x="3196" y="1598"/>
                </a:lnTo>
                <a:lnTo>
                  <a:pt x="3219" y="1613"/>
                </a:lnTo>
                <a:lnTo>
                  <a:pt x="3243" y="1629"/>
                </a:lnTo>
                <a:lnTo>
                  <a:pt x="3265" y="1646"/>
                </a:lnTo>
                <a:lnTo>
                  <a:pt x="3287" y="1662"/>
                </a:lnTo>
                <a:lnTo>
                  <a:pt x="3309" y="1680"/>
                </a:lnTo>
                <a:lnTo>
                  <a:pt x="3330" y="1698"/>
                </a:lnTo>
                <a:lnTo>
                  <a:pt x="3351" y="1716"/>
                </a:lnTo>
                <a:lnTo>
                  <a:pt x="3371" y="1736"/>
                </a:lnTo>
                <a:lnTo>
                  <a:pt x="3390" y="1755"/>
                </a:lnTo>
                <a:lnTo>
                  <a:pt x="3410" y="1774"/>
                </a:lnTo>
                <a:lnTo>
                  <a:pt x="3429" y="1795"/>
                </a:lnTo>
                <a:lnTo>
                  <a:pt x="3447" y="1816"/>
                </a:lnTo>
                <a:lnTo>
                  <a:pt x="3466" y="1837"/>
                </a:lnTo>
                <a:lnTo>
                  <a:pt x="3483" y="1859"/>
                </a:lnTo>
                <a:lnTo>
                  <a:pt x="3500" y="1880"/>
                </a:lnTo>
                <a:lnTo>
                  <a:pt x="3517" y="1903"/>
                </a:lnTo>
                <a:lnTo>
                  <a:pt x="3532" y="1926"/>
                </a:lnTo>
                <a:lnTo>
                  <a:pt x="3547" y="1950"/>
                </a:lnTo>
                <a:lnTo>
                  <a:pt x="3563" y="1973"/>
                </a:lnTo>
                <a:lnTo>
                  <a:pt x="3577" y="1996"/>
                </a:lnTo>
                <a:lnTo>
                  <a:pt x="3590" y="2021"/>
                </a:lnTo>
                <a:lnTo>
                  <a:pt x="3603" y="2046"/>
                </a:lnTo>
                <a:lnTo>
                  <a:pt x="3616" y="2071"/>
                </a:lnTo>
                <a:lnTo>
                  <a:pt x="3628" y="2096"/>
                </a:lnTo>
                <a:lnTo>
                  <a:pt x="3639" y="2123"/>
                </a:lnTo>
                <a:lnTo>
                  <a:pt x="3650" y="2148"/>
                </a:lnTo>
                <a:lnTo>
                  <a:pt x="3659" y="2175"/>
                </a:lnTo>
                <a:lnTo>
                  <a:pt x="3669" y="2201"/>
                </a:lnTo>
                <a:lnTo>
                  <a:pt x="3678" y="2229"/>
                </a:lnTo>
                <a:lnTo>
                  <a:pt x="3686" y="2256"/>
                </a:lnTo>
                <a:lnTo>
                  <a:pt x="3694" y="2284"/>
                </a:lnTo>
                <a:lnTo>
                  <a:pt x="3700" y="2311"/>
                </a:lnTo>
                <a:lnTo>
                  <a:pt x="3706" y="2340"/>
                </a:lnTo>
                <a:lnTo>
                  <a:pt x="3712" y="2368"/>
                </a:lnTo>
                <a:lnTo>
                  <a:pt x="3716" y="2397"/>
                </a:lnTo>
                <a:lnTo>
                  <a:pt x="3720" y="2425"/>
                </a:lnTo>
                <a:lnTo>
                  <a:pt x="3725" y="2454"/>
                </a:lnTo>
                <a:lnTo>
                  <a:pt x="3727" y="2483"/>
                </a:lnTo>
                <a:lnTo>
                  <a:pt x="3729" y="2513"/>
                </a:lnTo>
                <a:lnTo>
                  <a:pt x="3730" y="2542"/>
                </a:lnTo>
                <a:lnTo>
                  <a:pt x="3730" y="2572"/>
                </a:lnTo>
                <a:lnTo>
                  <a:pt x="3730" y="2600"/>
                </a:lnTo>
                <a:lnTo>
                  <a:pt x="3729" y="2628"/>
                </a:lnTo>
                <a:lnTo>
                  <a:pt x="3727" y="2655"/>
                </a:lnTo>
                <a:lnTo>
                  <a:pt x="3725" y="2683"/>
                </a:lnTo>
                <a:lnTo>
                  <a:pt x="3721" y="2711"/>
                </a:lnTo>
                <a:lnTo>
                  <a:pt x="3718" y="2738"/>
                </a:lnTo>
                <a:lnTo>
                  <a:pt x="3714" y="2764"/>
                </a:lnTo>
                <a:lnTo>
                  <a:pt x="3709" y="2791"/>
                </a:lnTo>
                <a:lnTo>
                  <a:pt x="3704" y="2817"/>
                </a:lnTo>
                <a:lnTo>
                  <a:pt x="3698" y="2844"/>
                </a:lnTo>
                <a:lnTo>
                  <a:pt x="3691" y="2870"/>
                </a:lnTo>
                <a:lnTo>
                  <a:pt x="3684" y="2896"/>
                </a:lnTo>
                <a:lnTo>
                  <a:pt x="3676" y="2921"/>
                </a:lnTo>
                <a:lnTo>
                  <a:pt x="3667" y="2947"/>
                </a:lnTo>
                <a:lnTo>
                  <a:pt x="3649" y="2997"/>
                </a:lnTo>
                <a:lnTo>
                  <a:pt x="3159" y="2268"/>
                </a:lnTo>
                <a:lnTo>
                  <a:pt x="2878" y="1986"/>
                </a:lnTo>
                <a:lnTo>
                  <a:pt x="2149" y="1496"/>
                </a:lnTo>
                <a:lnTo>
                  <a:pt x="2198" y="1478"/>
                </a:lnTo>
                <a:lnTo>
                  <a:pt x="2224" y="1470"/>
                </a:lnTo>
                <a:lnTo>
                  <a:pt x="2249" y="1462"/>
                </a:lnTo>
                <a:lnTo>
                  <a:pt x="2276" y="1455"/>
                </a:lnTo>
                <a:lnTo>
                  <a:pt x="2301" y="1448"/>
                </a:lnTo>
                <a:lnTo>
                  <a:pt x="2328" y="1442"/>
                </a:lnTo>
                <a:lnTo>
                  <a:pt x="2354" y="1436"/>
                </a:lnTo>
                <a:lnTo>
                  <a:pt x="2381" y="1431"/>
                </a:lnTo>
                <a:lnTo>
                  <a:pt x="2407" y="1427"/>
                </a:lnTo>
                <a:lnTo>
                  <a:pt x="2435" y="1424"/>
                </a:lnTo>
                <a:lnTo>
                  <a:pt x="2462" y="1421"/>
                </a:lnTo>
                <a:lnTo>
                  <a:pt x="2490" y="1419"/>
                </a:lnTo>
                <a:lnTo>
                  <a:pt x="2517" y="1417"/>
                </a:lnTo>
                <a:lnTo>
                  <a:pt x="2545" y="1416"/>
                </a:lnTo>
                <a:lnTo>
                  <a:pt x="2573" y="1416"/>
                </a:lnTo>
                <a:close/>
                <a:moveTo>
                  <a:pt x="2797" y="2572"/>
                </a:moveTo>
                <a:lnTo>
                  <a:pt x="2797" y="2572"/>
                </a:lnTo>
                <a:lnTo>
                  <a:pt x="2796" y="2595"/>
                </a:lnTo>
                <a:lnTo>
                  <a:pt x="2792" y="2618"/>
                </a:lnTo>
                <a:lnTo>
                  <a:pt x="2787" y="2639"/>
                </a:lnTo>
                <a:lnTo>
                  <a:pt x="2780" y="2660"/>
                </a:lnTo>
                <a:lnTo>
                  <a:pt x="2770" y="2679"/>
                </a:lnTo>
                <a:lnTo>
                  <a:pt x="2759" y="2698"/>
                </a:lnTo>
                <a:lnTo>
                  <a:pt x="2747" y="2715"/>
                </a:lnTo>
                <a:lnTo>
                  <a:pt x="2731" y="2731"/>
                </a:lnTo>
                <a:lnTo>
                  <a:pt x="2716" y="2745"/>
                </a:lnTo>
                <a:lnTo>
                  <a:pt x="2699" y="2758"/>
                </a:lnTo>
                <a:lnTo>
                  <a:pt x="2680" y="2770"/>
                </a:lnTo>
                <a:lnTo>
                  <a:pt x="2660" y="2779"/>
                </a:lnTo>
                <a:lnTo>
                  <a:pt x="2640" y="2787"/>
                </a:lnTo>
                <a:lnTo>
                  <a:pt x="2618" y="2792"/>
                </a:lnTo>
                <a:lnTo>
                  <a:pt x="2596" y="2795"/>
                </a:lnTo>
                <a:lnTo>
                  <a:pt x="2573" y="2797"/>
                </a:lnTo>
                <a:lnTo>
                  <a:pt x="2550" y="2795"/>
                </a:lnTo>
                <a:lnTo>
                  <a:pt x="2528" y="2792"/>
                </a:lnTo>
                <a:lnTo>
                  <a:pt x="2506" y="2787"/>
                </a:lnTo>
                <a:lnTo>
                  <a:pt x="2486" y="2779"/>
                </a:lnTo>
                <a:lnTo>
                  <a:pt x="2466" y="2770"/>
                </a:lnTo>
                <a:lnTo>
                  <a:pt x="2448" y="2758"/>
                </a:lnTo>
                <a:lnTo>
                  <a:pt x="2431" y="2745"/>
                </a:lnTo>
                <a:lnTo>
                  <a:pt x="2414" y="2731"/>
                </a:lnTo>
                <a:lnTo>
                  <a:pt x="2400" y="2715"/>
                </a:lnTo>
                <a:lnTo>
                  <a:pt x="2387" y="2698"/>
                </a:lnTo>
                <a:lnTo>
                  <a:pt x="2376" y="2679"/>
                </a:lnTo>
                <a:lnTo>
                  <a:pt x="2367" y="2660"/>
                </a:lnTo>
                <a:lnTo>
                  <a:pt x="2358" y="2639"/>
                </a:lnTo>
                <a:lnTo>
                  <a:pt x="2353" y="2618"/>
                </a:lnTo>
                <a:lnTo>
                  <a:pt x="2350" y="2595"/>
                </a:lnTo>
                <a:lnTo>
                  <a:pt x="2348" y="2572"/>
                </a:lnTo>
                <a:lnTo>
                  <a:pt x="2350" y="2550"/>
                </a:lnTo>
                <a:lnTo>
                  <a:pt x="2353" y="2527"/>
                </a:lnTo>
                <a:lnTo>
                  <a:pt x="2358" y="2506"/>
                </a:lnTo>
                <a:lnTo>
                  <a:pt x="2367" y="2485"/>
                </a:lnTo>
                <a:lnTo>
                  <a:pt x="2376" y="2465"/>
                </a:lnTo>
                <a:lnTo>
                  <a:pt x="2387" y="2447"/>
                </a:lnTo>
                <a:lnTo>
                  <a:pt x="2400" y="2429"/>
                </a:lnTo>
                <a:lnTo>
                  <a:pt x="2414" y="2414"/>
                </a:lnTo>
                <a:lnTo>
                  <a:pt x="2431" y="2399"/>
                </a:lnTo>
                <a:lnTo>
                  <a:pt x="2448" y="2387"/>
                </a:lnTo>
                <a:lnTo>
                  <a:pt x="2466" y="2375"/>
                </a:lnTo>
                <a:lnTo>
                  <a:pt x="2486" y="2365"/>
                </a:lnTo>
                <a:lnTo>
                  <a:pt x="2506" y="2358"/>
                </a:lnTo>
                <a:lnTo>
                  <a:pt x="2528" y="2353"/>
                </a:lnTo>
                <a:lnTo>
                  <a:pt x="2550" y="2349"/>
                </a:lnTo>
                <a:lnTo>
                  <a:pt x="2573" y="2348"/>
                </a:lnTo>
                <a:lnTo>
                  <a:pt x="2596" y="2349"/>
                </a:lnTo>
                <a:lnTo>
                  <a:pt x="2618" y="2353"/>
                </a:lnTo>
                <a:lnTo>
                  <a:pt x="2640" y="2358"/>
                </a:lnTo>
                <a:lnTo>
                  <a:pt x="2660" y="2365"/>
                </a:lnTo>
                <a:lnTo>
                  <a:pt x="2680" y="2375"/>
                </a:lnTo>
                <a:lnTo>
                  <a:pt x="2699" y="2387"/>
                </a:lnTo>
                <a:lnTo>
                  <a:pt x="2716" y="2399"/>
                </a:lnTo>
                <a:lnTo>
                  <a:pt x="2731" y="2414"/>
                </a:lnTo>
                <a:lnTo>
                  <a:pt x="2747" y="2429"/>
                </a:lnTo>
                <a:lnTo>
                  <a:pt x="2759" y="2447"/>
                </a:lnTo>
                <a:lnTo>
                  <a:pt x="2770" y="2465"/>
                </a:lnTo>
                <a:lnTo>
                  <a:pt x="2780" y="2485"/>
                </a:lnTo>
                <a:lnTo>
                  <a:pt x="2787" y="2506"/>
                </a:lnTo>
                <a:lnTo>
                  <a:pt x="2792" y="2527"/>
                </a:lnTo>
                <a:lnTo>
                  <a:pt x="2796" y="2550"/>
                </a:lnTo>
                <a:lnTo>
                  <a:pt x="2797" y="2572"/>
                </a:lnTo>
                <a:close/>
                <a:moveTo>
                  <a:pt x="2573" y="3729"/>
                </a:moveTo>
                <a:lnTo>
                  <a:pt x="2573" y="3729"/>
                </a:lnTo>
                <a:lnTo>
                  <a:pt x="2544" y="3729"/>
                </a:lnTo>
                <a:lnTo>
                  <a:pt x="2513" y="3728"/>
                </a:lnTo>
                <a:lnTo>
                  <a:pt x="2485" y="3726"/>
                </a:lnTo>
                <a:lnTo>
                  <a:pt x="2455" y="3723"/>
                </a:lnTo>
                <a:lnTo>
                  <a:pt x="2426" y="3720"/>
                </a:lnTo>
                <a:lnTo>
                  <a:pt x="2397" y="3716"/>
                </a:lnTo>
                <a:lnTo>
                  <a:pt x="2369" y="3711"/>
                </a:lnTo>
                <a:lnTo>
                  <a:pt x="2340" y="3706"/>
                </a:lnTo>
                <a:lnTo>
                  <a:pt x="2313" y="3700"/>
                </a:lnTo>
                <a:lnTo>
                  <a:pt x="2284" y="3692"/>
                </a:lnTo>
                <a:lnTo>
                  <a:pt x="2257" y="3685"/>
                </a:lnTo>
                <a:lnTo>
                  <a:pt x="2229" y="3677"/>
                </a:lnTo>
                <a:lnTo>
                  <a:pt x="2203" y="3668"/>
                </a:lnTo>
                <a:lnTo>
                  <a:pt x="2176" y="3659"/>
                </a:lnTo>
                <a:lnTo>
                  <a:pt x="2150" y="3649"/>
                </a:lnTo>
                <a:lnTo>
                  <a:pt x="2123" y="3638"/>
                </a:lnTo>
                <a:lnTo>
                  <a:pt x="2098" y="3627"/>
                </a:lnTo>
                <a:lnTo>
                  <a:pt x="2072" y="3615"/>
                </a:lnTo>
                <a:lnTo>
                  <a:pt x="2047" y="3603"/>
                </a:lnTo>
                <a:lnTo>
                  <a:pt x="2022" y="3590"/>
                </a:lnTo>
                <a:lnTo>
                  <a:pt x="1998" y="3575"/>
                </a:lnTo>
                <a:lnTo>
                  <a:pt x="1973" y="3561"/>
                </a:lnTo>
                <a:lnTo>
                  <a:pt x="1950" y="3547"/>
                </a:lnTo>
                <a:lnTo>
                  <a:pt x="1926" y="3531"/>
                </a:lnTo>
                <a:lnTo>
                  <a:pt x="1904" y="3515"/>
                </a:lnTo>
                <a:lnTo>
                  <a:pt x="1882" y="3499"/>
                </a:lnTo>
                <a:lnTo>
                  <a:pt x="1859" y="3482"/>
                </a:lnTo>
                <a:lnTo>
                  <a:pt x="1838" y="3464"/>
                </a:lnTo>
                <a:lnTo>
                  <a:pt x="1816" y="3447"/>
                </a:lnTo>
                <a:lnTo>
                  <a:pt x="1796" y="3429"/>
                </a:lnTo>
                <a:lnTo>
                  <a:pt x="1776" y="3409"/>
                </a:lnTo>
                <a:lnTo>
                  <a:pt x="1755" y="3390"/>
                </a:lnTo>
                <a:lnTo>
                  <a:pt x="1736" y="3370"/>
                </a:lnTo>
                <a:lnTo>
                  <a:pt x="1717" y="3350"/>
                </a:lnTo>
                <a:lnTo>
                  <a:pt x="1698" y="3329"/>
                </a:lnTo>
                <a:lnTo>
                  <a:pt x="1681" y="3307"/>
                </a:lnTo>
                <a:lnTo>
                  <a:pt x="1664" y="3286"/>
                </a:lnTo>
                <a:lnTo>
                  <a:pt x="1646" y="3264"/>
                </a:lnTo>
                <a:lnTo>
                  <a:pt x="1630" y="3241"/>
                </a:lnTo>
                <a:lnTo>
                  <a:pt x="1614" y="3219"/>
                </a:lnTo>
                <a:lnTo>
                  <a:pt x="1598" y="3195"/>
                </a:lnTo>
                <a:lnTo>
                  <a:pt x="1584" y="3172"/>
                </a:lnTo>
                <a:lnTo>
                  <a:pt x="1570" y="3147"/>
                </a:lnTo>
                <a:lnTo>
                  <a:pt x="1556" y="3123"/>
                </a:lnTo>
                <a:lnTo>
                  <a:pt x="1543" y="3099"/>
                </a:lnTo>
                <a:lnTo>
                  <a:pt x="1530" y="3073"/>
                </a:lnTo>
                <a:lnTo>
                  <a:pt x="1519" y="3048"/>
                </a:lnTo>
                <a:lnTo>
                  <a:pt x="1507" y="3022"/>
                </a:lnTo>
                <a:lnTo>
                  <a:pt x="1497" y="2996"/>
                </a:lnTo>
                <a:lnTo>
                  <a:pt x="1486" y="2969"/>
                </a:lnTo>
                <a:lnTo>
                  <a:pt x="1477" y="2943"/>
                </a:lnTo>
                <a:lnTo>
                  <a:pt x="1468" y="2916"/>
                </a:lnTo>
                <a:lnTo>
                  <a:pt x="1460" y="2889"/>
                </a:lnTo>
                <a:lnTo>
                  <a:pt x="1453" y="2861"/>
                </a:lnTo>
                <a:lnTo>
                  <a:pt x="1446" y="2833"/>
                </a:lnTo>
                <a:lnTo>
                  <a:pt x="1440" y="2805"/>
                </a:lnTo>
                <a:lnTo>
                  <a:pt x="1434" y="2777"/>
                </a:lnTo>
                <a:lnTo>
                  <a:pt x="1429" y="2748"/>
                </a:lnTo>
                <a:lnTo>
                  <a:pt x="1425" y="2720"/>
                </a:lnTo>
                <a:lnTo>
                  <a:pt x="1422" y="2690"/>
                </a:lnTo>
                <a:lnTo>
                  <a:pt x="1419" y="2662"/>
                </a:lnTo>
                <a:lnTo>
                  <a:pt x="1418" y="2632"/>
                </a:lnTo>
                <a:lnTo>
                  <a:pt x="1416" y="2603"/>
                </a:lnTo>
                <a:lnTo>
                  <a:pt x="1416" y="2572"/>
                </a:lnTo>
                <a:lnTo>
                  <a:pt x="1416" y="2544"/>
                </a:lnTo>
                <a:lnTo>
                  <a:pt x="1417" y="2517"/>
                </a:lnTo>
                <a:lnTo>
                  <a:pt x="1419" y="2488"/>
                </a:lnTo>
                <a:lnTo>
                  <a:pt x="1421" y="2461"/>
                </a:lnTo>
                <a:lnTo>
                  <a:pt x="1424" y="2434"/>
                </a:lnTo>
                <a:lnTo>
                  <a:pt x="1428" y="2407"/>
                </a:lnTo>
                <a:lnTo>
                  <a:pt x="1432" y="2380"/>
                </a:lnTo>
                <a:lnTo>
                  <a:pt x="1438" y="2354"/>
                </a:lnTo>
                <a:lnTo>
                  <a:pt x="1443" y="2328"/>
                </a:lnTo>
                <a:lnTo>
                  <a:pt x="1449" y="2301"/>
                </a:lnTo>
                <a:lnTo>
                  <a:pt x="1455" y="2275"/>
                </a:lnTo>
                <a:lnTo>
                  <a:pt x="1462" y="2249"/>
                </a:lnTo>
                <a:lnTo>
                  <a:pt x="1470" y="2224"/>
                </a:lnTo>
                <a:lnTo>
                  <a:pt x="1478" y="2198"/>
                </a:lnTo>
                <a:lnTo>
                  <a:pt x="1497" y="2148"/>
                </a:lnTo>
                <a:lnTo>
                  <a:pt x="1987" y="2877"/>
                </a:lnTo>
                <a:lnTo>
                  <a:pt x="2269" y="3159"/>
                </a:lnTo>
                <a:lnTo>
                  <a:pt x="2997" y="3649"/>
                </a:lnTo>
                <a:lnTo>
                  <a:pt x="2947" y="3667"/>
                </a:lnTo>
                <a:lnTo>
                  <a:pt x="2922" y="3675"/>
                </a:lnTo>
                <a:lnTo>
                  <a:pt x="2896" y="3683"/>
                </a:lnTo>
                <a:lnTo>
                  <a:pt x="2871" y="3690"/>
                </a:lnTo>
                <a:lnTo>
                  <a:pt x="2844" y="3696"/>
                </a:lnTo>
                <a:lnTo>
                  <a:pt x="2819" y="3703"/>
                </a:lnTo>
                <a:lnTo>
                  <a:pt x="2792" y="3708"/>
                </a:lnTo>
                <a:lnTo>
                  <a:pt x="2765" y="3713"/>
                </a:lnTo>
                <a:lnTo>
                  <a:pt x="2738" y="3717"/>
                </a:lnTo>
                <a:lnTo>
                  <a:pt x="2711" y="3721"/>
                </a:lnTo>
                <a:lnTo>
                  <a:pt x="2684" y="3724"/>
                </a:lnTo>
                <a:lnTo>
                  <a:pt x="2657" y="3726"/>
                </a:lnTo>
                <a:lnTo>
                  <a:pt x="2629" y="3728"/>
                </a:lnTo>
                <a:lnTo>
                  <a:pt x="2601" y="3729"/>
                </a:lnTo>
                <a:lnTo>
                  <a:pt x="2573" y="3729"/>
                </a:lnTo>
                <a:close/>
              </a:path>
            </a:pathLst>
          </a:custGeom>
          <a:solidFill>
            <a:schemeClr val="bg1"/>
          </a:solidFill>
          <a:ln>
            <a:noFill/>
          </a:ln>
          <a:effectLst>
            <a:outerShdw blurRad="12700" dist="63500" dir="2700000" algn="tl" rotWithShape="0">
              <a:prstClr val="black">
                <a:alpha val="47000"/>
              </a:prstClr>
            </a:outerShdw>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43" name="文本框 42"/>
          <p:cNvSpPr txBox="1"/>
          <p:nvPr/>
        </p:nvSpPr>
        <p:spPr>
          <a:xfrm>
            <a:off x="1424538" y="4838036"/>
            <a:ext cx="2000834" cy="1569660"/>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a:t>
            </a:r>
            <a:endParaRPr lang="zh-CN" altLang="en-US" sz="1600" dirty="0">
              <a:latin typeface="微软雅黑" panose="020B0503020204020204" pitchFamily="34" charset="-122"/>
              <a:ea typeface="微软雅黑" panose="020B0503020204020204" pitchFamily="34" charset="-122"/>
            </a:endParaRPr>
          </a:p>
        </p:txBody>
      </p:sp>
      <p:sp>
        <p:nvSpPr>
          <p:cNvPr id="44" name="矩形 43"/>
          <p:cNvSpPr/>
          <p:nvPr/>
        </p:nvSpPr>
        <p:spPr>
          <a:xfrm>
            <a:off x="1397547" y="4437926"/>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3976507" y="4838036"/>
            <a:ext cx="2000834" cy="1569660"/>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a:t>
            </a:r>
            <a:endParaRPr lang="zh-CN" altLang="en-US" sz="1600" dirty="0">
              <a:latin typeface="微软雅黑" panose="020B0503020204020204" pitchFamily="34" charset="-122"/>
              <a:ea typeface="微软雅黑" panose="020B0503020204020204" pitchFamily="34" charset="-122"/>
            </a:endParaRPr>
          </a:p>
        </p:txBody>
      </p:sp>
      <p:sp>
        <p:nvSpPr>
          <p:cNvPr id="48" name="矩形 47"/>
          <p:cNvSpPr/>
          <p:nvPr/>
        </p:nvSpPr>
        <p:spPr>
          <a:xfrm>
            <a:off x="3949516" y="4437926"/>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49" name="文本框 48"/>
          <p:cNvSpPr txBox="1"/>
          <p:nvPr/>
        </p:nvSpPr>
        <p:spPr>
          <a:xfrm>
            <a:off x="6525588" y="4862578"/>
            <a:ext cx="2000834" cy="1569660"/>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a:t>
            </a:r>
            <a:endParaRPr lang="zh-CN" altLang="en-US" sz="1600" dirty="0">
              <a:latin typeface="微软雅黑" panose="020B0503020204020204" pitchFamily="34" charset="-122"/>
              <a:ea typeface="微软雅黑" panose="020B0503020204020204" pitchFamily="34" charset="-122"/>
            </a:endParaRPr>
          </a:p>
        </p:txBody>
      </p:sp>
      <p:sp>
        <p:nvSpPr>
          <p:cNvPr id="50" name="矩形 49"/>
          <p:cNvSpPr/>
          <p:nvPr/>
        </p:nvSpPr>
        <p:spPr>
          <a:xfrm>
            <a:off x="6498597" y="4462468"/>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
        <p:nvSpPr>
          <p:cNvPr id="51" name="文本框 50"/>
          <p:cNvSpPr txBox="1"/>
          <p:nvPr/>
        </p:nvSpPr>
        <p:spPr>
          <a:xfrm>
            <a:off x="8837319" y="4838036"/>
            <a:ext cx="2000834" cy="1569660"/>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这里是文字这里是文字这里是文字这里文字这里是文字这里是文字这里是</a:t>
            </a:r>
            <a:endParaRPr lang="zh-CN" altLang="en-US" sz="1600" dirty="0">
              <a:latin typeface="微软雅黑" panose="020B0503020204020204" pitchFamily="34" charset="-122"/>
              <a:ea typeface="微软雅黑" panose="020B0503020204020204" pitchFamily="34" charset="-122"/>
            </a:endParaRPr>
          </a:p>
        </p:txBody>
      </p:sp>
      <p:sp>
        <p:nvSpPr>
          <p:cNvPr id="52" name="矩形 51"/>
          <p:cNvSpPr/>
          <p:nvPr/>
        </p:nvSpPr>
        <p:spPr>
          <a:xfrm>
            <a:off x="8810328" y="4437926"/>
            <a:ext cx="1467068" cy="400110"/>
          </a:xfrm>
          <a:prstGeom prst="rect">
            <a:avLst/>
          </a:prstGeom>
        </p:spPr>
        <p:txBody>
          <a:bodyPr wrap="none">
            <a:spAutoFit/>
          </a:bodyPr>
          <a:lstStyle/>
          <a:p>
            <a:pPr algn="ctr"/>
            <a:r>
              <a:rPr lang="zh-CN" altLang="en-US" sz="20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000" dirty="0">
              <a:solidFill>
                <a:srgbClr val="EF1D1D"/>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33790" y="1735797"/>
            <a:ext cx="2872492" cy="523220"/>
          </a:xfrm>
          <a:prstGeom prst="rect">
            <a:avLst/>
          </a:prstGeom>
          <a:noFill/>
        </p:spPr>
        <p:txBody>
          <a:bodyPr wrap="square" rtlCol="0">
            <a:spAutoFit/>
          </a:bodyPr>
          <a:lstStyle/>
          <a:p>
            <a:r>
              <a:rPr lang="zh-CN" altLang="en-US" sz="28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800" dirty="0">
              <a:solidFill>
                <a:srgbClr val="EF1D1D"/>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933790" y="2259017"/>
            <a:ext cx="7375639" cy="830997"/>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这里是文字这里是文字这里是文字这里是文字这里是文字这里是文字这里是文字这里是文字这里是文字这里是文字这里是文字这里是文字这里是文字这里是文字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6" name="文本框 5"/>
          <p:cNvSpPr txBox="1"/>
          <p:nvPr/>
        </p:nvSpPr>
        <p:spPr>
          <a:xfrm>
            <a:off x="933790" y="3684340"/>
            <a:ext cx="2872492" cy="523220"/>
          </a:xfrm>
          <a:prstGeom prst="rect">
            <a:avLst/>
          </a:prstGeom>
          <a:noFill/>
        </p:spPr>
        <p:txBody>
          <a:bodyPr wrap="square" rtlCol="0">
            <a:spAutoFit/>
          </a:bodyPr>
          <a:lstStyle/>
          <a:p>
            <a:r>
              <a:rPr lang="zh-CN" altLang="en-US" sz="28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2800" dirty="0">
              <a:solidFill>
                <a:srgbClr val="EF1D1D"/>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933790" y="4207560"/>
            <a:ext cx="7375639" cy="830997"/>
          </a:xfrm>
          <a:prstGeom prst="rect">
            <a:avLst/>
          </a:prstGeom>
          <a:noFill/>
        </p:spPr>
        <p:txBody>
          <a:bodyPr wrap="square" rtlCol="0">
            <a:spAutoFit/>
          </a:bodyPr>
          <a:lstStyle/>
          <a:p>
            <a:pPr>
              <a:lnSpc>
                <a:spcPct val="150000"/>
              </a:lnSpc>
            </a:pPr>
            <a:r>
              <a:rPr lang="zh-CN" altLang="en-US" sz="1600" dirty="0" smtClean="0">
                <a:latin typeface="微软雅黑" panose="020B0503020204020204" pitchFamily="34" charset="-122"/>
                <a:ea typeface="微软雅黑" panose="020B0503020204020204" pitchFamily="34" charset="-122"/>
              </a:rPr>
              <a:t>这里是文字这里是文字这里是文字这里是文字这里是文字这里是文字这里是文字这里是文字这里是文字这里是文字这里是文字这里是文字这里是文字这里是文字</a:t>
            </a:r>
            <a:endParaRPr lang="zh-CN" altLang="en-US" sz="1600" dirty="0">
              <a:latin typeface="微软雅黑" panose="020B0503020204020204" pitchFamily="34" charset="-122"/>
              <a:ea typeface="微软雅黑" panose="020B0503020204020204" pitchFamily="34" charset="-122"/>
            </a:endParaRPr>
          </a:p>
        </p:txBody>
      </p:sp>
      <p:sp>
        <p:nvSpPr>
          <p:cNvPr id="8" name="矩形 7"/>
          <p:cNvSpPr/>
          <p:nvPr/>
        </p:nvSpPr>
        <p:spPr>
          <a:xfrm>
            <a:off x="300250" y="59560"/>
            <a:ext cx="2585263" cy="646331"/>
          </a:xfrm>
          <a:prstGeom prst="rect">
            <a:avLst/>
          </a:prstGeom>
          <a:solidFill>
            <a:srgbClr val="EF1D1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74626" y="90338"/>
            <a:ext cx="2236510" cy="584775"/>
          </a:xfrm>
          <a:prstGeom prst="rect">
            <a:avLst/>
          </a:prstGeom>
        </p:spPr>
        <p:txBody>
          <a:bodyPr wrap="none">
            <a:spAutoFit/>
          </a:bodyPr>
          <a:lstStyle/>
          <a:p>
            <a:pPr algn="ctr"/>
            <a:r>
              <a:rPr lang="zh-CN" altLang="en-US" sz="3200" dirty="0" smtClean="0">
                <a:solidFill>
                  <a:schemeClr val="bg1"/>
                </a:solidFill>
                <a:latin typeface="微软雅黑" panose="020B0503020204020204" pitchFamily="34" charset="-122"/>
                <a:ea typeface="微软雅黑" panose="020B0503020204020204" pitchFamily="34" charset="-122"/>
              </a:rPr>
              <a:t>请输入标题</a:t>
            </a:r>
            <a:endParaRPr lang="zh-CN" altLang="en-US" sz="3200" dirty="0">
              <a:solidFill>
                <a:schemeClr val="bg1"/>
              </a:solidFill>
              <a:latin typeface="微软雅黑" panose="020B0503020204020204" pitchFamily="34" charset="-122"/>
              <a:ea typeface="微软雅黑" panose="020B0503020204020204" pitchFamily="34" charset="-122"/>
            </a:endParaRPr>
          </a:p>
        </p:txBody>
      </p:sp>
      <p:sp>
        <p:nvSpPr>
          <p:cNvPr id="10" name="矩形 9"/>
          <p:cNvSpPr/>
          <p:nvPr/>
        </p:nvSpPr>
        <p:spPr>
          <a:xfrm>
            <a:off x="-111920" y="59560"/>
            <a:ext cx="223840" cy="646331"/>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六边形 17"/>
          <p:cNvSpPr/>
          <p:nvPr/>
        </p:nvSpPr>
        <p:spPr>
          <a:xfrm>
            <a:off x="9470878" y="2077632"/>
            <a:ext cx="1476665" cy="1272987"/>
          </a:xfrm>
          <a:prstGeom prst="hexagon">
            <a:avLst/>
          </a:prstGeom>
          <a:solidFill>
            <a:srgbClr val="EF1D1D"/>
          </a:soli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六边形 18"/>
          <p:cNvSpPr/>
          <p:nvPr/>
        </p:nvSpPr>
        <p:spPr>
          <a:xfrm>
            <a:off x="10062554" y="1975799"/>
            <a:ext cx="1055850" cy="910216"/>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六边形 19"/>
          <p:cNvSpPr/>
          <p:nvPr/>
        </p:nvSpPr>
        <p:spPr>
          <a:xfrm>
            <a:off x="11460127" y="2364927"/>
            <a:ext cx="892642" cy="769519"/>
          </a:xfrm>
          <a:prstGeom prst="hexagon">
            <a:avLst/>
          </a:prstGeom>
          <a:solidFill>
            <a:srgbClr val="EF1D1D"/>
          </a:soli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六边形 20"/>
          <p:cNvSpPr/>
          <p:nvPr/>
        </p:nvSpPr>
        <p:spPr>
          <a:xfrm>
            <a:off x="10211348" y="3549118"/>
            <a:ext cx="1171240" cy="1009690"/>
          </a:xfrm>
          <a:prstGeom prst="hexagon">
            <a:avLst/>
          </a:prstGeom>
          <a:solidFill>
            <a:srgbClr val="EF1D1D"/>
          </a:solidFill>
          <a:ln w="50800">
            <a:gradFill>
              <a:gsLst>
                <a:gs pos="0">
                  <a:schemeClr val="accent1">
                    <a:lumMod val="5000"/>
                    <a:lumOff val="95000"/>
                  </a:schemeClr>
                </a:gs>
                <a:gs pos="100000">
                  <a:srgbClr val="E3E1E1"/>
                </a:gs>
              </a:gsLst>
              <a:lin ang="2700000" scaled="0"/>
            </a:gradFill>
          </a:ln>
          <a:effectLst>
            <a:innerShdw blurRad="203200" dist="114300" dir="13500000">
              <a:prstClr val="black">
                <a:alpha val="6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六边形 21"/>
          <p:cNvSpPr/>
          <p:nvPr/>
        </p:nvSpPr>
        <p:spPr>
          <a:xfrm>
            <a:off x="11118404" y="2869768"/>
            <a:ext cx="788044" cy="679349"/>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六边形 22"/>
          <p:cNvSpPr/>
          <p:nvPr/>
        </p:nvSpPr>
        <p:spPr>
          <a:xfrm>
            <a:off x="11512426" y="3396079"/>
            <a:ext cx="892642" cy="769519"/>
          </a:xfrm>
          <a:prstGeom prst="hexagon">
            <a:avLst/>
          </a:prstGeom>
          <a:solidFill>
            <a:srgbClr val="FF4B4B"/>
          </a:soli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六边形 23"/>
          <p:cNvSpPr/>
          <p:nvPr/>
        </p:nvSpPr>
        <p:spPr>
          <a:xfrm>
            <a:off x="10402946" y="3726362"/>
            <a:ext cx="788044" cy="679349"/>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rot="997383">
            <a:off x="-420914" y="6158281"/>
            <a:ext cx="4905828" cy="420914"/>
          </a:xfrm>
          <a:prstGeom prst="rect">
            <a:avLst/>
          </a:prstGeom>
          <a:gradFill>
            <a:gsLst>
              <a:gs pos="100000">
                <a:srgbClr val="EF1D1D"/>
              </a:gs>
              <a:gs pos="0">
                <a:srgbClr val="FF4B4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rot="20850165">
            <a:off x="5190590" y="5810955"/>
            <a:ext cx="9660504" cy="420914"/>
          </a:xfrm>
          <a:prstGeom prst="rect">
            <a:avLst/>
          </a:prstGeom>
          <a:gradFill>
            <a:gsLst>
              <a:gs pos="18000">
                <a:srgbClr val="EF1D1D"/>
              </a:gs>
              <a:gs pos="100000">
                <a:srgbClr val="FF4B4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等腰三角形 45"/>
          <p:cNvSpPr/>
          <p:nvPr/>
        </p:nvSpPr>
        <p:spPr>
          <a:xfrm rot="16200000" flipH="1">
            <a:off x="11208256" y="3856775"/>
            <a:ext cx="1166858" cy="895882"/>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等腰三角形 44"/>
          <p:cNvSpPr/>
          <p:nvPr/>
        </p:nvSpPr>
        <p:spPr>
          <a:xfrm rot="5400000">
            <a:off x="-220340" y="718287"/>
            <a:ext cx="1166858" cy="898236"/>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 name="组合 14"/>
          <p:cNvGrpSpPr/>
          <p:nvPr/>
        </p:nvGrpSpPr>
        <p:grpSpPr>
          <a:xfrm>
            <a:off x="4547904" y="1318668"/>
            <a:ext cx="3096193" cy="2669132"/>
            <a:chOff x="4486990" y="1826668"/>
            <a:chExt cx="3096193" cy="2669132"/>
          </a:xfrm>
        </p:grpSpPr>
        <p:grpSp>
          <p:nvGrpSpPr>
            <p:cNvPr id="2" name="组合 1"/>
            <p:cNvGrpSpPr/>
            <p:nvPr/>
          </p:nvGrpSpPr>
          <p:grpSpPr>
            <a:xfrm>
              <a:off x="4486990" y="1826668"/>
              <a:ext cx="3096193" cy="2669132"/>
              <a:chOff x="4798312" y="816656"/>
              <a:chExt cx="1526289" cy="1315766"/>
            </a:xfrm>
          </p:grpSpPr>
          <p:sp>
            <p:nvSpPr>
              <p:cNvPr id="3" name="六边形 2"/>
              <p:cNvSpPr/>
              <p:nvPr/>
            </p:nvSpPr>
            <p:spPr>
              <a:xfrm>
                <a:off x="4950713" y="948036"/>
                <a:ext cx="1221488" cy="1053007"/>
              </a:xfrm>
              <a:prstGeom prst="hexagon">
                <a:avLst/>
              </a:prstGeom>
              <a:gradFill flip="none" rotWithShape="1">
                <a:gsLst>
                  <a:gs pos="100000">
                    <a:schemeClr val="bg2"/>
                  </a:gs>
                  <a:gs pos="34000">
                    <a:schemeClr val="bg1"/>
                  </a:gs>
                </a:gsLst>
                <a:lin ang="2700000" scaled="1"/>
                <a:tileRect/>
              </a:gradFill>
              <a:ln w="50800">
                <a:gradFill>
                  <a:gsLst>
                    <a:gs pos="0">
                      <a:schemeClr val="accent1">
                        <a:lumMod val="5000"/>
                        <a:lumOff val="95000"/>
                      </a:schemeClr>
                    </a:gs>
                    <a:gs pos="100000">
                      <a:srgbClr val="E3E1E1"/>
                    </a:gs>
                  </a:gsLst>
                  <a:lin ang="2700000" scaled="0"/>
                </a:gradFill>
              </a:ln>
              <a:effectLst>
                <a:outerShdw blurRad="165100" dist="50800" dir="2700000" algn="tl"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六边形 3"/>
              <p:cNvSpPr/>
              <p:nvPr/>
            </p:nvSpPr>
            <p:spPr>
              <a:xfrm>
                <a:off x="4798312" y="816656"/>
                <a:ext cx="1526289" cy="1315766"/>
              </a:xfrm>
              <a:prstGeom prst="hexagon">
                <a:avLst/>
              </a:prstGeom>
              <a:noFill/>
              <a:ln w="38100">
                <a:solidFill>
                  <a:srgbClr val="EF1D1D"/>
                </a:solidFill>
              </a:ln>
              <a:effectLst>
                <a:innerShdw dist="127000" dir="13500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文本框 4"/>
            <p:cNvSpPr txBox="1"/>
            <p:nvPr/>
          </p:nvSpPr>
          <p:spPr>
            <a:xfrm>
              <a:off x="5575103" y="2053238"/>
              <a:ext cx="919965" cy="2215991"/>
            </a:xfrm>
            <a:prstGeom prst="rect">
              <a:avLst/>
            </a:prstGeom>
            <a:noFill/>
          </p:spPr>
          <p:txBody>
            <a:bodyPr wrap="square" rtlCol="0">
              <a:spAutoFit/>
            </a:bodyPr>
            <a:lstStyle/>
            <a:p>
              <a:pPr algn="ctr"/>
              <a:r>
                <a:rPr lang="en-US" altLang="zh-CN" sz="13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rPr>
                <a:t>2</a:t>
              </a:r>
              <a:endParaRPr lang="zh-CN" altLang="en-US" sz="13800" dirty="0">
                <a:solidFill>
                  <a:srgbClr val="EF1D1D"/>
                </a:solidFill>
                <a:effectLst>
                  <a:innerShdw blurRad="114300" dist="139700" dir="13500000">
                    <a:prstClr val="black">
                      <a:alpha val="52000"/>
                    </a:prstClr>
                  </a:innerShdw>
                </a:effectLst>
                <a:latin typeface="MHeiSung HKS UltraBold" panose="00000900000000000000" pitchFamily="2" charset="-120"/>
                <a:ea typeface="MHeiSung HKS UltraBold" panose="00000900000000000000" pitchFamily="2" charset="-120"/>
              </a:endParaRPr>
            </a:p>
          </p:txBody>
        </p:sp>
      </p:grpSp>
      <p:grpSp>
        <p:nvGrpSpPr>
          <p:cNvPr id="37" name="组合 36"/>
          <p:cNvGrpSpPr/>
          <p:nvPr/>
        </p:nvGrpSpPr>
        <p:grpSpPr>
          <a:xfrm>
            <a:off x="7567796" y="3502383"/>
            <a:ext cx="3963989" cy="795173"/>
            <a:chOff x="7567796" y="3502383"/>
            <a:chExt cx="3963989" cy="795173"/>
          </a:xfrm>
        </p:grpSpPr>
        <p:cxnSp>
          <p:nvCxnSpPr>
            <p:cNvPr id="17" name="直接连接符 16"/>
            <p:cNvCxnSpPr>
              <a:endCxn id="43" idx="0"/>
            </p:cNvCxnSpPr>
            <p:nvPr/>
          </p:nvCxnSpPr>
          <p:spPr>
            <a:xfrm>
              <a:off x="8946534" y="4258046"/>
              <a:ext cx="2585251" cy="3951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30" name="椭圆 2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5" name="直接连接符 34"/>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flipH="1" flipV="1">
            <a:off x="621813" y="1167406"/>
            <a:ext cx="3992103" cy="783961"/>
            <a:chOff x="7567796" y="3502383"/>
            <a:chExt cx="3992103" cy="783961"/>
          </a:xfrm>
        </p:grpSpPr>
        <p:cxnSp>
          <p:nvCxnSpPr>
            <p:cNvPr id="39" name="直接连接符 38"/>
            <p:cNvCxnSpPr>
              <a:endCxn id="42" idx="0"/>
            </p:cNvCxnSpPr>
            <p:nvPr/>
          </p:nvCxnSpPr>
          <p:spPr>
            <a:xfrm>
              <a:off x="8946533" y="4258044"/>
              <a:ext cx="2613366" cy="2830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40" name="椭圆 3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sp>
        <p:nvSpPr>
          <p:cNvPr id="42" name="等腰三角形 41"/>
          <p:cNvSpPr/>
          <p:nvPr/>
        </p:nvSpPr>
        <p:spPr>
          <a:xfrm rot="5400000">
            <a:off x="-113108" y="81348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等腰三角形 42"/>
          <p:cNvSpPr/>
          <p:nvPr/>
        </p:nvSpPr>
        <p:spPr>
          <a:xfrm rot="16200000" flipH="1">
            <a:off x="11504705" y="394363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a:off x="4537615" y="4188195"/>
            <a:ext cx="2918441" cy="450852"/>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blurRad="114300" dist="88900" dir="2700000" algn="tl"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rgbClr val="EF1D1D"/>
                </a:solidFill>
                <a:latin typeface="微软雅黑" panose="020B0503020204020204" pitchFamily="34" charset="-122"/>
                <a:ea typeface="微软雅黑" panose="020B0503020204020204" pitchFamily="34" charset="-122"/>
              </a:rPr>
              <a:t>请输入标题</a:t>
            </a:r>
            <a:endParaRPr lang="zh-CN" altLang="en-US" sz="3200" dirty="0">
              <a:solidFill>
                <a:srgbClr val="EF1D1D"/>
              </a:solidFill>
              <a:latin typeface="微软雅黑" panose="020B0503020204020204" pitchFamily="34" charset="-122"/>
              <a:ea typeface="微软雅黑" panose="020B0503020204020204" pitchFamily="34" charset="-122"/>
            </a:endParaRPr>
          </a:p>
        </p:txBody>
      </p:sp>
      <p:sp>
        <p:nvSpPr>
          <p:cNvPr id="54" name="等腰三角形 53"/>
          <p:cNvSpPr/>
          <p:nvPr/>
        </p:nvSpPr>
        <p:spPr>
          <a:xfrm rot="8521194">
            <a:off x="240122" y="6119816"/>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3642808">
            <a:off x="797891" y="6478475"/>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p:cNvSpPr/>
          <p:nvPr/>
        </p:nvSpPr>
        <p:spPr>
          <a:xfrm rot="10800000">
            <a:off x="812207" y="5846982"/>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等腰三角形 56"/>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等腰三角形 57"/>
          <p:cNvSpPr/>
          <p:nvPr/>
        </p:nvSpPr>
        <p:spPr>
          <a:xfrm rot="10800000">
            <a:off x="11443352" y="-290554"/>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3642808">
            <a:off x="11820668" y="91571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2541</Words>
  <Application>WPS 演示</Application>
  <PresentationFormat>宽屏</PresentationFormat>
  <Paragraphs>337</Paragraphs>
  <Slides>24</Slides>
  <Notes>11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24</vt:i4>
      </vt:variant>
    </vt:vector>
  </HeadingPairs>
  <TitlesOfParts>
    <vt:vector size="37" baseType="lpstr">
      <vt:lpstr>Arial</vt:lpstr>
      <vt:lpstr>宋体</vt:lpstr>
      <vt:lpstr>Wingdings</vt:lpstr>
      <vt:lpstr>MHeiSung HKS UltraBold</vt:lpstr>
      <vt:lpstr>MingLiU-ExtB</vt:lpstr>
      <vt:lpstr>微软雅黑</vt:lpstr>
      <vt:lpstr>Calibri</vt:lpstr>
      <vt:lpstr>Arial Unicode MS</vt:lpstr>
      <vt:lpstr>Calibri Light</vt:lpstr>
      <vt:lpstr>Meiryo</vt:lpstr>
      <vt:lpstr>Yu Gothic UI</vt:lpstr>
      <vt:lpstr>Arial Narrow</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kan</dc:creator>
  <cp:lastModifiedBy>Years later</cp:lastModifiedBy>
  <cp:revision>66</cp:revision>
  <dcterms:created xsi:type="dcterms:W3CDTF">2016-02-02T01:46:00Z</dcterms:created>
  <dcterms:modified xsi:type="dcterms:W3CDTF">2024-05-01T10:28:50Z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908120995A76479BB6CEB9F0781C0002_13</vt:lpwstr>
  </property>
  <property fmtid="{D5CDD505-2E9C-101B-9397-08002B2CF9AE}" pid="3" name="KSOProductBuildVer">
    <vt:lpwstr>2052-12.1.0.16417</vt:lpwstr>
  </property>
</Properties>
</file>