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11274" r:id="rId3"/>
    <p:sldId id="11276" r:id="rId5"/>
    <p:sldId id="11278" r:id="rId6"/>
    <p:sldId id="11283" r:id="rId7"/>
    <p:sldId id="11287" r:id="rId8"/>
    <p:sldId id="11289" r:id="rId9"/>
    <p:sldId id="11297" r:id="rId10"/>
    <p:sldId id="11299" r:id="rId11"/>
    <p:sldId id="11279" r:id="rId12"/>
    <p:sldId id="11284" r:id="rId13"/>
    <p:sldId id="11288" r:id="rId14"/>
    <p:sldId id="11295" r:id="rId15"/>
    <p:sldId id="11298" r:id="rId16"/>
    <p:sldId id="11280" r:id="rId17"/>
    <p:sldId id="11285" r:id="rId18"/>
    <p:sldId id="11290" r:id="rId19"/>
    <p:sldId id="11291" r:id="rId20"/>
    <p:sldId id="11296" r:id="rId21"/>
    <p:sldId id="11281" r:id="rId22"/>
    <p:sldId id="11286" r:id="rId23"/>
    <p:sldId id="11292" r:id="rId24"/>
    <p:sldId id="11293" r:id="rId25"/>
    <p:sldId id="11294" r:id="rId26"/>
    <p:sldId id="11275" r:id="rId27"/>
    <p:sldId id="11316" r:id="rId28"/>
  </p:sldIdLst>
  <p:sldSz cx="12192000" cy="6858000"/>
  <p:notesSz cx="6858000" cy="9144000"/>
  <p:embeddedFontLs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微软雅黑" panose="020B0503020204020204" pitchFamily="34" charset="-122"/>
      <p:regular r:id="rId40"/>
    </p:embeddedFont>
    <p:embeddedFont>
      <p:font typeface="Agency FB" panose="020B050302020202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Franklin Gothic Medium" panose="020B0603020102020204" pitchFamily="34" charset="0"/>
      <p:regular r:id="rId47"/>
      <p:italic r:id="rId48"/>
    </p:embeddedFont>
    <p:embeddedFont>
      <p:font typeface="Franklin Gothic Book" panose="020B0503020102020204" pitchFamily="34" charset="0"/>
      <p:regular r:id="rId49"/>
      <p:italic r:id="rId50"/>
    </p:embeddedFont>
    <p:embeddedFont>
      <p:font typeface="Cambria Math" panose="02040503050406030204" pitchFamily="18" charset="0"/>
      <p:regular r:id="rId51"/>
    </p:embeddedFont>
    <p:embeddedFont>
      <p:font typeface="Lato" panose="020F0502020204030203" charset="0"/>
      <p:regular r:id="rId52"/>
      <p:bold r:id="rId53"/>
    </p:embeddedFont>
    <p:embeddedFont>
      <p:font typeface="Calibri Light" panose="020F0302020204030204" charset="0"/>
      <p:regular r:id="rId54"/>
      <p:italic r:id="rId55"/>
    </p:embeddedFont>
    <p:embeddedFont>
      <p:font typeface="等线" panose="02010600030101010101" charset="-122"/>
      <p:regular r:id="rId56"/>
    </p:embeddedFont>
    <p:embeddedFont>
      <p:font typeface="Lato Regular" panose="020F0502020204030203"/>
      <p:regular r:id="rId57"/>
    </p:embeddedFont>
  </p:embeddedFontLst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gs" Target="tags/tag2.xml"/><Relationship Id="rId57" Type="http://schemas.openxmlformats.org/officeDocument/2006/relationships/font" Target="fonts/font26.fntdata"/><Relationship Id="rId56" Type="http://schemas.openxmlformats.org/officeDocument/2006/relationships/font" Target="fonts/font25.fntdata"/><Relationship Id="rId55" Type="http://schemas.openxmlformats.org/officeDocument/2006/relationships/font" Target="fonts/font24.fntdata"/><Relationship Id="rId54" Type="http://schemas.openxmlformats.org/officeDocument/2006/relationships/font" Target="fonts/font23.fntdata"/><Relationship Id="rId53" Type="http://schemas.openxmlformats.org/officeDocument/2006/relationships/font" Target="fonts/font22.fntdata"/><Relationship Id="rId52" Type="http://schemas.openxmlformats.org/officeDocument/2006/relationships/font" Target="fonts/font21.fntdata"/><Relationship Id="rId51" Type="http://schemas.openxmlformats.org/officeDocument/2006/relationships/font" Target="fonts/font20.fntdata"/><Relationship Id="rId50" Type="http://schemas.openxmlformats.org/officeDocument/2006/relationships/font" Target="fonts/font19.fntdata"/><Relationship Id="rId5" Type="http://schemas.openxmlformats.org/officeDocument/2006/relationships/slide" Target="slides/slide2.xml"/><Relationship Id="rId49" Type="http://schemas.openxmlformats.org/officeDocument/2006/relationships/font" Target="fonts/font18.fntdata"/><Relationship Id="rId48" Type="http://schemas.openxmlformats.org/officeDocument/2006/relationships/font" Target="fonts/font17.fntdata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5070249"/>
          <c:y val="0.019316813339509"/>
        </c:manualLayout>
      </c:layout>
      <c:overlay val="0"/>
      <c:spPr>
        <a:noFill/>
        <a:ln w="25380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explosion val="0"/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380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5070249"/>
          <c:y val="0.019316813339509"/>
        </c:manualLayout>
      </c:layout>
      <c:overlay val="0"/>
      <c:spPr>
        <a:noFill/>
        <a:ln w="25380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explosion val="0"/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380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5070249"/>
          <c:y val="0.019316813339509"/>
        </c:manualLayout>
      </c:layout>
      <c:overlay val="0"/>
      <c:spPr>
        <a:noFill/>
        <a:ln w="25438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438">
              <a:noFill/>
            </a:ln>
          </c:spPr>
          <c:explosion val="0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38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271597031"/>
          <c:y val="0.0193173341370606"/>
        </c:manualLayout>
      </c:layout>
      <c:overlay val="0"/>
      <c:spPr>
        <a:noFill/>
        <a:ln w="25378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78">
              <a:noFill/>
            </a:ln>
          </c:spPr>
          <c:explosion val="0"/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378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5070249"/>
          <c:y val="0.019316813339509"/>
        </c:manualLayout>
      </c:layout>
      <c:overlay val="0"/>
      <c:spPr>
        <a:noFill/>
        <a:ln w="25438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438">
              <a:noFill/>
            </a:ln>
          </c:spPr>
          <c:explosion val="0"/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38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3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5070249"/>
          <c:y val="0.019316813339509"/>
        </c:manualLayout>
      </c:layout>
      <c:overlay val="0"/>
      <c:spPr>
        <a:noFill/>
        <a:ln w="25380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FFFFFF"/>
            </a:solidFill>
            <a:ln w="25380">
              <a:noFill/>
            </a:ln>
          </c:spPr>
          <c:explosion val="0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380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299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0.584</c:v>
                </c:pt>
                <c:pt idx="1">
                  <c:v>0.65</c:v>
                </c:pt>
                <c:pt idx="2">
                  <c:v>0.939</c:v>
                </c:pt>
                <c:pt idx="3">
                  <c:v>0.777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146568000"/>
        <c:axId val="1146568560"/>
      </c:barChart>
      <c:catAx>
        <c:axId val="114656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146568560"/>
        <c:crosses val="autoZero"/>
        <c:auto val="1"/>
        <c:lblAlgn val="ctr"/>
        <c:lblOffset val="100"/>
        <c:noMultiLvlLbl val="0"/>
      </c:catAx>
      <c:valAx>
        <c:axId val="11465685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14656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436C-C551-4A9F-AD14-57B42CD111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306A-A91C-42A2-AD27-D2D29FE684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3663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84"/>
          <p:cNvSpPr txBox="1"/>
          <p:nvPr/>
        </p:nvSpPr>
        <p:spPr>
          <a:xfrm>
            <a:off x="3016307" y="1939207"/>
            <a:ext cx="6159387" cy="642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spc="569" dirty="0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科技行业工作汇报</a:t>
            </a:r>
            <a:r>
              <a:rPr lang="en-US" altLang="zh-CN" sz="4170" spc="569" dirty="0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PPT</a:t>
            </a:r>
            <a:endParaRPr lang="en-US" altLang="zh-CN" sz="4170" spc="569" dirty="0">
              <a:solidFill>
                <a:prstClr val="white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3088640" y="2811002"/>
            <a:ext cx="6014720" cy="2627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5" spc="284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WORK OF SCIENCE AND TECHNOLOGY INDUSTRY REPORT PPT</a:t>
            </a:r>
            <a:endParaRPr lang="en-US" altLang="zh-CN" sz="1705" spc="284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1155" y="2677983"/>
            <a:ext cx="56296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/>
          <p:nvPr/>
        </p:nvSpPr>
        <p:spPr>
          <a:xfrm>
            <a:off x="3867880" y="3442381"/>
            <a:ext cx="4456241" cy="308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>
                <a:solidFill>
                  <a:prstClr val="white"/>
                </a:solidFill>
              </a:rPr>
              <a:t>汇报：销售部  部门：销售部</a:t>
            </a:r>
            <a:endParaRPr lang="en-US" altLang="zh-CN" sz="1515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2029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Audio Machine - Breath and 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7005" y="-1106546"/>
            <a:ext cx="577991" cy="577991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1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26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26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176037" y="5248387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83E6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200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489618" y="4773216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10B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200" dirty="0">
              <a:solidFill>
                <a:srgbClr val="010B2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51442" y="3361879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83E6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200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383489" y="2003771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10B2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200" dirty="0">
              <a:solidFill>
                <a:srgbClr val="010B2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67475" y="1524216"/>
            <a:ext cx="567424" cy="5674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83E6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200" b="1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353172" y="2568103"/>
            <a:ext cx="2220557" cy="2851246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822719" y="2629664"/>
            <a:ext cx="1848614" cy="2665275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214845" y="2424836"/>
            <a:ext cx="1496655" cy="2489296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255881" y="2069820"/>
            <a:ext cx="1170813" cy="2326375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026519" y="1918136"/>
            <a:ext cx="855214" cy="2168576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037725" y="1794539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037725" y="2618053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037725" y="3441567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037725" y="4265081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037725" y="5088597"/>
            <a:ext cx="310934" cy="31093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8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5686355" y="1772770"/>
            <a:ext cx="3244336" cy="648780"/>
            <a:chOff x="-450666" y="1853342"/>
            <a:chExt cx="3582491" cy="648848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4022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04282" y="1853342"/>
              <a:ext cx="1127543" cy="1920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5686355" y="2631779"/>
            <a:ext cx="3244336" cy="637663"/>
            <a:chOff x="-450666" y="1864460"/>
            <a:chExt cx="3582491" cy="637728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402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004282" y="1864460"/>
              <a:ext cx="1127543" cy="1920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5686355" y="3479666"/>
            <a:ext cx="3244336" cy="637663"/>
            <a:chOff x="-450666" y="1864460"/>
            <a:chExt cx="3582491" cy="637728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402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04282" y="1864460"/>
              <a:ext cx="1127543" cy="1920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5686355" y="4327545"/>
            <a:ext cx="3244336" cy="626548"/>
            <a:chOff x="-450666" y="1875576"/>
            <a:chExt cx="3582491" cy="626615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4022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04282" y="1875576"/>
              <a:ext cx="1127543" cy="19206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5686355" y="5164322"/>
            <a:ext cx="3244336" cy="637663"/>
            <a:chOff x="-450666" y="1864460"/>
            <a:chExt cx="3582491" cy="637728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402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04282" y="1864460"/>
              <a:ext cx="1127543" cy="19205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211982" y="2063515"/>
          <a:ext cx="5474716" cy="36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1659555" y="4167508"/>
            <a:ext cx="640177" cy="1381371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2972523" y="3365065"/>
            <a:ext cx="640177" cy="1184594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4283048" y="4167508"/>
            <a:ext cx="638865" cy="1381371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596017" y="2925976"/>
            <a:ext cx="640177" cy="1576836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2275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8176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8783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5157" y="5606072"/>
            <a:ext cx="827657" cy="3148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GB" sz="1325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5073" y="3586337"/>
            <a:ext cx="320456" cy="29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85073" y="4157014"/>
            <a:ext cx="320456" cy="291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85073" y="4727692"/>
            <a:ext cx="320456" cy="291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5073" y="5298369"/>
            <a:ext cx="320456" cy="291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3817" y="3565549"/>
            <a:ext cx="3053134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3817" y="4146684"/>
            <a:ext cx="3053134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374" y="4713202"/>
            <a:ext cx="3047729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8260" y="5280750"/>
            <a:ext cx="3000414" cy="3519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/>
          <p:nvPr/>
        </p:nvSpPr>
        <p:spPr>
          <a:xfrm>
            <a:off x="2174513" y="5487894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195897" y="1696536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639833" y="2099277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513458" y="2449593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3957393" y="2852334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4850828" y="1696536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294763" y="2099277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188200" y="2449593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632135" y="2852334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549487" y="1696536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7993425" y="2099277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8913813" y="2404580"/>
            <a:ext cx="1089654" cy="1594067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357748" y="2807320"/>
            <a:ext cx="201788" cy="199963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9389" tIns="39695" rIns="79389" bIns="3969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536574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3854139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174471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7885529" y="479484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689363" y="3287220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740616" y="3392711"/>
            <a:ext cx="0" cy="139223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349108" y="3280325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391419" y="3385820"/>
            <a:ext cx="0" cy="1399122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042668" y="3273436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093924" y="3378925"/>
            <a:ext cx="0" cy="1406136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007201" y="3998347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058455" y="4103835"/>
            <a:ext cx="0" cy="69101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677129" y="4001365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728384" y="4106854"/>
            <a:ext cx="0" cy="678088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399464" y="4005898"/>
            <a:ext cx="112354" cy="11238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450717" y="4111385"/>
            <a:ext cx="0" cy="67355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242134" y="4785060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518436" y="4784939"/>
            <a:ext cx="416863" cy="57472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/>
          <p:nvPr/>
        </p:nvSpPr>
        <p:spPr>
          <a:xfrm>
            <a:off x="3516872" y="5486653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Subtitle 21"/>
          <p:cNvSpPr txBox="1"/>
          <p:nvPr/>
        </p:nvSpPr>
        <p:spPr>
          <a:xfrm>
            <a:off x="4859231" y="5492981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Subtitle 21"/>
          <p:cNvSpPr txBox="1"/>
          <p:nvPr/>
        </p:nvSpPr>
        <p:spPr>
          <a:xfrm>
            <a:off x="6201589" y="5492168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Subtitle 21"/>
          <p:cNvSpPr txBox="1"/>
          <p:nvPr/>
        </p:nvSpPr>
        <p:spPr>
          <a:xfrm>
            <a:off x="7543948" y="5486653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Subtitle 21"/>
          <p:cNvSpPr txBox="1"/>
          <p:nvPr/>
        </p:nvSpPr>
        <p:spPr>
          <a:xfrm>
            <a:off x="8886308" y="5492981"/>
            <a:ext cx="1132205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/>
          <p:nvPr/>
        </p:nvSpPr>
        <p:spPr bwMode="auto">
          <a:xfrm>
            <a:off x="1871177" y="3553997"/>
            <a:ext cx="3915675" cy="676311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31835" tIns="31835" rIns="31835" bIns="31835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515" b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6" name="AutoShape 2"/>
          <p:cNvSpPr/>
          <p:nvPr/>
        </p:nvSpPr>
        <p:spPr bwMode="auto">
          <a:xfrm>
            <a:off x="6344310" y="3553997"/>
            <a:ext cx="3916381" cy="676311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31835" tIns="31835" rIns="31835" bIns="31835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515" b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7" name="AutoShape 3"/>
          <p:cNvSpPr/>
          <p:nvPr/>
        </p:nvSpPr>
        <p:spPr bwMode="auto">
          <a:xfrm>
            <a:off x="1986489" y="3688124"/>
            <a:ext cx="311980" cy="3505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1835" tIns="31835" rIns="31835" bIns="31835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9" name="AutoShape 5"/>
          <p:cNvSpPr/>
          <p:nvPr/>
        </p:nvSpPr>
        <p:spPr bwMode="auto">
          <a:xfrm>
            <a:off x="2420857" y="3643021"/>
            <a:ext cx="1807505" cy="510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50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50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0" name="AutoShape 6"/>
          <p:cNvSpPr/>
          <p:nvPr/>
        </p:nvSpPr>
        <p:spPr bwMode="auto">
          <a:xfrm>
            <a:off x="7616286" y="3712178"/>
            <a:ext cx="352305" cy="3505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1835" tIns="31835" rIns="31835" bIns="31835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2" name="AutoShape 8"/>
          <p:cNvSpPr/>
          <p:nvPr/>
        </p:nvSpPr>
        <p:spPr bwMode="auto">
          <a:xfrm>
            <a:off x="8064803" y="3633823"/>
            <a:ext cx="1723879" cy="510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50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50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6" name="AutoShape 12"/>
          <p:cNvSpPr/>
          <p:nvPr/>
        </p:nvSpPr>
        <p:spPr bwMode="auto">
          <a:xfrm>
            <a:off x="5077998" y="2901030"/>
            <a:ext cx="991121" cy="993951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17" name="AutoShape 13"/>
          <p:cNvSpPr/>
          <p:nvPr/>
        </p:nvSpPr>
        <p:spPr bwMode="auto">
          <a:xfrm>
            <a:off x="5075874" y="3894981"/>
            <a:ext cx="991122" cy="974144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18" name="AutoShape 14"/>
          <p:cNvSpPr/>
          <p:nvPr/>
        </p:nvSpPr>
        <p:spPr bwMode="auto">
          <a:xfrm>
            <a:off x="6069119" y="2901030"/>
            <a:ext cx="976265" cy="993951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19" name="AutoShape 15"/>
          <p:cNvSpPr/>
          <p:nvPr/>
        </p:nvSpPr>
        <p:spPr bwMode="auto">
          <a:xfrm>
            <a:off x="6066997" y="3894981"/>
            <a:ext cx="976973" cy="9741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20" name="AutoShape 16"/>
          <p:cNvSpPr/>
          <p:nvPr/>
        </p:nvSpPr>
        <p:spPr bwMode="auto">
          <a:xfrm>
            <a:off x="6068411" y="2611688"/>
            <a:ext cx="1436101" cy="146652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0374" tIns="20374" rIns="20374" bIns="20374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21" name="AutoShape 17"/>
          <p:cNvSpPr/>
          <p:nvPr/>
        </p:nvSpPr>
        <p:spPr bwMode="auto">
          <a:xfrm>
            <a:off x="4782994" y="2455343"/>
            <a:ext cx="1469351" cy="144388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0374" tIns="20374" rIns="20374" bIns="20374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22" name="AutoShape 18"/>
          <p:cNvSpPr/>
          <p:nvPr/>
        </p:nvSpPr>
        <p:spPr bwMode="auto">
          <a:xfrm>
            <a:off x="4630187" y="3718830"/>
            <a:ext cx="1438223" cy="14629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23" name="AutoShape 19"/>
          <p:cNvSpPr/>
          <p:nvPr/>
        </p:nvSpPr>
        <p:spPr bwMode="auto">
          <a:xfrm>
            <a:off x="5885184" y="3967141"/>
            <a:ext cx="1466521" cy="1351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0374" tIns="20374" rIns="20374" bIns="20374"/>
          <a:lstStyle/>
          <a:p>
            <a:pPr defTabSz="40703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85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28" name="AutoShape 24"/>
          <p:cNvSpPr/>
          <p:nvPr/>
        </p:nvSpPr>
        <p:spPr bwMode="auto">
          <a:xfrm>
            <a:off x="3968733" y="4919353"/>
            <a:ext cx="986170" cy="8934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0695" y="8837"/>
                </a:lnTo>
                <a:cubicBezTo>
                  <a:pt x="9562" y="7803"/>
                  <a:pt x="8130" y="7157"/>
                  <a:pt x="6545" y="7157"/>
                </a:cubicBezTo>
                <a:cubicBezTo>
                  <a:pt x="2930" y="7157"/>
                  <a:pt x="0" y="10390"/>
                  <a:pt x="0" y="14378"/>
                </a:cubicBezTo>
                <a:cubicBezTo>
                  <a:pt x="0" y="18366"/>
                  <a:pt x="2930" y="21600"/>
                  <a:pt x="6545" y="21600"/>
                </a:cubicBezTo>
                <a:cubicBezTo>
                  <a:pt x="10159" y="21600"/>
                  <a:pt x="13090" y="18366"/>
                  <a:pt x="13090" y="14378"/>
                </a:cubicBezTo>
                <a:cubicBezTo>
                  <a:pt x="13090" y="13008"/>
                  <a:pt x="12726" y="11741"/>
                  <a:pt x="12125" y="1065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29" name="AutoShape 25"/>
          <p:cNvSpPr/>
          <p:nvPr/>
        </p:nvSpPr>
        <p:spPr bwMode="auto">
          <a:xfrm>
            <a:off x="4076970" y="5378818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0" name="AutoShape 26"/>
          <p:cNvSpPr/>
          <p:nvPr/>
        </p:nvSpPr>
        <p:spPr bwMode="auto">
          <a:xfrm>
            <a:off x="7138765" y="4936331"/>
            <a:ext cx="1013760" cy="8814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631" y="10871"/>
                </a:lnTo>
                <a:cubicBezTo>
                  <a:pt x="9161" y="11893"/>
                  <a:pt x="8870" y="13038"/>
                  <a:pt x="8870" y="14275"/>
                </a:cubicBezTo>
                <a:cubicBezTo>
                  <a:pt x="8870" y="18320"/>
                  <a:pt x="11720" y="21599"/>
                  <a:pt x="15235" y="21599"/>
                </a:cubicBezTo>
                <a:cubicBezTo>
                  <a:pt x="18750" y="21600"/>
                  <a:pt x="21599" y="18320"/>
                  <a:pt x="21599" y="14275"/>
                </a:cubicBezTo>
                <a:cubicBezTo>
                  <a:pt x="21600" y="10230"/>
                  <a:pt x="18750" y="6951"/>
                  <a:pt x="15235" y="6951"/>
                </a:cubicBezTo>
                <a:cubicBezTo>
                  <a:pt x="13686" y="6951"/>
                  <a:pt x="12287" y="7614"/>
                  <a:pt x="11184" y="86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31" name="AutoShape 27"/>
          <p:cNvSpPr/>
          <p:nvPr/>
        </p:nvSpPr>
        <p:spPr bwMode="auto">
          <a:xfrm>
            <a:off x="7659441" y="5385892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2" name="AutoShape 28"/>
          <p:cNvSpPr/>
          <p:nvPr/>
        </p:nvSpPr>
        <p:spPr bwMode="auto">
          <a:xfrm>
            <a:off x="7191823" y="2065545"/>
            <a:ext cx="1044888" cy="9125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424" y="0"/>
                </a:moveTo>
                <a:cubicBezTo>
                  <a:pt x="12014" y="0"/>
                  <a:pt x="9249" y="3165"/>
                  <a:pt x="9249" y="7071"/>
                </a:cubicBezTo>
                <a:cubicBezTo>
                  <a:pt x="9249" y="8223"/>
                  <a:pt x="9514" y="9292"/>
                  <a:pt x="9940" y="10253"/>
                </a:cubicBezTo>
                <a:lnTo>
                  <a:pt x="0" y="21599"/>
                </a:lnTo>
                <a:lnTo>
                  <a:pt x="11622" y="12606"/>
                </a:lnTo>
                <a:cubicBezTo>
                  <a:pt x="12673" y="13555"/>
                  <a:pt x="13982" y="14143"/>
                  <a:pt x="15424" y="14143"/>
                </a:cubicBezTo>
                <a:cubicBezTo>
                  <a:pt x="18835" y="14143"/>
                  <a:pt x="21599" y="10977"/>
                  <a:pt x="21599" y="7071"/>
                </a:cubicBezTo>
                <a:cubicBezTo>
                  <a:pt x="21600" y="3165"/>
                  <a:pt x="18835" y="0"/>
                  <a:pt x="15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33" name="AutoShape 29"/>
          <p:cNvSpPr/>
          <p:nvPr/>
        </p:nvSpPr>
        <p:spPr bwMode="auto">
          <a:xfrm>
            <a:off x="7741504" y="2199588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4" name="AutoShape 30"/>
          <p:cNvSpPr/>
          <p:nvPr/>
        </p:nvSpPr>
        <p:spPr bwMode="auto">
          <a:xfrm>
            <a:off x="3871106" y="2065546"/>
            <a:ext cx="1060451" cy="8446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6084" y="0"/>
                </a:moveTo>
                <a:cubicBezTo>
                  <a:pt x="2724" y="0"/>
                  <a:pt x="0" y="3419"/>
                  <a:pt x="0" y="7637"/>
                </a:cubicBezTo>
                <a:cubicBezTo>
                  <a:pt x="0" y="11855"/>
                  <a:pt x="2724" y="15274"/>
                  <a:pt x="6084" y="15274"/>
                </a:cubicBezTo>
                <a:cubicBezTo>
                  <a:pt x="7723" y="15274"/>
                  <a:pt x="9201" y="14448"/>
                  <a:pt x="10295" y="13126"/>
                </a:cubicBezTo>
                <a:lnTo>
                  <a:pt x="21599" y="21600"/>
                </a:lnTo>
                <a:lnTo>
                  <a:pt x="11592" y="10838"/>
                </a:lnTo>
                <a:cubicBezTo>
                  <a:pt x="11953" y="9861"/>
                  <a:pt x="12168" y="8784"/>
                  <a:pt x="12168" y="7637"/>
                </a:cubicBezTo>
                <a:cubicBezTo>
                  <a:pt x="12168" y="3419"/>
                  <a:pt x="9444" y="0"/>
                  <a:pt x="60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65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7135" name="AutoShape 31"/>
          <p:cNvSpPr/>
          <p:nvPr/>
        </p:nvSpPr>
        <p:spPr bwMode="auto">
          <a:xfrm>
            <a:off x="3967318" y="2210907"/>
            <a:ext cx="396166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9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6" name="AutoShape 32"/>
          <p:cNvSpPr/>
          <p:nvPr/>
        </p:nvSpPr>
        <p:spPr bwMode="auto">
          <a:xfrm>
            <a:off x="8281280" y="2296169"/>
            <a:ext cx="2115998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7" name="AutoShape 33"/>
          <p:cNvSpPr/>
          <p:nvPr/>
        </p:nvSpPr>
        <p:spPr bwMode="auto">
          <a:xfrm>
            <a:off x="8281280" y="2079410"/>
            <a:ext cx="122252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8" name="AutoShape 34"/>
          <p:cNvSpPr/>
          <p:nvPr/>
        </p:nvSpPr>
        <p:spPr bwMode="auto">
          <a:xfrm>
            <a:off x="8281280" y="5488132"/>
            <a:ext cx="2115998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39" name="AutoShape 35"/>
          <p:cNvSpPr/>
          <p:nvPr/>
        </p:nvSpPr>
        <p:spPr bwMode="auto">
          <a:xfrm>
            <a:off x="8281280" y="5271373"/>
            <a:ext cx="122252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0" name="AutoShape 36"/>
          <p:cNvSpPr/>
          <p:nvPr/>
        </p:nvSpPr>
        <p:spPr bwMode="auto">
          <a:xfrm>
            <a:off x="1658174" y="2296169"/>
            <a:ext cx="2159875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1" name="AutoShape 37"/>
          <p:cNvSpPr/>
          <p:nvPr/>
        </p:nvSpPr>
        <p:spPr bwMode="auto">
          <a:xfrm>
            <a:off x="2545739" y="2098269"/>
            <a:ext cx="127231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2" name="AutoShape 38"/>
          <p:cNvSpPr/>
          <p:nvPr/>
        </p:nvSpPr>
        <p:spPr bwMode="auto">
          <a:xfrm>
            <a:off x="1658174" y="5488132"/>
            <a:ext cx="2159875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76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43" name="AutoShape 39"/>
          <p:cNvSpPr/>
          <p:nvPr/>
        </p:nvSpPr>
        <p:spPr bwMode="auto">
          <a:xfrm>
            <a:off x="2545739" y="5290232"/>
            <a:ext cx="1272310" cy="176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3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6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3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9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6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8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4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8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nimBg="1" autoUpdateAnimBg="0"/>
      <p:bldP spid="47106" grpId="0" animBg="1" autoUpdateAnimBg="0"/>
      <p:bldP spid="47107" grpId="0" autoUpdateAnimBg="0"/>
      <p:bldP spid="47109" grpId="0" autoUpdateAnimBg="0"/>
      <p:bldP spid="47110" grpId="0" autoUpdateAnimBg="0"/>
      <p:bldP spid="47112" grpId="0" autoUpdateAnimBg="0"/>
      <p:bldP spid="47120" grpId="0" animBg="1"/>
      <p:bldP spid="47121" grpId="0" animBg="1"/>
      <p:bldP spid="47129" grpId="0" autoUpdateAnimBg="0"/>
      <p:bldP spid="47131" grpId="0" autoUpdateAnimBg="0"/>
      <p:bldP spid="47133" grpId="0" autoUpdateAnimBg="0"/>
      <p:bldP spid="47135" grpId="0" autoUpdateAnimBg="0"/>
      <p:bldP spid="47136" grpId="0" autoUpdateAnimBg="0"/>
      <p:bldP spid="47137" grpId="0" autoUpdateAnimBg="0"/>
      <p:bldP spid="47138" grpId="0" autoUpdateAnimBg="0"/>
      <p:bldP spid="47139" grpId="0" autoUpdateAnimBg="0"/>
      <p:bldP spid="47140" grpId="0" autoUpdateAnimBg="0"/>
      <p:bldP spid="47141" grpId="0" autoUpdateAnimBg="0"/>
      <p:bldP spid="47142" grpId="0" autoUpdateAnimBg="0"/>
      <p:bldP spid="471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9526570" y="1664281"/>
            <a:ext cx="3365347" cy="1999509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5767270" y="1664281"/>
            <a:ext cx="3363487" cy="1999509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7645991" y="1664281"/>
            <a:ext cx="3361630" cy="1999509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000534" y="1664281"/>
            <a:ext cx="3365347" cy="1999509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3881116" y="1664281"/>
            <a:ext cx="3365347" cy="1999509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758778" y="1664266"/>
            <a:ext cx="3365346" cy="1187442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1808" y="1664278"/>
            <a:ext cx="3359771" cy="1999509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726" y="1333801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2885" y="3731760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5128" y="1333801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9872" y="3731758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8752" y="1333801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28548" y="3731758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502545" y="4359636"/>
            <a:ext cx="1954874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502544" y="4671015"/>
            <a:ext cx="3081184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641996" y="4372897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699721" y="4464175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2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7664982" y="4373942"/>
            <a:ext cx="2749201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664982" y="4685322"/>
            <a:ext cx="3084803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6810387" y="4387203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6868110" y="4478482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2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7"/>
          <p:cNvSpPr txBox="1"/>
          <p:nvPr/>
        </p:nvSpPr>
        <p:spPr>
          <a:xfrm>
            <a:off x="2549116" y="5610410"/>
            <a:ext cx="2745975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549116" y="5921789"/>
            <a:ext cx="3081184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699721" y="5623672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757445" y="5714950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2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7664982" y="5624717"/>
            <a:ext cx="2749201" cy="19204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664982" y="5936096"/>
            <a:ext cx="3084803" cy="40216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6815586" y="5637978"/>
            <a:ext cx="719905" cy="72060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873310" y="5729256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2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566184" y="1966234"/>
            <a:ext cx="2447054" cy="2893056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just" defTabSz="866775" fontAlgn="base">
              <a:lnSpc>
                <a:spcPct val="120000"/>
              </a:lnSpc>
            </a:pPr>
            <a:endParaRPr lang="id-ID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164382" y="4941861"/>
            <a:ext cx="1250658" cy="1003173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just" defTabSz="866775" fontAlgn="base">
              <a:lnSpc>
                <a:spcPct val="120000"/>
              </a:lnSpc>
            </a:pPr>
            <a:endParaRPr lang="id-ID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8179" y="2157968"/>
            <a:ext cx="2023065" cy="1810737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628641" y="2571659"/>
            <a:ext cx="479325" cy="479325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0250" y="2581541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28641" y="3385191"/>
            <a:ext cx="479325" cy="479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0250" y="3395073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28641" y="4278638"/>
            <a:ext cx="479325" cy="479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20250" y="4288520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8641" y="5090247"/>
            <a:ext cx="479325" cy="4793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0250" y="5100128"/>
            <a:ext cx="3359461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>
            <a:spLocks noChangeAspect="1"/>
          </p:cNvSpPr>
          <p:nvPr/>
        </p:nvSpPr>
        <p:spPr>
          <a:xfrm>
            <a:off x="5654865" y="1784209"/>
            <a:ext cx="2085388" cy="2085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077191" y="2077656"/>
            <a:ext cx="1603063" cy="1603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740252" y="3301801"/>
            <a:ext cx="1603063" cy="1603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630751" y="3567944"/>
            <a:ext cx="1401087" cy="14010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901073" y="2239969"/>
            <a:ext cx="1095188" cy="10951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337735" y="3182067"/>
            <a:ext cx="1258734" cy="12587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406" tIns="39703" rIns="79406" bIns="39703" numCol="1" spcCol="0" rtlCol="0" fromWordArt="0" anchor="ctr" anchorCtr="0" forceAA="0" compatLnSpc="1">
            <a:no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srgbClr val="5C447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869881" y="2500026"/>
            <a:ext cx="514451" cy="514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8621406" y="2084548"/>
            <a:ext cx="514451" cy="514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150502" y="2435819"/>
            <a:ext cx="634695" cy="6346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32"/>
          <p:cNvSpPr txBox="1"/>
          <p:nvPr/>
        </p:nvSpPr>
        <p:spPr>
          <a:xfrm>
            <a:off x="3333913" y="2641838"/>
            <a:ext cx="1071570" cy="4079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2561999" y="3507324"/>
            <a:ext cx="771671" cy="5479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AU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2"/>
          <p:cNvSpPr txBox="1"/>
          <p:nvPr/>
        </p:nvSpPr>
        <p:spPr>
          <a:xfrm>
            <a:off x="4877391" y="4011167"/>
            <a:ext cx="907804" cy="5479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32"/>
          <p:cNvSpPr txBox="1"/>
          <p:nvPr/>
        </p:nvSpPr>
        <p:spPr>
          <a:xfrm>
            <a:off x="6219391" y="2598998"/>
            <a:ext cx="1038713" cy="407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32"/>
          <p:cNvSpPr txBox="1"/>
          <p:nvPr/>
        </p:nvSpPr>
        <p:spPr>
          <a:xfrm>
            <a:off x="8136743" y="3876721"/>
            <a:ext cx="891709" cy="54790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4233611" y="4011262"/>
            <a:ext cx="514451" cy="514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6496652" y="4353854"/>
            <a:ext cx="660093" cy="660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32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7156746" y="4136061"/>
            <a:ext cx="396491" cy="396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99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85284" y="5479781"/>
            <a:ext cx="9255718" cy="351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95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5" grpId="0"/>
      <p:bldP spid="46" grpId="0"/>
      <p:bldP spid="47" grpId="0"/>
      <p:bldP spid="77" grpId="0"/>
      <p:bldP spid="79" grpId="0" animBg="1"/>
      <p:bldP spid="80" grpId="0" animBg="1"/>
      <p:bldP spid="81" grpId="0" animBg="1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014997" y="4079666"/>
            <a:ext cx="1851982" cy="1048170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262514" y="3764668"/>
            <a:ext cx="1851982" cy="1363169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510030" y="3155565"/>
            <a:ext cx="1851982" cy="1972272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757546" y="4186277"/>
            <a:ext cx="1851982" cy="941559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005063" y="2846317"/>
            <a:ext cx="1851982" cy="2281520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252580" y="3565926"/>
            <a:ext cx="1851982" cy="1561911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3933965" y="1828248"/>
            <a:ext cx="526384" cy="63524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168581" y="1837838"/>
            <a:ext cx="526384" cy="63524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410758" y="1828419"/>
            <a:ext cx="526384" cy="63524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7674674" y="1828248"/>
            <a:ext cx="526384" cy="63524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8924118" y="1831409"/>
            <a:ext cx="526384" cy="63524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673131" y="1828248"/>
            <a:ext cx="526384" cy="63524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1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2940987" y="2586592"/>
            <a:ext cx="0" cy="1493074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186843" y="2586591"/>
            <a:ext cx="1661" cy="1178076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436021" y="2586592"/>
            <a:ext cx="0" cy="568971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683536" y="2586592"/>
            <a:ext cx="0" cy="1599685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931054" y="2586593"/>
            <a:ext cx="0" cy="28448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186913" y="2586592"/>
            <a:ext cx="1661" cy="979334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339170" y="5276478"/>
            <a:ext cx="1080707" cy="984401"/>
            <a:chOff x="1541683" y="2139889"/>
            <a:chExt cx="1244826" cy="1133597"/>
          </a:xfrm>
        </p:grpSpPr>
        <p:sp>
          <p:nvSpPr>
            <p:cNvPr id="139" name="TextBox 138"/>
            <p:cNvSpPr txBox="1"/>
            <p:nvPr/>
          </p:nvSpPr>
          <p:spPr>
            <a:xfrm>
              <a:off x="1793291" y="2139889"/>
              <a:ext cx="8862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51"/>
              <a:ext cx="1244826" cy="828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627968" y="5286159"/>
            <a:ext cx="1068578" cy="994075"/>
            <a:chOff x="1548669" y="2139889"/>
            <a:chExt cx="1230855" cy="1144735"/>
          </a:xfrm>
        </p:grpSpPr>
        <p:sp>
          <p:nvSpPr>
            <p:cNvPr id="142" name="TextBox 141"/>
            <p:cNvSpPr txBox="1"/>
            <p:nvPr/>
          </p:nvSpPr>
          <p:spPr>
            <a:xfrm>
              <a:off x="1795783" y="2139889"/>
              <a:ext cx="8862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828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904637" y="5285977"/>
            <a:ext cx="1039087" cy="985044"/>
            <a:chOff x="1565654" y="2139889"/>
            <a:chExt cx="1196886" cy="1134339"/>
          </a:xfrm>
        </p:grpSpPr>
        <p:sp>
          <p:nvSpPr>
            <p:cNvPr id="145" name="TextBox 144"/>
            <p:cNvSpPr txBox="1"/>
            <p:nvPr/>
          </p:nvSpPr>
          <p:spPr>
            <a:xfrm>
              <a:off x="1795915" y="2139889"/>
              <a:ext cx="886291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8288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51815" y="5295657"/>
            <a:ext cx="1017586" cy="980411"/>
            <a:chOff x="1532610" y="2139889"/>
            <a:chExt cx="1262975" cy="1129002"/>
          </a:xfrm>
        </p:grpSpPr>
        <p:sp>
          <p:nvSpPr>
            <p:cNvPr id="148" name="TextBox 147"/>
            <p:cNvSpPr txBox="1"/>
            <p:nvPr/>
          </p:nvSpPr>
          <p:spPr>
            <a:xfrm>
              <a:off x="1757379" y="2139889"/>
              <a:ext cx="9549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828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377492" y="5295659"/>
            <a:ext cx="1033259" cy="980411"/>
            <a:chOff x="1569010" y="2139889"/>
            <a:chExt cx="1190173" cy="1129002"/>
          </a:xfrm>
        </p:grpSpPr>
        <p:sp>
          <p:nvSpPr>
            <p:cNvPr id="151" name="TextBox 150"/>
            <p:cNvSpPr txBox="1"/>
            <p:nvPr/>
          </p:nvSpPr>
          <p:spPr>
            <a:xfrm>
              <a:off x="1787963" y="2139889"/>
              <a:ext cx="886291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828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618842" y="5305334"/>
            <a:ext cx="1038963" cy="990089"/>
            <a:chOff x="1519344" y="2139889"/>
            <a:chExt cx="1289506" cy="1140147"/>
          </a:xfrm>
        </p:grpSpPr>
        <p:sp>
          <p:nvSpPr>
            <p:cNvPr id="154" name="TextBox 153"/>
            <p:cNvSpPr txBox="1"/>
            <p:nvPr/>
          </p:nvSpPr>
          <p:spPr>
            <a:xfrm>
              <a:off x="1749650" y="2139889"/>
              <a:ext cx="954990" cy="193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1"/>
              <a:ext cx="1289506" cy="828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id-ID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84" y="188"/>
            <a:ext cx="12191832" cy="6857624"/>
          </a:xfrm>
          <a:custGeom>
            <a:avLst/>
            <a:gdLst>
              <a:gd name="T0" fmla="*/ 1531 w 4760"/>
              <a:gd name="T1" fmla="*/ 0 h 1417"/>
              <a:gd name="T2" fmla="*/ 0 w 4760"/>
              <a:gd name="T3" fmla="*/ 0 h 1417"/>
              <a:gd name="T4" fmla="*/ 0 w 4760"/>
              <a:gd name="T5" fmla="*/ 1417 h 1417"/>
              <a:gd name="T6" fmla="*/ 4760 w 4760"/>
              <a:gd name="T7" fmla="*/ 1417 h 1417"/>
              <a:gd name="T8" fmla="*/ 4760 w 4760"/>
              <a:gd name="T9" fmla="*/ 0 h 1417"/>
              <a:gd name="T10" fmla="*/ 3230 w 4760"/>
              <a:gd name="T11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0" h="1417">
                <a:moveTo>
                  <a:pt x="1531" y="0"/>
                </a:moveTo>
                <a:lnTo>
                  <a:pt x="0" y="0"/>
                </a:lnTo>
                <a:lnTo>
                  <a:pt x="0" y="1417"/>
                </a:lnTo>
                <a:lnTo>
                  <a:pt x="4760" y="1417"/>
                </a:lnTo>
                <a:lnTo>
                  <a:pt x="4760" y="0"/>
                </a:lnTo>
                <a:lnTo>
                  <a:pt x="3230" y="0"/>
                </a:lnTo>
              </a:path>
            </a:pathLst>
          </a:custGeom>
          <a:solidFill>
            <a:srgbClr val="010B28">
              <a:alpha val="60000"/>
            </a:srgbClr>
          </a:solidFill>
          <a:ln w="19050" cap="flat">
            <a:noFill/>
            <a:prstDash val="solid"/>
            <a:miter lim="800000"/>
          </a:ln>
        </p:spPr>
        <p:txBody>
          <a:bodyPr vert="horz" wrap="square" lIns="86694" tIns="43346" rIns="86694" bIns="4334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44243" y="1810039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5945143" y="1726747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48"/>
          <p:cNvSpPr txBox="1"/>
          <p:nvPr/>
        </p:nvSpPr>
        <p:spPr>
          <a:xfrm>
            <a:off x="2191987" y="2626502"/>
            <a:ext cx="2045264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825" cap="all" spc="284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6825" cap="all" spc="284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cap="all">
                <a:solidFill>
                  <a:prstClr val="white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035" cap="all" dirty="0">
              <a:solidFill>
                <a:prstClr val="white"/>
              </a:solidFill>
              <a:latin typeface="Franklin Gothic Book" panose="020B05030201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44243" y="2732129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5945143" y="2648837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44243" y="3654384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5945143" y="3571092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44243" y="4549546"/>
            <a:ext cx="2518638" cy="442429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866775">
              <a:defRPr/>
            </a:pPr>
            <a:r>
              <a:rPr lang="zh-CN" altLang="en-US" sz="2275" b="1">
                <a:solidFill>
                  <a:prstClr val="white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添加相关标题文字</a:t>
            </a:r>
            <a:endParaRPr lang="zh-CN" altLang="en-US" sz="2275" b="1" dirty="0">
              <a:solidFill>
                <a:prstClr val="white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945143" y="4466254"/>
            <a:ext cx="677243" cy="5583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r>
              <a:rPr lang="en-US" altLang="zh-CN" sz="2655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04</a:t>
            </a:r>
            <a:endParaRPr lang="zh-CN" altLang="en-US" sz="2655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172437" y="2793362"/>
            <a:ext cx="304741" cy="1468695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426382" y="1939147"/>
            <a:ext cx="1117394" cy="1117394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610385" y="3056538"/>
            <a:ext cx="304741" cy="1468695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204054" y="1939147"/>
            <a:ext cx="1117394" cy="1117394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11870" y="3056538"/>
            <a:ext cx="304741" cy="1468695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905540" y="1939147"/>
            <a:ext cx="1117394" cy="1117394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038751" y="3056538"/>
            <a:ext cx="304741" cy="1468695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632419" y="1939147"/>
            <a:ext cx="1117394" cy="1117394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727537" y="3056538"/>
            <a:ext cx="304741" cy="1468695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321208" y="1939147"/>
            <a:ext cx="1117394" cy="1117394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97" tIns="60949" rIns="121897" bIns="6094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645360" y="2253167"/>
            <a:ext cx="469814" cy="48935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84937" y="2253167"/>
            <a:ext cx="469814" cy="4893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099121" y="2253167"/>
            <a:ext cx="469814" cy="48935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813302" y="2253167"/>
            <a:ext cx="469814" cy="48935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6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474909" y="4355620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474908" y="4724750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021682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021681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773718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73717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525753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525753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277789" y="4662678"/>
            <a:ext cx="1262071" cy="316859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277788" y="5031808"/>
            <a:ext cx="1663884" cy="53585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 panose="020F0502020204030203"/>
                <a:ea typeface="+mn-ea"/>
                <a:cs typeface="Lato Regular" panose="020F0502020204030203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3612" y="2476018"/>
            <a:ext cx="770617" cy="3471219"/>
            <a:chOff x="5208587" y="1749425"/>
            <a:chExt cx="887413" cy="3997325"/>
          </a:xfrm>
          <a:solidFill>
            <a:schemeClr val="accent5"/>
          </a:solidFill>
        </p:grpSpPr>
        <p:sp>
          <p:nvSpPr>
            <p:cNvPr id="22" name="Freeform 31"/>
            <p:cNvSpPr/>
            <p:nvPr/>
          </p:nvSpPr>
          <p:spPr bwMode="auto">
            <a:xfrm>
              <a:off x="5208587" y="2590800"/>
              <a:ext cx="887413" cy="3155950"/>
            </a:xfrm>
            <a:custGeom>
              <a:avLst/>
              <a:gdLst>
                <a:gd name="T0" fmla="*/ 278 w 278"/>
                <a:gd name="T1" fmla="*/ 152 h 991"/>
                <a:gd name="T2" fmla="*/ 278 w 278"/>
                <a:gd name="T3" fmla="*/ 0 h 991"/>
                <a:gd name="T4" fmla="*/ 191 w 278"/>
                <a:gd name="T5" fmla="*/ 0 h 991"/>
                <a:gd name="T6" fmla="*/ 0 w 278"/>
                <a:gd name="T7" fmla="*/ 189 h 991"/>
                <a:gd name="T8" fmla="*/ 0 w 278"/>
                <a:gd name="T9" fmla="*/ 190 h 991"/>
                <a:gd name="T10" fmla="*/ 0 w 278"/>
                <a:gd name="T11" fmla="*/ 454 h 991"/>
                <a:gd name="T12" fmla="*/ 46 w 278"/>
                <a:gd name="T13" fmla="*/ 501 h 991"/>
                <a:gd name="T14" fmla="*/ 93 w 278"/>
                <a:gd name="T15" fmla="*/ 454 h 991"/>
                <a:gd name="T16" fmla="*/ 93 w 278"/>
                <a:gd name="T17" fmla="*/ 401 h 991"/>
                <a:gd name="T18" fmla="*/ 93 w 278"/>
                <a:gd name="T19" fmla="*/ 356 h 991"/>
                <a:gd name="T20" fmla="*/ 93 w 278"/>
                <a:gd name="T21" fmla="*/ 210 h 991"/>
                <a:gd name="T22" fmla="*/ 111 w 278"/>
                <a:gd name="T23" fmla="*/ 191 h 991"/>
                <a:gd name="T24" fmla="*/ 129 w 278"/>
                <a:gd name="T25" fmla="*/ 210 h 991"/>
                <a:gd name="T26" fmla="*/ 129 w 278"/>
                <a:gd name="T27" fmla="*/ 372 h 991"/>
                <a:gd name="T28" fmla="*/ 129 w 278"/>
                <a:gd name="T29" fmla="*/ 401 h 991"/>
                <a:gd name="T30" fmla="*/ 129 w 278"/>
                <a:gd name="T31" fmla="*/ 498 h 991"/>
                <a:gd name="T32" fmla="*/ 129 w 278"/>
                <a:gd name="T33" fmla="*/ 533 h 991"/>
                <a:gd name="T34" fmla="*/ 129 w 278"/>
                <a:gd name="T35" fmla="*/ 932 h 991"/>
                <a:gd name="T36" fmla="*/ 188 w 278"/>
                <a:gd name="T37" fmla="*/ 991 h 991"/>
                <a:gd name="T38" fmla="*/ 247 w 278"/>
                <a:gd name="T39" fmla="*/ 932 h 991"/>
                <a:gd name="T40" fmla="*/ 247 w 278"/>
                <a:gd name="T41" fmla="*/ 533 h 991"/>
                <a:gd name="T42" fmla="*/ 278 w 278"/>
                <a:gd name="T43" fmla="*/ 533 h 991"/>
                <a:gd name="T44" fmla="*/ 278 w 278"/>
                <a:gd name="T45" fmla="*/ 436 h 991"/>
                <a:gd name="T46" fmla="*/ 278 w 278"/>
                <a:gd name="T47" fmla="*/ 15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91">
                  <a:moveTo>
                    <a:pt x="278" y="152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86" y="0"/>
                    <a:pt x="1" y="85"/>
                    <a:pt x="0" y="189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80"/>
                    <a:pt x="21" y="501"/>
                    <a:pt x="46" y="501"/>
                  </a:cubicBezTo>
                  <a:cubicBezTo>
                    <a:pt x="72" y="501"/>
                    <a:pt x="93" y="480"/>
                    <a:pt x="93" y="454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0"/>
                    <a:pt x="101" y="191"/>
                    <a:pt x="111" y="191"/>
                  </a:cubicBezTo>
                  <a:cubicBezTo>
                    <a:pt x="121" y="191"/>
                    <a:pt x="129" y="200"/>
                    <a:pt x="129" y="210"/>
                  </a:cubicBezTo>
                  <a:cubicBezTo>
                    <a:pt x="129" y="372"/>
                    <a:pt x="129" y="372"/>
                    <a:pt x="129" y="372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498"/>
                    <a:pt x="129" y="498"/>
                    <a:pt x="129" y="498"/>
                  </a:cubicBezTo>
                  <a:cubicBezTo>
                    <a:pt x="129" y="533"/>
                    <a:pt x="129" y="533"/>
                    <a:pt x="129" y="533"/>
                  </a:cubicBezTo>
                  <a:cubicBezTo>
                    <a:pt x="129" y="932"/>
                    <a:pt x="129" y="932"/>
                    <a:pt x="129" y="932"/>
                  </a:cubicBezTo>
                  <a:cubicBezTo>
                    <a:pt x="129" y="965"/>
                    <a:pt x="156" y="991"/>
                    <a:pt x="188" y="991"/>
                  </a:cubicBezTo>
                  <a:cubicBezTo>
                    <a:pt x="221" y="991"/>
                    <a:pt x="247" y="965"/>
                    <a:pt x="247" y="932"/>
                  </a:cubicBezTo>
                  <a:cubicBezTo>
                    <a:pt x="247" y="533"/>
                    <a:pt x="247" y="533"/>
                    <a:pt x="247" y="533"/>
                  </a:cubicBezTo>
                  <a:cubicBezTo>
                    <a:pt x="278" y="533"/>
                    <a:pt x="278" y="533"/>
                    <a:pt x="278" y="533"/>
                  </a:cubicBezTo>
                  <a:cubicBezTo>
                    <a:pt x="278" y="436"/>
                    <a:pt x="278" y="436"/>
                    <a:pt x="278" y="436"/>
                  </a:cubicBezTo>
                  <a:lnTo>
                    <a:pt x="278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5738812" y="1749425"/>
              <a:ext cx="357188" cy="712788"/>
            </a:xfrm>
            <a:custGeom>
              <a:avLst/>
              <a:gdLst>
                <a:gd name="T0" fmla="*/ 112 w 112"/>
                <a:gd name="T1" fmla="*/ 224 h 224"/>
                <a:gd name="T2" fmla="*/ 112 w 112"/>
                <a:gd name="T3" fmla="*/ 0 h 224"/>
                <a:gd name="T4" fmla="*/ 0 w 112"/>
                <a:gd name="T5" fmla="*/ 112 h 224"/>
                <a:gd name="T6" fmla="*/ 112 w 112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224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4"/>
                    <a:pt x="112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34"/>
          <p:cNvSpPr/>
          <p:nvPr/>
        </p:nvSpPr>
        <p:spPr bwMode="auto">
          <a:xfrm>
            <a:off x="5859699" y="5493689"/>
            <a:ext cx="328098" cy="453548"/>
          </a:xfrm>
          <a:custGeom>
            <a:avLst/>
            <a:gdLst>
              <a:gd name="T0" fmla="*/ 0 w 118"/>
              <a:gd name="T1" fmla="*/ 105 h 164"/>
              <a:gd name="T2" fmla="*/ 59 w 118"/>
              <a:gd name="T3" fmla="*/ 164 h 164"/>
              <a:gd name="T4" fmla="*/ 118 w 118"/>
              <a:gd name="T5" fmla="*/ 105 h 164"/>
              <a:gd name="T6" fmla="*/ 118 w 118"/>
              <a:gd name="T7" fmla="*/ 0 h 164"/>
              <a:gd name="T8" fmla="*/ 0 w 118"/>
              <a:gd name="T9" fmla="*/ 0 h 164"/>
              <a:gd name="T10" fmla="*/ 0 w 118"/>
              <a:gd name="T11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64">
                <a:moveTo>
                  <a:pt x="0" y="105"/>
                </a:moveTo>
                <a:cubicBezTo>
                  <a:pt x="0" y="138"/>
                  <a:pt x="26" y="164"/>
                  <a:pt x="59" y="164"/>
                </a:cubicBezTo>
                <a:cubicBezTo>
                  <a:pt x="91" y="164"/>
                  <a:pt x="118" y="138"/>
                  <a:pt x="118" y="105"/>
                </a:cubicBez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74228" y="2476017"/>
            <a:ext cx="759588" cy="1151099"/>
            <a:chOff x="6096000" y="1749425"/>
            <a:chExt cx="874713" cy="1325563"/>
          </a:xfrm>
          <a:solidFill>
            <a:schemeClr val="accent4"/>
          </a:solidFill>
        </p:grpSpPr>
        <p:sp>
          <p:nvSpPr>
            <p:cNvPr id="24" name="Freeform 33"/>
            <p:cNvSpPr/>
            <p:nvPr/>
          </p:nvSpPr>
          <p:spPr bwMode="auto">
            <a:xfrm>
              <a:off x="6096000" y="2590800"/>
              <a:ext cx="874713" cy="484188"/>
            </a:xfrm>
            <a:custGeom>
              <a:avLst/>
              <a:gdLst>
                <a:gd name="T0" fmla="*/ 274 w 274"/>
                <a:gd name="T1" fmla="*/ 152 h 152"/>
                <a:gd name="T2" fmla="*/ 87 w 274"/>
                <a:gd name="T3" fmla="*/ 0 h 152"/>
                <a:gd name="T4" fmla="*/ 0 w 274"/>
                <a:gd name="T5" fmla="*/ 0 h 152"/>
                <a:gd name="T6" fmla="*/ 0 w 274"/>
                <a:gd name="T7" fmla="*/ 152 h 152"/>
                <a:gd name="T8" fmla="*/ 274 w 274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52">
                  <a:moveTo>
                    <a:pt x="274" y="152"/>
                  </a:moveTo>
                  <a:cubicBezTo>
                    <a:pt x="256" y="65"/>
                    <a:pt x="179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27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6096000" y="1749425"/>
              <a:ext cx="357188" cy="712788"/>
            </a:xfrm>
            <a:custGeom>
              <a:avLst/>
              <a:gdLst>
                <a:gd name="T0" fmla="*/ 112 w 112"/>
                <a:gd name="T1" fmla="*/ 112 h 224"/>
                <a:gd name="T2" fmla="*/ 0 w 112"/>
                <a:gd name="T3" fmla="*/ 0 h 224"/>
                <a:gd name="T4" fmla="*/ 0 w 112"/>
                <a:gd name="T5" fmla="*/ 224 h 224"/>
                <a:gd name="T6" fmla="*/ 112 w 112"/>
                <a:gd name="T7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112"/>
                  </a:moveTo>
                  <a:cubicBezTo>
                    <a:pt x="112" y="50"/>
                    <a:pt x="62" y="0"/>
                    <a:pt x="0" y="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2" y="224"/>
                    <a:pt x="112" y="173"/>
                    <a:pt x="112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36"/>
          <p:cNvSpPr/>
          <p:nvPr/>
        </p:nvSpPr>
        <p:spPr bwMode="auto">
          <a:xfrm>
            <a:off x="5774228" y="3627116"/>
            <a:ext cx="770617" cy="784402"/>
          </a:xfrm>
          <a:custGeom>
            <a:avLst/>
            <a:gdLst>
              <a:gd name="T0" fmla="*/ 0 w 278"/>
              <a:gd name="T1" fmla="*/ 284 h 284"/>
              <a:gd name="T2" fmla="*/ 149 w 278"/>
              <a:gd name="T3" fmla="*/ 284 h 284"/>
              <a:gd name="T4" fmla="*/ 149 w 278"/>
              <a:gd name="T5" fmla="*/ 249 h 284"/>
              <a:gd name="T6" fmla="*/ 149 w 278"/>
              <a:gd name="T7" fmla="*/ 220 h 284"/>
              <a:gd name="T8" fmla="*/ 149 w 278"/>
              <a:gd name="T9" fmla="*/ 58 h 284"/>
              <a:gd name="T10" fmla="*/ 167 w 278"/>
              <a:gd name="T11" fmla="*/ 39 h 284"/>
              <a:gd name="T12" fmla="*/ 185 w 278"/>
              <a:gd name="T13" fmla="*/ 58 h 284"/>
              <a:gd name="T14" fmla="*/ 185 w 278"/>
              <a:gd name="T15" fmla="*/ 204 h 284"/>
              <a:gd name="T16" fmla="*/ 185 w 278"/>
              <a:gd name="T17" fmla="*/ 249 h 284"/>
              <a:gd name="T18" fmla="*/ 185 w 278"/>
              <a:gd name="T19" fmla="*/ 284 h 284"/>
              <a:gd name="T20" fmla="*/ 278 w 278"/>
              <a:gd name="T21" fmla="*/ 284 h 284"/>
              <a:gd name="T22" fmla="*/ 278 w 278"/>
              <a:gd name="T23" fmla="*/ 38 h 284"/>
              <a:gd name="T24" fmla="*/ 278 w 278"/>
              <a:gd name="T25" fmla="*/ 37 h 284"/>
              <a:gd name="T26" fmla="*/ 274 w 278"/>
              <a:gd name="T27" fmla="*/ 0 h 284"/>
              <a:gd name="T28" fmla="*/ 0 w 278"/>
              <a:gd name="T29" fmla="*/ 0 h 284"/>
              <a:gd name="T30" fmla="*/ 0 w 278"/>
              <a:gd name="T31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284">
                <a:moveTo>
                  <a:pt x="0" y="284"/>
                </a:moveTo>
                <a:cubicBezTo>
                  <a:pt x="149" y="284"/>
                  <a:pt x="149" y="284"/>
                  <a:pt x="149" y="284"/>
                </a:cubicBezTo>
                <a:cubicBezTo>
                  <a:pt x="149" y="249"/>
                  <a:pt x="149" y="249"/>
                  <a:pt x="149" y="249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8"/>
                  <a:pt x="157" y="39"/>
                  <a:pt x="167" y="39"/>
                </a:cubicBezTo>
                <a:cubicBezTo>
                  <a:pt x="177" y="39"/>
                  <a:pt x="185" y="48"/>
                  <a:pt x="185" y="58"/>
                </a:cubicBezTo>
                <a:cubicBezTo>
                  <a:pt x="185" y="204"/>
                  <a:pt x="185" y="204"/>
                  <a:pt x="185" y="204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85" y="284"/>
                  <a:pt x="185" y="284"/>
                  <a:pt x="185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38"/>
                  <a:pt x="278" y="38"/>
                  <a:pt x="278" y="38"/>
                </a:cubicBezTo>
                <a:cubicBezTo>
                  <a:pt x="278" y="38"/>
                  <a:pt x="278" y="38"/>
                  <a:pt x="278" y="37"/>
                </a:cubicBezTo>
                <a:cubicBezTo>
                  <a:pt x="278" y="25"/>
                  <a:pt x="277" y="12"/>
                  <a:pt x="274" y="0"/>
                </a:cubicBezTo>
                <a:cubicBezTo>
                  <a:pt x="0" y="0"/>
                  <a:pt x="0" y="0"/>
                  <a:pt x="0" y="0"/>
                </a:cubicBezTo>
                <a:lnTo>
                  <a:pt x="0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74228" y="4411518"/>
            <a:ext cx="770617" cy="1082172"/>
            <a:chOff x="6096000" y="3978275"/>
            <a:chExt cx="887413" cy="1246188"/>
          </a:xfrm>
        </p:grpSpPr>
        <p:sp>
          <p:nvSpPr>
            <p:cNvPr id="28" name="Freeform 37"/>
            <p:cNvSpPr/>
            <p:nvPr/>
          </p:nvSpPr>
          <p:spPr bwMode="auto">
            <a:xfrm>
              <a:off x="6096000" y="3978275"/>
              <a:ext cx="476250" cy="1246188"/>
            </a:xfrm>
            <a:custGeom>
              <a:avLst/>
              <a:gdLst>
                <a:gd name="T0" fmla="*/ 300 w 300"/>
                <a:gd name="T1" fmla="*/ 125 h 785"/>
                <a:gd name="T2" fmla="*/ 300 w 300"/>
                <a:gd name="T3" fmla="*/ 0 h 785"/>
                <a:gd name="T4" fmla="*/ 0 w 300"/>
                <a:gd name="T5" fmla="*/ 0 h 785"/>
                <a:gd name="T6" fmla="*/ 0 w 300"/>
                <a:gd name="T7" fmla="*/ 195 h 785"/>
                <a:gd name="T8" fmla="*/ 62 w 300"/>
                <a:gd name="T9" fmla="*/ 195 h 785"/>
                <a:gd name="T10" fmla="*/ 62 w 300"/>
                <a:gd name="T11" fmla="*/ 785 h 785"/>
                <a:gd name="T12" fmla="*/ 300 w 300"/>
                <a:gd name="T13" fmla="*/ 785 h 785"/>
                <a:gd name="T14" fmla="*/ 300 w 300"/>
                <a:gd name="T15" fmla="*/ 195 h 785"/>
                <a:gd name="T16" fmla="*/ 300 w 300"/>
                <a:gd name="T17" fmla="*/ 12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785">
                  <a:moveTo>
                    <a:pt x="300" y="125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62" y="195"/>
                  </a:lnTo>
                  <a:lnTo>
                    <a:pt x="62" y="785"/>
                  </a:lnTo>
                  <a:lnTo>
                    <a:pt x="300" y="785"/>
                  </a:lnTo>
                  <a:lnTo>
                    <a:pt x="300" y="195"/>
                  </a:lnTo>
                  <a:lnTo>
                    <a:pt x="30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6686550" y="3978275"/>
              <a:ext cx="296863" cy="207963"/>
            </a:xfrm>
            <a:custGeom>
              <a:avLst/>
              <a:gdLst>
                <a:gd name="T0" fmla="*/ 0 w 93"/>
                <a:gd name="T1" fmla="*/ 18 h 65"/>
                <a:gd name="T2" fmla="*/ 47 w 93"/>
                <a:gd name="T3" fmla="*/ 65 h 65"/>
                <a:gd name="T4" fmla="*/ 93 w 93"/>
                <a:gd name="T5" fmla="*/ 18 h 65"/>
                <a:gd name="T6" fmla="*/ 93 w 93"/>
                <a:gd name="T7" fmla="*/ 0 h 65"/>
                <a:gd name="T8" fmla="*/ 0 w 93"/>
                <a:gd name="T9" fmla="*/ 0 h 65"/>
                <a:gd name="T10" fmla="*/ 0 w 93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5">
                  <a:moveTo>
                    <a:pt x="0" y="18"/>
                  </a:moveTo>
                  <a:cubicBezTo>
                    <a:pt x="0" y="44"/>
                    <a:pt x="21" y="65"/>
                    <a:pt x="47" y="65"/>
                  </a:cubicBezTo>
                  <a:cubicBezTo>
                    <a:pt x="72" y="65"/>
                    <a:pt x="93" y="44"/>
                    <a:pt x="93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Text Placeholder 32"/>
          <p:cNvSpPr txBox="1"/>
          <p:nvPr/>
        </p:nvSpPr>
        <p:spPr>
          <a:xfrm>
            <a:off x="8305584" y="3510100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8305584" y="4376094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2"/>
          <p:cNvSpPr txBox="1"/>
          <p:nvPr/>
        </p:nvSpPr>
        <p:spPr>
          <a:xfrm>
            <a:off x="8305584" y="5203253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05811" y="3503336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22%</a:t>
            </a:r>
            <a:endParaRPr lang="en-US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05811" y="4369329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35%</a:t>
            </a:r>
            <a:endParaRPr lang="en-AU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505811" y="5196488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11%</a:t>
            </a:r>
            <a:endParaRPr lang="en-AU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32"/>
          <p:cNvSpPr txBox="1"/>
          <p:nvPr/>
        </p:nvSpPr>
        <p:spPr>
          <a:xfrm>
            <a:off x="8305584" y="2639251"/>
            <a:ext cx="2452663" cy="509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05811" y="2632490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27%</a:t>
            </a:r>
            <a:endParaRPr lang="en-AU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6560" y="2609792"/>
            <a:ext cx="1817492" cy="319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8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1873522" y="3232964"/>
            <a:ext cx="2479299" cy="6481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4960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873522" y="2475950"/>
            <a:ext cx="593864" cy="59386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AU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851419" y="3881132"/>
            <a:ext cx="2501403" cy="1981000"/>
          </a:xfrm>
          <a:prstGeom prst="roundRect">
            <a:avLst>
              <a:gd name="adj" fmla="val 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10" rIns="156310"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srgbClr val="383E6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533815" y="2880081"/>
            <a:ext cx="8164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820930" y="3809352"/>
            <a:ext cx="52936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712652" y="4657513"/>
            <a:ext cx="637647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533815" y="5493688"/>
            <a:ext cx="8164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1" grpId="0"/>
      <p:bldP spid="33" grpId="0"/>
      <p:bldP spid="41" grpId="0"/>
      <p:bldP spid="43" grpId="0" animBg="1"/>
      <p:bldP spid="45" grpId="0" animBg="1"/>
      <p:bldP spid="47" grpId="0" animBg="1"/>
      <p:bldP spid="50" grpId="0"/>
      <p:bldP spid="51" grpId="0" animBg="1"/>
      <p:bldP spid="56" grpId="0"/>
      <p:bldP spid="57" grpId="0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4964256" y="2016792"/>
            <a:ext cx="2266951" cy="1639803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6892026" y="2201385"/>
            <a:ext cx="1830978" cy="132444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381335" y="2459839"/>
            <a:ext cx="1632806" cy="1181093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493450" y="2201385"/>
            <a:ext cx="1830978" cy="132444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178253" y="2459839"/>
            <a:ext cx="1632806" cy="1181093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516164" y="2420157"/>
            <a:ext cx="1168638" cy="897436"/>
            <a:chOff x="5358001" y="1775580"/>
            <a:chExt cx="1454622" cy="1033458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1"/>
              <a:ext cx="1454622" cy="78896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17987" y="1775580"/>
              <a:ext cx="1093415" cy="3317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00623" y="2469475"/>
            <a:ext cx="1013783" cy="911380"/>
            <a:chOff x="7355481" y="1860073"/>
            <a:chExt cx="1261870" cy="1049509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0"/>
              <a:ext cx="1261870" cy="7889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21826" y="1860073"/>
              <a:ext cx="1093414" cy="3317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81745" y="2426557"/>
            <a:ext cx="1013783" cy="931071"/>
            <a:chOff x="7355481" y="1810655"/>
            <a:chExt cx="1261870" cy="1072188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78896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21826" y="1810655"/>
              <a:ext cx="1093414" cy="3317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729491" y="2646872"/>
            <a:ext cx="1013783" cy="918514"/>
            <a:chOff x="7355481" y="1858135"/>
            <a:chExt cx="1261870" cy="1057724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898"/>
              <a:ext cx="1261870" cy="7889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21826" y="1858135"/>
              <a:ext cx="1093414" cy="3317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28042" y="2598761"/>
            <a:ext cx="1013784" cy="907203"/>
            <a:chOff x="7355481" y="1802729"/>
            <a:chExt cx="1261870" cy="1044700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6"/>
              <a:ext cx="1261870" cy="78896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649605" fontAlgn="base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None/>
              </a:pPr>
              <a:r>
                <a:rPr lang="zh-CN" altLang="en-US" sz="95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21825" y="1802729"/>
              <a:ext cx="1093413" cy="3317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662176" y="5858453"/>
            <a:ext cx="131150" cy="131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77313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632047" y="5858453"/>
            <a:ext cx="131150" cy="131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48503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614489" y="5858453"/>
            <a:ext cx="131150" cy="131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61303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6666649" y="5858453"/>
            <a:ext cx="131150" cy="131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89704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7686297" y="5858453"/>
            <a:ext cx="131150" cy="13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899454" y="5766447"/>
            <a:ext cx="439223" cy="2880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70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545135" y="4200375"/>
            <a:ext cx="1344397" cy="1394196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329996" y="4200375"/>
            <a:ext cx="1344397" cy="1394196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383781" y="4236102"/>
            <a:ext cx="1282033" cy="1306938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643253" y="4225889"/>
            <a:ext cx="1192494" cy="1314754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320304" y="4158214"/>
            <a:ext cx="1485527" cy="145134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5922" y="4663116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2949" y="4906679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0390" y="4664005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7420" y="4907567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5122" y="2295563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0184" y="2301032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7213" y="2544594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4276" y="2298077"/>
            <a:ext cx="1021113" cy="1920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1303" y="2541640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698" y="2525810"/>
            <a:ext cx="1627058" cy="53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AutoShape 44"/>
          <p:cNvSpPr/>
          <p:nvPr/>
        </p:nvSpPr>
        <p:spPr bwMode="auto">
          <a:xfrm>
            <a:off x="3514031" y="1825880"/>
            <a:ext cx="476538" cy="455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380436" y="1849741"/>
            <a:ext cx="391552" cy="43082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9033541" y="4177997"/>
            <a:ext cx="439140" cy="4812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821182" y="1785308"/>
            <a:ext cx="575168" cy="5168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670928" y="4182922"/>
            <a:ext cx="443286" cy="4877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5662649">
            <a:off x="4356264" y="4241363"/>
            <a:ext cx="1042912" cy="1585589"/>
            <a:chOff x="1306513" y="1644650"/>
            <a:chExt cx="1109663" cy="1687513"/>
          </a:xfrm>
        </p:grpSpPr>
        <p:sp>
          <p:nvSpPr>
            <p:cNvPr id="44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3449093">
            <a:off x="6742630" y="3730718"/>
            <a:ext cx="1042640" cy="1586002"/>
            <a:chOff x="1306513" y="1644650"/>
            <a:chExt cx="1109663" cy="1687513"/>
          </a:xfrm>
        </p:grpSpPr>
        <p:sp>
          <p:nvSpPr>
            <p:cNvPr id="53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7830861">
            <a:off x="4946590" y="3481624"/>
            <a:ext cx="1042912" cy="1585589"/>
            <a:chOff x="1306513" y="1644650"/>
            <a:chExt cx="1109663" cy="1687513"/>
          </a:xfrm>
        </p:grpSpPr>
        <p:sp>
          <p:nvSpPr>
            <p:cNvPr id="56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570456">
            <a:off x="5928285" y="3317689"/>
            <a:ext cx="1042640" cy="1586002"/>
            <a:chOff x="1306513" y="1644649"/>
            <a:chExt cx="1109663" cy="1687514"/>
          </a:xfrm>
        </p:grpSpPr>
        <p:sp>
          <p:nvSpPr>
            <p:cNvPr id="59" name="Freeform 18"/>
            <p:cNvSpPr/>
            <p:nvPr/>
          </p:nvSpPr>
          <p:spPr bwMode="auto">
            <a:xfrm>
              <a:off x="1306513" y="1644649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14923554">
            <a:off x="6723890" y="4651371"/>
            <a:ext cx="1042912" cy="1585589"/>
            <a:chOff x="1306513" y="1644650"/>
            <a:chExt cx="1109663" cy="1687513"/>
          </a:xfrm>
        </p:grpSpPr>
        <p:sp>
          <p:nvSpPr>
            <p:cNvPr id="62" name="Freeform 18"/>
            <p:cNvSpPr/>
            <p:nvPr/>
          </p:nvSpPr>
          <p:spPr bwMode="auto">
            <a:xfrm>
              <a:off x="1306513" y="1644651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9703" tIns="19851" rIns="39703" bIns="19851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76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593"/>
          <p:cNvGrpSpPr/>
          <p:nvPr/>
        </p:nvGrpSpPr>
        <p:grpSpPr bwMode="auto">
          <a:xfrm>
            <a:off x="5384023" y="4851818"/>
            <a:ext cx="1459539" cy="2000627"/>
            <a:chOff x="3965575" y="6365874"/>
            <a:chExt cx="342900" cy="469900"/>
          </a:xfrm>
          <a:solidFill>
            <a:schemeClr val="bg1">
              <a:lumMod val="50000"/>
            </a:schemeClr>
          </a:solidFill>
        </p:grpSpPr>
        <p:sp>
          <p:nvSpPr>
            <p:cNvPr id="80" name="Freeform 577"/>
            <p:cNvSpPr>
              <a:spLocks noChangeArrowheads="1"/>
            </p:cNvSpPr>
            <p:nvPr/>
          </p:nvSpPr>
          <p:spPr bwMode="auto">
            <a:xfrm>
              <a:off x="4106863" y="6529387"/>
              <a:ext cx="57150" cy="57150"/>
            </a:xfrm>
            <a:custGeom>
              <a:avLst/>
              <a:gdLst>
                <a:gd name="T0" fmla="*/ 159 w 160"/>
                <a:gd name="T1" fmla="*/ 75 h 160"/>
                <a:gd name="T2" fmla="*/ 84 w 160"/>
                <a:gd name="T3" fmla="*/ 159 h 160"/>
                <a:gd name="T4" fmla="*/ 0 w 160"/>
                <a:gd name="T5" fmla="*/ 75 h 160"/>
                <a:gd name="T6" fmla="*/ 84 w 160"/>
                <a:gd name="T7" fmla="*/ 0 h 160"/>
                <a:gd name="T8" fmla="*/ 159 w 160"/>
                <a:gd name="T9" fmla="*/ 75 h 160"/>
                <a:gd name="T10" fmla="*/ 159 w 160"/>
                <a:gd name="T11" fmla="*/ 75 h 160"/>
                <a:gd name="T12" fmla="*/ 159 w 160"/>
                <a:gd name="T13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159" y="75"/>
                  </a:moveTo>
                  <a:cubicBezTo>
                    <a:pt x="159" y="126"/>
                    <a:pt x="126" y="159"/>
                    <a:pt x="84" y="159"/>
                  </a:cubicBezTo>
                  <a:cubicBezTo>
                    <a:pt x="34" y="159"/>
                    <a:pt x="0" y="126"/>
                    <a:pt x="0" y="75"/>
                  </a:cubicBezTo>
                  <a:cubicBezTo>
                    <a:pt x="0" y="34"/>
                    <a:pt x="34" y="0"/>
                    <a:pt x="84" y="0"/>
                  </a:cubicBezTo>
                  <a:cubicBezTo>
                    <a:pt x="126" y="0"/>
                    <a:pt x="159" y="34"/>
                    <a:pt x="159" y="75"/>
                  </a:cubicBezTo>
                  <a:close/>
                  <a:moveTo>
                    <a:pt x="159" y="75"/>
                  </a:moveTo>
                  <a:lnTo>
                    <a:pt x="159" y="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78"/>
            <p:cNvSpPr>
              <a:spLocks noChangeArrowheads="1"/>
            </p:cNvSpPr>
            <p:nvPr/>
          </p:nvSpPr>
          <p:spPr bwMode="auto">
            <a:xfrm>
              <a:off x="4110038" y="6365874"/>
              <a:ext cx="53975" cy="157163"/>
            </a:xfrm>
            <a:custGeom>
              <a:avLst/>
              <a:gdLst>
                <a:gd name="T0" fmla="*/ 151 w 152"/>
                <a:gd name="T1" fmla="*/ 435 h 436"/>
                <a:gd name="T2" fmla="*/ 76 w 152"/>
                <a:gd name="T3" fmla="*/ 0 h 436"/>
                <a:gd name="T4" fmla="*/ 0 w 152"/>
                <a:gd name="T5" fmla="*/ 435 h 436"/>
                <a:gd name="T6" fmla="*/ 76 w 152"/>
                <a:gd name="T7" fmla="*/ 409 h 436"/>
                <a:gd name="T8" fmla="*/ 151 w 152"/>
                <a:gd name="T9" fmla="*/ 435 h 436"/>
                <a:gd name="T10" fmla="*/ 151 w 152"/>
                <a:gd name="T11" fmla="*/ 435 h 436"/>
                <a:gd name="T12" fmla="*/ 151 w 152"/>
                <a:gd name="T13" fmla="*/ 4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36">
                  <a:moveTo>
                    <a:pt x="151" y="435"/>
                  </a:moveTo>
                  <a:cubicBezTo>
                    <a:pt x="134" y="309"/>
                    <a:pt x="109" y="0"/>
                    <a:pt x="76" y="0"/>
                  </a:cubicBezTo>
                  <a:cubicBezTo>
                    <a:pt x="42" y="0"/>
                    <a:pt x="9" y="309"/>
                    <a:pt x="0" y="435"/>
                  </a:cubicBezTo>
                  <a:cubicBezTo>
                    <a:pt x="17" y="418"/>
                    <a:pt x="42" y="409"/>
                    <a:pt x="76" y="409"/>
                  </a:cubicBezTo>
                  <a:cubicBezTo>
                    <a:pt x="101" y="409"/>
                    <a:pt x="126" y="418"/>
                    <a:pt x="151" y="435"/>
                  </a:cubicBezTo>
                  <a:close/>
                  <a:moveTo>
                    <a:pt x="151" y="435"/>
                  </a:moveTo>
                  <a:lnTo>
                    <a:pt x="151" y="4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9"/>
            <p:cNvSpPr>
              <a:spLocks noChangeArrowheads="1"/>
            </p:cNvSpPr>
            <p:nvPr/>
          </p:nvSpPr>
          <p:spPr bwMode="auto">
            <a:xfrm>
              <a:off x="3965575" y="6550024"/>
              <a:ext cx="342900" cy="285750"/>
            </a:xfrm>
            <a:custGeom>
              <a:avLst/>
              <a:gdLst>
                <a:gd name="T0" fmla="*/ 594 w 954"/>
                <a:gd name="T1" fmla="*/ 0 h 795"/>
                <a:gd name="T2" fmla="*/ 594 w 954"/>
                <a:gd name="T3" fmla="*/ 16 h 795"/>
                <a:gd name="T4" fmla="*/ 477 w 954"/>
                <a:gd name="T5" fmla="*/ 142 h 795"/>
                <a:gd name="T6" fmla="*/ 351 w 954"/>
                <a:gd name="T7" fmla="*/ 16 h 795"/>
                <a:gd name="T8" fmla="*/ 351 w 954"/>
                <a:gd name="T9" fmla="*/ 0 h 795"/>
                <a:gd name="T10" fmla="*/ 17 w 954"/>
                <a:gd name="T11" fmla="*/ 284 h 795"/>
                <a:gd name="T12" fmla="*/ 427 w 954"/>
                <a:gd name="T13" fmla="*/ 134 h 795"/>
                <a:gd name="T14" fmla="*/ 393 w 954"/>
                <a:gd name="T15" fmla="*/ 752 h 795"/>
                <a:gd name="T16" fmla="*/ 477 w 954"/>
                <a:gd name="T17" fmla="*/ 794 h 795"/>
                <a:gd name="T18" fmla="*/ 552 w 954"/>
                <a:gd name="T19" fmla="*/ 752 h 795"/>
                <a:gd name="T20" fmla="*/ 519 w 954"/>
                <a:gd name="T21" fmla="*/ 134 h 795"/>
                <a:gd name="T22" fmla="*/ 937 w 954"/>
                <a:gd name="T23" fmla="*/ 284 h 795"/>
                <a:gd name="T24" fmla="*/ 594 w 954"/>
                <a:gd name="T25" fmla="*/ 0 h 795"/>
                <a:gd name="T26" fmla="*/ 594 w 954"/>
                <a:gd name="T27" fmla="*/ 0 h 795"/>
                <a:gd name="T28" fmla="*/ 594 w 954"/>
                <a:gd name="T29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4" h="795">
                  <a:moveTo>
                    <a:pt x="594" y="0"/>
                  </a:moveTo>
                  <a:cubicBezTo>
                    <a:pt x="594" y="8"/>
                    <a:pt x="594" y="16"/>
                    <a:pt x="594" y="16"/>
                  </a:cubicBezTo>
                  <a:cubicBezTo>
                    <a:pt x="594" y="83"/>
                    <a:pt x="544" y="142"/>
                    <a:pt x="477" y="142"/>
                  </a:cubicBezTo>
                  <a:cubicBezTo>
                    <a:pt x="410" y="142"/>
                    <a:pt x="351" y="83"/>
                    <a:pt x="351" y="16"/>
                  </a:cubicBezTo>
                  <a:cubicBezTo>
                    <a:pt x="351" y="16"/>
                    <a:pt x="351" y="8"/>
                    <a:pt x="351" y="0"/>
                  </a:cubicBezTo>
                  <a:cubicBezTo>
                    <a:pt x="251" y="75"/>
                    <a:pt x="0" y="259"/>
                    <a:pt x="17" y="284"/>
                  </a:cubicBezTo>
                  <a:cubicBezTo>
                    <a:pt x="34" y="317"/>
                    <a:pt x="310" y="192"/>
                    <a:pt x="427" y="134"/>
                  </a:cubicBezTo>
                  <a:cubicBezTo>
                    <a:pt x="393" y="752"/>
                    <a:pt x="393" y="752"/>
                    <a:pt x="393" y="752"/>
                  </a:cubicBezTo>
                  <a:cubicBezTo>
                    <a:pt x="393" y="752"/>
                    <a:pt x="410" y="794"/>
                    <a:pt x="477" y="794"/>
                  </a:cubicBezTo>
                  <a:cubicBezTo>
                    <a:pt x="535" y="794"/>
                    <a:pt x="552" y="752"/>
                    <a:pt x="552" y="752"/>
                  </a:cubicBezTo>
                  <a:cubicBezTo>
                    <a:pt x="519" y="134"/>
                    <a:pt x="519" y="134"/>
                    <a:pt x="519" y="134"/>
                  </a:cubicBezTo>
                  <a:cubicBezTo>
                    <a:pt x="636" y="192"/>
                    <a:pt x="920" y="317"/>
                    <a:pt x="937" y="284"/>
                  </a:cubicBezTo>
                  <a:cubicBezTo>
                    <a:pt x="953" y="259"/>
                    <a:pt x="702" y="75"/>
                    <a:pt x="594" y="0"/>
                  </a:cubicBezTo>
                  <a:close/>
                  <a:moveTo>
                    <a:pt x="594" y="0"/>
                  </a:move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3" name="AutoShape 12"/>
          <p:cNvSpPr/>
          <p:nvPr/>
        </p:nvSpPr>
        <p:spPr bwMode="auto">
          <a:xfrm>
            <a:off x="4574574" y="4818331"/>
            <a:ext cx="312201" cy="34350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14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4" name="Group 13"/>
          <p:cNvGrpSpPr/>
          <p:nvPr/>
        </p:nvGrpSpPr>
        <p:grpSpPr bwMode="auto">
          <a:xfrm>
            <a:off x="7254896" y="4192881"/>
            <a:ext cx="377773" cy="326248"/>
            <a:chOff x="4679950" y="1301750"/>
            <a:chExt cx="290513" cy="250825"/>
          </a:xfrm>
          <a:solidFill>
            <a:schemeClr val="bg1"/>
          </a:solidFill>
        </p:grpSpPr>
        <p:sp>
          <p:nvSpPr>
            <p:cNvPr id="85" name="Freeform 114"/>
            <p:cNvSpPr>
              <a:spLocks noChangeArrowheads="1"/>
            </p:cNvSpPr>
            <p:nvPr/>
          </p:nvSpPr>
          <p:spPr bwMode="auto">
            <a:xfrm>
              <a:off x="4679950" y="1335088"/>
              <a:ext cx="252413" cy="217487"/>
            </a:xfrm>
            <a:custGeom>
              <a:avLst/>
              <a:gdLst>
                <a:gd name="T0" fmla="*/ 73 w 699"/>
                <a:gd name="T1" fmla="*/ 520 h 605"/>
                <a:gd name="T2" fmla="*/ 73 w 699"/>
                <a:gd name="T3" fmla="*/ 0 h 605"/>
                <a:gd name="T4" fmla="*/ 21 w 699"/>
                <a:gd name="T5" fmla="*/ 0 h 605"/>
                <a:gd name="T6" fmla="*/ 0 w 699"/>
                <a:gd name="T7" fmla="*/ 20 h 605"/>
                <a:gd name="T8" fmla="*/ 0 w 699"/>
                <a:gd name="T9" fmla="*/ 593 h 605"/>
                <a:gd name="T10" fmla="*/ 21 w 699"/>
                <a:gd name="T11" fmla="*/ 604 h 605"/>
                <a:gd name="T12" fmla="*/ 688 w 699"/>
                <a:gd name="T13" fmla="*/ 604 h 605"/>
                <a:gd name="T14" fmla="*/ 698 w 699"/>
                <a:gd name="T15" fmla="*/ 593 h 605"/>
                <a:gd name="T16" fmla="*/ 698 w 699"/>
                <a:gd name="T17" fmla="*/ 541 h 605"/>
                <a:gd name="T18" fmla="*/ 83 w 699"/>
                <a:gd name="T19" fmla="*/ 541 h 605"/>
                <a:gd name="T20" fmla="*/ 73 w 699"/>
                <a:gd name="T21" fmla="*/ 520 h 605"/>
                <a:gd name="T22" fmla="*/ 73 w 699"/>
                <a:gd name="T23" fmla="*/ 520 h 605"/>
                <a:gd name="T24" fmla="*/ 73 w 699"/>
                <a:gd name="T25" fmla="*/ 52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" h="605">
                  <a:moveTo>
                    <a:pt x="73" y="52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0"/>
                  </a:cubicBezTo>
                  <a:cubicBezTo>
                    <a:pt x="0" y="593"/>
                    <a:pt x="0" y="593"/>
                    <a:pt x="0" y="593"/>
                  </a:cubicBezTo>
                  <a:cubicBezTo>
                    <a:pt x="0" y="604"/>
                    <a:pt x="10" y="604"/>
                    <a:pt x="21" y="604"/>
                  </a:cubicBezTo>
                  <a:cubicBezTo>
                    <a:pt x="688" y="604"/>
                    <a:pt x="688" y="604"/>
                    <a:pt x="688" y="604"/>
                  </a:cubicBezTo>
                  <a:cubicBezTo>
                    <a:pt x="688" y="604"/>
                    <a:pt x="698" y="604"/>
                    <a:pt x="698" y="593"/>
                  </a:cubicBezTo>
                  <a:cubicBezTo>
                    <a:pt x="698" y="541"/>
                    <a:pt x="698" y="541"/>
                    <a:pt x="698" y="541"/>
                  </a:cubicBezTo>
                  <a:cubicBezTo>
                    <a:pt x="83" y="541"/>
                    <a:pt x="83" y="541"/>
                    <a:pt x="83" y="541"/>
                  </a:cubicBezTo>
                  <a:cubicBezTo>
                    <a:pt x="83" y="541"/>
                    <a:pt x="73" y="531"/>
                    <a:pt x="73" y="520"/>
                  </a:cubicBezTo>
                  <a:close/>
                  <a:moveTo>
                    <a:pt x="73" y="520"/>
                  </a:moveTo>
                  <a:lnTo>
                    <a:pt x="73" y="52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115"/>
            <p:cNvSpPr>
              <a:spLocks noChangeArrowheads="1"/>
            </p:cNvSpPr>
            <p:nvPr/>
          </p:nvSpPr>
          <p:spPr bwMode="auto">
            <a:xfrm>
              <a:off x="4718050" y="1301750"/>
              <a:ext cx="252413" cy="217488"/>
            </a:xfrm>
            <a:custGeom>
              <a:avLst/>
              <a:gdLst>
                <a:gd name="T0" fmla="*/ 677 w 699"/>
                <a:gd name="T1" fmla="*/ 0 h 605"/>
                <a:gd name="T2" fmla="*/ 11 w 699"/>
                <a:gd name="T3" fmla="*/ 0 h 605"/>
                <a:gd name="T4" fmla="*/ 0 w 699"/>
                <a:gd name="T5" fmla="*/ 10 h 605"/>
                <a:gd name="T6" fmla="*/ 0 w 699"/>
                <a:gd name="T7" fmla="*/ 583 h 605"/>
                <a:gd name="T8" fmla="*/ 11 w 699"/>
                <a:gd name="T9" fmla="*/ 604 h 605"/>
                <a:gd name="T10" fmla="*/ 677 w 699"/>
                <a:gd name="T11" fmla="*/ 604 h 605"/>
                <a:gd name="T12" fmla="*/ 698 w 699"/>
                <a:gd name="T13" fmla="*/ 583 h 605"/>
                <a:gd name="T14" fmla="*/ 698 w 699"/>
                <a:gd name="T15" fmla="*/ 10 h 605"/>
                <a:gd name="T16" fmla="*/ 677 w 699"/>
                <a:gd name="T17" fmla="*/ 0 h 605"/>
                <a:gd name="T18" fmla="*/ 188 w 699"/>
                <a:gd name="T19" fmla="*/ 52 h 605"/>
                <a:gd name="T20" fmla="*/ 261 w 699"/>
                <a:gd name="T21" fmla="*/ 125 h 605"/>
                <a:gd name="T22" fmla="*/ 188 w 699"/>
                <a:gd name="T23" fmla="*/ 198 h 605"/>
                <a:gd name="T24" fmla="*/ 115 w 699"/>
                <a:gd name="T25" fmla="*/ 125 h 605"/>
                <a:gd name="T26" fmla="*/ 188 w 699"/>
                <a:gd name="T27" fmla="*/ 52 h 605"/>
                <a:gd name="T28" fmla="*/ 646 w 699"/>
                <a:gd name="T29" fmla="*/ 427 h 605"/>
                <a:gd name="T30" fmla="*/ 52 w 699"/>
                <a:gd name="T31" fmla="*/ 427 h 605"/>
                <a:gd name="T32" fmla="*/ 167 w 699"/>
                <a:gd name="T33" fmla="*/ 292 h 605"/>
                <a:gd name="T34" fmla="*/ 240 w 699"/>
                <a:gd name="T35" fmla="*/ 333 h 605"/>
                <a:gd name="T36" fmla="*/ 313 w 699"/>
                <a:gd name="T37" fmla="*/ 198 h 605"/>
                <a:gd name="T38" fmla="*/ 406 w 699"/>
                <a:gd name="T39" fmla="*/ 260 h 605"/>
                <a:gd name="T40" fmla="*/ 490 w 699"/>
                <a:gd name="T41" fmla="*/ 94 h 605"/>
                <a:gd name="T42" fmla="*/ 646 w 699"/>
                <a:gd name="T43" fmla="*/ 417 h 605"/>
                <a:gd name="T44" fmla="*/ 646 w 699"/>
                <a:gd name="T45" fmla="*/ 427 h 605"/>
                <a:gd name="T46" fmla="*/ 646 w 699"/>
                <a:gd name="T47" fmla="*/ 427 h 605"/>
                <a:gd name="T48" fmla="*/ 646 w 699"/>
                <a:gd name="T49" fmla="*/ 42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9" h="605">
                  <a:moveTo>
                    <a:pt x="67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10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594"/>
                    <a:pt x="11" y="604"/>
                    <a:pt x="11" y="604"/>
                  </a:cubicBezTo>
                  <a:cubicBezTo>
                    <a:pt x="677" y="604"/>
                    <a:pt x="677" y="604"/>
                    <a:pt x="677" y="604"/>
                  </a:cubicBezTo>
                  <a:cubicBezTo>
                    <a:pt x="688" y="604"/>
                    <a:pt x="698" y="594"/>
                    <a:pt x="698" y="583"/>
                  </a:cubicBezTo>
                  <a:cubicBezTo>
                    <a:pt x="698" y="10"/>
                    <a:pt x="698" y="10"/>
                    <a:pt x="698" y="10"/>
                  </a:cubicBezTo>
                  <a:cubicBezTo>
                    <a:pt x="698" y="0"/>
                    <a:pt x="688" y="0"/>
                    <a:pt x="677" y="0"/>
                  </a:cubicBezTo>
                  <a:close/>
                  <a:moveTo>
                    <a:pt x="188" y="52"/>
                  </a:moveTo>
                  <a:cubicBezTo>
                    <a:pt x="229" y="52"/>
                    <a:pt x="261" y="83"/>
                    <a:pt x="261" y="125"/>
                  </a:cubicBezTo>
                  <a:cubicBezTo>
                    <a:pt x="261" y="167"/>
                    <a:pt x="229" y="198"/>
                    <a:pt x="188" y="198"/>
                  </a:cubicBezTo>
                  <a:cubicBezTo>
                    <a:pt x="146" y="198"/>
                    <a:pt x="115" y="167"/>
                    <a:pt x="115" y="125"/>
                  </a:cubicBezTo>
                  <a:cubicBezTo>
                    <a:pt x="115" y="83"/>
                    <a:pt x="146" y="52"/>
                    <a:pt x="188" y="52"/>
                  </a:cubicBezTo>
                  <a:close/>
                  <a:moveTo>
                    <a:pt x="646" y="427"/>
                  </a:moveTo>
                  <a:cubicBezTo>
                    <a:pt x="52" y="427"/>
                    <a:pt x="52" y="427"/>
                    <a:pt x="52" y="427"/>
                  </a:cubicBezTo>
                  <a:cubicBezTo>
                    <a:pt x="167" y="292"/>
                    <a:pt x="167" y="292"/>
                    <a:pt x="167" y="292"/>
                  </a:cubicBezTo>
                  <a:cubicBezTo>
                    <a:pt x="240" y="333"/>
                    <a:pt x="240" y="333"/>
                    <a:pt x="240" y="333"/>
                  </a:cubicBezTo>
                  <a:cubicBezTo>
                    <a:pt x="313" y="198"/>
                    <a:pt x="313" y="198"/>
                    <a:pt x="313" y="198"/>
                  </a:cubicBezTo>
                  <a:cubicBezTo>
                    <a:pt x="406" y="260"/>
                    <a:pt x="406" y="260"/>
                    <a:pt x="406" y="260"/>
                  </a:cubicBezTo>
                  <a:cubicBezTo>
                    <a:pt x="490" y="94"/>
                    <a:pt x="490" y="94"/>
                    <a:pt x="490" y="94"/>
                  </a:cubicBezTo>
                  <a:cubicBezTo>
                    <a:pt x="646" y="417"/>
                    <a:pt x="646" y="417"/>
                    <a:pt x="646" y="417"/>
                  </a:cubicBezTo>
                  <a:lnTo>
                    <a:pt x="646" y="427"/>
                  </a:lnTo>
                  <a:close/>
                  <a:moveTo>
                    <a:pt x="646" y="427"/>
                  </a:moveTo>
                  <a:lnTo>
                    <a:pt x="646" y="4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" name="Freeform 214"/>
          <p:cNvSpPr>
            <a:spLocks noChangeArrowheads="1"/>
          </p:cNvSpPr>
          <p:nvPr/>
        </p:nvSpPr>
        <p:spPr bwMode="auto">
          <a:xfrm>
            <a:off x="6241385" y="3810951"/>
            <a:ext cx="420763" cy="334369"/>
          </a:xfrm>
          <a:custGeom>
            <a:avLst/>
            <a:gdLst>
              <a:gd name="T0" fmla="*/ 562 w 1115"/>
              <a:gd name="T1" fmla="*/ 333 h 886"/>
              <a:gd name="T2" fmla="*/ 395 w 1115"/>
              <a:gd name="T3" fmla="*/ 500 h 886"/>
              <a:gd name="T4" fmla="*/ 562 w 1115"/>
              <a:gd name="T5" fmla="*/ 667 h 886"/>
              <a:gd name="T6" fmla="*/ 729 w 1115"/>
              <a:gd name="T7" fmla="*/ 500 h 886"/>
              <a:gd name="T8" fmla="*/ 562 w 1115"/>
              <a:gd name="T9" fmla="*/ 333 h 886"/>
              <a:gd name="T10" fmla="*/ 1000 w 1115"/>
              <a:gd name="T11" fmla="*/ 167 h 886"/>
              <a:gd name="T12" fmla="*/ 875 w 1115"/>
              <a:gd name="T13" fmla="*/ 167 h 886"/>
              <a:gd name="T14" fmla="*/ 822 w 1115"/>
              <a:gd name="T15" fmla="*/ 135 h 886"/>
              <a:gd name="T16" fmla="*/ 791 w 1115"/>
              <a:gd name="T17" fmla="*/ 31 h 886"/>
              <a:gd name="T18" fmla="*/ 750 w 1115"/>
              <a:gd name="T19" fmla="*/ 0 h 886"/>
              <a:gd name="T20" fmla="*/ 375 w 1115"/>
              <a:gd name="T21" fmla="*/ 0 h 886"/>
              <a:gd name="T22" fmla="*/ 322 w 1115"/>
              <a:gd name="T23" fmla="*/ 31 h 886"/>
              <a:gd name="T24" fmla="*/ 291 w 1115"/>
              <a:gd name="T25" fmla="*/ 135 h 886"/>
              <a:gd name="T26" fmla="*/ 250 w 1115"/>
              <a:gd name="T27" fmla="*/ 167 h 886"/>
              <a:gd name="T28" fmla="*/ 114 w 1115"/>
              <a:gd name="T29" fmla="*/ 167 h 886"/>
              <a:gd name="T30" fmla="*/ 0 w 1115"/>
              <a:gd name="T31" fmla="*/ 281 h 886"/>
              <a:gd name="T32" fmla="*/ 0 w 1115"/>
              <a:gd name="T33" fmla="*/ 781 h 886"/>
              <a:gd name="T34" fmla="*/ 114 w 1115"/>
              <a:gd name="T35" fmla="*/ 885 h 886"/>
              <a:gd name="T36" fmla="*/ 1000 w 1115"/>
              <a:gd name="T37" fmla="*/ 885 h 886"/>
              <a:gd name="T38" fmla="*/ 1114 w 1115"/>
              <a:gd name="T39" fmla="*/ 781 h 886"/>
              <a:gd name="T40" fmla="*/ 1114 w 1115"/>
              <a:gd name="T41" fmla="*/ 281 h 886"/>
              <a:gd name="T42" fmla="*/ 1000 w 1115"/>
              <a:gd name="T43" fmla="*/ 167 h 886"/>
              <a:gd name="T44" fmla="*/ 562 w 1115"/>
              <a:gd name="T45" fmla="*/ 781 h 886"/>
              <a:gd name="T46" fmla="*/ 281 w 1115"/>
              <a:gd name="T47" fmla="*/ 500 h 886"/>
              <a:gd name="T48" fmla="*/ 562 w 1115"/>
              <a:gd name="T49" fmla="*/ 219 h 886"/>
              <a:gd name="T50" fmla="*/ 833 w 1115"/>
              <a:gd name="T51" fmla="*/ 500 h 886"/>
              <a:gd name="T52" fmla="*/ 562 w 1115"/>
              <a:gd name="T53" fmla="*/ 781 h 886"/>
              <a:gd name="T54" fmla="*/ 968 w 1115"/>
              <a:gd name="T55" fmla="*/ 354 h 886"/>
              <a:gd name="T56" fmla="*/ 927 w 1115"/>
              <a:gd name="T57" fmla="*/ 312 h 886"/>
              <a:gd name="T58" fmla="*/ 968 w 1115"/>
              <a:gd name="T59" fmla="*/ 281 h 886"/>
              <a:gd name="T60" fmla="*/ 1000 w 1115"/>
              <a:gd name="T61" fmla="*/ 312 h 886"/>
              <a:gd name="T62" fmla="*/ 968 w 1115"/>
              <a:gd name="T63" fmla="*/ 354 h 886"/>
              <a:gd name="T64" fmla="*/ 968 w 1115"/>
              <a:gd name="T65" fmla="*/ 354 h 886"/>
              <a:gd name="T66" fmla="*/ 968 w 1115"/>
              <a:gd name="T67" fmla="*/ 354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05849" tIns="52925" rIns="105849" bIns="52925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6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198602" y="3998187"/>
            <a:ext cx="370047" cy="439545"/>
            <a:chOff x="1393825" y="2339975"/>
            <a:chExt cx="330200" cy="392113"/>
          </a:xfrm>
          <a:solidFill>
            <a:schemeClr val="bg1"/>
          </a:solidFill>
        </p:grpSpPr>
        <p:sp>
          <p:nvSpPr>
            <p:cNvPr id="114" name="Freeform 201"/>
            <p:cNvSpPr>
              <a:spLocks noChangeArrowheads="1"/>
            </p:cNvSpPr>
            <p:nvPr/>
          </p:nvSpPr>
          <p:spPr bwMode="auto">
            <a:xfrm>
              <a:off x="1393825" y="2339975"/>
              <a:ext cx="330200" cy="374650"/>
            </a:xfrm>
            <a:custGeom>
              <a:avLst/>
              <a:gdLst>
                <a:gd name="T0" fmla="*/ 718 w 917"/>
                <a:gd name="T1" fmla="*/ 583 h 1042"/>
                <a:gd name="T2" fmla="*/ 853 w 917"/>
                <a:gd name="T3" fmla="*/ 354 h 1042"/>
                <a:gd name="T4" fmla="*/ 885 w 917"/>
                <a:gd name="T5" fmla="*/ 270 h 1042"/>
                <a:gd name="T6" fmla="*/ 895 w 917"/>
                <a:gd name="T7" fmla="*/ 229 h 1042"/>
                <a:gd name="T8" fmla="*/ 895 w 917"/>
                <a:gd name="T9" fmla="*/ 208 h 1042"/>
                <a:gd name="T10" fmla="*/ 906 w 917"/>
                <a:gd name="T11" fmla="*/ 93 h 1042"/>
                <a:gd name="T12" fmla="*/ 906 w 917"/>
                <a:gd name="T13" fmla="*/ 41 h 1042"/>
                <a:gd name="T14" fmla="*/ 906 w 917"/>
                <a:gd name="T15" fmla="*/ 20 h 1042"/>
                <a:gd name="T16" fmla="*/ 906 w 917"/>
                <a:gd name="T17" fmla="*/ 10 h 1042"/>
                <a:gd name="T18" fmla="*/ 895 w 917"/>
                <a:gd name="T19" fmla="*/ 0 h 1042"/>
                <a:gd name="T20" fmla="*/ 885 w 917"/>
                <a:gd name="T21" fmla="*/ 0 h 1042"/>
                <a:gd name="T22" fmla="*/ 864 w 917"/>
                <a:gd name="T23" fmla="*/ 10 h 1042"/>
                <a:gd name="T24" fmla="*/ 812 w 917"/>
                <a:gd name="T25" fmla="*/ 20 h 1042"/>
                <a:gd name="T26" fmla="*/ 635 w 917"/>
                <a:gd name="T27" fmla="*/ 104 h 1042"/>
                <a:gd name="T28" fmla="*/ 395 w 917"/>
                <a:gd name="T29" fmla="*/ 333 h 1042"/>
                <a:gd name="T30" fmla="*/ 333 w 917"/>
                <a:gd name="T31" fmla="*/ 375 h 1042"/>
                <a:gd name="T32" fmla="*/ 10 w 917"/>
                <a:gd name="T33" fmla="*/ 583 h 1042"/>
                <a:gd name="T34" fmla="*/ 41 w 917"/>
                <a:gd name="T35" fmla="*/ 625 h 1042"/>
                <a:gd name="T36" fmla="*/ 531 w 917"/>
                <a:gd name="T37" fmla="*/ 999 h 1042"/>
                <a:gd name="T38" fmla="*/ 562 w 917"/>
                <a:gd name="T39" fmla="*/ 1020 h 1042"/>
                <a:gd name="T40" fmla="*/ 698 w 917"/>
                <a:gd name="T41" fmla="*/ 656 h 1042"/>
                <a:gd name="T42" fmla="*/ 718 w 917"/>
                <a:gd name="T43" fmla="*/ 583 h 1042"/>
                <a:gd name="T44" fmla="*/ 666 w 917"/>
                <a:gd name="T45" fmla="*/ 458 h 1042"/>
                <a:gd name="T46" fmla="*/ 562 w 917"/>
                <a:gd name="T47" fmla="*/ 468 h 1042"/>
                <a:gd name="T48" fmla="*/ 520 w 917"/>
                <a:gd name="T49" fmla="*/ 354 h 1042"/>
                <a:gd name="T50" fmla="*/ 531 w 917"/>
                <a:gd name="T51" fmla="*/ 333 h 1042"/>
                <a:gd name="T52" fmla="*/ 645 w 917"/>
                <a:gd name="T53" fmla="*/ 323 h 1042"/>
                <a:gd name="T54" fmla="*/ 677 w 917"/>
                <a:gd name="T55" fmla="*/ 437 h 1042"/>
                <a:gd name="T56" fmla="*/ 666 w 917"/>
                <a:gd name="T57" fmla="*/ 458 h 1042"/>
                <a:gd name="T58" fmla="*/ 666 w 917"/>
                <a:gd name="T59" fmla="*/ 458 h 1042"/>
                <a:gd name="T60" fmla="*/ 666 w 917"/>
                <a:gd name="T61" fmla="*/ 45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7" h="1042">
                  <a:moveTo>
                    <a:pt x="718" y="583"/>
                  </a:moveTo>
                  <a:cubicBezTo>
                    <a:pt x="781" y="500"/>
                    <a:pt x="823" y="427"/>
                    <a:pt x="853" y="354"/>
                  </a:cubicBezTo>
                  <a:cubicBezTo>
                    <a:pt x="864" y="333"/>
                    <a:pt x="874" y="302"/>
                    <a:pt x="885" y="270"/>
                  </a:cubicBezTo>
                  <a:cubicBezTo>
                    <a:pt x="885" y="260"/>
                    <a:pt x="885" y="250"/>
                    <a:pt x="895" y="229"/>
                  </a:cubicBezTo>
                  <a:cubicBezTo>
                    <a:pt x="895" y="218"/>
                    <a:pt x="895" y="218"/>
                    <a:pt x="895" y="208"/>
                  </a:cubicBezTo>
                  <a:cubicBezTo>
                    <a:pt x="906" y="166"/>
                    <a:pt x="906" y="125"/>
                    <a:pt x="906" y="93"/>
                  </a:cubicBezTo>
                  <a:cubicBezTo>
                    <a:pt x="906" y="73"/>
                    <a:pt x="906" y="52"/>
                    <a:pt x="906" y="41"/>
                  </a:cubicBezTo>
                  <a:cubicBezTo>
                    <a:pt x="906" y="31"/>
                    <a:pt x="916" y="31"/>
                    <a:pt x="906" y="20"/>
                  </a:cubicBezTo>
                  <a:lnTo>
                    <a:pt x="906" y="10"/>
                  </a:lnTo>
                  <a:cubicBezTo>
                    <a:pt x="916" y="0"/>
                    <a:pt x="906" y="0"/>
                    <a:pt x="895" y="0"/>
                  </a:cubicBezTo>
                  <a:lnTo>
                    <a:pt x="885" y="0"/>
                  </a:lnTo>
                  <a:cubicBezTo>
                    <a:pt x="874" y="0"/>
                    <a:pt x="874" y="10"/>
                    <a:pt x="864" y="10"/>
                  </a:cubicBezTo>
                  <a:cubicBezTo>
                    <a:pt x="864" y="20"/>
                    <a:pt x="843" y="20"/>
                    <a:pt x="812" y="20"/>
                  </a:cubicBezTo>
                  <a:cubicBezTo>
                    <a:pt x="770" y="31"/>
                    <a:pt x="708" y="52"/>
                    <a:pt x="635" y="104"/>
                  </a:cubicBezTo>
                  <a:cubicBezTo>
                    <a:pt x="510" y="177"/>
                    <a:pt x="437" y="281"/>
                    <a:pt x="395" y="333"/>
                  </a:cubicBezTo>
                  <a:cubicBezTo>
                    <a:pt x="385" y="354"/>
                    <a:pt x="354" y="375"/>
                    <a:pt x="333" y="375"/>
                  </a:cubicBezTo>
                  <a:cubicBezTo>
                    <a:pt x="125" y="364"/>
                    <a:pt x="41" y="510"/>
                    <a:pt x="10" y="583"/>
                  </a:cubicBezTo>
                  <a:cubicBezTo>
                    <a:pt x="0" y="604"/>
                    <a:pt x="10" y="625"/>
                    <a:pt x="41" y="625"/>
                  </a:cubicBezTo>
                  <a:cubicBezTo>
                    <a:pt x="489" y="614"/>
                    <a:pt x="531" y="885"/>
                    <a:pt x="531" y="999"/>
                  </a:cubicBezTo>
                  <a:cubicBezTo>
                    <a:pt x="520" y="1031"/>
                    <a:pt x="541" y="1041"/>
                    <a:pt x="562" y="1020"/>
                  </a:cubicBezTo>
                  <a:cubicBezTo>
                    <a:pt x="729" y="926"/>
                    <a:pt x="718" y="739"/>
                    <a:pt x="698" y="656"/>
                  </a:cubicBezTo>
                  <a:cubicBezTo>
                    <a:pt x="698" y="635"/>
                    <a:pt x="708" y="593"/>
                    <a:pt x="718" y="583"/>
                  </a:cubicBezTo>
                  <a:close/>
                  <a:moveTo>
                    <a:pt x="666" y="458"/>
                  </a:moveTo>
                  <a:cubicBezTo>
                    <a:pt x="645" y="489"/>
                    <a:pt x="593" y="489"/>
                    <a:pt x="562" y="468"/>
                  </a:cubicBezTo>
                  <a:cubicBezTo>
                    <a:pt x="510" y="448"/>
                    <a:pt x="500" y="395"/>
                    <a:pt x="520" y="354"/>
                  </a:cubicBezTo>
                  <a:cubicBezTo>
                    <a:pt x="531" y="343"/>
                    <a:pt x="531" y="343"/>
                    <a:pt x="531" y="333"/>
                  </a:cubicBezTo>
                  <a:cubicBezTo>
                    <a:pt x="562" y="302"/>
                    <a:pt x="604" y="302"/>
                    <a:pt x="645" y="323"/>
                  </a:cubicBezTo>
                  <a:cubicBezTo>
                    <a:pt x="687" y="343"/>
                    <a:pt x="708" y="395"/>
                    <a:pt x="677" y="437"/>
                  </a:cubicBezTo>
                  <a:cubicBezTo>
                    <a:pt x="677" y="448"/>
                    <a:pt x="677" y="448"/>
                    <a:pt x="666" y="458"/>
                  </a:cubicBezTo>
                  <a:close/>
                  <a:moveTo>
                    <a:pt x="666" y="458"/>
                  </a:moveTo>
                  <a:lnTo>
                    <a:pt x="666" y="4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202"/>
            <p:cNvSpPr>
              <a:spLocks noChangeArrowheads="1"/>
            </p:cNvSpPr>
            <p:nvPr/>
          </p:nvSpPr>
          <p:spPr bwMode="auto">
            <a:xfrm>
              <a:off x="1479550" y="2643188"/>
              <a:ext cx="71438" cy="82550"/>
            </a:xfrm>
            <a:custGeom>
              <a:avLst/>
              <a:gdLst>
                <a:gd name="T0" fmla="*/ 42 w 199"/>
                <a:gd name="T1" fmla="*/ 219 h 230"/>
                <a:gd name="T2" fmla="*/ 188 w 199"/>
                <a:gd name="T3" fmla="*/ 31 h 230"/>
                <a:gd name="T4" fmla="*/ 156 w 199"/>
                <a:gd name="T5" fmla="*/ 10 h 230"/>
                <a:gd name="T6" fmla="*/ 11 w 199"/>
                <a:gd name="T7" fmla="*/ 198 h 230"/>
                <a:gd name="T8" fmla="*/ 42 w 199"/>
                <a:gd name="T9" fmla="*/ 219 h 230"/>
                <a:gd name="T10" fmla="*/ 42 w 199"/>
                <a:gd name="T11" fmla="*/ 219 h 230"/>
                <a:gd name="T12" fmla="*/ 42 w 199"/>
                <a:gd name="T13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30">
                  <a:moveTo>
                    <a:pt x="42" y="219"/>
                  </a:moveTo>
                  <a:cubicBezTo>
                    <a:pt x="115" y="177"/>
                    <a:pt x="167" y="83"/>
                    <a:pt x="188" y="31"/>
                  </a:cubicBezTo>
                  <a:cubicBezTo>
                    <a:pt x="198" y="10"/>
                    <a:pt x="177" y="0"/>
                    <a:pt x="156" y="10"/>
                  </a:cubicBezTo>
                  <a:cubicBezTo>
                    <a:pt x="73" y="63"/>
                    <a:pt x="31" y="146"/>
                    <a:pt x="11" y="198"/>
                  </a:cubicBezTo>
                  <a:cubicBezTo>
                    <a:pt x="0" y="219"/>
                    <a:pt x="21" y="229"/>
                    <a:pt x="42" y="219"/>
                  </a:cubicBezTo>
                  <a:close/>
                  <a:moveTo>
                    <a:pt x="42" y="219"/>
                  </a:moveTo>
                  <a:lnTo>
                    <a:pt x="42" y="2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203"/>
            <p:cNvSpPr>
              <a:spLocks noChangeArrowheads="1"/>
            </p:cNvSpPr>
            <p:nvPr/>
          </p:nvSpPr>
          <p:spPr bwMode="auto">
            <a:xfrm>
              <a:off x="1422400" y="2616200"/>
              <a:ext cx="93663" cy="115888"/>
            </a:xfrm>
            <a:custGeom>
              <a:avLst/>
              <a:gdLst>
                <a:gd name="T0" fmla="*/ 31 w 261"/>
                <a:gd name="T1" fmla="*/ 313 h 324"/>
                <a:gd name="T2" fmla="*/ 250 w 261"/>
                <a:gd name="T3" fmla="*/ 31 h 324"/>
                <a:gd name="T4" fmla="*/ 219 w 261"/>
                <a:gd name="T5" fmla="*/ 11 h 324"/>
                <a:gd name="T6" fmla="*/ 10 w 261"/>
                <a:gd name="T7" fmla="*/ 292 h 324"/>
                <a:gd name="T8" fmla="*/ 31 w 261"/>
                <a:gd name="T9" fmla="*/ 313 h 324"/>
                <a:gd name="T10" fmla="*/ 31 w 261"/>
                <a:gd name="T11" fmla="*/ 313 h 324"/>
                <a:gd name="T12" fmla="*/ 31 w 261"/>
                <a:gd name="T13" fmla="*/ 31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324">
                  <a:moveTo>
                    <a:pt x="31" y="313"/>
                  </a:moveTo>
                  <a:cubicBezTo>
                    <a:pt x="156" y="240"/>
                    <a:pt x="219" y="104"/>
                    <a:pt x="250" y="31"/>
                  </a:cubicBezTo>
                  <a:cubicBezTo>
                    <a:pt x="260" y="11"/>
                    <a:pt x="240" y="0"/>
                    <a:pt x="219" y="11"/>
                  </a:cubicBezTo>
                  <a:cubicBezTo>
                    <a:pt x="94" y="83"/>
                    <a:pt x="31" y="219"/>
                    <a:pt x="10" y="292"/>
                  </a:cubicBezTo>
                  <a:cubicBezTo>
                    <a:pt x="0" y="313"/>
                    <a:pt x="10" y="323"/>
                    <a:pt x="31" y="313"/>
                  </a:cubicBezTo>
                  <a:close/>
                  <a:moveTo>
                    <a:pt x="31" y="313"/>
                  </a:moveTo>
                  <a:lnTo>
                    <a:pt x="31" y="31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204"/>
            <p:cNvSpPr>
              <a:spLocks noChangeArrowheads="1"/>
            </p:cNvSpPr>
            <p:nvPr/>
          </p:nvSpPr>
          <p:spPr bwMode="auto">
            <a:xfrm>
              <a:off x="1411288" y="2587625"/>
              <a:ext cx="71437" cy="85725"/>
            </a:xfrm>
            <a:custGeom>
              <a:avLst/>
              <a:gdLst>
                <a:gd name="T0" fmla="*/ 41 w 199"/>
                <a:gd name="T1" fmla="*/ 229 h 240"/>
                <a:gd name="T2" fmla="*/ 187 w 199"/>
                <a:gd name="T3" fmla="*/ 42 h 240"/>
                <a:gd name="T4" fmla="*/ 156 w 199"/>
                <a:gd name="T5" fmla="*/ 21 h 240"/>
                <a:gd name="T6" fmla="*/ 10 w 199"/>
                <a:gd name="T7" fmla="*/ 208 h 240"/>
                <a:gd name="T8" fmla="*/ 41 w 199"/>
                <a:gd name="T9" fmla="*/ 229 h 240"/>
                <a:gd name="T10" fmla="*/ 41 w 199"/>
                <a:gd name="T11" fmla="*/ 229 h 240"/>
                <a:gd name="T12" fmla="*/ 41 w 199"/>
                <a:gd name="T13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40">
                  <a:moveTo>
                    <a:pt x="41" y="229"/>
                  </a:moveTo>
                  <a:cubicBezTo>
                    <a:pt x="114" y="177"/>
                    <a:pt x="166" y="94"/>
                    <a:pt x="187" y="42"/>
                  </a:cubicBezTo>
                  <a:cubicBezTo>
                    <a:pt x="198" y="21"/>
                    <a:pt x="177" y="0"/>
                    <a:pt x="156" y="21"/>
                  </a:cubicBezTo>
                  <a:cubicBezTo>
                    <a:pt x="73" y="73"/>
                    <a:pt x="31" y="156"/>
                    <a:pt x="10" y="208"/>
                  </a:cubicBezTo>
                  <a:cubicBezTo>
                    <a:pt x="0" y="229"/>
                    <a:pt x="10" y="239"/>
                    <a:pt x="41" y="229"/>
                  </a:cubicBezTo>
                  <a:close/>
                  <a:moveTo>
                    <a:pt x="41" y="229"/>
                  </a:moveTo>
                  <a:lnTo>
                    <a:pt x="41" y="2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8" name="AutoShape 29"/>
          <p:cNvSpPr/>
          <p:nvPr/>
        </p:nvSpPr>
        <p:spPr bwMode="auto">
          <a:xfrm>
            <a:off x="7243864" y="5211678"/>
            <a:ext cx="402836" cy="4029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4104" tIns="44104" rIns="44104" bIns="44104" anchor="ctr"/>
          <a:lstStyle/>
          <a:p>
            <a:pPr algn="just" defTabSz="3968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14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7" grpId="0" animBg="1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84"/>
          <p:cNvSpPr txBox="1"/>
          <p:nvPr/>
        </p:nvSpPr>
        <p:spPr>
          <a:xfrm>
            <a:off x="3016307" y="1939207"/>
            <a:ext cx="6159387" cy="642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spc="1422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感谢聆听</a:t>
            </a:r>
            <a:r>
              <a:rPr lang="en-US" altLang="zh-CN" sz="4170" spc="1422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170" spc="1422">
                <a:solidFill>
                  <a:prstClr val="white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批评指导</a:t>
            </a:r>
            <a:endParaRPr lang="en-US" altLang="zh-CN" sz="4170" spc="1422" dirty="0">
              <a:solidFill>
                <a:prstClr val="white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3088640" y="2811002"/>
            <a:ext cx="6014720" cy="2627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5" spc="284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WORK OF SCIENCE AND TECHNOLOGY INDUSTRY REPORT PPT</a:t>
            </a:r>
            <a:endParaRPr lang="en-US" altLang="zh-CN" sz="1705" spc="284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1155" y="2677983"/>
            <a:ext cx="56296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/>
          <p:nvPr/>
        </p:nvSpPr>
        <p:spPr>
          <a:xfrm>
            <a:off x="3867880" y="3442381"/>
            <a:ext cx="4456241" cy="308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>
                <a:solidFill>
                  <a:prstClr val="white"/>
                </a:solidFill>
              </a:rPr>
              <a:t>汇报：销售部  部门：销售部</a:t>
            </a:r>
            <a:endParaRPr lang="en-US" altLang="zh-CN" sz="1515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6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2029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7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75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363929" y="2149079"/>
            <a:ext cx="1713865" cy="1713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076284" y="2149079"/>
            <a:ext cx="1713865" cy="1713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077794" y="3865686"/>
            <a:ext cx="1713865" cy="1713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365438" y="3865687"/>
            <a:ext cx="1713865" cy="1713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1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906322" y="2523987"/>
            <a:ext cx="964049" cy="964049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73057" y="2523987"/>
            <a:ext cx="964049" cy="964049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88408" y="4240595"/>
            <a:ext cx="964049" cy="964049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99423" y="4240595"/>
            <a:ext cx="964049" cy="964049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4832935" y="3151685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6545292" y="3151685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546799" y="4838519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4834447" y="4838519"/>
            <a:ext cx="775853" cy="2560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51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031708" y="2766692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65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 Placeholder 3"/>
          <p:cNvSpPr txBox="1"/>
          <p:nvPr/>
        </p:nvSpPr>
        <p:spPr>
          <a:xfrm>
            <a:off x="5033218" y="4382289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65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3"/>
          <p:cNvSpPr txBox="1"/>
          <p:nvPr/>
        </p:nvSpPr>
        <p:spPr>
          <a:xfrm>
            <a:off x="6744064" y="2766692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65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 Placeholder 3"/>
          <p:cNvSpPr txBox="1"/>
          <p:nvPr/>
        </p:nvSpPr>
        <p:spPr>
          <a:xfrm>
            <a:off x="6745571" y="4382289"/>
            <a:ext cx="378310" cy="44518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8648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65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702334" y="2262542"/>
            <a:ext cx="3062391" cy="385932"/>
            <a:chOff x="33209" y="1610050"/>
            <a:chExt cx="2577013" cy="324764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33209" y="1610050"/>
              <a:ext cx="2204401" cy="296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02334" y="2755321"/>
            <a:ext cx="3062391" cy="385930"/>
            <a:chOff x="33209" y="2030387"/>
            <a:chExt cx="2577013" cy="324763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33209" y="2030387"/>
              <a:ext cx="2204401" cy="2961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02334" y="3248098"/>
            <a:ext cx="3062391" cy="385928"/>
            <a:chOff x="33209" y="2439394"/>
            <a:chExt cx="2577013" cy="324759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33209" y="2439394"/>
              <a:ext cx="2204401" cy="29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70609" y="4007894"/>
            <a:ext cx="2994116" cy="385929"/>
            <a:chOff x="90662" y="3078778"/>
            <a:chExt cx="2519560" cy="324762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90662" y="3078778"/>
              <a:ext cx="2146948" cy="296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02334" y="4500677"/>
            <a:ext cx="3062391" cy="385924"/>
            <a:chOff x="33209" y="3499119"/>
            <a:chExt cx="2577013" cy="324757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33209" y="3499119"/>
              <a:ext cx="2204400" cy="296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02334" y="4993456"/>
            <a:ext cx="3062391" cy="385925"/>
            <a:chOff x="33209" y="3908122"/>
            <a:chExt cx="2577013" cy="324757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33209" y="3908122"/>
              <a:ext cx="2204400" cy="296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351136" y="2262546"/>
            <a:ext cx="3138528" cy="385931"/>
            <a:chOff x="6469706" y="1610051"/>
            <a:chExt cx="2641084" cy="324763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2252791" cy="31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351138" y="2762045"/>
            <a:ext cx="3138527" cy="390643"/>
            <a:chOff x="6469706" y="2030389"/>
            <a:chExt cx="2641083" cy="328728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2252790" cy="31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请替换文字内容，点击添加相关标题文字，修改内容文字内容，也可以直接复制你的到此。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351138" y="3248087"/>
            <a:ext cx="3138527" cy="385931"/>
            <a:chOff x="6469706" y="2439390"/>
            <a:chExt cx="2641083" cy="324763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2252790" cy="31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351138" y="3975120"/>
            <a:ext cx="3138527" cy="385926"/>
            <a:chOff x="6469706" y="3051195"/>
            <a:chExt cx="2641083" cy="324759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2252790" cy="31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351138" y="4474635"/>
            <a:ext cx="3138527" cy="385925"/>
            <a:chOff x="6469706" y="3471533"/>
            <a:chExt cx="2641083" cy="324757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2252790" cy="31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351138" y="4960664"/>
            <a:ext cx="3138527" cy="385924"/>
            <a:chOff x="6469706" y="3880536"/>
            <a:chExt cx="2641083" cy="324757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2252790" cy="31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654230" y="1396749"/>
            <a:ext cx="5550924" cy="346932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9198" y="3791277"/>
            <a:ext cx="144324" cy="1443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33134" y="2848315"/>
            <a:ext cx="260893" cy="2608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65189" y="2274487"/>
            <a:ext cx="360810" cy="3608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7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0791" y="1570162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2447" y="2143990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556" y="2999272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8851" y="1981173"/>
            <a:ext cx="2199532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8851" y="1646138"/>
            <a:ext cx="931345" cy="176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04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1175" y="4966939"/>
            <a:ext cx="42960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GB" sz="151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6213" y="5336231"/>
            <a:ext cx="2199532" cy="351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GB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17836" y="4078256"/>
            <a:ext cx="1964082" cy="654978"/>
            <a:chOff x="8508023" y="2061983"/>
            <a:chExt cx="1964297" cy="655052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897780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13119" y="5217846"/>
            <a:ext cx="1999854" cy="654978"/>
            <a:chOff x="8508023" y="2061983"/>
            <a:chExt cx="2000073" cy="655052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897780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82737" y="4078256"/>
            <a:ext cx="1954866" cy="654978"/>
            <a:chOff x="8508022" y="2061983"/>
            <a:chExt cx="1955081" cy="655052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897781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41980" y="5217846"/>
            <a:ext cx="1995621" cy="654978"/>
            <a:chOff x="8467262" y="2061983"/>
            <a:chExt cx="1995841" cy="655052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897781" cy="168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351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95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sz="99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10476" y="5322968"/>
            <a:ext cx="555296" cy="555296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294425" y="5322968"/>
            <a:ext cx="555296" cy="555296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294425" y="4178590"/>
            <a:ext cx="555296" cy="555296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2796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57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310476" y="4178593"/>
            <a:ext cx="555296" cy="555296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2796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57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680876" y="4382627"/>
            <a:ext cx="5293058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855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794383" y="1739636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9" name="AutoShape 7"/>
          <p:cNvSpPr/>
          <p:nvPr/>
        </p:nvSpPr>
        <p:spPr bwMode="auto">
          <a:xfrm>
            <a:off x="2091898" y="2449905"/>
            <a:ext cx="423757" cy="307029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0" name="AutoShape 8"/>
          <p:cNvSpPr/>
          <p:nvPr/>
        </p:nvSpPr>
        <p:spPr bwMode="auto">
          <a:xfrm>
            <a:off x="3497579" y="2884981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1" name="AutoShape 9"/>
          <p:cNvSpPr/>
          <p:nvPr/>
        </p:nvSpPr>
        <p:spPr bwMode="auto">
          <a:xfrm>
            <a:off x="4253831" y="2070011"/>
            <a:ext cx="424463" cy="307736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2" name="AutoShape 10"/>
          <p:cNvSpPr/>
          <p:nvPr/>
        </p:nvSpPr>
        <p:spPr bwMode="auto">
          <a:xfrm>
            <a:off x="4903259" y="2506500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3" name="AutoShape 11"/>
          <p:cNvSpPr/>
          <p:nvPr/>
        </p:nvSpPr>
        <p:spPr bwMode="auto">
          <a:xfrm>
            <a:off x="2602381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1910505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304868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004525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711256" y="4652109"/>
            <a:ext cx="795737" cy="17060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569667" y="2067182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9" name="AutoShape 17"/>
          <p:cNvSpPr/>
          <p:nvPr/>
        </p:nvSpPr>
        <p:spPr bwMode="auto">
          <a:xfrm>
            <a:off x="5399005" y="4648572"/>
            <a:ext cx="794794" cy="17060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118782" y="2849609"/>
            <a:ext cx="367162" cy="16660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821975" y="2042421"/>
            <a:ext cx="367162" cy="24732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525169" y="3283977"/>
            <a:ext cx="367162" cy="12316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228362" y="2445661"/>
            <a:ext cx="367162" cy="20699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4932266" y="2849609"/>
            <a:ext cx="366454" cy="16660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600087" y="2435050"/>
            <a:ext cx="366454" cy="206996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370488" y="2849609"/>
            <a:ext cx="366454" cy="16660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76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340775" y="2506500"/>
            <a:ext cx="424463" cy="307029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14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s-ES" altLang="zh-CN" sz="114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8" name="AutoShape 26"/>
          <p:cNvSpPr/>
          <p:nvPr/>
        </p:nvSpPr>
        <p:spPr bwMode="auto">
          <a:xfrm>
            <a:off x="6168699" y="4648572"/>
            <a:ext cx="794794" cy="17060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309966" y="3564887"/>
            <a:ext cx="3217432" cy="535852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AutoShape 28"/>
          <p:cNvSpPr/>
          <p:nvPr/>
        </p:nvSpPr>
        <p:spPr bwMode="auto">
          <a:xfrm>
            <a:off x="7318361" y="3324356"/>
            <a:ext cx="1509454" cy="192040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 defTabSz="6140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658945" y="5361014"/>
            <a:ext cx="8874112" cy="554633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defTabSz="6140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99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1"/>
          <p:cNvSpPr/>
          <p:nvPr/>
        </p:nvSpPr>
        <p:spPr bwMode="auto">
          <a:xfrm>
            <a:off x="9268329" y="3107857"/>
            <a:ext cx="1472326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912"/>
                </a:moveTo>
                <a:lnTo>
                  <a:pt x="0" y="3687"/>
                </a:lnTo>
                <a:cubicBezTo>
                  <a:pt x="0" y="1650"/>
                  <a:pt x="1352" y="0"/>
                  <a:pt x="3020" y="0"/>
                </a:cubicBezTo>
                <a:lnTo>
                  <a:pt x="18579" y="0"/>
                </a:lnTo>
                <a:cubicBezTo>
                  <a:pt x="20247" y="0"/>
                  <a:pt x="21600" y="1650"/>
                  <a:pt x="21600" y="3687"/>
                </a:cubicBezTo>
                <a:lnTo>
                  <a:pt x="21600" y="17912"/>
                </a:lnTo>
                <a:cubicBezTo>
                  <a:pt x="21600" y="19949"/>
                  <a:pt x="20247" y="21600"/>
                  <a:pt x="18579" y="21600"/>
                </a:cubicBezTo>
                <a:lnTo>
                  <a:pt x="3020" y="21600"/>
                </a:lnTo>
                <a:cubicBezTo>
                  <a:pt x="1352" y="21600"/>
                  <a:pt x="0" y="19949"/>
                  <a:pt x="0" y="179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4" name="AutoShape 2"/>
          <p:cNvSpPr/>
          <p:nvPr/>
        </p:nvSpPr>
        <p:spPr bwMode="auto">
          <a:xfrm>
            <a:off x="7834895" y="3107857"/>
            <a:ext cx="1454071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302"/>
                </a:moveTo>
                <a:lnTo>
                  <a:pt x="0" y="4297"/>
                </a:lnTo>
                <a:cubicBezTo>
                  <a:pt x="0" y="1924"/>
                  <a:pt x="1595" y="0"/>
                  <a:pt x="3564" y="0"/>
                </a:cubicBezTo>
                <a:lnTo>
                  <a:pt x="18035" y="0"/>
                </a:lnTo>
                <a:cubicBezTo>
                  <a:pt x="20004" y="0"/>
                  <a:pt x="21599" y="1924"/>
                  <a:pt x="21599" y="4297"/>
                </a:cubicBezTo>
                <a:lnTo>
                  <a:pt x="21599" y="17302"/>
                </a:lnTo>
                <a:cubicBezTo>
                  <a:pt x="21599" y="19675"/>
                  <a:pt x="20004" y="21600"/>
                  <a:pt x="18035" y="21600"/>
                </a:cubicBezTo>
                <a:lnTo>
                  <a:pt x="3564" y="21600"/>
                </a:lnTo>
                <a:cubicBezTo>
                  <a:pt x="1595" y="21600"/>
                  <a:pt x="0" y="19675"/>
                  <a:pt x="0" y="1730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5" name="AutoShape 3"/>
          <p:cNvSpPr/>
          <p:nvPr/>
        </p:nvSpPr>
        <p:spPr bwMode="auto">
          <a:xfrm>
            <a:off x="6390350" y="3107857"/>
            <a:ext cx="1454864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523"/>
                </a:moveTo>
                <a:lnTo>
                  <a:pt x="0" y="4076"/>
                </a:lnTo>
                <a:cubicBezTo>
                  <a:pt x="0" y="1824"/>
                  <a:pt x="1513" y="0"/>
                  <a:pt x="3381" y="0"/>
                </a:cubicBezTo>
                <a:lnTo>
                  <a:pt x="18218" y="0"/>
                </a:lnTo>
                <a:cubicBezTo>
                  <a:pt x="20086" y="0"/>
                  <a:pt x="21599" y="1824"/>
                  <a:pt x="21599" y="4076"/>
                </a:cubicBezTo>
                <a:lnTo>
                  <a:pt x="21599" y="17523"/>
                </a:lnTo>
                <a:cubicBezTo>
                  <a:pt x="21599" y="19775"/>
                  <a:pt x="20086" y="21600"/>
                  <a:pt x="18218" y="21600"/>
                </a:cubicBezTo>
                <a:lnTo>
                  <a:pt x="3381" y="21600"/>
                </a:lnTo>
                <a:cubicBezTo>
                  <a:pt x="1513" y="21600"/>
                  <a:pt x="0" y="19775"/>
                  <a:pt x="0" y="175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6" name="AutoShape 4"/>
          <p:cNvSpPr/>
          <p:nvPr/>
        </p:nvSpPr>
        <p:spPr bwMode="auto">
          <a:xfrm>
            <a:off x="4946598" y="3107857"/>
            <a:ext cx="1454071" cy="1206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7286"/>
                </a:moveTo>
                <a:lnTo>
                  <a:pt x="0" y="4313"/>
                </a:lnTo>
                <a:cubicBezTo>
                  <a:pt x="0" y="1931"/>
                  <a:pt x="1601" y="0"/>
                  <a:pt x="3577" y="0"/>
                </a:cubicBezTo>
                <a:lnTo>
                  <a:pt x="18022" y="0"/>
                </a:lnTo>
                <a:cubicBezTo>
                  <a:pt x="19998" y="0"/>
                  <a:pt x="21599" y="1931"/>
                  <a:pt x="21599" y="4313"/>
                </a:cubicBezTo>
                <a:lnTo>
                  <a:pt x="21599" y="17286"/>
                </a:lnTo>
                <a:cubicBezTo>
                  <a:pt x="21599" y="19668"/>
                  <a:pt x="19998" y="21600"/>
                  <a:pt x="18022" y="21600"/>
                </a:cubicBezTo>
                <a:lnTo>
                  <a:pt x="3577" y="21600"/>
                </a:lnTo>
                <a:cubicBezTo>
                  <a:pt x="1601" y="21600"/>
                  <a:pt x="0" y="19668"/>
                  <a:pt x="0" y="172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69637" name="AutoShape 5"/>
          <p:cNvSpPr/>
          <p:nvPr/>
        </p:nvSpPr>
        <p:spPr bwMode="auto">
          <a:xfrm>
            <a:off x="3513164" y="3107857"/>
            <a:ext cx="1454071" cy="12064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7350"/>
                </a:moveTo>
                <a:lnTo>
                  <a:pt x="0" y="4249"/>
                </a:lnTo>
                <a:cubicBezTo>
                  <a:pt x="0" y="1902"/>
                  <a:pt x="1578" y="0"/>
                  <a:pt x="3524" y="0"/>
                </a:cubicBezTo>
                <a:lnTo>
                  <a:pt x="18075" y="0"/>
                </a:lnTo>
                <a:cubicBezTo>
                  <a:pt x="20021" y="0"/>
                  <a:pt x="21599" y="1902"/>
                  <a:pt x="21599" y="4249"/>
                </a:cubicBezTo>
                <a:lnTo>
                  <a:pt x="21599" y="17350"/>
                </a:lnTo>
                <a:cubicBezTo>
                  <a:pt x="21599" y="19697"/>
                  <a:pt x="20021" y="21600"/>
                  <a:pt x="18075" y="21600"/>
                </a:cubicBezTo>
                <a:lnTo>
                  <a:pt x="3524" y="21600"/>
                </a:lnTo>
                <a:cubicBezTo>
                  <a:pt x="1578" y="21600"/>
                  <a:pt x="0" y="19697"/>
                  <a:pt x="0" y="173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38" name="AutoShape 6"/>
          <p:cNvSpPr/>
          <p:nvPr/>
        </p:nvSpPr>
        <p:spPr bwMode="auto">
          <a:xfrm>
            <a:off x="2062268" y="3107857"/>
            <a:ext cx="1454071" cy="12088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7952"/>
                </a:moveTo>
                <a:lnTo>
                  <a:pt x="0" y="3647"/>
                </a:lnTo>
                <a:cubicBezTo>
                  <a:pt x="0" y="1633"/>
                  <a:pt x="1356" y="0"/>
                  <a:pt x="3030" y="0"/>
                </a:cubicBezTo>
                <a:lnTo>
                  <a:pt x="18569" y="0"/>
                </a:lnTo>
                <a:cubicBezTo>
                  <a:pt x="20243" y="0"/>
                  <a:pt x="21599" y="1633"/>
                  <a:pt x="21599" y="3647"/>
                </a:cubicBezTo>
                <a:lnTo>
                  <a:pt x="21599" y="17952"/>
                </a:lnTo>
                <a:cubicBezTo>
                  <a:pt x="21599" y="19966"/>
                  <a:pt x="20243" y="21600"/>
                  <a:pt x="18569" y="21600"/>
                </a:cubicBezTo>
                <a:lnTo>
                  <a:pt x="3030" y="21600"/>
                </a:lnTo>
                <a:cubicBezTo>
                  <a:pt x="1356" y="21600"/>
                  <a:pt x="0" y="19966"/>
                  <a:pt x="0" y="179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1388411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9644" name="AutoShape 12"/>
          <p:cNvSpPr/>
          <p:nvPr/>
        </p:nvSpPr>
        <p:spPr bwMode="auto">
          <a:xfrm>
            <a:off x="1729706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2844069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646" name="AutoShape 14"/>
          <p:cNvSpPr/>
          <p:nvPr/>
        </p:nvSpPr>
        <p:spPr bwMode="auto">
          <a:xfrm>
            <a:off x="3185364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4299727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48" name="AutoShape 16"/>
          <p:cNvSpPr/>
          <p:nvPr/>
        </p:nvSpPr>
        <p:spPr bwMode="auto">
          <a:xfrm>
            <a:off x="4647372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5713319" y="3037218"/>
          <a:ext cx="1376287" cy="137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650" name="AutoShape 18"/>
          <p:cNvSpPr/>
          <p:nvPr/>
        </p:nvSpPr>
        <p:spPr bwMode="auto">
          <a:xfrm>
            <a:off x="6071280" y="3395179"/>
            <a:ext cx="659571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7176913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9652" name="AutoShape 20"/>
          <p:cNvSpPr/>
          <p:nvPr/>
        </p:nvSpPr>
        <p:spPr bwMode="auto">
          <a:xfrm>
            <a:off x="7518208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8615109" y="3053885"/>
          <a:ext cx="1342951" cy="13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9654" name="AutoShape 22"/>
          <p:cNvSpPr/>
          <p:nvPr/>
        </p:nvSpPr>
        <p:spPr bwMode="auto">
          <a:xfrm>
            <a:off x="8956403" y="3395179"/>
            <a:ext cx="660363" cy="6603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69655" name="AutoShape 23"/>
          <p:cNvSpPr/>
          <p:nvPr/>
        </p:nvSpPr>
        <p:spPr bwMode="auto">
          <a:xfrm>
            <a:off x="1786059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6" name="AutoShape 24"/>
          <p:cNvSpPr/>
          <p:nvPr/>
        </p:nvSpPr>
        <p:spPr bwMode="auto">
          <a:xfrm>
            <a:off x="3233780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7" name="AutoShape 25"/>
          <p:cNvSpPr/>
          <p:nvPr/>
        </p:nvSpPr>
        <p:spPr bwMode="auto">
          <a:xfrm>
            <a:off x="4713248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8" name="AutoShape 26"/>
          <p:cNvSpPr/>
          <p:nvPr/>
        </p:nvSpPr>
        <p:spPr bwMode="auto">
          <a:xfrm>
            <a:off x="6132396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59" name="AutoShape 27"/>
          <p:cNvSpPr/>
          <p:nvPr/>
        </p:nvSpPr>
        <p:spPr bwMode="auto">
          <a:xfrm>
            <a:off x="7584084" y="3617998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0" name="AutoShape 28"/>
          <p:cNvSpPr/>
          <p:nvPr/>
        </p:nvSpPr>
        <p:spPr bwMode="auto">
          <a:xfrm>
            <a:off x="9017518" y="3615617"/>
            <a:ext cx="538133" cy="22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es-ES" altLang="zh-CN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1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1" name="AutoShape 29"/>
          <p:cNvSpPr/>
          <p:nvPr/>
        </p:nvSpPr>
        <p:spPr bwMode="auto">
          <a:xfrm>
            <a:off x="1683681" y="4934836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2" name="AutoShape 30"/>
          <p:cNvSpPr/>
          <p:nvPr/>
        </p:nvSpPr>
        <p:spPr bwMode="auto">
          <a:xfrm>
            <a:off x="1658283" y="4668334"/>
            <a:ext cx="1270939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3" name="AutoShape 31"/>
          <p:cNvSpPr/>
          <p:nvPr/>
        </p:nvSpPr>
        <p:spPr bwMode="auto">
          <a:xfrm>
            <a:off x="3182199" y="2093787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4" name="AutoShape 32"/>
          <p:cNvSpPr/>
          <p:nvPr/>
        </p:nvSpPr>
        <p:spPr bwMode="auto">
          <a:xfrm>
            <a:off x="3156801" y="1827285"/>
            <a:ext cx="1270939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5" name="AutoShape 33"/>
          <p:cNvSpPr/>
          <p:nvPr/>
        </p:nvSpPr>
        <p:spPr bwMode="auto">
          <a:xfrm>
            <a:off x="4644206" y="4934836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6" name="AutoShape 34"/>
          <p:cNvSpPr/>
          <p:nvPr/>
        </p:nvSpPr>
        <p:spPr bwMode="auto">
          <a:xfrm>
            <a:off x="4617909" y="4668334"/>
            <a:ext cx="1271772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7" name="AutoShape 35"/>
          <p:cNvSpPr/>
          <p:nvPr/>
        </p:nvSpPr>
        <p:spPr bwMode="auto">
          <a:xfrm>
            <a:off x="6106213" y="2093787"/>
            <a:ext cx="184733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8" name="AutoShape 36"/>
          <p:cNvSpPr/>
          <p:nvPr/>
        </p:nvSpPr>
        <p:spPr bwMode="auto">
          <a:xfrm>
            <a:off x="6080020" y="1827285"/>
            <a:ext cx="1270941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69" name="AutoShape 37"/>
          <p:cNvSpPr/>
          <p:nvPr/>
        </p:nvSpPr>
        <p:spPr bwMode="auto">
          <a:xfrm>
            <a:off x="7567426" y="4934836"/>
            <a:ext cx="1847335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0" name="AutoShape 38"/>
          <p:cNvSpPr/>
          <p:nvPr/>
        </p:nvSpPr>
        <p:spPr bwMode="auto">
          <a:xfrm>
            <a:off x="7542028" y="4668334"/>
            <a:ext cx="1270941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1" name="AutoShape 39"/>
          <p:cNvSpPr/>
          <p:nvPr/>
        </p:nvSpPr>
        <p:spPr bwMode="auto">
          <a:xfrm>
            <a:off x="9025361" y="2093787"/>
            <a:ext cx="1848542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672" name="AutoShape 40"/>
          <p:cNvSpPr/>
          <p:nvPr/>
        </p:nvSpPr>
        <p:spPr bwMode="auto">
          <a:xfrm>
            <a:off x="9000067" y="1827285"/>
            <a:ext cx="1270939" cy="214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19049" tIns="19049" rIns="19049" bIns="19049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4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5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5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5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1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65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9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6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3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69655" grpId="0" autoUpdateAnimBg="0"/>
      <p:bldP spid="69656" grpId="0" autoUpdateAnimBg="0"/>
      <p:bldP spid="69657" grpId="0" autoUpdateAnimBg="0"/>
      <p:bldP spid="69658" grpId="0" autoUpdateAnimBg="0"/>
      <p:bldP spid="69659" grpId="0" autoUpdateAnimBg="0"/>
      <p:bldP spid="69660" grpId="0" autoUpdateAnimBg="0"/>
      <p:bldP spid="69661" grpId="0" autoUpdateAnimBg="0"/>
      <p:bldP spid="69662" grpId="0" autoUpdateAnimBg="0"/>
      <p:bldP spid="69663" grpId="0" autoUpdateAnimBg="0"/>
      <p:bldP spid="69664" grpId="0" autoUpdateAnimBg="0"/>
      <p:bldP spid="69665" grpId="0" autoUpdateAnimBg="0"/>
      <p:bldP spid="69666" grpId="0" autoUpdateAnimBg="0"/>
      <p:bldP spid="69667" grpId="0" autoUpdateAnimBg="0"/>
      <p:bldP spid="69668" grpId="0" autoUpdateAnimBg="0"/>
      <p:bldP spid="69669" grpId="0" autoUpdateAnimBg="0"/>
      <p:bldP spid="69670" grpId="0" autoUpdateAnimBg="0"/>
      <p:bldP spid="69671" grpId="0" autoUpdateAnimBg="0"/>
      <p:bldP spid="696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5833610" y="4960039"/>
            <a:ext cx="571469" cy="570675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365207" y="3519443"/>
            <a:ext cx="570674" cy="570675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5921712" y="5040998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451721" y="3602783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092826" y="3315460"/>
            <a:ext cx="0" cy="1392196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751672" y="3804781"/>
            <a:ext cx="418283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515217" y="3648290"/>
            <a:ext cx="268273" cy="294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5990764" y="5110319"/>
            <a:ext cx="268273" cy="2682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030333" y="3501982"/>
            <a:ext cx="1777108" cy="535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70230" eaLnBrk="1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053866" y="5611673"/>
            <a:ext cx="2015774" cy="351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570230" eaLnBrk="1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236277" y="3519443"/>
            <a:ext cx="570674" cy="570675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322790" y="3603180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386286" y="3648290"/>
            <a:ext cx="268273" cy="294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defTabSz="553720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32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924420" y="3804781"/>
            <a:ext cx="377011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2796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349636" y="3460679"/>
            <a:ext cx="1776315" cy="535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570230" eaLnBrk="1" fontAlgn="base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995" b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s-ES" altLang="zh-CN" sz="995" b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499063" y="3090048"/>
            <a:ext cx="1494550" cy="1494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128542" y="3074174"/>
            <a:ext cx="1498518" cy="1495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354282" y="1964968"/>
            <a:ext cx="1499311" cy="1495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566599" y="2550160"/>
            <a:ext cx="1069916" cy="230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679802" y="2127378"/>
            <a:ext cx="857003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533192" y="4023280"/>
            <a:ext cx="1069122" cy="230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645680" y="3594672"/>
            <a:ext cx="857640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9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419833" y="4001849"/>
            <a:ext cx="1069916" cy="2305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4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panose="020F0502020204030203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Lato" panose="020F0502020204030203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533035" y="3594672"/>
            <a:ext cx="857003" cy="286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1705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9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518807" y="151836"/>
            <a:ext cx="4308235" cy="466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433070" fontAlgn="base">
              <a:spcAft>
                <a:spcPts val="570"/>
              </a:spcAft>
              <a:buClr>
                <a:srgbClr val="383E6B">
                  <a:lumMod val="75000"/>
                </a:srgbClr>
              </a:buClr>
            </a:pPr>
            <a:r>
              <a:rPr lang="zh-CN" altLang="en-US" sz="303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基本工作概述报告</a:t>
            </a:r>
            <a:endParaRPr lang="en-US" sz="303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" y="151836"/>
            <a:ext cx="214724" cy="466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" y="282"/>
            <a:ext cx="12191832" cy="685743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51" b="-11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27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1785" y="1358736"/>
            <a:ext cx="8828431" cy="2700303"/>
            <a:chOff x="142875" y="1693863"/>
            <a:chExt cx="12560301" cy="3841750"/>
          </a:xfrm>
        </p:grpSpPr>
        <p:sp>
          <p:nvSpPr>
            <p:cNvPr id="6" name="Freeform 5"/>
            <p:cNvSpPr/>
            <p:nvPr/>
          </p:nvSpPr>
          <p:spPr bwMode="auto">
            <a:xfrm>
              <a:off x="4278313" y="1693863"/>
              <a:ext cx="8424863" cy="3841750"/>
            </a:xfrm>
            <a:custGeom>
              <a:avLst/>
              <a:gdLst>
                <a:gd name="T0" fmla="*/ 0 w 5307"/>
                <a:gd name="T1" fmla="*/ 2420 h 2420"/>
                <a:gd name="T2" fmla="*/ 5307 w 5307"/>
                <a:gd name="T3" fmla="*/ 2420 h 2420"/>
                <a:gd name="T4" fmla="*/ 5307 w 5307"/>
                <a:gd name="T5" fmla="*/ 0 h 2420"/>
                <a:gd name="T6" fmla="*/ 4373 w 5307"/>
                <a:gd name="T7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7" h="2420">
                  <a:moveTo>
                    <a:pt x="0" y="2420"/>
                  </a:moveTo>
                  <a:lnTo>
                    <a:pt x="5307" y="2420"/>
                  </a:lnTo>
                  <a:lnTo>
                    <a:pt x="5307" y="0"/>
                  </a:lnTo>
                  <a:lnTo>
                    <a:pt x="4373" y="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42875" y="1693863"/>
              <a:ext cx="8428038" cy="3841750"/>
            </a:xfrm>
            <a:custGeom>
              <a:avLst/>
              <a:gdLst>
                <a:gd name="T0" fmla="*/ 5309 w 5309"/>
                <a:gd name="T1" fmla="*/ 0 h 2420"/>
                <a:gd name="T2" fmla="*/ 0 w 5309"/>
                <a:gd name="T3" fmla="*/ 0 h 2420"/>
                <a:gd name="T4" fmla="*/ 0 w 5309"/>
                <a:gd name="T5" fmla="*/ 2420 h 2420"/>
                <a:gd name="T6" fmla="*/ 934 w 5309"/>
                <a:gd name="T7" fmla="*/ 242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9" h="2420">
                  <a:moveTo>
                    <a:pt x="5309" y="0"/>
                  </a:moveTo>
                  <a:lnTo>
                    <a:pt x="0" y="0"/>
                  </a:lnTo>
                  <a:lnTo>
                    <a:pt x="0" y="2420"/>
                  </a:lnTo>
                  <a:lnTo>
                    <a:pt x="934" y="2420"/>
                  </a:lnTo>
                </a:path>
              </a:pathLst>
            </a:custGeom>
            <a:noFill/>
            <a:ln w="841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699" tIns="43349" rIns="86699" bIns="43349" numCol="1" anchor="t" anchorCtr="0" compatLnSpc="1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84"/>
          <p:cNvSpPr txBox="1"/>
          <p:nvPr/>
        </p:nvSpPr>
        <p:spPr>
          <a:xfrm>
            <a:off x="7723747" y="879429"/>
            <a:ext cx="1651784" cy="9628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255" spc="569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2019</a:t>
            </a:r>
            <a:endParaRPr lang="en-US" altLang="zh-CN" sz="6255" spc="569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36824" y="1893895"/>
            <a:ext cx="4574374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>
                <a:solidFill>
                  <a:prstClr val="white"/>
                </a:solidFill>
                <a:ea typeface="微软雅黑" panose="020B0503020204020204" pitchFamily="34" charset="-122"/>
              </a:rPr>
              <a:t>请</a:t>
            </a:r>
            <a:r>
              <a:rPr lang="zh-CN" altLang="en-US" sz="4170" dirty="0">
                <a:solidFill>
                  <a:prstClr val="white"/>
                </a:solidFill>
                <a:ea typeface="微软雅黑" panose="020B0503020204020204" pitchFamily="34" charset="-122"/>
              </a:rPr>
              <a:t>替换文字内容</a:t>
            </a:r>
            <a:endParaRPr lang="en-US" altLang="zh-CN" sz="417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18627" y="2641016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01313" y="1653869"/>
            <a:ext cx="2739326" cy="222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6775">
              <a:defRPr/>
            </a:pPr>
            <a:r>
              <a:rPr lang="en-US" altLang="zh-CN" sz="1384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384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6931907" y="2650477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4818627" y="3093432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8"/>
          <p:cNvSpPr txBox="1">
            <a:spLocks noChangeArrowheads="1"/>
          </p:cNvSpPr>
          <p:nvPr/>
        </p:nvSpPr>
        <p:spPr bwMode="auto">
          <a:xfrm>
            <a:off x="6931907" y="3102893"/>
            <a:ext cx="1893517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22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  <a:endParaRPr lang="zh-CN" altLang="en-US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02汽车01">
      <a:dk1>
        <a:sysClr val="windowText" lastClr="000000"/>
      </a:dk1>
      <a:lt1>
        <a:sysClr val="window" lastClr="FFFFFF"/>
      </a:lt1>
      <a:dk2>
        <a:srgbClr val="010B28"/>
      </a:dk2>
      <a:lt2>
        <a:srgbClr val="E7E6E6"/>
      </a:lt2>
      <a:accent1>
        <a:srgbClr val="383E6B"/>
      </a:accent1>
      <a:accent2>
        <a:srgbClr val="010B28"/>
      </a:accent2>
      <a:accent3>
        <a:srgbClr val="383E6B"/>
      </a:accent3>
      <a:accent4>
        <a:srgbClr val="010B28"/>
      </a:accent4>
      <a:accent5>
        <a:srgbClr val="383E6B"/>
      </a:accent5>
      <a:accent6>
        <a:srgbClr val="010B28"/>
      </a:accent6>
      <a:hlink>
        <a:srgbClr val="383E6B"/>
      </a:hlink>
      <a:folHlink>
        <a:srgbClr val="010B2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3958</Words>
  <Application>WPS 演示</Application>
  <PresentationFormat>宽屏</PresentationFormat>
  <Paragraphs>590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Arial Narrow</vt:lpstr>
      <vt:lpstr>微软雅黑</vt:lpstr>
      <vt:lpstr>Agency FB</vt:lpstr>
      <vt:lpstr>Calibri</vt:lpstr>
      <vt:lpstr>Franklin Gothic Medium</vt:lpstr>
      <vt:lpstr>Franklin Gothic Book</vt:lpstr>
      <vt:lpstr>Cambria Math</vt:lpstr>
      <vt:lpstr>Arial</vt:lpstr>
      <vt:lpstr>Gill Sans</vt:lpstr>
      <vt:lpstr>Segoe Print</vt:lpstr>
      <vt:lpstr>MS PGothic</vt:lpstr>
      <vt:lpstr>Helvetica Light</vt:lpstr>
      <vt:lpstr>Gill Sans</vt:lpstr>
      <vt:lpstr>Lato</vt:lpstr>
      <vt:lpstr>Arial Unicode MS</vt:lpstr>
      <vt:lpstr>Calibri Light</vt:lpstr>
      <vt:lpstr>等线</vt:lpstr>
      <vt:lpstr>Source Sans Pro Light</vt:lpstr>
      <vt:lpstr>League Gothic Regular</vt:lpstr>
      <vt:lpstr>Lato Regular</vt:lpstr>
      <vt:lpstr>FontAwesome</vt:lpstr>
      <vt:lpstr>Neris Thin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</cp:revision>
  <dcterms:created xsi:type="dcterms:W3CDTF">2018-04-04T07:26:00Z</dcterms:created>
  <dcterms:modified xsi:type="dcterms:W3CDTF">2024-05-01T18:00:25Z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2052-12.1.0.16417</vt:lpwstr>
  </property>
  <property fmtid="{D5CDD505-2E9C-101B-9397-08002B2CF9AE}" pid="4" name="ICV">
    <vt:lpwstr>BAEDEA2ABDBE4A728FA8DC8F2161735A_13</vt:lpwstr>
  </property>
</Properties>
</file>