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58" r:id="rId5"/>
    <p:sldId id="263" r:id="rId6"/>
    <p:sldId id="264" r:id="rId7"/>
    <p:sldId id="265" r:id="rId8"/>
    <p:sldId id="267" r:id="rId9"/>
    <p:sldId id="259" r:id="rId10"/>
    <p:sldId id="266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76" r:id="rId22"/>
    <p:sldId id="277" r:id="rId23"/>
    <p:sldId id="278" r:id="rId24"/>
    <p:sldId id="262" r:id="rId25"/>
    <p:sldId id="279" r:id="rId26"/>
    <p:sldId id="280" r:id="rId27"/>
    <p:sldId id="281" r:id="rId28"/>
    <p:sldId id="282" r:id="rId29"/>
    <p:sldId id="283" r:id="rId30"/>
    <p:sldId id="289" r:id="rId31"/>
  </p:sldIdLst>
  <p:sldSz cx="9144000" cy="5143500" type="screen16x9"/>
  <p:notesSz cx="6858000" cy="9144000"/>
  <p:embeddedFontLst>
    <p:embeddedFont>
      <p:font typeface="微软雅黑 Light" panose="020B0502040204020203" pitchFamily="34" charset="-122"/>
      <p:regular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微软雅黑" panose="020B0503020204020204" charset="-122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1.xml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slide" Target="slides/slide2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2D9BF-EF06-4664-87D1-BA8B23334F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AAC2-3404-4325-BA90-11E1B89500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518"/>
            <a:ext cx="7772400" cy="11020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962"/>
            <a:ext cx="6400800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571"/>
            <a:ext cx="2133600" cy="3572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571"/>
            <a:ext cx="2895600" cy="3572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571"/>
            <a:ext cx="2133600" cy="3572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151F69-C118-4984-B8EB-ACB73920D82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C24E-3E67-4479-BC9E-AA3AC6EE2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3DC8-8A00-4360-9904-60FCBF4456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763" y="1841500"/>
            <a:ext cx="9153526" cy="3311526"/>
            <a:chOff x="-4763" y="1841500"/>
            <a:chExt cx="9153526" cy="3311526"/>
          </a:xfrm>
        </p:grpSpPr>
        <p:sp>
          <p:nvSpPr>
            <p:cNvPr id="1024" name="Freeform 36"/>
            <p:cNvSpPr/>
            <p:nvPr/>
          </p:nvSpPr>
          <p:spPr bwMode="auto">
            <a:xfrm>
              <a:off x="3036887" y="3662363"/>
              <a:ext cx="4049713" cy="1490663"/>
            </a:xfrm>
            <a:custGeom>
              <a:avLst/>
              <a:gdLst>
                <a:gd name="T0" fmla="*/ 1369 w 2551"/>
                <a:gd name="T1" fmla="*/ 939 h 939"/>
                <a:gd name="T2" fmla="*/ 2551 w 2551"/>
                <a:gd name="T3" fmla="*/ 442 h 939"/>
                <a:gd name="T4" fmla="*/ 2485 w 2551"/>
                <a:gd name="T5" fmla="*/ 0 h 939"/>
                <a:gd name="T6" fmla="*/ 0 w 2551"/>
                <a:gd name="T7" fmla="*/ 295 h 939"/>
                <a:gd name="T8" fmla="*/ 745 w 2551"/>
                <a:gd name="T9" fmla="*/ 939 h 939"/>
                <a:gd name="T10" fmla="*/ 1369 w 2551"/>
                <a:gd name="T11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939">
                  <a:moveTo>
                    <a:pt x="1369" y="939"/>
                  </a:moveTo>
                  <a:lnTo>
                    <a:pt x="2551" y="442"/>
                  </a:lnTo>
                  <a:lnTo>
                    <a:pt x="2485" y="0"/>
                  </a:lnTo>
                  <a:lnTo>
                    <a:pt x="0" y="295"/>
                  </a:lnTo>
                  <a:lnTo>
                    <a:pt x="745" y="939"/>
                  </a:lnTo>
                  <a:lnTo>
                    <a:pt x="1369" y="9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7"/>
            <p:cNvSpPr/>
            <p:nvPr/>
          </p:nvSpPr>
          <p:spPr bwMode="auto">
            <a:xfrm>
              <a:off x="379412" y="1841500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8"/>
            <p:cNvSpPr/>
            <p:nvPr/>
          </p:nvSpPr>
          <p:spPr bwMode="auto">
            <a:xfrm>
              <a:off x="-4763" y="1841500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39"/>
            <p:cNvSpPr/>
            <p:nvPr/>
          </p:nvSpPr>
          <p:spPr bwMode="auto">
            <a:xfrm>
              <a:off x="-4763" y="4770438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40"/>
            <p:cNvSpPr/>
            <p:nvPr/>
          </p:nvSpPr>
          <p:spPr bwMode="auto">
            <a:xfrm>
              <a:off x="5210175" y="3490913"/>
              <a:ext cx="3938588" cy="1662113"/>
            </a:xfrm>
            <a:custGeom>
              <a:avLst/>
              <a:gdLst>
                <a:gd name="T0" fmla="*/ 0 w 2481"/>
                <a:gd name="T1" fmla="*/ 1047 h 1047"/>
                <a:gd name="T2" fmla="*/ 1254 w 2481"/>
                <a:gd name="T3" fmla="*/ 1047 h 1047"/>
                <a:gd name="T4" fmla="*/ 1868 w 2481"/>
                <a:gd name="T5" fmla="*/ 1047 h 1047"/>
                <a:gd name="T6" fmla="*/ 2481 w 2481"/>
                <a:gd name="T7" fmla="*/ 263 h 1047"/>
                <a:gd name="T8" fmla="*/ 2481 w 2481"/>
                <a:gd name="T9" fmla="*/ 0 h 1047"/>
                <a:gd name="T10" fmla="*/ 0 w 2481"/>
                <a:gd name="T11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1" h="1047">
                  <a:moveTo>
                    <a:pt x="0" y="1047"/>
                  </a:moveTo>
                  <a:lnTo>
                    <a:pt x="1254" y="1047"/>
                  </a:lnTo>
                  <a:lnTo>
                    <a:pt x="1868" y="1047"/>
                  </a:lnTo>
                  <a:lnTo>
                    <a:pt x="2481" y="263"/>
                  </a:lnTo>
                  <a:lnTo>
                    <a:pt x="2481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41"/>
            <p:cNvSpPr/>
            <p:nvPr/>
          </p:nvSpPr>
          <p:spPr bwMode="auto">
            <a:xfrm>
              <a:off x="6965950" y="3357563"/>
              <a:ext cx="2182813" cy="1006475"/>
            </a:xfrm>
            <a:custGeom>
              <a:avLst/>
              <a:gdLst>
                <a:gd name="T0" fmla="*/ 0 w 1375"/>
                <a:gd name="T1" fmla="*/ 126 h 634"/>
                <a:gd name="T2" fmla="*/ 76 w 1375"/>
                <a:gd name="T3" fmla="*/ 634 h 634"/>
                <a:gd name="T4" fmla="*/ 1375 w 1375"/>
                <a:gd name="T5" fmla="*/ 84 h 634"/>
                <a:gd name="T6" fmla="*/ 1375 w 1375"/>
                <a:gd name="T7" fmla="*/ 36 h 634"/>
                <a:gd name="T8" fmla="*/ 1375 w 1375"/>
                <a:gd name="T9" fmla="*/ 0 h 634"/>
                <a:gd name="T10" fmla="*/ 0 w 1375"/>
                <a:gd name="T11" fmla="*/ 12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634">
                  <a:moveTo>
                    <a:pt x="0" y="126"/>
                  </a:moveTo>
                  <a:lnTo>
                    <a:pt x="76" y="634"/>
                  </a:lnTo>
                  <a:lnTo>
                    <a:pt x="1375" y="84"/>
                  </a:lnTo>
                  <a:lnTo>
                    <a:pt x="1375" y="36"/>
                  </a:lnTo>
                  <a:lnTo>
                    <a:pt x="1375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533871" y="591530"/>
            <a:ext cx="8076257" cy="39604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圆角矩形 1030"/>
          <p:cNvSpPr/>
          <p:nvPr/>
        </p:nvSpPr>
        <p:spPr>
          <a:xfrm>
            <a:off x="1607944" y="2427733"/>
            <a:ext cx="5937801" cy="217917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dist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7944" y="1781396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毕业答辩模板</a:t>
            </a:r>
            <a:endParaRPr lang="zh-CN" altLang="en-US" sz="3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084465" y="3286125"/>
            <a:ext cx="117790" cy="133898"/>
            <a:chOff x="860980" y="3583766"/>
            <a:chExt cx="100336" cy="114060"/>
          </a:xfrm>
          <a:solidFill>
            <a:schemeClr val="bg1">
              <a:lumMod val="65000"/>
            </a:schemeClr>
          </a:solidFill>
        </p:grpSpPr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2" name="Group 16"/>
          <p:cNvGrpSpPr/>
          <p:nvPr/>
        </p:nvGrpSpPr>
        <p:grpSpPr bwMode="auto">
          <a:xfrm>
            <a:off x="4842042" y="3280658"/>
            <a:ext cx="92272" cy="148308"/>
            <a:chOff x="4441" y="3144"/>
            <a:chExt cx="215" cy="345"/>
          </a:xfrm>
          <a:solidFill>
            <a:schemeClr val="bg1">
              <a:lumMod val="65000"/>
            </a:schemeClr>
          </a:solidFill>
        </p:grpSpPr>
        <p:sp>
          <p:nvSpPr>
            <p:cNvPr id="53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4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3268141" y="3232640"/>
            <a:ext cx="116332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营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5028828" y="3232640"/>
            <a:ext cx="103632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营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728663" y="2828528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1930400" y="2828528"/>
            <a:ext cx="1079500" cy="108300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3132138" y="2828528"/>
            <a:ext cx="1079500" cy="10830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703264" y="4297419"/>
            <a:ext cx="3527425" cy="3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703263" y="4297419"/>
            <a:ext cx="311150" cy="3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54012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13030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32886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690564" y="1316761"/>
            <a:ext cx="3513137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 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84931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OPTION 01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04628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OPTION 02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25120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OPTION 03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44095" name="Freeform 63"/>
          <p:cNvSpPr>
            <a:spLocks noEditPoints="1"/>
          </p:cNvSpPr>
          <p:nvPr/>
        </p:nvSpPr>
        <p:spPr bwMode="auto">
          <a:xfrm>
            <a:off x="776288" y="4383171"/>
            <a:ext cx="176212" cy="161975"/>
          </a:xfrm>
          <a:custGeom>
            <a:avLst/>
            <a:gdLst>
              <a:gd name="T0" fmla="*/ 44 w 168"/>
              <a:gd name="T1" fmla="*/ 73 h 154"/>
              <a:gd name="T2" fmla="*/ 16 w 168"/>
              <a:gd name="T3" fmla="*/ 73 h 154"/>
              <a:gd name="T4" fmla="*/ 20 w 168"/>
              <a:gd name="T5" fmla="*/ 64 h 154"/>
              <a:gd name="T6" fmla="*/ 40 w 168"/>
              <a:gd name="T7" fmla="*/ 57 h 154"/>
              <a:gd name="T8" fmla="*/ 20 w 168"/>
              <a:gd name="T9" fmla="*/ 64 h 154"/>
              <a:gd name="T10" fmla="*/ 120 w 168"/>
              <a:gd name="T11" fmla="*/ 18 h 154"/>
              <a:gd name="T12" fmla="*/ 54 w 168"/>
              <a:gd name="T13" fmla="*/ 0 h 154"/>
              <a:gd name="T14" fmla="*/ 6 w 168"/>
              <a:gd name="T15" fmla="*/ 18 h 154"/>
              <a:gd name="T16" fmla="*/ 6 w 168"/>
              <a:gd name="T17" fmla="*/ 146 h 154"/>
              <a:gd name="T18" fmla="*/ 54 w 168"/>
              <a:gd name="T19" fmla="*/ 154 h 154"/>
              <a:gd name="T20" fmla="*/ 120 w 168"/>
              <a:gd name="T21" fmla="*/ 146 h 154"/>
              <a:gd name="T22" fmla="*/ 168 w 168"/>
              <a:gd name="T23" fmla="*/ 24 h 154"/>
              <a:gd name="T24" fmla="*/ 48 w 168"/>
              <a:gd name="T25" fmla="*/ 134 h 154"/>
              <a:gd name="T26" fmla="*/ 48 w 168"/>
              <a:gd name="T27" fmla="*/ 30 h 154"/>
              <a:gd name="T28" fmla="*/ 108 w 168"/>
              <a:gd name="T29" fmla="*/ 142 h 154"/>
              <a:gd name="T30" fmla="*/ 108 w 168"/>
              <a:gd name="T31" fmla="*/ 12 h 154"/>
              <a:gd name="T32" fmla="*/ 156 w 168"/>
              <a:gd name="T33" fmla="*/ 134 h 154"/>
              <a:gd name="T34" fmla="*/ 156 w 168"/>
              <a:gd name="T35" fmla="*/ 30 h 154"/>
              <a:gd name="T36" fmla="*/ 20 w 168"/>
              <a:gd name="T37" fmla="*/ 51 h 154"/>
              <a:gd name="T38" fmla="*/ 40 w 168"/>
              <a:gd name="T39" fmla="*/ 44 h 154"/>
              <a:gd name="T40" fmla="*/ 20 w 168"/>
              <a:gd name="T41" fmla="*/ 51 h 154"/>
              <a:gd name="T42" fmla="*/ 30 w 168"/>
              <a:gd name="T43" fmla="*/ 101 h 154"/>
              <a:gd name="T44" fmla="*/ 20 w 168"/>
              <a:gd name="T45" fmla="*/ 123 h 154"/>
              <a:gd name="T46" fmla="*/ 39 w 168"/>
              <a:gd name="T47" fmla="*/ 123 h 154"/>
              <a:gd name="T48" fmla="*/ 39 w 168"/>
              <a:gd name="T49" fmla="*/ 104 h 154"/>
              <a:gd name="T50" fmla="*/ 30 w 168"/>
              <a:gd name="T51" fmla="*/ 120 h 154"/>
              <a:gd name="T52" fmla="*/ 24 w 168"/>
              <a:gd name="T53" fmla="*/ 114 h 154"/>
              <a:gd name="T54" fmla="*/ 30 w 168"/>
              <a:gd name="T55" fmla="*/ 108 h 154"/>
              <a:gd name="T56" fmla="*/ 36 w 168"/>
              <a:gd name="T57" fmla="*/ 114 h 154"/>
              <a:gd name="T58" fmla="*/ 128 w 168"/>
              <a:gd name="T59" fmla="*/ 64 h 154"/>
              <a:gd name="T60" fmla="*/ 148 w 168"/>
              <a:gd name="T61" fmla="*/ 57 h 154"/>
              <a:gd name="T62" fmla="*/ 128 w 168"/>
              <a:gd name="T63" fmla="*/ 64 h 154"/>
              <a:gd name="T64" fmla="*/ 148 w 168"/>
              <a:gd name="T65" fmla="*/ 77 h 154"/>
              <a:gd name="T66" fmla="*/ 128 w 168"/>
              <a:gd name="T67" fmla="*/ 70 h 154"/>
              <a:gd name="T68" fmla="*/ 128 w 168"/>
              <a:gd name="T69" fmla="*/ 51 h 154"/>
              <a:gd name="T70" fmla="*/ 152 w 168"/>
              <a:gd name="T71" fmla="*/ 47 h 154"/>
              <a:gd name="T72" fmla="*/ 124 w 168"/>
              <a:gd name="T73" fmla="*/ 47 h 154"/>
              <a:gd name="T74" fmla="*/ 71 w 168"/>
              <a:gd name="T75" fmla="*/ 70 h 154"/>
              <a:gd name="T76" fmla="*/ 97 w 168"/>
              <a:gd name="T77" fmla="*/ 63 h 154"/>
              <a:gd name="T78" fmla="*/ 71 w 168"/>
              <a:gd name="T79" fmla="*/ 70 h 154"/>
              <a:gd name="T80" fmla="*/ 138 w 168"/>
              <a:gd name="T81" fmla="*/ 101 h 154"/>
              <a:gd name="T82" fmla="*/ 128 w 168"/>
              <a:gd name="T83" fmla="*/ 123 h 154"/>
              <a:gd name="T84" fmla="*/ 147 w 168"/>
              <a:gd name="T85" fmla="*/ 123 h 154"/>
              <a:gd name="T86" fmla="*/ 147 w 168"/>
              <a:gd name="T87" fmla="*/ 104 h 154"/>
              <a:gd name="T88" fmla="*/ 138 w 168"/>
              <a:gd name="T89" fmla="*/ 120 h 154"/>
              <a:gd name="T90" fmla="*/ 132 w 168"/>
              <a:gd name="T91" fmla="*/ 114 h 154"/>
              <a:gd name="T92" fmla="*/ 138 w 168"/>
              <a:gd name="T93" fmla="*/ 108 h 154"/>
              <a:gd name="T94" fmla="*/ 144 w 168"/>
              <a:gd name="T95" fmla="*/ 114 h 154"/>
              <a:gd name="T96" fmla="*/ 71 w 168"/>
              <a:gd name="T97" fmla="*/ 38 h 154"/>
              <a:gd name="T98" fmla="*/ 97 w 168"/>
              <a:gd name="T99" fmla="*/ 31 h 154"/>
              <a:gd name="T100" fmla="*/ 71 w 168"/>
              <a:gd name="T101" fmla="*/ 38 h 154"/>
              <a:gd name="T102" fmla="*/ 97 w 168"/>
              <a:gd name="T103" fmla="*/ 54 h 154"/>
              <a:gd name="T104" fmla="*/ 71 w 168"/>
              <a:gd name="T105" fmla="*/ 47 h 154"/>
              <a:gd name="T106" fmla="*/ 95 w 168"/>
              <a:gd name="T107" fmla="*/ 106 h 154"/>
              <a:gd name="T108" fmla="*/ 84 w 168"/>
              <a:gd name="T109" fmla="*/ 101 h 154"/>
              <a:gd name="T110" fmla="*/ 68 w 168"/>
              <a:gd name="T111" fmla="*/ 116 h 154"/>
              <a:gd name="T112" fmla="*/ 95 w 168"/>
              <a:gd name="T113" fmla="*/ 127 h 154"/>
              <a:gd name="T114" fmla="*/ 95 w 168"/>
              <a:gd name="T115" fmla="*/ 106 h 154"/>
              <a:gd name="T116" fmla="*/ 84 w 168"/>
              <a:gd name="T117" fmla="*/ 125 h 154"/>
              <a:gd name="T118" fmla="*/ 78 w 168"/>
              <a:gd name="T119" fmla="*/ 122 h 154"/>
              <a:gd name="T120" fmla="*/ 78 w 168"/>
              <a:gd name="T121" fmla="*/ 110 h 154"/>
              <a:gd name="T122" fmla="*/ 90 w 168"/>
              <a:gd name="T123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" h="154">
                <a:moveTo>
                  <a:pt x="2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2" y="77"/>
                  <a:pt x="44" y="75"/>
                  <a:pt x="44" y="73"/>
                </a:cubicBezTo>
                <a:cubicBezTo>
                  <a:pt x="44" y="71"/>
                  <a:pt x="42" y="70"/>
                  <a:pt x="4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8" y="70"/>
                  <a:pt x="16" y="71"/>
                  <a:pt x="16" y="73"/>
                </a:cubicBezTo>
                <a:cubicBezTo>
                  <a:pt x="16" y="75"/>
                  <a:pt x="18" y="77"/>
                  <a:pt x="20" y="77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2" y="64"/>
                  <a:pt x="44" y="62"/>
                  <a:pt x="44" y="60"/>
                </a:cubicBezTo>
                <a:cubicBezTo>
                  <a:pt x="44" y="58"/>
                  <a:pt x="42" y="57"/>
                  <a:pt x="4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8" y="57"/>
                  <a:pt x="16" y="58"/>
                  <a:pt x="16" y="60"/>
                </a:cubicBezTo>
                <a:cubicBezTo>
                  <a:pt x="16" y="62"/>
                  <a:pt x="18" y="64"/>
                  <a:pt x="20" y="64"/>
                </a:cubicBezTo>
                <a:close/>
                <a:moveTo>
                  <a:pt x="162" y="18"/>
                </a:moveTo>
                <a:cubicBezTo>
                  <a:pt x="162" y="18"/>
                  <a:pt x="162" y="18"/>
                  <a:pt x="162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8"/>
                  <a:pt x="48" y="18"/>
                  <a:pt x="48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0" y="21"/>
                  <a:pt x="0" y="2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6"/>
                  <a:pt x="6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51"/>
                  <a:pt x="51" y="154"/>
                  <a:pt x="54" y="154"/>
                </a:cubicBezTo>
                <a:cubicBezTo>
                  <a:pt x="114" y="154"/>
                  <a:pt x="114" y="154"/>
                  <a:pt x="114" y="154"/>
                </a:cubicBezTo>
                <a:cubicBezTo>
                  <a:pt x="117" y="154"/>
                  <a:pt x="120" y="151"/>
                  <a:pt x="120" y="148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5" y="146"/>
                  <a:pt x="168" y="143"/>
                  <a:pt x="168" y="140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21"/>
                  <a:pt x="165" y="18"/>
                  <a:pt x="162" y="18"/>
                </a:cubicBezTo>
                <a:close/>
                <a:moveTo>
                  <a:pt x="48" y="134"/>
                </a:moveTo>
                <a:cubicBezTo>
                  <a:pt x="48" y="134"/>
                  <a:pt x="48" y="134"/>
                  <a:pt x="48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30"/>
                  <a:pt x="12" y="30"/>
                  <a:pt x="1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134"/>
                  <a:pt x="48" y="134"/>
                  <a:pt x="48" y="134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2"/>
                  <a:pt x="60" y="12"/>
                  <a:pt x="60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42"/>
                  <a:pt x="108" y="142"/>
                  <a:pt x="108" y="142"/>
                </a:cubicBezTo>
                <a:close/>
                <a:moveTo>
                  <a:pt x="156" y="134"/>
                </a:moveTo>
                <a:cubicBezTo>
                  <a:pt x="156" y="134"/>
                  <a:pt x="156" y="134"/>
                  <a:pt x="156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134"/>
                  <a:pt x="156" y="134"/>
                  <a:pt x="156" y="134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51"/>
                  <a:pt x="44" y="49"/>
                  <a:pt x="44" y="47"/>
                </a:cubicBezTo>
                <a:cubicBezTo>
                  <a:pt x="44" y="45"/>
                  <a:pt x="42" y="44"/>
                  <a:pt x="4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4"/>
                  <a:pt x="16" y="45"/>
                  <a:pt x="16" y="47"/>
                </a:cubicBezTo>
                <a:cubicBezTo>
                  <a:pt x="16" y="49"/>
                  <a:pt x="18" y="51"/>
                  <a:pt x="20" y="51"/>
                </a:cubicBezTo>
                <a:close/>
                <a:moveTo>
                  <a:pt x="39" y="104"/>
                </a:moveTo>
                <a:cubicBezTo>
                  <a:pt x="39" y="104"/>
                  <a:pt x="39" y="104"/>
                  <a:pt x="39" y="104"/>
                </a:cubicBezTo>
                <a:cubicBezTo>
                  <a:pt x="37" y="102"/>
                  <a:pt x="34" y="101"/>
                  <a:pt x="30" y="101"/>
                </a:cubicBezTo>
                <a:cubicBezTo>
                  <a:pt x="26" y="101"/>
                  <a:pt x="23" y="102"/>
                  <a:pt x="21" y="104"/>
                </a:cubicBezTo>
                <a:cubicBezTo>
                  <a:pt x="18" y="107"/>
                  <a:pt x="17" y="110"/>
                  <a:pt x="17" y="114"/>
                </a:cubicBezTo>
                <a:cubicBezTo>
                  <a:pt x="17" y="117"/>
                  <a:pt x="18" y="121"/>
                  <a:pt x="20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5"/>
                  <a:pt x="26" y="127"/>
                  <a:pt x="30" y="127"/>
                </a:cubicBezTo>
                <a:cubicBezTo>
                  <a:pt x="34" y="127"/>
                  <a:pt x="37" y="125"/>
                  <a:pt x="39" y="123"/>
                </a:cubicBezTo>
                <a:cubicBezTo>
                  <a:pt x="42" y="121"/>
                  <a:pt x="43" y="117"/>
                  <a:pt x="43" y="114"/>
                </a:cubicBezTo>
                <a:cubicBezTo>
                  <a:pt x="43" y="110"/>
                  <a:pt x="42" y="107"/>
                  <a:pt x="39" y="105"/>
                </a:cubicBezTo>
                <a:cubicBezTo>
                  <a:pt x="39" y="104"/>
                  <a:pt x="39" y="104"/>
                  <a:pt x="39" y="104"/>
                </a:cubicBezTo>
                <a:close/>
                <a:moveTo>
                  <a:pt x="34" y="118"/>
                </a:moveTo>
                <a:cubicBezTo>
                  <a:pt x="34" y="118"/>
                  <a:pt x="34" y="118"/>
                  <a:pt x="34" y="118"/>
                </a:cubicBezTo>
                <a:cubicBezTo>
                  <a:pt x="33" y="119"/>
                  <a:pt x="32" y="120"/>
                  <a:pt x="30" y="120"/>
                </a:cubicBezTo>
                <a:cubicBezTo>
                  <a:pt x="28" y="120"/>
                  <a:pt x="27" y="119"/>
                  <a:pt x="26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17"/>
                  <a:pt x="24" y="115"/>
                  <a:pt x="24" y="114"/>
                </a:cubicBezTo>
                <a:cubicBezTo>
                  <a:pt x="24" y="112"/>
                  <a:pt x="24" y="111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7" y="108"/>
                  <a:pt x="28" y="108"/>
                  <a:pt x="30" y="108"/>
                </a:cubicBezTo>
                <a:cubicBezTo>
                  <a:pt x="32" y="108"/>
                  <a:pt x="33" y="108"/>
                  <a:pt x="34" y="109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1"/>
                  <a:pt x="36" y="112"/>
                  <a:pt x="36" y="114"/>
                </a:cubicBezTo>
                <a:cubicBezTo>
                  <a:pt x="36" y="115"/>
                  <a:pt x="35" y="117"/>
                  <a:pt x="34" y="118"/>
                </a:cubicBezTo>
                <a:close/>
                <a:moveTo>
                  <a:pt x="128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7"/>
                  <a:pt x="14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6" y="57"/>
                  <a:pt x="124" y="58"/>
                  <a:pt x="124" y="60"/>
                </a:cubicBezTo>
                <a:cubicBezTo>
                  <a:pt x="124" y="62"/>
                  <a:pt x="126" y="64"/>
                  <a:pt x="128" y="64"/>
                </a:cubicBezTo>
                <a:close/>
                <a:moveTo>
                  <a:pt x="128" y="77"/>
                </a:moveTo>
                <a:cubicBezTo>
                  <a:pt x="128" y="77"/>
                  <a:pt x="128" y="77"/>
                  <a:pt x="12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50" y="77"/>
                  <a:pt x="152" y="75"/>
                  <a:pt x="152" y="73"/>
                </a:cubicBezTo>
                <a:cubicBezTo>
                  <a:pt x="152" y="71"/>
                  <a:pt x="150" y="70"/>
                  <a:pt x="14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0"/>
                  <a:pt x="124" y="71"/>
                  <a:pt x="124" y="73"/>
                </a:cubicBezTo>
                <a:cubicBezTo>
                  <a:pt x="124" y="75"/>
                  <a:pt x="126" y="77"/>
                  <a:pt x="128" y="77"/>
                </a:cubicBezTo>
                <a:close/>
                <a:moveTo>
                  <a:pt x="128" y="51"/>
                </a:moveTo>
                <a:cubicBezTo>
                  <a:pt x="128" y="51"/>
                  <a:pt x="128" y="51"/>
                  <a:pt x="12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1"/>
                  <a:pt x="152" y="49"/>
                  <a:pt x="152" y="47"/>
                </a:cubicBezTo>
                <a:cubicBezTo>
                  <a:pt x="152" y="45"/>
                  <a:pt x="150" y="44"/>
                  <a:pt x="14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6" y="44"/>
                  <a:pt x="124" y="45"/>
                  <a:pt x="124" y="47"/>
                </a:cubicBezTo>
                <a:cubicBezTo>
                  <a:pt x="124" y="49"/>
                  <a:pt x="126" y="51"/>
                  <a:pt x="128" y="51"/>
                </a:cubicBezTo>
                <a:close/>
                <a:moveTo>
                  <a:pt x="71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0"/>
                  <a:pt x="100" y="68"/>
                  <a:pt x="100" y="66"/>
                </a:cubicBezTo>
                <a:cubicBezTo>
                  <a:pt x="100" y="64"/>
                  <a:pt x="99" y="63"/>
                  <a:pt x="97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3"/>
                  <a:pt x="68" y="64"/>
                  <a:pt x="68" y="66"/>
                </a:cubicBezTo>
                <a:cubicBezTo>
                  <a:pt x="68" y="68"/>
                  <a:pt x="69" y="70"/>
                  <a:pt x="71" y="70"/>
                </a:cubicBezTo>
                <a:close/>
                <a:moveTo>
                  <a:pt x="147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2" y="101"/>
                  <a:pt x="138" y="101"/>
                </a:cubicBezTo>
                <a:cubicBezTo>
                  <a:pt x="134" y="101"/>
                  <a:pt x="131" y="102"/>
                  <a:pt x="129" y="104"/>
                </a:cubicBezTo>
                <a:cubicBezTo>
                  <a:pt x="126" y="107"/>
                  <a:pt x="125" y="110"/>
                  <a:pt x="125" y="114"/>
                </a:cubicBezTo>
                <a:cubicBezTo>
                  <a:pt x="125" y="117"/>
                  <a:pt x="126" y="121"/>
                  <a:pt x="128" y="123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1" y="125"/>
                  <a:pt x="134" y="127"/>
                  <a:pt x="138" y="127"/>
                </a:cubicBezTo>
                <a:cubicBezTo>
                  <a:pt x="142" y="127"/>
                  <a:pt x="145" y="125"/>
                  <a:pt x="147" y="123"/>
                </a:cubicBezTo>
                <a:cubicBezTo>
                  <a:pt x="150" y="121"/>
                  <a:pt x="151" y="117"/>
                  <a:pt x="151" y="114"/>
                </a:cubicBezTo>
                <a:cubicBezTo>
                  <a:pt x="151" y="110"/>
                  <a:pt x="150" y="107"/>
                  <a:pt x="147" y="105"/>
                </a:cubicBezTo>
                <a:cubicBezTo>
                  <a:pt x="147" y="104"/>
                  <a:pt x="147" y="104"/>
                  <a:pt x="147" y="104"/>
                </a:cubicBezTo>
                <a:close/>
                <a:moveTo>
                  <a:pt x="142" y="118"/>
                </a:moveTo>
                <a:cubicBezTo>
                  <a:pt x="142" y="118"/>
                  <a:pt x="142" y="118"/>
                  <a:pt x="142" y="118"/>
                </a:cubicBezTo>
                <a:cubicBezTo>
                  <a:pt x="141" y="119"/>
                  <a:pt x="140" y="120"/>
                  <a:pt x="138" y="120"/>
                </a:cubicBezTo>
                <a:cubicBezTo>
                  <a:pt x="136" y="120"/>
                  <a:pt x="135" y="119"/>
                  <a:pt x="134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2" y="117"/>
                  <a:pt x="132" y="115"/>
                  <a:pt x="132" y="114"/>
                </a:cubicBezTo>
                <a:cubicBezTo>
                  <a:pt x="132" y="112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5" y="108"/>
                  <a:pt x="136" y="108"/>
                  <a:pt x="138" y="108"/>
                </a:cubicBezTo>
                <a:cubicBezTo>
                  <a:pt x="140" y="108"/>
                  <a:pt x="141" y="108"/>
                  <a:pt x="142" y="109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3" y="111"/>
                  <a:pt x="144" y="112"/>
                  <a:pt x="144" y="114"/>
                </a:cubicBezTo>
                <a:cubicBezTo>
                  <a:pt x="144" y="115"/>
                  <a:pt x="143" y="117"/>
                  <a:pt x="142" y="118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9" y="38"/>
                  <a:pt x="100" y="36"/>
                  <a:pt x="100" y="34"/>
                </a:cubicBezTo>
                <a:cubicBezTo>
                  <a:pt x="100" y="33"/>
                  <a:pt x="99" y="31"/>
                  <a:pt x="9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69" y="31"/>
                  <a:pt x="68" y="33"/>
                  <a:pt x="68" y="34"/>
                </a:cubicBezTo>
                <a:cubicBezTo>
                  <a:pt x="68" y="36"/>
                  <a:pt x="69" y="38"/>
                  <a:pt x="71" y="38"/>
                </a:cubicBezTo>
                <a:close/>
                <a:moveTo>
                  <a:pt x="71" y="54"/>
                </a:moveTo>
                <a:cubicBezTo>
                  <a:pt x="71" y="54"/>
                  <a:pt x="71" y="54"/>
                  <a:pt x="71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2"/>
                  <a:pt x="100" y="50"/>
                </a:cubicBezTo>
                <a:cubicBezTo>
                  <a:pt x="100" y="48"/>
                  <a:pt x="99" y="47"/>
                  <a:pt x="97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69" y="47"/>
                  <a:pt x="68" y="48"/>
                  <a:pt x="68" y="50"/>
                </a:cubicBezTo>
                <a:cubicBezTo>
                  <a:pt x="68" y="52"/>
                  <a:pt x="69" y="54"/>
                  <a:pt x="71" y="54"/>
                </a:cubicBezTo>
                <a:close/>
                <a:moveTo>
                  <a:pt x="95" y="106"/>
                </a:moveTo>
                <a:cubicBezTo>
                  <a:pt x="95" y="106"/>
                  <a:pt x="95" y="106"/>
                  <a:pt x="95" y="10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3"/>
                  <a:pt x="88" y="101"/>
                  <a:pt x="84" y="101"/>
                </a:cubicBezTo>
                <a:cubicBezTo>
                  <a:pt x="80" y="101"/>
                  <a:pt x="76" y="103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8" y="112"/>
                  <a:pt x="68" y="116"/>
                </a:cubicBezTo>
                <a:cubicBezTo>
                  <a:pt x="68" y="121"/>
                  <a:pt x="70" y="124"/>
                  <a:pt x="73" y="127"/>
                </a:cubicBezTo>
                <a:cubicBezTo>
                  <a:pt x="76" y="130"/>
                  <a:pt x="80" y="132"/>
                  <a:pt x="84" y="132"/>
                </a:cubicBezTo>
                <a:cubicBezTo>
                  <a:pt x="88" y="132"/>
                  <a:pt x="92" y="130"/>
                  <a:pt x="95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8" y="124"/>
                  <a:pt x="99" y="121"/>
                  <a:pt x="99" y="116"/>
                </a:cubicBezTo>
                <a:cubicBezTo>
                  <a:pt x="99" y="112"/>
                  <a:pt x="98" y="108"/>
                  <a:pt x="95" y="106"/>
                </a:cubicBezTo>
                <a:close/>
                <a:moveTo>
                  <a:pt x="90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88" y="124"/>
                  <a:pt x="86" y="125"/>
                  <a:pt x="84" y="125"/>
                </a:cubicBezTo>
                <a:cubicBezTo>
                  <a:pt x="82" y="125"/>
                  <a:pt x="79" y="124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19"/>
                  <a:pt x="76" y="116"/>
                </a:cubicBezTo>
                <a:cubicBezTo>
                  <a:pt x="76" y="114"/>
                  <a:pt x="76" y="112"/>
                  <a:pt x="78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9"/>
                  <a:pt x="82" y="108"/>
                  <a:pt x="84" y="108"/>
                </a:cubicBezTo>
                <a:cubicBezTo>
                  <a:pt x="86" y="108"/>
                  <a:pt x="88" y="109"/>
                  <a:pt x="90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1" y="112"/>
                  <a:pt x="92" y="114"/>
                  <a:pt x="92" y="116"/>
                </a:cubicBezTo>
                <a:cubicBezTo>
                  <a:pt x="92" y="119"/>
                  <a:pt x="91" y="121"/>
                  <a:pt x="9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1138239" y="4308534"/>
            <a:ext cx="2867025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4097" name="Group 65"/>
          <p:cNvGrpSpPr/>
          <p:nvPr/>
        </p:nvGrpSpPr>
        <p:grpSpPr bwMode="auto">
          <a:xfrm>
            <a:off x="5148263" y="1932108"/>
            <a:ext cx="3384550" cy="2488381"/>
            <a:chOff x="3243" y="1030"/>
            <a:chExt cx="2132" cy="1567"/>
          </a:xfrm>
        </p:grpSpPr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4099" name="Picture 67" descr="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1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4268788" y="1434907"/>
            <a:ext cx="590550" cy="5875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4268788" y="2321006"/>
            <a:ext cx="590550" cy="5891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4268788" y="3208692"/>
            <a:ext cx="590550" cy="5891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4268788" y="4096378"/>
            <a:ext cx="590550" cy="58914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95" name="Freeform 31"/>
          <p:cNvSpPr/>
          <p:nvPr/>
        </p:nvSpPr>
        <p:spPr bwMode="auto">
          <a:xfrm>
            <a:off x="4057651" y="1223705"/>
            <a:ext cx="1012825" cy="3673020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6" name="Freeform 32"/>
          <p:cNvSpPr/>
          <p:nvPr/>
        </p:nvSpPr>
        <p:spPr bwMode="auto">
          <a:xfrm>
            <a:off x="4968876" y="1531775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7" name="Freeform 33"/>
          <p:cNvSpPr/>
          <p:nvPr/>
        </p:nvSpPr>
        <p:spPr bwMode="auto">
          <a:xfrm>
            <a:off x="3906839" y="2416285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8" name="Freeform 34"/>
          <p:cNvSpPr/>
          <p:nvPr/>
        </p:nvSpPr>
        <p:spPr bwMode="auto">
          <a:xfrm>
            <a:off x="3906839" y="4191658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9" name="Freeform 35"/>
          <p:cNvSpPr/>
          <p:nvPr/>
        </p:nvSpPr>
        <p:spPr bwMode="auto">
          <a:xfrm>
            <a:off x="4968876" y="3303971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314" name="Group 50"/>
          <p:cNvGrpSpPr/>
          <p:nvPr/>
        </p:nvGrpSpPr>
        <p:grpSpPr bwMode="auto">
          <a:xfrm>
            <a:off x="4459288" y="2508388"/>
            <a:ext cx="227012" cy="215967"/>
            <a:chOff x="2809" y="1408"/>
            <a:chExt cx="143" cy="136"/>
          </a:xfrm>
        </p:grpSpPr>
        <p:sp>
          <p:nvSpPr>
            <p:cNvPr id="11300" name="Freeform 36"/>
            <p:cNvSpPr/>
            <p:nvPr/>
          </p:nvSpPr>
          <p:spPr bwMode="auto">
            <a:xfrm>
              <a:off x="2884" y="1457"/>
              <a:ext cx="68" cy="66"/>
            </a:xfrm>
            <a:custGeom>
              <a:avLst/>
              <a:gdLst>
                <a:gd name="T0" fmla="*/ 75 w 88"/>
                <a:gd name="T1" fmla="*/ 30 h 86"/>
                <a:gd name="T2" fmla="*/ 58 w 88"/>
                <a:gd name="T3" fmla="*/ 30 h 86"/>
                <a:gd name="T4" fmla="*/ 58 w 88"/>
                <a:gd name="T5" fmla="*/ 13 h 86"/>
                <a:gd name="T6" fmla="*/ 44 w 88"/>
                <a:gd name="T7" fmla="*/ 0 h 86"/>
                <a:gd name="T8" fmla="*/ 31 w 88"/>
                <a:gd name="T9" fmla="*/ 13 h 86"/>
                <a:gd name="T10" fmla="*/ 31 w 88"/>
                <a:gd name="T11" fmla="*/ 30 h 86"/>
                <a:gd name="T12" fmla="*/ 14 w 88"/>
                <a:gd name="T13" fmla="*/ 30 h 86"/>
                <a:gd name="T14" fmla="*/ 0 w 88"/>
                <a:gd name="T15" fmla="*/ 43 h 86"/>
                <a:gd name="T16" fmla="*/ 14 w 88"/>
                <a:gd name="T17" fmla="*/ 56 h 86"/>
                <a:gd name="T18" fmla="*/ 31 w 88"/>
                <a:gd name="T19" fmla="*/ 56 h 86"/>
                <a:gd name="T20" fmla="*/ 31 w 88"/>
                <a:gd name="T21" fmla="*/ 73 h 86"/>
                <a:gd name="T22" fmla="*/ 44 w 88"/>
                <a:gd name="T23" fmla="*/ 86 h 86"/>
                <a:gd name="T24" fmla="*/ 58 w 88"/>
                <a:gd name="T25" fmla="*/ 73 h 86"/>
                <a:gd name="T26" fmla="*/ 58 w 88"/>
                <a:gd name="T27" fmla="*/ 56 h 86"/>
                <a:gd name="T28" fmla="*/ 75 w 88"/>
                <a:gd name="T29" fmla="*/ 56 h 86"/>
                <a:gd name="T30" fmla="*/ 88 w 88"/>
                <a:gd name="T31" fmla="*/ 43 h 86"/>
                <a:gd name="T32" fmla="*/ 75 w 88"/>
                <a:gd name="T3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1" name="Freeform 37"/>
            <p:cNvSpPr>
              <a:spLocks noEditPoints="1"/>
            </p:cNvSpPr>
            <p:nvPr/>
          </p:nvSpPr>
          <p:spPr bwMode="auto">
            <a:xfrm>
              <a:off x="2809" y="1408"/>
              <a:ext cx="105" cy="136"/>
            </a:xfrm>
            <a:custGeom>
              <a:avLst/>
              <a:gdLst>
                <a:gd name="T0" fmla="*/ 70 w 138"/>
                <a:gd name="T1" fmla="*/ 68 h 178"/>
                <a:gd name="T2" fmla="*/ 105 w 138"/>
                <a:gd name="T3" fmla="*/ 34 h 178"/>
                <a:gd name="T4" fmla="*/ 70 w 138"/>
                <a:gd name="T5" fmla="*/ 0 h 178"/>
                <a:gd name="T6" fmla="*/ 35 w 138"/>
                <a:gd name="T7" fmla="*/ 34 h 178"/>
                <a:gd name="T8" fmla="*/ 70 w 138"/>
                <a:gd name="T9" fmla="*/ 68 h 178"/>
                <a:gd name="T10" fmla="*/ 138 w 138"/>
                <a:gd name="T11" fmla="*/ 165 h 178"/>
                <a:gd name="T12" fmla="*/ 110 w 138"/>
                <a:gd name="T13" fmla="*/ 135 h 178"/>
                <a:gd name="T14" fmla="*/ 80 w 138"/>
                <a:gd name="T15" fmla="*/ 108 h 178"/>
                <a:gd name="T16" fmla="*/ 98 w 138"/>
                <a:gd name="T17" fmla="*/ 87 h 178"/>
                <a:gd name="T18" fmla="*/ 69 w 138"/>
                <a:gd name="T19" fmla="*/ 78 h 178"/>
                <a:gd name="T20" fmla="*/ 0 w 138"/>
                <a:gd name="T21" fmla="*/ 173 h 178"/>
                <a:gd name="T22" fmla="*/ 0 w 138"/>
                <a:gd name="T23" fmla="*/ 178 h 178"/>
                <a:gd name="T24" fmla="*/ 138 w 138"/>
                <a:gd name="T25" fmla="*/ 178 h 178"/>
                <a:gd name="T26" fmla="*/ 138 w 138"/>
                <a:gd name="T27" fmla="*/ 173 h 178"/>
                <a:gd name="T28" fmla="*/ 138 w 138"/>
                <a:gd name="T29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13" name="Group 49"/>
          <p:cNvGrpSpPr/>
          <p:nvPr/>
        </p:nvGrpSpPr>
        <p:grpSpPr bwMode="auto">
          <a:xfrm>
            <a:off x="4476751" y="1603234"/>
            <a:ext cx="195263" cy="268371"/>
            <a:chOff x="2820" y="838"/>
            <a:chExt cx="123" cy="169"/>
          </a:xfrm>
        </p:grpSpPr>
        <p:sp>
          <p:nvSpPr>
            <p:cNvPr id="11302" name="Freeform 38"/>
            <p:cNvSpPr>
              <a:spLocks noEditPoints="1"/>
            </p:cNvSpPr>
            <p:nvPr/>
          </p:nvSpPr>
          <p:spPr bwMode="auto">
            <a:xfrm>
              <a:off x="2841" y="856"/>
              <a:ext cx="55" cy="70"/>
            </a:xfrm>
            <a:custGeom>
              <a:avLst/>
              <a:gdLst>
                <a:gd name="T0" fmla="*/ 69 w 72"/>
                <a:gd name="T1" fmla="*/ 17 h 91"/>
                <a:gd name="T2" fmla="*/ 3 w 72"/>
                <a:gd name="T3" fmla="*/ 17 h 91"/>
                <a:gd name="T4" fmla="*/ 0 w 72"/>
                <a:gd name="T5" fmla="*/ 20 h 91"/>
                <a:gd name="T6" fmla="*/ 3 w 72"/>
                <a:gd name="T7" fmla="*/ 23 h 91"/>
                <a:gd name="T8" fmla="*/ 69 w 72"/>
                <a:gd name="T9" fmla="*/ 23 h 91"/>
                <a:gd name="T10" fmla="*/ 72 w 72"/>
                <a:gd name="T11" fmla="*/ 20 h 91"/>
                <a:gd name="T12" fmla="*/ 69 w 72"/>
                <a:gd name="T13" fmla="*/ 17 h 91"/>
                <a:gd name="T14" fmla="*/ 3 w 72"/>
                <a:gd name="T15" fmla="*/ 6 h 91"/>
                <a:gd name="T16" fmla="*/ 69 w 72"/>
                <a:gd name="T17" fmla="*/ 6 h 91"/>
                <a:gd name="T18" fmla="*/ 72 w 72"/>
                <a:gd name="T19" fmla="*/ 3 h 91"/>
                <a:gd name="T20" fmla="*/ 69 w 72"/>
                <a:gd name="T21" fmla="*/ 0 h 91"/>
                <a:gd name="T22" fmla="*/ 3 w 72"/>
                <a:gd name="T23" fmla="*/ 0 h 91"/>
                <a:gd name="T24" fmla="*/ 0 w 72"/>
                <a:gd name="T25" fmla="*/ 3 h 91"/>
                <a:gd name="T26" fmla="*/ 3 w 72"/>
                <a:gd name="T27" fmla="*/ 6 h 91"/>
                <a:gd name="T28" fmla="*/ 0 w 72"/>
                <a:gd name="T29" fmla="*/ 37 h 91"/>
                <a:gd name="T30" fmla="*/ 3 w 72"/>
                <a:gd name="T31" fmla="*/ 40 h 91"/>
                <a:gd name="T32" fmla="*/ 50 w 72"/>
                <a:gd name="T33" fmla="*/ 40 h 91"/>
                <a:gd name="T34" fmla="*/ 67 w 72"/>
                <a:gd name="T35" fmla="*/ 34 h 91"/>
                <a:gd name="T36" fmla="*/ 3 w 72"/>
                <a:gd name="T37" fmla="*/ 34 h 91"/>
                <a:gd name="T38" fmla="*/ 0 w 72"/>
                <a:gd name="T39" fmla="*/ 37 h 91"/>
                <a:gd name="T40" fmla="*/ 0 w 72"/>
                <a:gd name="T41" fmla="*/ 54 h 91"/>
                <a:gd name="T42" fmla="*/ 3 w 72"/>
                <a:gd name="T43" fmla="*/ 57 h 91"/>
                <a:gd name="T44" fmla="*/ 31 w 72"/>
                <a:gd name="T45" fmla="*/ 57 h 91"/>
                <a:gd name="T46" fmla="*/ 36 w 72"/>
                <a:gd name="T47" fmla="*/ 51 h 91"/>
                <a:gd name="T48" fmla="*/ 3 w 72"/>
                <a:gd name="T49" fmla="*/ 51 h 91"/>
                <a:gd name="T50" fmla="*/ 0 w 72"/>
                <a:gd name="T51" fmla="*/ 54 h 91"/>
                <a:gd name="T52" fmla="*/ 0 w 72"/>
                <a:gd name="T53" fmla="*/ 71 h 91"/>
                <a:gd name="T54" fmla="*/ 3 w 72"/>
                <a:gd name="T55" fmla="*/ 74 h 91"/>
                <a:gd name="T56" fmla="*/ 22 w 72"/>
                <a:gd name="T57" fmla="*/ 74 h 91"/>
                <a:gd name="T58" fmla="*/ 24 w 72"/>
                <a:gd name="T59" fmla="*/ 68 h 91"/>
                <a:gd name="T60" fmla="*/ 3 w 72"/>
                <a:gd name="T61" fmla="*/ 68 h 91"/>
                <a:gd name="T62" fmla="*/ 0 w 72"/>
                <a:gd name="T63" fmla="*/ 71 h 91"/>
                <a:gd name="T64" fmla="*/ 0 w 72"/>
                <a:gd name="T65" fmla="*/ 88 h 91"/>
                <a:gd name="T66" fmla="*/ 3 w 72"/>
                <a:gd name="T67" fmla="*/ 91 h 91"/>
                <a:gd name="T68" fmla="*/ 18 w 72"/>
                <a:gd name="T69" fmla="*/ 91 h 91"/>
                <a:gd name="T70" fmla="*/ 19 w 72"/>
                <a:gd name="T71" fmla="*/ 85 h 91"/>
                <a:gd name="T72" fmla="*/ 3 w 72"/>
                <a:gd name="T73" fmla="*/ 85 h 91"/>
                <a:gd name="T74" fmla="*/ 0 w 72"/>
                <a:gd name="T7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3" name="Freeform 39"/>
            <p:cNvSpPr>
              <a:spLocks noEditPoints="1"/>
            </p:cNvSpPr>
            <p:nvPr/>
          </p:nvSpPr>
          <p:spPr bwMode="auto">
            <a:xfrm>
              <a:off x="2860" y="887"/>
              <a:ext cx="83" cy="81"/>
            </a:xfrm>
            <a:custGeom>
              <a:avLst/>
              <a:gdLst>
                <a:gd name="T0" fmla="*/ 90 w 109"/>
                <a:gd name="T1" fmla="*/ 19 h 106"/>
                <a:gd name="T2" fmla="*/ 20 w 109"/>
                <a:gd name="T3" fmla="*/ 19 h 106"/>
                <a:gd name="T4" fmla="*/ 20 w 109"/>
                <a:gd name="T5" fmla="*/ 87 h 106"/>
                <a:gd name="T6" fmla="*/ 90 w 109"/>
                <a:gd name="T7" fmla="*/ 87 h 106"/>
                <a:gd name="T8" fmla="*/ 90 w 109"/>
                <a:gd name="T9" fmla="*/ 19 h 106"/>
                <a:gd name="T10" fmla="*/ 30 w 109"/>
                <a:gd name="T11" fmla="*/ 77 h 106"/>
                <a:gd name="T12" fmla="*/ 30 w 109"/>
                <a:gd name="T13" fmla="*/ 29 h 106"/>
                <a:gd name="T14" fmla="*/ 79 w 109"/>
                <a:gd name="T15" fmla="*/ 29 h 106"/>
                <a:gd name="T16" fmla="*/ 79 w 109"/>
                <a:gd name="T17" fmla="*/ 77 h 106"/>
                <a:gd name="T18" fmla="*/ 30 w 109"/>
                <a:gd name="T1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4" name="Freeform 40"/>
            <p:cNvSpPr>
              <a:spLocks noEditPoints="1"/>
            </p:cNvSpPr>
            <p:nvPr/>
          </p:nvSpPr>
          <p:spPr bwMode="auto">
            <a:xfrm>
              <a:off x="2820" y="955"/>
              <a:ext cx="53" cy="52"/>
            </a:xfrm>
            <a:custGeom>
              <a:avLst/>
              <a:gdLst>
                <a:gd name="T0" fmla="*/ 65 w 69"/>
                <a:gd name="T1" fmla="*/ 4 h 68"/>
                <a:gd name="T2" fmla="*/ 51 w 69"/>
                <a:gd name="T3" fmla="*/ 4 h 68"/>
                <a:gd name="T4" fmla="*/ 51 w 69"/>
                <a:gd name="T5" fmla="*/ 4 h 68"/>
                <a:gd name="T6" fmla="*/ 65 w 69"/>
                <a:gd name="T7" fmla="*/ 18 h 68"/>
                <a:gd name="T8" fmla="*/ 65 w 69"/>
                <a:gd name="T9" fmla="*/ 18 h 68"/>
                <a:gd name="T10" fmla="*/ 65 w 69"/>
                <a:gd name="T11" fmla="*/ 4 h 68"/>
                <a:gd name="T12" fmla="*/ 4 w 69"/>
                <a:gd name="T13" fmla="*/ 50 h 68"/>
                <a:gd name="T14" fmla="*/ 4 w 69"/>
                <a:gd name="T15" fmla="*/ 64 h 68"/>
                <a:gd name="T16" fmla="*/ 18 w 69"/>
                <a:gd name="T17" fmla="*/ 64 h 68"/>
                <a:gd name="T18" fmla="*/ 60 w 69"/>
                <a:gd name="T19" fmla="*/ 23 h 68"/>
                <a:gd name="T20" fmla="*/ 46 w 69"/>
                <a:gd name="T21" fmla="*/ 9 h 68"/>
                <a:gd name="T22" fmla="*/ 4 w 69"/>
                <a:gd name="T23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5" name="Freeform 41"/>
            <p:cNvSpPr/>
            <p:nvPr/>
          </p:nvSpPr>
          <p:spPr bwMode="auto">
            <a:xfrm>
              <a:off x="2823" y="838"/>
              <a:ext cx="91" cy="104"/>
            </a:xfrm>
            <a:custGeom>
              <a:avLst/>
              <a:gdLst>
                <a:gd name="T0" fmla="*/ 57 w 119"/>
                <a:gd name="T1" fmla="*/ 125 h 136"/>
                <a:gd name="T2" fmla="*/ 18 w 119"/>
                <a:gd name="T3" fmla="*/ 125 h 136"/>
                <a:gd name="T4" fmla="*/ 11 w 119"/>
                <a:gd name="T5" fmla="*/ 119 h 136"/>
                <a:gd name="T6" fmla="*/ 11 w 119"/>
                <a:gd name="T7" fmla="*/ 18 h 136"/>
                <a:gd name="T8" fmla="*/ 18 w 119"/>
                <a:gd name="T9" fmla="*/ 12 h 136"/>
                <a:gd name="T10" fmla="*/ 100 w 119"/>
                <a:gd name="T11" fmla="*/ 12 h 136"/>
                <a:gd name="T12" fmla="*/ 107 w 119"/>
                <a:gd name="T13" fmla="*/ 18 h 136"/>
                <a:gd name="T14" fmla="*/ 107 w 119"/>
                <a:gd name="T15" fmla="*/ 71 h 136"/>
                <a:gd name="T16" fmla="*/ 119 w 119"/>
                <a:gd name="T17" fmla="*/ 73 h 136"/>
                <a:gd name="T18" fmla="*/ 119 w 119"/>
                <a:gd name="T19" fmla="*/ 18 h 136"/>
                <a:gd name="T20" fmla="*/ 100 w 119"/>
                <a:gd name="T21" fmla="*/ 0 h 136"/>
                <a:gd name="T22" fmla="*/ 18 w 119"/>
                <a:gd name="T23" fmla="*/ 0 h 136"/>
                <a:gd name="T24" fmla="*/ 0 w 119"/>
                <a:gd name="T25" fmla="*/ 18 h 136"/>
                <a:gd name="T26" fmla="*/ 0 w 119"/>
                <a:gd name="T27" fmla="*/ 119 h 136"/>
                <a:gd name="T28" fmla="*/ 18 w 119"/>
                <a:gd name="T29" fmla="*/ 136 h 136"/>
                <a:gd name="T30" fmla="*/ 61 w 119"/>
                <a:gd name="T31" fmla="*/ 136 h 136"/>
                <a:gd name="T32" fmla="*/ 57 w 119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15" name="Group 51"/>
          <p:cNvGrpSpPr/>
          <p:nvPr/>
        </p:nvGrpSpPr>
        <p:grpSpPr bwMode="auto">
          <a:xfrm>
            <a:off x="4446588" y="3416719"/>
            <a:ext cx="215900" cy="174679"/>
            <a:chOff x="2801" y="1980"/>
            <a:chExt cx="136" cy="110"/>
          </a:xfrm>
        </p:grpSpPr>
        <p:sp>
          <p:nvSpPr>
            <p:cNvPr id="11306" name="Freeform 42"/>
            <p:cNvSpPr>
              <a:spLocks noEditPoints="1"/>
            </p:cNvSpPr>
            <p:nvPr/>
          </p:nvSpPr>
          <p:spPr bwMode="auto">
            <a:xfrm>
              <a:off x="2801" y="2016"/>
              <a:ext cx="122" cy="74"/>
            </a:xfrm>
            <a:custGeom>
              <a:avLst/>
              <a:gdLst>
                <a:gd name="T0" fmla="*/ 34 w 122"/>
                <a:gd name="T1" fmla="*/ 28 h 74"/>
                <a:gd name="T2" fmla="*/ 34 w 122"/>
                <a:gd name="T3" fmla="*/ 74 h 74"/>
                <a:gd name="T4" fmla="*/ 54 w 122"/>
                <a:gd name="T5" fmla="*/ 74 h 74"/>
                <a:gd name="T6" fmla="*/ 54 w 122"/>
                <a:gd name="T7" fmla="*/ 29 h 74"/>
                <a:gd name="T8" fmla="*/ 44 w 122"/>
                <a:gd name="T9" fmla="*/ 20 h 74"/>
                <a:gd name="T10" fmla="*/ 34 w 122"/>
                <a:gd name="T11" fmla="*/ 28 h 74"/>
                <a:gd name="T12" fmla="*/ 0 w 122"/>
                <a:gd name="T13" fmla="*/ 74 h 74"/>
                <a:gd name="T14" fmla="*/ 20 w 122"/>
                <a:gd name="T15" fmla="*/ 74 h 74"/>
                <a:gd name="T16" fmla="*/ 20 w 122"/>
                <a:gd name="T17" fmla="*/ 39 h 74"/>
                <a:gd name="T18" fmla="*/ 0 w 122"/>
                <a:gd name="T19" fmla="*/ 56 h 74"/>
                <a:gd name="T20" fmla="*/ 0 w 122"/>
                <a:gd name="T21" fmla="*/ 74 h 74"/>
                <a:gd name="T22" fmla="*/ 102 w 122"/>
                <a:gd name="T23" fmla="*/ 18 h 74"/>
                <a:gd name="T24" fmla="*/ 102 w 122"/>
                <a:gd name="T25" fmla="*/ 74 h 74"/>
                <a:gd name="T26" fmla="*/ 122 w 122"/>
                <a:gd name="T27" fmla="*/ 74 h 74"/>
                <a:gd name="T28" fmla="*/ 122 w 122"/>
                <a:gd name="T29" fmla="*/ 0 h 74"/>
                <a:gd name="T30" fmla="*/ 102 w 122"/>
                <a:gd name="T31" fmla="*/ 18 h 74"/>
                <a:gd name="T32" fmla="*/ 67 w 122"/>
                <a:gd name="T33" fmla="*/ 40 h 74"/>
                <a:gd name="T34" fmla="*/ 67 w 122"/>
                <a:gd name="T35" fmla="*/ 74 h 74"/>
                <a:gd name="T36" fmla="*/ 88 w 122"/>
                <a:gd name="T37" fmla="*/ 74 h 74"/>
                <a:gd name="T38" fmla="*/ 88 w 122"/>
                <a:gd name="T39" fmla="*/ 29 h 74"/>
                <a:gd name="T40" fmla="*/ 72 w 122"/>
                <a:gd name="T41" fmla="*/ 43 h 74"/>
                <a:gd name="T42" fmla="*/ 67 w 122"/>
                <a:gd name="T4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7" name="Freeform 43"/>
            <p:cNvSpPr/>
            <p:nvPr/>
          </p:nvSpPr>
          <p:spPr bwMode="auto">
            <a:xfrm>
              <a:off x="2801" y="1980"/>
              <a:ext cx="136" cy="79"/>
            </a:xfrm>
            <a:custGeom>
              <a:avLst/>
              <a:gdLst>
                <a:gd name="T0" fmla="*/ 136 w 136"/>
                <a:gd name="T1" fmla="*/ 0 h 79"/>
                <a:gd name="T2" fmla="*/ 96 w 136"/>
                <a:gd name="T3" fmla="*/ 0 h 79"/>
                <a:gd name="T4" fmla="*/ 113 w 136"/>
                <a:gd name="T5" fmla="*/ 16 h 79"/>
                <a:gd name="T6" fmla="*/ 72 w 136"/>
                <a:gd name="T7" fmla="*/ 52 h 79"/>
                <a:gd name="T8" fmla="*/ 44 w 136"/>
                <a:gd name="T9" fmla="*/ 28 h 79"/>
                <a:gd name="T10" fmla="*/ 0 w 136"/>
                <a:gd name="T11" fmla="*/ 64 h 79"/>
                <a:gd name="T12" fmla="*/ 0 w 136"/>
                <a:gd name="T13" fmla="*/ 79 h 79"/>
                <a:gd name="T14" fmla="*/ 44 w 136"/>
                <a:gd name="T15" fmla="*/ 43 h 79"/>
                <a:gd name="T16" fmla="*/ 72 w 136"/>
                <a:gd name="T17" fmla="*/ 67 h 79"/>
                <a:gd name="T18" fmla="*/ 122 w 136"/>
                <a:gd name="T19" fmla="*/ 25 h 79"/>
                <a:gd name="T20" fmla="*/ 136 w 136"/>
                <a:gd name="T21" fmla="*/ 38 h 79"/>
                <a:gd name="T22" fmla="*/ 136 w 136"/>
                <a:gd name="T2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16" name="Group 52"/>
          <p:cNvGrpSpPr/>
          <p:nvPr/>
        </p:nvGrpSpPr>
        <p:grpSpPr bwMode="auto">
          <a:xfrm>
            <a:off x="4491038" y="4269470"/>
            <a:ext cx="177800" cy="242962"/>
            <a:chOff x="2829" y="2517"/>
            <a:chExt cx="112" cy="153"/>
          </a:xfrm>
        </p:grpSpPr>
        <p:sp>
          <p:nvSpPr>
            <p:cNvPr id="11308" name="Freeform 44"/>
            <p:cNvSpPr>
              <a:spLocks noEditPoints="1"/>
            </p:cNvSpPr>
            <p:nvPr/>
          </p:nvSpPr>
          <p:spPr bwMode="auto">
            <a:xfrm>
              <a:off x="2829" y="2517"/>
              <a:ext cx="112" cy="153"/>
            </a:xfrm>
            <a:custGeom>
              <a:avLst/>
              <a:gdLst>
                <a:gd name="T0" fmla="*/ 112 w 112"/>
                <a:gd name="T1" fmla="*/ 30 h 153"/>
                <a:gd name="T2" fmla="*/ 82 w 112"/>
                <a:gd name="T3" fmla="*/ 0 h 153"/>
                <a:gd name="T4" fmla="*/ 0 w 112"/>
                <a:gd name="T5" fmla="*/ 0 h 153"/>
                <a:gd name="T6" fmla="*/ 0 w 112"/>
                <a:gd name="T7" fmla="*/ 153 h 153"/>
                <a:gd name="T8" fmla="*/ 112 w 112"/>
                <a:gd name="T9" fmla="*/ 153 h 153"/>
                <a:gd name="T10" fmla="*/ 112 w 112"/>
                <a:gd name="T11" fmla="*/ 30 h 153"/>
                <a:gd name="T12" fmla="*/ 99 w 112"/>
                <a:gd name="T13" fmla="*/ 34 h 153"/>
                <a:gd name="T14" fmla="*/ 79 w 112"/>
                <a:gd name="T15" fmla="*/ 34 h 153"/>
                <a:gd name="T16" fmla="*/ 79 w 112"/>
                <a:gd name="T17" fmla="*/ 14 h 153"/>
                <a:gd name="T18" fmla="*/ 99 w 112"/>
                <a:gd name="T19" fmla="*/ 34 h 153"/>
                <a:gd name="T20" fmla="*/ 99 w 112"/>
                <a:gd name="T21" fmla="*/ 141 h 153"/>
                <a:gd name="T22" fmla="*/ 12 w 112"/>
                <a:gd name="T23" fmla="*/ 141 h 153"/>
                <a:gd name="T24" fmla="*/ 12 w 112"/>
                <a:gd name="T25" fmla="*/ 12 h 153"/>
                <a:gd name="T26" fmla="*/ 67 w 112"/>
                <a:gd name="T27" fmla="*/ 12 h 153"/>
                <a:gd name="T28" fmla="*/ 67 w 112"/>
                <a:gd name="T29" fmla="*/ 46 h 153"/>
                <a:gd name="T30" fmla="*/ 99 w 112"/>
                <a:gd name="T31" fmla="*/ 46 h 153"/>
                <a:gd name="T32" fmla="*/ 99 w 112"/>
                <a:gd name="T3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2850" y="2557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850" y="2579"/>
              <a:ext cx="70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2850" y="2602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2850" y="2625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5435600" y="1436495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5435600" y="3207103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773113" y="2333709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773113" y="4104318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3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1416050" y="3041000"/>
            <a:ext cx="0" cy="48274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>
            <a:off x="3521075" y="3041000"/>
            <a:ext cx="0" cy="48274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5559425" y="3041000"/>
            <a:ext cx="0" cy="48274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7523163" y="3041000"/>
            <a:ext cx="0" cy="48274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02" name="Freeform 66"/>
          <p:cNvSpPr/>
          <p:nvPr/>
        </p:nvSpPr>
        <p:spPr bwMode="auto">
          <a:xfrm>
            <a:off x="6873162" y="1471114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3" name="Freeform 57"/>
          <p:cNvSpPr/>
          <p:nvPr/>
        </p:nvSpPr>
        <p:spPr bwMode="auto">
          <a:xfrm>
            <a:off x="767637" y="1471114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9" name="Freeform 63"/>
          <p:cNvSpPr/>
          <p:nvPr/>
        </p:nvSpPr>
        <p:spPr bwMode="auto">
          <a:xfrm>
            <a:off x="4911012" y="1471114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6" name="Freeform 60"/>
          <p:cNvSpPr/>
          <p:nvPr/>
        </p:nvSpPr>
        <p:spPr bwMode="auto">
          <a:xfrm>
            <a:off x="2872662" y="1471114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6" name="Rectangle 80"/>
          <p:cNvSpPr>
            <a:spLocks noChangeArrowheads="1"/>
          </p:cNvSpPr>
          <p:nvPr/>
        </p:nvSpPr>
        <p:spPr bwMode="auto">
          <a:xfrm>
            <a:off x="696913" y="3660316"/>
            <a:ext cx="1428750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417" name="Rectangle 81"/>
          <p:cNvSpPr>
            <a:spLocks noChangeArrowheads="1"/>
          </p:cNvSpPr>
          <p:nvPr/>
        </p:nvSpPr>
        <p:spPr bwMode="auto">
          <a:xfrm>
            <a:off x="2801938" y="3660316"/>
            <a:ext cx="1428750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418" name="Rectangle 82"/>
          <p:cNvSpPr>
            <a:spLocks noChangeArrowheads="1"/>
          </p:cNvSpPr>
          <p:nvPr/>
        </p:nvSpPr>
        <p:spPr bwMode="auto">
          <a:xfrm>
            <a:off x="4843463" y="3660316"/>
            <a:ext cx="1428750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6808788" y="3660316"/>
            <a:ext cx="1428750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2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401" name="Oval 65"/>
          <p:cNvSpPr>
            <a:spLocks noChangeArrowheads="1"/>
          </p:cNvSpPr>
          <p:nvPr/>
        </p:nvSpPr>
        <p:spPr bwMode="auto">
          <a:xfrm>
            <a:off x="7110724" y="1993063"/>
            <a:ext cx="830054" cy="8288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403" name="Freeform 67"/>
          <p:cNvSpPr>
            <a:spLocks noEditPoints="1"/>
          </p:cNvSpPr>
          <p:nvPr/>
        </p:nvSpPr>
        <p:spPr bwMode="auto">
          <a:xfrm>
            <a:off x="7328491" y="2250502"/>
            <a:ext cx="394523" cy="349381"/>
          </a:xfrm>
          <a:custGeom>
            <a:avLst/>
            <a:gdLst>
              <a:gd name="T0" fmla="*/ 32 w 170"/>
              <a:gd name="T1" fmla="*/ 150 h 150"/>
              <a:gd name="T2" fmla="*/ 29 w 170"/>
              <a:gd name="T3" fmla="*/ 150 h 150"/>
              <a:gd name="T4" fmla="*/ 29 w 170"/>
              <a:gd name="T5" fmla="*/ 150 h 150"/>
              <a:gd name="T6" fmla="*/ 52 w 170"/>
              <a:gd name="T7" fmla="*/ 111 h 150"/>
              <a:gd name="T8" fmla="*/ 52 w 170"/>
              <a:gd name="T9" fmla="*/ 111 h 150"/>
              <a:gd name="T10" fmla="*/ 0 w 170"/>
              <a:gd name="T11" fmla="*/ 58 h 150"/>
              <a:gd name="T12" fmla="*/ 0 w 170"/>
              <a:gd name="T13" fmla="*/ 58 h 150"/>
              <a:gd name="T14" fmla="*/ 85 w 170"/>
              <a:gd name="T15" fmla="*/ 0 h 150"/>
              <a:gd name="T16" fmla="*/ 85 w 170"/>
              <a:gd name="T17" fmla="*/ 0 h 150"/>
              <a:gd name="T18" fmla="*/ 170 w 170"/>
              <a:gd name="T19" fmla="*/ 58 h 150"/>
              <a:gd name="T20" fmla="*/ 170 w 170"/>
              <a:gd name="T21" fmla="*/ 58 h 150"/>
              <a:gd name="T22" fmla="*/ 111 w 170"/>
              <a:gd name="T23" fmla="*/ 113 h 150"/>
              <a:gd name="T24" fmla="*/ 111 w 170"/>
              <a:gd name="T25" fmla="*/ 113 h 150"/>
              <a:gd name="T26" fmla="*/ 32 w 170"/>
              <a:gd name="T27" fmla="*/ 150 h 150"/>
              <a:gd name="T28" fmla="*/ 32 w 170"/>
              <a:gd name="T29" fmla="*/ 150 h 150"/>
              <a:gd name="T30" fmla="*/ 32 w 170"/>
              <a:gd name="T31" fmla="*/ 150 h 150"/>
              <a:gd name="T32" fmla="*/ 33 w 170"/>
              <a:gd name="T33" fmla="*/ 27 h 150"/>
              <a:gd name="T34" fmla="*/ 14 w 170"/>
              <a:gd name="T35" fmla="*/ 58 h 150"/>
              <a:gd name="T36" fmla="*/ 14 w 170"/>
              <a:gd name="T37" fmla="*/ 58 h 150"/>
              <a:gd name="T38" fmla="*/ 62 w 170"/>
              <a:gd name="T39" fmla="*/ 99 h 150"/>
              <a:gd name="T40" fmla="*/ 62 w 170"/>
              <a:gd name="T41" fmla="*/ 99 h 150"/>
              <a:gd name="T42" fmla="*/ 68 w 170"/>
              <a:gd name="T43" fmla="*/ 101 h 150"/>
              <a:gd name="T44" fmla="*/ 67 w 170"/>
              <a:gd name="T45" fmla="*/ 107 h 150"/>
              <a:gd name="T46" fmla="*/ 58 w 170"/>
              <a:gd name="T47" fmla="*/ 132 h 150"/>
              <a:gd name="T48" fmla="*/ 58 w 170"/>
              <a:gd name="T49" fmla="*/ 132 h 150"/>
              <a:gd name="T50" fmla="*/ 102 w 170"/>
              <a:gd name="T51" fmla="*/ 102 h 150"/>
              <a:gd name="T52" fmla="*/ 102 w 170"/>
              <a:gd name="T53" fmla="*/ 102 h 150"/>
              <a:gd name="T54" fmla="*/ 103 w 170"/>
              <a:gd name="T55" fmla="*/ 100 h 150"/>
              <a:gd name="T56" fmla="*/ 106 w 170"/>
              <a:gd name="T57" fmla="*/ 100 h 150"/>
              <a:gd name="T58" fmla="*/ 156 w 170"/>
              <a:gd name="T59" fmla="*/ 58 h 150"/>
              <a:gd name="T60" fmla="*/ 156 w 170"/>
              <a:gd name="T61" fmla="*/ 58 h 150"/>
              <a:gd name="T62" fmla="*/ 137 w 170"/>
              <a:gd name="T63" fmla="*/ 27 h 150"/>
              <a:gd name="T64" fmla="*/ 137 w 170"/>
              <a:gd name="T65" fmla="*/ 27 h 150"/>
              <a:gd name="T66" fmla="*/ 85 w 170"/>
              <a:gd name="T67" fmla="*/ 14 h 150"/>
              <a:gd name="T68" fmla="*/ 85 w 170"/>
              <a:gd name="T69" fmla="*/ 14 h 150"/>
              <a:gd name="T70" fmla="*/ 85 w 170"/>
              <a:gd name="T71" fmla="*/ 14 h 150"/>
              <a:gd name="T72" fmla="*/ 85 w 170"/>
              <a:gd name="T73" fmla="*/ 14 h 150"/>
              <a:gd name="T74" fmla="*/ 33 w 170"/>
              <a:gd name="T75" fmla="*/ 2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150">
                <a:moveTo>
                  <a:pt x="32" y="150"/>
                </a:moveTo>
                <a:cubicBezTo>
                  <a:pt x="30" y="150"/>
                  <a:pt x="29" y="150"/>
                  <a:pt x="29" y="150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48" y="133"/>
                  <a:pt x="52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23" y="103"/>
                  <a:pt x="0" y="83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3"/>
                  <a:pt x="4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30" y="0"/>
                  <a:pt x="170" y="23"/>
                  <a:pt x="170" y="58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70" y="85"/>
                  <a:pt x="144" y="106"/>
                  <a:pt x="111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80" y="147"/>
                  <a:pt x="43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lose/>
                <a:moveTo>
                  <a:pt x="33" y="27"/>
                </a:moveTo>
                <a:cubicBezTo>
                  <a:pt x="21" y="36"/>
                  <a:pt x="14" y="47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3" y="75"/>
                  <a:pt x="32" y="93"/>
                  <a:pt x="62" y="99"/>
                </a:cubicBezTo>
                <a:cubicBezTo>
                  <a:pt x="62" y="99"/>
                  <a:pt x="62" y="99"/>
                  <a:pt x="62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113"/>
                  <a:pt x="64" y="123"/>
                  <a:pt x="58" y="132"/>
                </a:cubicBezTo>
                <a:cubicBezTo>
                  <a:pt x="58" y="132"/>
                  <a:pt x="58" y="132"/>
                  <a:pt x="58" y="132"/>
                </a:cubicBezTo>
                <a:cubicBezTo>
                  <a:pt x="71" y="127"/>
                  <a:pt x="87" y="119"/>
                  <a:pt x="102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6" y="100"/>
                  <a:pt x="106" y="100"/>
                  <a:pt x="106" y="100"/>
                </a:cubicBezTo>
                <a:cubicBezTo>
                  <a:pt x="137" y="94"/>
                  <a:pt x="157" y="76"/>
                  <a:pt x="156" y="58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6" y="47"/>
                  <a:pt x="149" y="36"/>
                  <a:pt x="137" y="27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24" y="19"/>
                  <a:pt x="10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65" y="14"/>
                  <a:pt x="46" y="19"/>
                  <a:pt x="33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1003786" y="1993063"/>
            <a:ext cx="831469" cy="82889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414" name="Group 78"/>
          <p:cNvGrpSpPr/>
          <p:nvPr/>
        </p:nvGrpSpPr>
        <p:grpSpPr bwMode="auto">
          <a:xfrm>
            <a:off x="1227208" y="2169876"/>
            <a:ext cx="384625" cy="468198"/>
            <a:chOff x="1074" y="1354"/>
            <a:chExt cx="272" cy="331"/>
          </a:xfrm>
        </p:grpSpPr>
        <p:sp>
          <p:nvSpPr>
            <p:cNvPr id="14404" name="Freeform 68"/>
            <p:cNvSpPr/>
            <p:nvPr/>
          </p:nvSpPr>
          <p:spPr bwMode="auto">
            <a:xfrm>
              <a:off x="1144" y="1354"/>
              <a:ext cx="202" cy="208"/>
            </a:xfrm>
            <a:custGeom>
              <a:avLst/>
              <a:gdLst>
                <a:gd name="T0" fmla="*/ 62 w 123"/>
                <a:gd name="T1" fmla="*/ 33 h 127"/>
                <a:gd name="T2" fmla="*/ 49 w 123"/>
                <a:gd name="T3" fmla="*/ 30 h 127"/>
                <a:gd name="T4" fmla="*/ 49 w 123"/>
                <a:gd name="T5" fmla="*/ 0 h 127"/>
                <a:gd name="T6" fmla="*/ 0 w 123"/>
                <a:gd name="T7" fmla="*/ 48 h 127"/>
                <a:gd name="T8" fmla="*/ 49 w 123"/>
                <a:gd name="T9" fmla="*/ 95 h 127"/>
                <a:gd name="T10" fmla="*/ 49 w 123"/>
                <a:gd name="T11" fmla="*/ 65 h 127"/>
                <a:gd name="T12" fmla="*/ 96 w 123"/>
                <a:gd name="T13" fmla="*/ 107 h 127"/>
                <a:gd name="T14" fmla="*/ 78 w 123"/>
                <a:gd name="T15" fmla="*/ 127 h 127"/>
                <a:gd name="T16" fmla="*/ 115 w 123"/>
                <a:gd name="T17" fmla="*/ 98 h 127"/>
                <a:gd name="T18" fmla="*/ 62 w 123"/>
                <a:gd name="T19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7">
                  <a:moveTo>
                    <a:pt x="62" y="33"/>
                  </a:moveTo>
                  <a:cubicBezTo>
                    <a:pt x="57" y="31"/>
                    <a:pt x="53" y="30"/>
                    <a:pt x="49" y="3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6" y="67"/>
                    <a:pt x="102" y="86"/>
                    <a:pt x="96" y="107"/>
                  </a:cubicBezTo>
                  <a:cubicBezTo>
                    <a:pt x="93" y="116"/>
                    <a:pt x="86" y="123"/>
                    <a:pt x="78" y="127"/>
                  </a:cubicBezTo>
                  <a:cubicBezTo>
                    <a:pt x="96" y="123"/>
                    <a:pt x="111" y="113"/>
                    <a:pt x="115" y="98"/>
                  </a:cubicBezTo>
                  <a:cubicBezTo>
                    <a:pt x="123" y="72"/>
                    <a:pt x="99" y="43"/>
                    <a:pt x="62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5" name="Freeform 69"/>
            <p:cNvSpPr/>
            <p:nvPr/>
          </p:nvSpPr>
          <p:spPr bwMode="auto">
            <a:xfrm>
              <a:off x="1074" y="1477"/>
              <a:ext cx="202" cy="208"/>
            </a:xfrm>
            <a:custGeom>
              <a:avLst/>
              <a:gdLst>
                <a:gd name="T0" fmla="*/ 61 w 123"/>
                <a:gd name="T1" fmla="*/ 94 h 127"/>
                <a:gd name="T2" fmla="*/ 74 w 123"/>
                <a:gd name="T3" fmla="*/ 97 h 127"/>
                <a:gd name="T4" fmla="*/ 74 w 123"/>
                <a:gd name="T5" fmla="*/ 127 h 127"/>
                <a:gd name="T6" fmla="*/ 123 w 123"/>
                <a:gd name="T7" fmla="*/ 79 h 127"/>
                <a:gd name="T8" fmla="*/ 74 w 123"/>
                <a:gd name="T9" fmla="*/ 31 h 127"/>
                <a:gd name="T10" fmla="*/ 74 w 123"/>
                <a:gd name="T11" fmla="*/ 62 h 127"/>
                <a:gd name="T12" fmla="*/ 27 w 123"/>
                <a:gd name="T13" fmla="*/ 20 h 127"/>
                <a:gd name="T14" fmla="*/ 45 w 123"/>
                <a:gd name="T15" fmla="*/ 0 h 127"/>
                <a:gd name="T16" fmla="*/ 8 w 123"/>
                <a:gd name="T17" fmla="*/ 29 h 127"/>
                <a:gd name="T18" fmla="*/ 61 w 123"/>
                <a:gd name="T19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7">
                  <a:moveTo>
                    <a:pt x="61" y="94"/>
                  </a:moveTo>
                  <a:cubicBezTo>
                    <a:pt x="66" y="96"/>
                    <a:pt x="70" y="96"/>
                    <a:pt x="74" y="9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37" y="59"/>
                    <a:pt x="21" y="41"/>
                    <a:pt x="27" y="20"/>
                  </a:cubicBezTo>
                  <a:cubicBezTo>
                    <a:pt x="30" y="11"/>
                    <a:pt x="37" y="4"/>
                    <a:pt x="45" y="0"/>
                  </a:cubicBezTo>
                  <a:cubicBezTo>
                    <a:pt x="27" y="4"/>
                    <a:pt x="12" y="14"/>
                    <a:pt x="8" y="29"/>
                  </a:cubicBezTo>
                  <a:cubicBezTo>
                    <a:pt x="0" y="55"/>
                    <a:pt x="24" y="84"/>
                    <a:pt x="6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98" name="Oval 62"/>
          <p:cNvSpPr>
            <a:spLocks noChangeArrowheads="1"/>
          </p:cNvSpPr>
          <p:nvPr/>
        </p:nvSpPr>
        <p:spPr bwMode="auto">
          <a:xfrm>
            <a:off x="5147161" y="1993063"/>
            <a:ext cx="831469" cy="82889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415" name="Group 79"/>
          <p:cNvGrpSpPr/>
          <p:nvPr/>
        </p:nvGrpSpPr>
        <p:grpSpPr bwMode="auto">
          <a:xfrm>
            <a:off x="5387551" y="2264646"/>
            <a:ext cx="352102" cy="321091"/>
            <a:chOff x="3286" y="1421"/>
            <a:chExt cx="249" cy="227"/>
          </a:xfrm>
        </p:grpSpPr>
        <p:sp>
          <p:nvSpPr>
            <p:cNvPr id="14406" name="Rectangle 70"/>
            <p:cNvSpPr>
              <a:spLocks noChangeArrowheads="1"/>
            </p:cNvSpPr>
            <p:nvPr/>
          </p:nvSpPr>
          <p:spPr bwMode="auto">
            <a:xfrm>
              <a:off x="3322" y="1613"/>
              <a:ext cx="170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3363" y="1449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8" name="Rectangle 72"/>
            <p:cNvSpPr>
              <a:spLocks noChangeArrowheads="1"/>
            </p:cNvSpPr>
            <p:nvPr/>
          </p:nvSpPr>
          <p:spPr bwMode="auto">
            <a:xfrm>
              <a:off x="3363" y="1472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9" name="Rectangle 73"/>
            <p:cNvSpPr>
              <a:spLocks noChangeArrowheads="1"/>
            </p:cNvSpPr>
            <p:nvPr/>
          </p:nvSpPr>
          <p:spPr bwMode="auto">
            <a:xfrm>
              <a:off x="3363" y="1493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0" name="Freeform 74"/>
            <p:cNvSpPr>
              <a:spLocks noEditPoints="1"/>
            </p:cNvSpPr>
            <p:nvPr/>
          </p:nvSpPr>
          <p:spPr bwMode="auto">
            <a:xfrm>
              <a:off x="3286" y="1421"/>
              <a:ext cx="249" cy="227"/>
            </a:xfrm>
            <a:custGeom>
              <a:avLst/>
              <a:gdLst>
                <a:gd name="T0" fmla="*/ 135 w 152"/>
                <a:gd name="T1" fmla="*/ 70 h 138"/>
                <a:gd name="T2" fmla="*/ 118 w 152"/>
                <a:gd name="T3" fmla="*/ 70 h 138"/>
                <a:gd name="T4" fmla="*/ 118 w 152"/>
                <a:gd name="T5" fmla="*/ 0 h 138"/>
                <a:gd name="T6" fmla="*/ 34 w 152"/>
                <a:gd name="T7" fmla="*/ 0 h 138"/>
                <a:gd name="T8" fmla="*/ 34 w 152"/>
                <a:gd name="T9" fmla="*/ 70 h 138"/>
                <a:gd name="T10" fmla="*/ 17 w 152"/>
                <a:gd name="T11" fmla="*/ 70 h 138"/>
                <a:gd name="T12" fmla="*/ 0 w 152"/>
                <a:gd name="T13" fmla="*/ 87 h 138"/>
                <a:gd name="T14" fmla="*/ 0 w 152"/>
                <a:gd name="T15" fmla="*/ 121 h 138"/>
                <a:gd name="T16" fmla="*/ 17 w 152"/>
                <a:gd name="T17" fmla="*/ 138 h 138"/>
                <a:gd name="T18" fmla="*/ 135 w 152"/>
                <a:gd name="T19" fmla="*/ 138 h 138"/>
                <a:gd name="T20" fmla="*/ 152 w 152"/>
                <a:gd name="T21" fmla="*/ 121 h 138"/>
                <a:gd name="T22" fmla="*/ 152 w 152"/>
                <a:gd name="T23" fmla="*/ 87 h 138"/>
                <a:gd name="T24" fmla="*/ 135 w 152"/>
                <a:gd name="T25" fmla="*/ 70 h 138"/>
                <a:gd name="T26" fmla="*/ 40 w 152"/>
                <a:gd name="T27" fmla="*/ 6 h 138"/>
                <a:gd name="T28" fmla="*/ 111 w 152"/>
                <a:gd name="T29" fmla="*/ 6 h 138"/>
                <a:gd name="T30" fmla="*/ 111 w 152"/>
                <a:gd name="T31" fmla="*/ 70 h 138"/>
                <a:gd name="T32" fmla="*/ 40 w 152"/>
                <a:gd name="T33" fmla="*/ 70 h 138"/>
                <a:gd name="T34" fmla="*/ 40 w 152"/>
                <a:gd name="T35" fmla="*/ 6 h 138"/>
                <a:gd name="T36" fmla="*/ 145 w 152"/>
                <a:gd name="T37" fmla="*/ 121 h 138"/>
                <a:gd name="T38" fmla="*/ 135 w 152"/>
                <a:gd name="T39" fmla="*/ 131 h 138"/>
                <a:gd name="T40" fmla="*/ 17 w 152"/>
                <a:gd name="T41" fmla="*/ 131 h 138"/>
                <a:gd name="T42" fmla="*/ 7 w 152"/>
                <a:gd name="T43" fmla="*/ 121 h 138"/>
                <a:gd name="T44" fmla="*/ 7 w 152"/>
                <a:gd name="T45" fmla="*/ 87 h 138"/>
                <a:gd name="T46" fmla="*/ 17 w 152"/>
                <a:gd name="T47" fmla="*/ 77 h 138"/>
                <a:gd name="T48" fmla="*/ 135 w 152"/>
                <a:gd name="T49" fmla="*/ 77 h 138"/>
                <a:gd name="T50" fmla="*/ 145 w 152"/>
                <a:gd name="T51" fmla="*/ 87 h 138"/>
                <a:gd name="T52" fmla="*/ 145 w 152"/>
                <a:gd name="T5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138">
                  <a:moveTo>
                    <a:pt x="135" y="70"/>
                  </a:moveTo>
                  <a:cubicBezTo>
                    <a:pt x="118" y="70"/>
                    <a:pt x="118" y="70"/>
                    <a:pt x="118" y="7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8" y="70"/>
                    <a:pt x="0" y="78"/>
                    <a:pt x="0" y="8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7" y="138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44" y="138"/>
                    <a:pt x="152" y="130"/>
                    <a:pt x="152" y="121"/>
                  </a:cubicBezTo>
                  <a:cubicBezTo>
                    <a:pt x="152" y="87"/>
                    <a:pt x="152" y="87"/>
                    <a:pt x="152" y="87"/>
                  </a:cubicBezTo>
                  <a:cubicBezTo>
                    <a:pt x="152" y="78"/>
                    <a:pt x="144" y="70"/>
                    <a:pt x="135" y="70"/>
                  </a:cubicBezTo>
                  <a:close/>
                  <a:moveTo>
                    <a:pt x="40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40" y="70"/>
                    <a:pt x="40" y="70"/>
                    <a:pt x="40" y="70"/>
                  </a:cubicBezTo>
                  <a:lnTo>
                    <a:pt x="40" y="6"/>
                  </a:lnTo>
                  <a:close/>
                  <a:moveTo>
                    <a:pt x="145" y="121"/>
                  </a:moveTo>
                  <a:cubicBezTo>
                    <a:pt x="145" y="127"/>
                    <a:pt x="140" y="131"/>
                    <a:pt x="135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2" y="131"/>
                    <a:pt x="7" y="127"/>
                    <a:pt x="7" y="121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1"/>
                    <a:pt x="12" y="77"/>
                    <a:pt x="17" y="77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40" y="77"/>
                    <a:pt x="145" y="81"/>
                    <a:pt x="145" y="87"/>
                  </a:cubicBezTo>
                  <a:lnTo>
                    <a:pt x="145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1" name="Oval 75"/>
            <p:cNvSpPr>
              <a:spLocks noChangeArrowheads="1"/>
            </p:cNvSpPr>
            <p:nvPr/>
          </p:nvSpPr>
          <p:spPr bwMode="auto">
            <a:xfrm>
              <a:off x="3322" y="1564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2" name="Oval 76"/>
            <p:cNvSpPr>
              <a:spLocks noChangeArrowheads="1"/>
            </p:cNvSpPr>
            <p:nvPr/>
          </p:nvSpPr>
          <p:spPr bwMode="auto">
            <a:xfrm>
              <a:off x="3345" y="1564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95" name="Oval 59"/>
          <p:cNvSpPr>
            <a:spLocks noChangeArrowheads="1"/>
          </p:cNvSpPr>
          <p:nvPr/>
        </p:nvSpPr>
        <p:spPr bwMode="auto">
          <a:xfrm>
            <a:off x="3108811" y="1993063"/>
            <a:ext cx="831469" cy="8288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413" name="Freeform 77"/>
          <p:cNvSpPr>
            <a:spLocks noEditPoints="1"/>
          </p:cNvSpPr>
          <p:nvPr/>
        </p:nvSpPr>
        <p:spPr bwMode="auto">
          <a:xfrm>
            <a:off x="3332233" y="2227870"/>
            <a:ext cx="384625" cy="359282"/>
          </a:xfrm>
          <a:custGeom>
            <a:avLst/>
            <a:gdLst>
              <a:gd name="T0" fmla="*/ 27 w 166"/>
              <a:gd name="T1" fmla="*/ 100 h 155"/>
              <a:gd name="T2" fmla="*/ 23 w 166"/>
              <a:gd name="T3" fmla="*/ 90 h 155"/>
              <a:gd name="T4" fmla="*/ 20 w 166"/>
              <a:gd name="T5" fmla="*/ 23 h 155"/>
              <a:gd name="T6" fmla="*/ 50 w 166"/>
              <a:gd name="T7" fmla="*/ 26 h 155"/>
              <a:gd name="T8" fmla="*/ 50 w 166"/>
              <a:gd name="T9" fmla="*/ 0 h 155"/>
              <a:gd name="T10" fmla="*/ 114 w 166"/>
              <a:gd name="T11" fmla="*/ 26 h 155"/>
              <a:gd name="T12" fmla="*/ 119 w 166"/>
              <a:gd name="T13" fmla="*/ 30 h 155"/>
              <a:gd name="T14" fmla="*/ 166 w 166"/>
              <a:gd name="T15" fmla="*/ 80 h 155"/>
              <a:gd name="T16" fmla="*/ 139 w 166"/>
              <a:gd name="T17" fmla="*/ 95 h 155"/>
              <a:gd name="T18" fmla="*/ 155 w 166"/>
              <a:gd name="T19" fmla="*/ 117 h 155"/>
              <a:gd name="T20" fmla="*/ 89 w 166"/>
              <a:gd name="T21" fmla="*/ 134 h 155"/>
              <a:gd name="T22" fmla="*/ 82 w 166"/>
              <a:gd name="T23" fmla="*/ 135 h 155"/>
              <a:gd name="T24" fmla="*/ 80 w 166"/>
              <a:gd name="T25" fmla="*/ 135 h 155"/>
              <a:gd name="T26" fmla="*/ 13 w 166"/>
              <a:gd name="T27" fmla="*/ 118 h 155"/>
              <a:gd name="T28" fmla="*/ 36 w 166"/>
              <a:gd name="T29" fmla="*/ 79 h 155"/>
              <a:gd name="T30" fmla="*/ 42 w 166"/>
              <a:gd name="T31" fmla="*/ 97 h 155"/>
              <a:gd name="T32" fmla="*/ 44 w 166"/>
              <a:gd name="T33" fmla="*/ 101 h 155"/>
              <a:gd name="T34" fmla="*/ 61 w 166"/>
              <a:gd name="T35" fmla="*/ 135 h 155"/>
              <a:gd name="T36" fmla="*/ 77 w 166"/>
              <a:gd name="T37" fmla="*/ 120 h 155"/>
              <a:gd name="T38" fmla="*/ 82 w 166"/>
              <a:gd name="T39" fmla="*/ 120 h 155"/>
              <a:gd name="T40" fmla="*/ 91 w 166"/>
              <a:gd name="T41" fmla="*/ 119 h 155"/>
              <a:gd name="T42" fmla="*/ 107 w 166"/>
              <a:gd name="T43" fmla="*/ 133 h 155"/>
              <a:gd name="T44" fmla="*/ 122 w 166"/>
              <a:gd name="T45" fmla="*/ 97 h 155"/>
              <a:gd name="T46" fmla="*/ 127 w 166"/>
              <a:gd name="T47" fmla="*/ 82 h 155"/>
              <a:gd name="T48" fmla="*/ 128 w 166"/>
              <a:gd name="T49" fmla="*/ 77 h 155"/>
              <a:gd name="T50" fmla="*/ 137 w 166"/>
              <a:gd name="T51" fmla="*/ 39 h 155"/>
              <a:gd name="T52" fmla="*/ 113 w 166"/>
              <a:gd name="T53" fmla="*/ 43 h 155"/>
              <a:gd name="T54" fmla="*/ 103 w 166"/>
              <a:gd name="T55" fmla="*/ 37 h 155"/>
              <a:gd name="T56" fmla="*/ 99 w 166"/>
              <a:gd name="T57" fmla="*/ 14 h 155"/>
              <a:gd name="T58" fmla="*/ 65 w 166"/>
              <a:gd name="T59" fmla="*/ 34 h 155"/>
              <a:gd name="T60" fmla="*/ 50 w 166"/>
              <a:gd name="T61" fmla="*/ 44 h 155"/>
              <a:gd name="T62" fmla="*/ 47 w 166"/>
              <a:gd name="T63" fmla="*/ 47 h 155"/>
              <a:gd name="T64" fmla="*/ 19 w 166"/>
              <a:gd name="T65" fmla="*/ 73 h 155"/>
              <a:gd name="T66" fmla="*/ 83 w 166"/>
              <a:gd name="T67" fmla="*/ 50 h 155"/>
              <a:gd name="T68" fmla="*/ 110 w 166"/>
              <a:gd name="T69" fmla="*/ 75 h 155"/>
              <a:gd name="T70" fmla="*/ 83 w 166"/>
              <a:gd name="T71" fmla="*/ 101 h 155"/>
              <a:gd name="T72" fmla="*/ 83 w 166"/>
              <a:gd name="T73" fmla="*/ 94 h 155"/>
              <a:gd name="T74" fmla="*/ 95 w 166"/>
              <a:gd name="T75" fmla="*/ 75 h 155"/>
              <a:gd name="T76" fmla="*/ 83 w 166"/>
              <a:gd name="T77" fmla="*/ 64 h 155"/>
              <a:gd name="T78" fmla="*/ 72 w 166"/>
              <a:gd name="T79" fmla="*/ 75 h 155"/>
              <a:gd name="T80" fmla="*/ 83 w 166"/>
              <a:gd name="T81" fmla="*/ 87 h 155"/>
              <a:gd name="T82" fmla="*/ 83 w 166"/>
              <a:gd name="T83" fmla="*/ 94 h 155"/>
              <a:gd name="T84" fmla="*/ 57 w 166"/>
              <a:gd name="T85" fmla="*/ 7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6" h="155">
                <a:moveTo>
                  <a:pt x="13" y="118"/>
                </a:moveTo>
                <a:cubicBezTo>
                  <a:pt x="27" y="100"/>
                  <a:pt x="27" y="100"/>
                  <a:pt x="27" y="100"/>
                </a:cubicBezTo>
                <a:cubicBezTo>
                  <a:pt x="25" y="97"/>
                  <a:pt x="24" y="93"/>
                  <a:pt x="23" y="90"/>
                </a:cubicBezTo>
                <a:cubicBezTo>
                  <a:pt x="23" y="90"/>
                  <a:pt x="23" y="90"/>
                  <a:pt x="23" y="90"/>
                </a:cubicBezTo>
                <a:cubicBezTo>
                  <a:pt x="0" y="82"/>
                  <a:pt x="0" y="82"/>
                  <a:pt x="0" y="82"/>
                </a:cubicBezTo>
                <a:cubicBezTo>
                  <a:pt x="20" y="23"/>
                  <a:pt x="20" y="23"/>
                  <a:pt x="20" y="23"/>
                </a:cubicBezTo>
                <a:cubicBezTo>
                  <a:pt x="43" y="31"/>
                  <a:pt x="43" y="31"/>
                  <a:pt x="43" y="31"/>
                </a:cubicBezTo>
                <a:cubicBezTo>
                  <a:pt x="45" y="29"/>
                  <a:pt x="48" y="27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0"/>
                  <a:pt x="50" y="0"/>
                  <a:pt x="50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6" y="27"/>
                  <a:pt x="118" y="28"/>
                  <a:pt x="119" y="3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0" y="91"/>
                  <a:pt x="140" y="93"/>
                  <a:pt x="139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55" y="117"/>
                  <a:pt x="155" y="117"/>
                  <a:pt x="155" y="117"/>
                </a:cubicBezTo>
                <a:cubicBezTo>
                  <a:pt x="104" y="154"/>
                  <a:pt x="104" y="154"/>
                  <a:pt x="104" y="15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7" y="135"/>
                  <a:pt x="84" y="135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1" y="135"/>
                  <a:pt x="81" y="135"/>
                  <a:pt x="80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13" y="118"/>
                  <a:pt x="13" y="118"/>
                  <a:pt x="13" y="118"/>
                </a:cubicBezTo>
                <a:close/>
                <a:moveTo>
                  <a:pt x="19" y="73"/>
                </a:moveTo>
                <a:cubicBezTo>
                  <a:pt x="36" y="79"/>
                  <a:pt x="36" y="79"/>
                  <a:pt x="36" y="79"/>
                </a:cubicBezTo>
                <a:cubicBezTo>
                  <a:pt x="37" y="83"/>
                  <a:pt x="37" y="83"/>
                  <a:pt x="37" y="83"/>
                </a:cubicBezTo>
                <a:cubicBezTo>
                  <a:pt x="38" y="88"/>
                  <a:pt x="40" y="93"/>
                  <a:pt x="42" y="97"/>
                </a:cubicBezTo>
                <a:cubicBezTo>
                  <a:pt x="42" y="97"/>
                  <a:pt x="42" y="97"/>
                  <a:pt x="42" y="97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0"/>
                  <a:pt x="80" y="120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5" y="120"/>
                  <a:pt x="88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35" y="114"/>
                  <a:pt x="135" y="114"/>
                  <a:pt x="135" y="114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5" y="90"/>
                  <a:pt x="126" y="86"/>
                  <a:pt x="127" y="82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0" y="41"/>
                  <a:pt x="107" y="38"/>
                  <a:pt x="103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99" y="35"/>
                  <a:pt x="99" y="35"/>
                  <a:pt x="99" y="35"/>
                </a:cubicBezTo>
                <a:cubicBezTo>
                  <a:pt x="99" y="14"/>
                  <a:pt x="99" y="14"/>
                  <a:pt x="99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34"/>
                  <a:pt x="65" y="34"/>
                  <a:pt x="65" y="34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8"/>
                  <a:pt x="53" y="41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47" y="47"/>
                  <a:pt x="47" y="47"/>
                  <a:pt x="47" y="47"/>
                </a:cubicBezTo>
                <a:cubicBezTo>
                  <a:pt x="29" y="41"/>
                  <a:pt x="29" y="41"/>
                  <a:pt x="29" y="41"/>
                </a:cubicBezTo>
                <a:cubicBezTo>
                  <a:pt x="19" y="73"/>
                  <a:pt x="19" y="73"/>
                  <a:pt x="19" y="73"/>
                </a:cubicBezTo>
                <a:close/>
                <a:moveTo>
                  <a:pt x="57" y="75"/>
                </a:moveTo>
                <a:cubicBezTo>
                  <a:pt x="57" y="61"/>
                  <a:pt x="69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98" y="50"/>
                  <a:pt x="110" y="61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90"/>
                  <a:pt x="98" y="101"/>
                  <a:pt x="83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87"/>
                  <a:pt x="83" y="87"/>
                  <a:pt x="83" y="87"/>
                </a:cubicBezTo>
                <a:cubicBezTo>
                  <a:pt x="90" y="87"/>
                  <a:pt x="95" y="82"/>
                  <a:pt x="95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69"/>
                  <a:pt x="90" y="64"/>
                  <a:pt x="83" y="64"/>
                </a:cubicBezTo>
                <a:cubicBezTo>
                  <a:pt x="83" y="64"/>
                  <a:pt x="83" y="64"/>
                  <a:pt x="83" y="64"/>
                </a:cubicBezTo>
                <a:cubicBezTo>
                  <a:pt x="77" y="64"/>
                  <a:pt x="72" y="69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2"/>
                  <a:pt x="77" y="87"/>
                  <a:pt x="83" y="87"/>
                </a:cubicBezTo>
                <a:cubicBezTo>
                  <a:pt x="83" y="87"/>
                  <a:pt x="83" y="87"/>
                  <a:pt x="83" y="87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69" y="101"/>
                  <a:pt x="57" y="90"/>
                  <a:pt x="57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Freeform 36"/>
            <p:cNvSpPr/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"/>
            <p:cNvSpPr/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9"/>
            <p:cNvSpPr/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4160" y="175979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524161" y="2220096"/>
            <a:ext cx="2286000" cy="1034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实践难点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市场调研分析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案例对比分析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4601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285858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64" name="Rectangle 100"/>
          <p:cNvSpPr>
            <a:spLocks noChangeArrowheads="1"/>
          </p:cNvSpPr>
          <p:nvPr/>
        </p:nvSpPr>
        <p:spPr bwMode="auto">
          <a:xfrm>
            <a:off x="434194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Freeform 80"/>
          <p:cNvSpPr/>
          <p:nvPr/>
        </p:nvSpPr>
        <p:spPr bwMode="auto">
          <a:xfrm>
            <a:off x="575951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6308226" y="2283718"/>
            <a:ext cx="10540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en-US" altLang="zh-CN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0" name="Group 85"/>
          <p:cNvGrpSpPr/>
          <p:nvPr/>
        </p:nvGrpSpPr>
        <p:grpSpPr bwMode="auto">
          <a:xfrm>
            <a:off x="6694894" y="1868803"/>
            <a:ext cx="321354" cy="259196"/>
            <a:chOff x="3898" y="1638"/>
            <a:chExt cx="253" cy="204"/>
          </a:xfrm>
        </p:grpSpPr>
        <p:sp>
          <p:nvSpPr>
            <p:cNvPr id="51" name="Freeform 65"/>
            <p:cNvSpPr>
              <a:spLocks noEditPoints="1"/>
            </p:cNvSpPr>
            <p:nvPr/>
          </p:nvSpPr>
          <p:spPr bwMode="auto">
            <a:xfrm>
              <a:off x="3898" y="1707"/>
              <a:ext cx="227" cy="135"/>
            </a:xfrm>
            <a:custGeom>
              <a:avLst/>
              <a:gdLst>
                <a:gd name="T0" fmla="*/ 56 w 203"/>
                <a:gd name="T1" fmla="*/ 46 h 121"/>
                <a:gd name="T2" fmla="*/ 56 w 203"/>
                <a:gd name="T3" fmla="*/ 121 h 121"/>
                <a:gd name="T4" fmla="*/ 91 w 203"/>
                <a:gd name="T5" fmla="*/ 121 h 121"/>
                <a:gd name="T6" fmla="*/ 91 w 203"/>
                <a:gd name="T7" fmla="*/ 46 h 121"/>
                <a:gd name="T8" fmla="*/ 73 w 203"/>
                <a:gd name="T9" fmla="*/ 32 h 121"/>
                <a:gd name="T10" fmla="*/ 56 w 203"/>
                <a:gd name="T11" fmla="*/ 46 h 121"/>
                <a:gd name="T12" fmla="*/ 0 w 203"/>
                <a:gd name="T13" fmla="*/ 121 h 121"/>
                <a:gd name="T14" fmla="*/ 33 w 203"/>
                <a:gd name="T15" fmla="*/ 121 h 121"/>
                <a:gd name="T16" fmla="*/ 33 w 203"/>
                <a:gd name="T17" fmla="*/ 65 h 121"/>
                <a:gd name="T18" fmla="*/ 0 w 203"/>
                <a:gd name="T19" fmla="*/ 91 h 121"/>
                <a:gd name="T20" fmla="*/ 0 w 203"/>
                <a:gd name="T21" fmla="*/ 121 h 121"/>
                <a:gd name="T22" fmla="*/ 170 w 203"/>
                <a:gd name="T23" fmla="*/ 28 h 121"/>
                <a:gd name="T24" fmla="*/ 170 w 203"/>
                <a:gd name="T25" fmla="*/ 121 h 121"/>
                <a:gd name="T26" fmla="*/ 203 w 203"/>
                <a:gd name="T27" fmla="*/ 121 h 121"/>
                <a:gd name="T28" fmla="*/ 203 w 203"/>
                <a:gd name="T29" fmla="*/ 0 h 121"/>
                <a:gd name="T30" fmla="*/ 170 w 203"/>
                <a:gd name="T31" fmla="*/ 28 h 121"/>
                <a:gd name="T32" fmla="*/ 114 w 203"/>
                <a:gd name="T33" fmla="*/ 65 h 121"/>
                <a:gd name="T34" fmla="*/ 114 w 203"/>
                <a:gd name="T35" fmla="*/ 121 h 121"/>
                <a:gd name="T36" fmla="*/ 147 w 203"/>
                <a:gd name="T37" fmla="*/ 121 h 121"/>
                <a:gd name="T38" fmla="*/ 147 w 203"/>
                <a:gd name="T39" fmla="*/ 47 h 121"/>
                <a:gd name="T40" fmla="*/ 121 w 203"/>
                <a:gd name="T41" fmla="*/ 70 h 121"/>
                <a:gd name="T42" fmla="*/ 114 w 203"/>
                <a:gd name="T43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121">
                  <a:moveTo>
                    <a:pt x="56" y="46"/>
                  </a:moveTo>
                  <a:lnTo>
                    <a:pt x="56" y="121"/>
                  </a:lnTo>
                  <a:lnTo>
                    <a:pt x="91" y="121"/>
                  </a:lnTo>
                  <a:lnTo>
                    <a:pt x="91" y="46"/>
                  </a:lnTo>
                  <a:lnTo>
                    <a:pt x="73" y="32"/>
                  </a:lnTo>
                  <a:lnTo>
                    <a:pt x="56" y="46"/>
                  </a:lnTo>
                  <a:close/>
                  <a:moveTo>
                    <a:pt x="0" y="121"/>
                  </a:moveTo>
                  <a:lnTo>
                    <a:pt x="33" y="121"/>
                  </a:lnTo>
                  <a:lnTo>
                    <a:pt x="33" y="65"/>
                  </a:lnTo>
                  <a:lnTo>
                    <a:pt x="0" y="91"/>
                  </a:lnTo>
                  <a:lnTo>
                    <a:pt x="0" y="121"/>
                  </a:lnTo>
                  <a:close/>
                  <a:moveTo>
                    <a:pt x="170" y="28"/>
                  </a:moveTo>
                  <a:lnTo>
                    <a:pt x="170" y="121"/>
                  </a:lnTo>
                  <a:lnTo>
                    <a:pt x="203" y="121"/>
                  </a:lnTo>
                  <a:lnTo>
                    <a:pt x="203" y="0"/>
                  </a:lnTo>
                  <a:lnTo>
                    <a:pt x="170" y="28"/>
                  </a:lnTo>
                  <a:close/>
                  <a:moveTo>
                    <a:pt x="114" y="65"/>
                  </a:moveTo>
                  <a:lnTo>
                    <a:pt x="114" y="121"/>
                  </a:lnTo>
                  <a:lnTo>
                    <a:pt x="147" y="121"/>
                  </a:lnTo>
                  <a:lnTo>
                    <a:pt x="147" y="47"/>
                  </a:lnTo>
                  <a:lnTo>
                    <a:pt x="121" y="70"/>
                  </a:lnTo>
                  <a:lnTo>
                    <a:pt x="11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3898" y="1638"/>
              <a:ext cx="253" cy="147"/>
            </a:xfrm>
            <a:custGeom>
              <a:avLst/>
              <a:gdLst>
                <a:gd name="T0" fmla="*/ 226 w 226"/>
                <a:gd name="T1" fmla="*/ 0 h 132"/>
                <a:gd name="T2" fmla="*/ 161 w 226"/>
                <a:gd name="T3" fmla="*/ 0 h 132"/>
                <a:gd name="T4" fmla="*/ 189 w 226"/>
                <a:gd name="T5" fmla="*/ 27 h 132"/>
                <a:gd name="T6" fmla="*/ 121 w 226"/>
                <a:gd name="T7" fmla="*/ 85 h 132"/>
                <a:gd name="T8" fmla="*/ 73 w 226"/>
                <a:gd name="T9" fmla="*/ 46 h 132"/>
                <a:gd name="T10" fmla="*/ 0 w 226"/>
                <a:gd name="T11" fmla="*/ 106 h 132"/>
                <a:gd name="T12" fmla="*/ 0 w 226"/>
                <a:gd name="T13" fmla="*/ 132 h 132"/>
                <a:gd name="T14" fmla="*/ 73 w 226"/>
                <a:gd name="T15" fmla="*/ 72 h 132"/>
                <a:gd name="T16" fmla="*/ 121 w 226"/>
                <a:gd name="T17" fmla="*/ 111 h 132"/>
                <a:gd name="T18" fmla="*/ 203 w 226"/>
                <a:gd name="T19" fmla="*/ 41 h 132"/>
                <a:gd name="T20" fmla="*/ 226 w 226"/>
                <a:gd name="T21" fmla="*/ 64 h 132"/>
                <a:gd name="T22" fmla="*/ 226 w 2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32">
                  <a:moveTo>
                    <a:pt x="226" y="0"/>
                  </a:moveTo>
                  <a:lnTo>
                    <a:pt x="161" y="0"/>
                  </a:lnTo>
                  <a:lnTo>
                    <a:pt x="189" y="27"/>
                  </a:lnTo>
                  <a:lnTo>
                    <a:pt x="121" y="85"/>
                  </a:lnTo>
                  <a:lnTo>
                    <a:pt x="73" y="46"/>
                  </a:lnTo>
                  <a:lnTo>
                    <a:pt x="0" y="106"/>
                  </a:lnTo>
                  <a:lnTo>
                    <a:pt x="0" y="132"/>
                  </a:lnTo>
                  <a:lnTo>
                    <a:pt x="73" y="72"/>
                  </a:lnTo>
                  <a:lnTo>
                    <a:pt x="121" y="111"/>
                  </a:lnTo>
                  <a:lnTo>
                    <a:pt x="203" y="41"/>
                  </a:lnTo>
                  <a:lnTo>
                    <a:pt x="226" y="6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961" name="Line 97"/>
          <p:cNvSpPr>
            <a:spLocks noChangeShapeType="1"/>
          </p:cNvSpPr>
          <p:nvPr/>
        </p:nvSpPr>
        <p:spPr bwMode="auto">
          <a:xfrm>
            <a:off x="2820488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63" name="Line 99"/>
          <p:cNvSpPr>
            <a:spLocks noChangeShapeType="1"/>
          </p:cNvSpPr>
          <p:nvPr/>
        </p:nvSpPr>
        <p:spPr bwMode="auto">
          <a:xfrm>
            <a:off x="432403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579469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100"/>
          <p:cNvSpPr>
            <a:spLocks noChangeArrowheads="1"/>
          </p:cNvSpPr>
          <p:nvPr/>
        </p:nvSpPr>
        <p:spPr bwMode="auto">
          <a:xfrm>
            <a:off x="581260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6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44" name="Freeform 80"/>
          <p:cNvSpPr/>
          <p:nvPr/>
        </p:nvSpPr>
        <p:spPr bwMode="auto">
          <a:xfrm>
            <a:off x="430770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6954" name="Group 90"/>
          <p:cNvGrpSpPr/>
          <p:nvPr/>
        </p:nvGrpSpPr>
        <p:grpSpPr bwMode="auto">
          <a:xfrm>
            <a:off x="5141595" y="1826415"/>
            <a:ext cx="374450" cy="336498"/>
            <a:chOff x="3928" y="1191"/>
            <a:chExt cx="246" cy="221"/>
          </a:xfrm>
        </p:grpSpPr>
        <p:sp>
          <p:nvSpPr>
            <p:cNvPr id="36949" name="Freeform 85"/>
            <p:cNvSpPr/>
            <p:nvPr/>
          </p:nvSpPr>
          <p:spPr bwMode="auto">
            <a:xfrm>
              <a:off x="3928" y="1191"/>
              <a:ext cx="182" cy="221"/>
            </a:xfrm>
            <a:custGeom>
              <a:avLst/>
              <a:gdLst>
                <a:gd name="T0" fmla="*/ 102 w 105"/>
                <a:gd name="T1" fmla="*/ 114 h 127"/>
                <a:gd name="T2" fmla="*/ 98 w 105"/>
                <a:gd name="T3" fmla="*/ 116 h 127"/>
                <a:gd name="T4" fmla="*/ 85 w 105"/>
                <a:gd name="T5" fmla="*/ 124 h 127"/>
                <a:gd name="T6" fmla="*/ 83 w 105"/>
                <a:gd name="T7" fmla="*/ 126 h 127"/>
                <a:gd name="T8" fmla="*/ 76 w 105"/>
                <a:gd name="T9" fmla="*/ 124 h 127"/>
                <a:gd name="T10" fmla="*/ 75 w 105"/>
                <a:gd name="T11" fmla="*/ 123 h 127"/>
                <a:gd name="T12" fmla="*/ 58 w 105"/>
                <a:gd name="T13" fmla="*/ 93 h 127"/>
                <a:gd name="T14" fmla="*/ 54 w 105"/>
                <a:gd name="T15" fmla="*/ 90 h 127"/>
                <a:gd name="T16" fmla="*/ 53 w 105"/>
                <a:gd name="T17" fmla="*/ 91 h 127"/>
                <a:gd name="T18" fmla="*/ 53 w 105"/>
                <a:gd name="T19" fmla="*/ 91 h 127"/>
                <a:gd name="T20" fmla="*/ 53 w 105"/>
                <a:gd name="T21" fmla="*/ 91 h 127"/>
                <a:gd name="T22" fmla="*/ 53 w 105"/>
                <a:gd name="T23" fmla="*/ 91 h 127"/>
                <a:gd name="T24" fmla="*/ 6 w 105"/>
                <a:gd name="T25" fmla="*/ 75 h 127"/>
                <a:gd name="T26" fmla="*/ 6 w 105"/>
                <a:gd name="T27" fmla="*/ 75 h 127"/>
                <a:gd name="T28" fmla="*/ 4 w 105"/>
                <a:gd name="T29" fmla="*/ 43 h 127"/>
                <a:gd name="T30" fmla="*/ 18 w 105"/>
                <a:gd name="T31" fmla="*/ 27 h 127"/>
                <a:gd name="T32" fmla="*/ 18 w 105"/>
                <a:gd name="T33" fmla="*/ 26 h 127"/>
                <a:gd name="T34" fmla="*/ 21 w 105"/>
                <a:gd name="T35" fmla="*/ 28 h 127"/>
                <a:gd name="T36" fmla="*/ 36 w 105"/>
                <a:gd name="T37" fmla="*/ 54 h 127"/>
                <a:gd name="T38" fmla="*/ 41 w 105"/>
                <a:gd name="T39" fmla="*/ 55 h 127"/>
                <a:gd name="T40" fmla="*/ 46 w 105"/>
                <a:gd name="T41" fmla="*/ 53 h 127"/>
                <a:gd name="T42" fmla="*/ 62 w 105"/>
                <a:gd name="T43" fmla="*/ 44 h 127"/>
                <a:gd name="T44" fmla="*/ 63 w 105"/>
                <a:gd name="T45" fmla="*/ 39 h 127"/>
                <a:gd name="T46" fmla="*/ 53 w 105"/>
                <a:gd name="T47" fmla="*/ 21 h 127"/>
                <a:gd name="T48" fmla="*/ 48 w 105"/>
                <a:gd name="T49" fmla="*/ 12 h 127"/>
                <a:gd name="T50" fmla="*/ 48 w 105"/>
                <a:gd name="T51" fmla="*/ 9 h 127"/>
                <a:gd name="T52" fmla="*/ 49 w 105"/>
                <a:gd name="T53" fmla="*/ 9 h 127"/>
                <a:gd name="T54" fmla="*/ 96 w 105"/>
                <a:gd name="T55" fmla="*/ 23 h 127"/>
                <a:gd name="T56" fmla="*/ 97 w 105"/>
                <a:gd name="T57" fmla="*/ 23 h 127"/>
                <a:gd name="T58" fmla="*/ 101 w 105"/>
                <a:gd name="T59" fmla="*/ 35 h 127"/>
                <a:gd name="T60" fmla="*/ 96 w 105"/>
                <a:gd name="T61" fmla="*/ 35 h 127"/>
                <a:gd name="T62" fmla="*/ 86 w 105"/>
                <a:gd name="T63" fmla="*/ 41 h 127"/>
                <a:gd name="T64" fmla="*/ 83 w 105"/>
                <a:gd name="T65" fmla="*/ 45 h 127"/>
                <a:gd name="T66" fmla="*/ 80 w 105"/>
                <a:gd name="T67" fmla="*/ 51 h 127"/>
                <a:gd name="T68" fmla="*/ 71 w 105"/>
                <a:gd name="T69" fmla="*/ 66 h 127"/>
                <a:gd name="T70" fmla="*/ 70 w 105"/>
                <a:gd name="T71" fmla="*/ 72 h 127"/>
                <a:gd name="T72" fmla="*/ 70 w 105"/>
                <a:gd name="T73" fmla="*/ 72 h 127"/>
                <a:gd name="T74" fmla="*/ 71 w 105"/>
                <a:gd name="T75" fmla="*/ 78 h 127"/>
                <a:gd name="T76" fmla="*/ 86 w 105"/>
                <a:gd name="T77" fmla="*/ 102 h 127"/>
                <a:gd name="T78" fmla="*/ 96 w 105"/>
                <a:gd name="T79" fmla="*/ 108 h 127"/>
                <a:gd name="T80" fmla="*/ 104 w 105"/>
                <a:gd name="T81" fmla="*/ 108 h 127"/>
                <a:gd name="T82" fmla="*/ 102 w 105"/>
                <a:gd name="T83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127">
                  <a:moveTo>
                    <a:pt x="102" y="114"/>
                  </a:moveTo>
                  <a:cubicBezTo>
                    <a:pt x="98" y="116"/>
                    <a:pt x="98" y="116"/>
                    <a:pt x="98" y="116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0" y="127"/>
                    <a:pt x="77" y="126"/>
                    <a:pt x="76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92"/>
                    <a:pt x="56" y="91"/>
                    <a:pt x="54" y="90"/>
                  </a:cubicBezTo>
                  <a:cubicBezTo>
                    <a:pt x="54" y="90"/>
                    <a:pt x="53" y="90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36" y="98"/>
                    <a:pt x="16" y="92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65"/>
                    <a:pt x="0" y="53"/>
                    <a:pt x="4" y="43"/>
                  </a:cubicBezTo>
                  <a:cubicBezTo>
                    <a:pt x="7" y="36"/>
                    <a:pt x="12" y="31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9" y="26"/>
                    <a:pt x="20" y="26"/>
                    <a:pt x="21" y="2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6"/>
                    <a:pt x="40" y="56"/>
                    <a:pt x="41" y="5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3"/>
                    <a:pt x="64" y="40"/>
                    <a:pt x="63" y="39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1"/>
                    <a:pt x="47" y="10"/>
                    <a:pt x="48" y="9"/>
                  </a:cubicBezTo>
                  <a:cubicBezTo>
                    <a:pt x="48" y="9"/>
                    <a:pt x="48" y="9"/>
                    <a:pt x="49" y="9"/>
                  </a:cubicBezTo>
                  <a:cubicBezTo>
                    <a:pt x="66" y="0"/>
                    <a:pt x="86" y="7"/>
                    <a:pt x="96" y="23"/>
                  </a:cubicBezTo>
                  <a:cubicBezTo>
                    <a:pt x="96" y="23"/>
                    <a:pt x="96" y="23"/>
                    <a:pt x="97" y="23"/>
                  </a:cubicBezTo>
                  <a:cubicBezTo>
                    <a:pt x="99" y="27"/>
                    <a:pt x="100" y="31"/>
                    <a:pt x="101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2" y="35"/>
                    <a:pt x="88" y="38"/>
                    <a:pt x="86" y="41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8"/>
                    <a:pt x="70" y="70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4"/>
                    <a:pt x="71" y="76"/>
                    <a:pt x="71" y="78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8" y="106"/>
                    <a:pt x="92" y="108"/>
                    <a:pt x="96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5" y="111"/>
                    <a:pt x="104" y="113"/>
                    <a:pt x="102" y="1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50" name="Freeform 86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51" name="Freeform 87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864036" y="2283717"/>
            <a:ext cx="10540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en-US" altLang="zh-CN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43" name="Freeform 79"/>
          <p:cNvSpPr/>
          <p:nvPr/>
        </p:nvSpPr>
        <p:spPr bwMode="auto">
          <a:xfrm>
            <a:off x="2841923" y="1733960"/>
            <a:ext cx="1972580" cy="1415411"/>
          </a:xfrm>
          <a:custGeom>
            <a:avLst/>
            <a:gdLst>
              <a:gd name="T0" fmla="*/ 0 w 1553"/>
              <a:gd name="T1" fmla="*/ 0 h 1114"/>
              <a:gd name="T2" fmla="*/ 400 w 1553"/>
              <a:gd name="T3" fmla="*/ 557 h 1114"/>
              <a:gd name="T4" fmla="*/ 0 w 1553"/>
              <a:gd name="T5" fmla="*/ 1114 h 1114"/>
              <a:gd name="T6" fmla="*/ 1154 w 1553"/>
              <a:gd name="T7" fmla="*/ 1114 h 1114"/>
              <a:gd name="T8" fmla="*/ 1553 w 1553"/>
              <a:gd name="T9" fmla="*/ 557 h 1114"/>
              <a:gd name="T10" fmla="*/ 1154 w 1553"/>
              <a:gd name="T11" fmla="*/ 0 h 1114"/>
              <a:gd name="T12" fmla="*/ 0 w 1553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3" h="1114">
                <a:moveTo>
                  <a:pt x="0" y="0"/>
                </a:moveTo>
                <a:lnTo>
                  <a:pt x="400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3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52" name="Freeform 88"/>
          <p:cNvSpPr/>
          <p:nvPr/>
        </p:nvSpPr>
        <p:spPr bwMode="auto">
          <a:xfrm>
            <a:off x="3725861" y="1845372"/>
            <a:ext cx="308652" cy="308747"/>
          </a:xfrm>
          <a:custGeom>
            <a:avLst/>
            <a:gdLst>
              <a:gd name="T0" fmla="*/ 140 w 140"/>
              <a:gd name="T1" fmla="*/ 4 h 140"/>
              <a:gd name="T2" fmla="*/ 140 w 140"/>
              <a:gd name="T3" fmla="*/ 136 h 140"/>
              <a:gd name="T4" fmla="*/ 136 w 140"/>
              <a:gd name="T5" fmla="*/ 140 h 140"/>
              <a:gd name="T6" fmla="*/ 4 w 140"/>
              <a:gd name="T7" fmla="*/ 140 h 140"/>
              <a:gd name="T8" fmla="*/ 0 w 140"/>
              <a:gd name="T9" fmla="*/ 136 h 140"/>
              <a:gd name="T10" fmla="*/ 0 w 140"/>
              <a:gd name="T11" fmla="*/ 4 h 140"/>
              <a:gd name="T12" fmla="*/ 4 w 140"/>
              <a:gd name="T13" fmla="*/ 0 h 140"/>
              <a:gd name="T14" fmla="*/ 55 w 140"/>
              <a:gd name="T15" fmla="*/ 0 h 140"/>
              <a:gd name="T16" fmla="*/ 59 w 140"/>
              <a:gd name="T17" fmla="*/ 4 h 140"/>
              <a:gd name="T18" fmla="*/ 59 w 140"/>
              <a:gd name="T19" fmla="*/ 55 h 140"/>
              <a:gd name="T20" fmla="*/ 55 w 140"/>
              <a:gd name="T21" fmla="*/ 59 h 140"/>
              <a:gd name="T22" fmla="*/ 41 w 140"/>
              <a:gd name="T23" fmla="*/ 59 h 140"/>
              <a:gd name="T24" fmla="*/ 39 w 140"/>
              <a:gd name="T25" fmla="*/ 62 h 140"/>
              <a:gd name="T26" fmla="*/ 43 w 140"/>
              <a:gd name="T27" fmla="*/ 67 h 140"/>
              <a:gd name="T28" fmla="*/ 68 w 140"/>
              <a:gd name="T29" fmla="*/ 101 h 140"/>
              <a:gd name="T30" fmla="*/ 68 w 140"/>
              <a:gd name="T31" fmla="*/ 101 h 140"/>
              <a:gd name="T32" fmla="*/ 72 w 140"/>
              <a:gd name="T33" fmla="*/ 101 h 140"/>
              <a:gd name="T34" fmla="*/ 101 w 140"/>
              <a:gd name="T35" fmla="*/ 62 h 140"/>
              <a:gd name="T36" fmla="*/ 99 w 140"/>
              <a:gd name="T37" fmla="*/ 59 h 140"/>
              <a:gd name="T38" fmla="*/ 85 w 140"/>
              <a:gd name="T39" fmla="*/ 59 h 140"/>
              <a:gd name="T40" fmla="*/ 81 w 140"/>
              <a:gd name="T41" fmla="*/ 55 h 140"/>
              <a:gd name="T42" fmla="*/ 81 w 140"/>
              <a:gd name="T43" fmla="*/ 4 h 140"/>
              <a:gd name="T44" fmla="*/ 85 w 140"/>
              <a:gd name="T45" fmla="*/ 0 h 140"/>
              <a:gd name="T46" fmla="*/ 136 w 140"/>
              <a:gd name="T47" fmla="*/ 0 h 140"/>
              <a:gd name="T48" fmla="*/ 140 w 140"/>
              <a:gd name="T49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0">
                <a:moveTo>
                  <a:pt x="140" y="4"/>
                </a:moveTo>
                <a:cubicBezTo>
                  <a:pt x="140" y="136"/>
                  <a:pt x="140" y="136"/>
                  <a:pt x="140" y="136"/>
                </a:cubicBezTo>
                <a:cubicBezTo>
                  <a:pt x="140" y="138"/>
                  <a:pt x="138" y="140"/>
                  <a:pt x="136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2" y="140"/>
                  <a:pt x="0" y="138"/>
                  <a:pt x="0" y="136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9" y="1"/>
                  <a:pt x="59" y="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57" y="59"/>
                  <a:pt x="55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8" y="60"/>
                  <a:pt x="39" y="62"/>
                </a:cubicBezTo>
                <a:cubicBezTo>
                  <a:pt x="43" y="67"/>
                  <a:pt x="43" y="67"/>
                  <a:pt x="43" y="67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9" y="103"/>
                  <a:pt x="71" y="102"/>
                  <a:pt x="72" y="101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2" y="60"/>
                  <a:pt x="101" y="59"/>
                  <a:pt x="99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3" y="59"/>
                  <a:pt x="81" y="57"/>
                  <a:pt x="81" y="55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"/>
                  <a:pt x="83" y="0"/>
                  <a:pt x="8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8" y="0"/>
                  <a:pt x="140" y="1"/>
                  <a:pt x="14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360150" y="2283717"/>
            <a:ext cx="10540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zh-CN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en-US" altLang="zh-CN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42" name="Freeform 78"/>
          <p:cNvSpPr/>
          <p:nvPr/>
        </p:nvSpPr>
        <p:spPr bwMode="auto">
          <a:xfrm>
            <a:off x="1374873" y="1733960"/>
            <a:ext cx="1975120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4 w 1555"/>
              <a:gd name="T7" fmla="*/ 1114 h 1114"/>
              <a:gd name="T8" fmla="*/ 1555 w 1555"/>
              <a:gd name="T9" fmla="*/ 557 h 1114"/>
              <a:gd name="T10" fmla="*/ 1154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5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6953" name="Group 89"/>
          <p:cNvGrpSpPr/>
          <p:nvPr/>
        </p:nvGrpSpPr>
        <p:grpSpPr bwMode="auto">
          <a:xfrm>
            <a:off x="2285484" y="1844102"/>
            <a:ext cx="248954" cy="310018"/>
            <a:chOff x="1607" y="1183"/>
            <a:chExt cx="196" cy="244"/>
          </a:xfrm>
        </p:grpSpPr>
        <p:sp>
          <p:nvSpPr>
            <p:cNvPr id="36945" name="Freeform 81"/>
            <p:cNvSpPr/>
            <p:nvPr/>
          </p:nvSpPr>
          <p:spPr bwMode="auto">
            <a:xfrm>
              <a:off x="1607" y="1230"/>
              <a:ext cx="154" cy="196"/>
            </a:xfrm>
            <a:custGeom>
              <a:avLst/>
              <a:gdLst>
                <a:gd name="T0" fmla="*/ 87 w 89"/>
                <a:gd name="T1" fmla="*/ 20 h 113"/>
                <a:gd name="T2" fmla="*/ 88 w 89"/>
                <a:gd name="T3" fmla="*/ 26 h 113"/>
                <a:gd name="T4" fmla="*/ 36 w 89"/>
                <a:gd name="T5" fmla="*/ 100 h 113"/>
                <a:gd name="T6" fmla="*/ 30 w 89"/>
                <a:gd name="T7" fmla="*/ 105 h 113"/>
                <a:gd name="T8" fmla="*/ 5 w 89"/>
                <a:gd name="T9" fmla="*/ 112 h 113"/>
                <a:gd name="T10" fmla="*/ 1 w 89"/>
                <a:gd name="T11" fmla="*/ 110 h 113"/>
                <a:gd name="T12" fmla="*/ 0 w 89"/>
                <a:gd name="T13" fmla="*/ 84 h 113"/>
                <a:gd name="T14" fmla="*/ 2 w 89"/>
                <a:gd name="T15" fmla="*/ 77 h 113"/>
                <a:gd name="T16" fmla="*/ 54 w 89"/>
                <a:gd name="T17" fmla="*/ 2 h 113"/>
                <a:gd name="T18" fmla="*/ 60 w 89"/>
                <a:gd name="T19" fmla="*/ 1 h 113"/>
                <a:gd name="T20" fmla="*/ 87 w 89"/>
                <a:gd name="T21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13">
                  <a:moveTo>
                    <a:pt x="87" y="20"/>
                  </a:moveTo>
                  <a:cubicBezTo>
                    <a:pt x="89" y="21"/>
                    <a:pt x="89" y="24"/>
                    <a:pt x="88" y="2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4" y="102"/>
                    <a:pt x="32" y="104"/>
                    <a:pt x="30" y="105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3" y="113"/>
                    <a:pt x="1" y="112"/>
                    <a:pt x="1" y="11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1" y="78"/>
                    <a:pt x="2" y="7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58" y="0"/>
                    <a:pt x="60" y="1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6" name="Freeform 82"/>
            <p:cNvSpPr/>
            <p:nvPr/>
          </p:nvSpPr>
          <p:spPr bwMode="auto">
            <a:xfrm>
              <a:off x="1718" y="1183"/>
              <a:ext cx="76" cy="67"/>
            </a:xfrm>
            <a:custGeom>
              <a:avLst/>
              <a:gdLst>
                <a:gd name="T0" fmla="*/ 42 w 44"/>
                <a:gd name="T1" fmla="*/ 20 h 39"/>
                <a:gd name="T2" fmla="*/ 43 w 44"/>
                <a:gd name="T3" fmla="*/ 26 h 39"/>
                <a:gd name="T4" fmla="*/ 35 w 44"/>
                <a:gd name="T5" fmla="*/ 36 h 39"/>
                <a:gd name="T6" fmla="*/ 30 w 44"/>
                <a:gd name="T7" fmla="*/ 37 h 39"/>
                <a:gd name="T8" fmla="*/ 3 w 44"/>
                <a:gd name="T9" fmla="*/ 19 h 39"/>
                <a:gd name="T10" fmla="*/ 2 w 44"/>
                <a:gd name="T11" fmla="*/ 13 h 39"/>
                <a:gd name="T12" fmla="*/ 9 w 44"/>
                <a:gd name="T13" fmla="*/ 2 h 39"/>
                <a:gd name="T14" fmla="*/ 15 w 44"/>
                <a:gd name="T15" fmla="*/ 1 h 39"/>
                <a:gd name="T16" fmla="*/ 42 w 44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9">
                  <a:moveTo>
                    <a:pt x="42" y="20"/>
                  </a:moveTo>
                  <a:cubicBezTo>
                    <a:pt x="43" y="21"/>
                    <a:pt x="44" y="24"/>
                    <a:pt x="43" y="2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1" y="39"/>
                    <a:pt x="30" y="3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3" y="0"/>
                    <a:pt x="15" y="1"/>
                  </a:cubicBez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7" name="Freeform 83"/>
            <p:cNvSpPr/>
            <p:nvPr/>
          </p:nvSpPr>
          <p:spPr bwMode="auto">
            <a:xfrm>
              <a:off x="1700" y="1380"/>
              <a:ext cx="103" cy="47"/>
            </a:xfrm>
            <a:custGeom>
              <a:avLst/>
              <a:gdLst>
                <a:gd name="T0" fmla="*/ 59 w 59"/>
                <a:gd name="T1" fmla="*/ 22 h 27"/>
                <a:gd name="T2" fmla="*/ 55 w 59"/>
                <a:gd name="T3" fmla="*/ 26 h 27"/>
                <a:gd name="T4" fmla="*/ 3 w 59"/>
                <a:gd name="T5" fmla="*/ 27 h 27"/>
                <a:gd name="T6" fmla="*/ 1 w 59"/>
                <a:gd name="T7" fmla="*/ 23 h 27"/>
                <a:gd name="T8" fmla="*/ 15 w 59"/>
                <a:gd name="T9" fmla="*/ 3 h 27"/>
                <a:gd name="T10" fmla="*/ 22 w 59"/>
                <a:gd name="T11" fmla="*/ 0 h 27"/>
                <a:gd name="T12" fmla="*/ 55 w 59"/>
                <a:gd name="T13" fmla="*/ 0 h 27"/>
                <a:gd name="T14" fmla="*/ 59 w 59"/>
                <a:gd name="T15" fmla="*/ 4 h 27"/>
                <a:gd name="T16" fmla="*/ 59 w 59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9" y="22"/>
                  </a:moveTo>
                  <a:cubicBezTo>
                    <a:pt x="59" y="25"/>
                    <a:pt x="57" y="26"/>
                    <a:pt x="55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1" y="2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4"/>
                  </a:cubicBez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8" name="Freeform 84"/>
            <p:cNvSpPr/>
            <p:nvPr/>
          </p:nvSpPr>
          <p:spPr bwMode="auto">
            <a:xfrm>
              <a:off x="1740" y="1318"/>
              <a:ext cx="63" cy="47"/>
            </a:xfrm>
            <a:custGeom>
              <a:avLst/>
              <a:gdLst>
                <a:gd name="T0" fmla="*/ 36 w 36"/>
                <a:gd name="T1" fmla="*/ 23 h 27"/>
                <a:gd name="T2" fmla="*/ 32 w 36"/>
                <a:gd name="T3" fmla="*/ 27 h 27"/>
                <a:gd name="T4" fmla="*/ 3 w 36"/>
                <a:gd name="T5" fmla="*/ 27 h 27"/>
                <a:gd name="T6" fmla="*/ 1 w 36"/>
                <a:gd name="T7" fmla="*/ 24 h 27"/>
                <a:gd name="T8" fmla="*/ 15 w 36"/>
                <a:gd name="T9" fmla="*/ 4 h 27"/>
                <a:gd name="T10" fmla="*/ 22 w 36"/>
                <a:gd name="T11" fmla="*/ 0 h 27"/>
                <a:gd name="T12" fmla="*/ 32 w 36"/>
                <a:gd name="T13" fmla="*/ 0 h 27"/>
                <a:gd name="T14" fmla="*/ 36 w 36"/>
                <a:gd name="T15" fmla="*/ 4 h 27"/>
                <a:gd name="T16" fmla="*/ 36 w 3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7">
                  <a:moveTo>
                    <a:pt x="36" y="23"/>
                  </a:moveTo>
                  <a:cubicBezTo>
                    <a:pt x="36" y="25"/>
                    <a:pt x="34" y="27"/>
                    <a:pt x="3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1" y="2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9" y="0"/>
                    <a:pt x="2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1901990" y="2283717"/>
            <a:ext cx="10540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en-US" altLang="zh-CN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reeform 11"/>
          <p:cNvSpPr/>
          <p:nvPr/>
        </p:nvSpPr>
        <p:spPr bwMode="auto">
          <a:xfrm>
            <a:off x="755651" y="2642735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72" name="Freeform 12"/>
          <p:cNvSpPr/>
          <p:nvPr/>
        </p:nvSpPr>
        <p:spPr bwMode="auto">
          <a:xfrm>
            <a:off x="2622550" y="2722134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73" name="Freeform 13"/>
          <p:cNvSpPr/>
          <p:nvPr/>
        </p:nvSpPr>
        <p:spPr bwMode="auto">
          <a:xfrm>
            <a:off x="4433889" y="2642735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74" name="Freeform 14"/>
          <p:cNvSpPr/>
          <p:nvPr/>
        </p:nvSpPr>
        <p:spPr bwMode="auto">
          <a:xfrm>
            <a:off x="6302376" y="2722134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5375" name="Group 15"/>
          <p:cNvGrpSpPr/>
          <p:nvPr/>
        </p:nvGrpSpPr>
        <p:grpSpPr bwMode="auto">
          <a:xfrm>
            <a:off x="4611688" y="2841234"/>
            <a:ext cx="152400" cy="190559"/>
            <a:chOff x="0" y="0"/>
            <a:chExt cx="96" cy="120"/>
          </a:xfrm>
        </p:grpSpPr>
        <p:sp>
          <p:nvSpPr>
            <p:cNvPr id="1537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379" name="Group 19"/>
          <p:cNvGrpSpPr/>
          <p:nvPr/>
        </p:nvGrpSpPr>
        <p:grpSpPr bwMode="auto">
          <a:xfrm>
            <a:off x="6484939" y="2849173"/>
            <a:ext cx="185737" cy="173091"/>
            <a:chOff x="0" y="0"/>
            <a:chExt cx="117" cy="109"/>
          </a:xfrm>
        </p:grpSpPr>
        <p:sp>
          <p:nvSpPr>
            <p:cNvPr id="15380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383" name="Group 23"/>
          <p:cNvGrpSpPr/>
          <p:nvPr/>
        </p:nvGrpSpPr>
        <p:grpSpPr bwMode="auto">
          <a:xfrm>
            <a:off x="2771775" y="2842822"/>
            <a:ext cx="185738" cy="187383"/>
            <a:chOff x="0" y="0"/>
            <a:chExt cx="117" cy="118"/>
          </a:xfrm>
        </p:grpSpPr>
        <p:sp>
          <p:nvSpPr>
            <p:cNvPr id="15384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387" name="Group 27"/>
          <p:cNvGrpSpPr/>
          <p:nvPr/>
        </p:nvGrpSpPr>
        <p:grpSpPr bwMode="auto">
          <a:xfrm>
            <a:off x="900114" y="2841234"/>
            <a:ext cx="166687" cy="190559"/>
            <a:chOff x="0" y="0"/>
            <a:chExt cx="105" cy="120"/>
          </a:xfrm>
        </p:grpSpPr>
        <p:sp>
          <p:nvSpPr>
            <p:cNvPr id="15388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1160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  <a:endParaRPr lang="zh-CN" altLang="zh-CN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00196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  <a:endParaRPr lang="zh-CN" altLang="zh-CN" sz="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837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  <a:endParaRPr lang="zh-CN" altLang="zh-CN" sz="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742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  <a:endParaRPr lang="zh-CN" altLang="zh-CN" sz="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971551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651376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2886076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565901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358901" y="3376387"/>
            <a:ext cx="619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zh-CN" sz="3600" dirty="0">
              <a:solidFill>
                <a:schemeClr val="accent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059363" y="3376387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zh-CN" sz="3600" dirty="0">
              <a:solidFill>
                <a:schemeClr val="accent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262313" y="1842388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zh-CN" sz="36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6962776" y="1842388"/>
            <a:ext cx="705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zh-CN" sz="3600" dirty="0">
              <a:solidFill>
                <a:schemeClr val="accent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5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/>
          <p:nvPr/>
        </p:nvSpPr>
        <p:spPr bwMode="auto">
          <a:xfrm>
            <a:off x="4051301" y="1103653"/>
            <a:ext cx="1039813" cy="4044610"/>
          </a:xfrm>
          <a:custGeom>
            <a:avLst/>
            <a:gdLst/>
            <a:ahLst/>
            <a:cxnLst/>
            <a:rect l="l" t="t" r="r" b="b"/>
            <a:pathLst>
              <a:path w="1039813" h="4044610">
                <a:moveTo>
                  <a:pt x="519907" y="95280"/>
                </a:moveTo>
                <a:cubicBezTo>
                  <a:pt x="284499" y="95280"/>
                  <a:pt x="93663" y="285820"/>
                  <a:pt x="93663" y="520862"/>
                </a:cubicBezTo>
                <a:cubicBezTo>
                  <a:pt x="93663" y="755904"/>
                  <a:pt x="284499" y="946444"/>
                  <a:pt x="519907" y="946444"/>
                </a:cubicBezTo>
                <a:cubicBezTo>
                  <a:pt x="755315" y="946444"/>
                  <a:pt x="946151" y="755904"/>
                  <a:pt x="946151" y="520862"/>
                </a:cubicBezTo>
                <a:cubicBezTo>
                  <a:pt x="946151" y="285820"/>
                  <a:pt x="755315" y="95280"/>
                  <a:pt x="519907" y="95280"/>
                </a:cubicBezTo>
                <a:close/>
                <a:moveTo>
                  <a:pt x="520700" y="0"/>
                </a:moveTo>
                <a:cubicBezTo>
                  <a:pt x="808038" y="0"/>
                  <a:pt x="1039813" y="231847"/>
                  <a:pt x="1039813" y="520861"/>
                </a:cubicBezTo>
                <a:cubicBezTo>
                  <a:pt x="1039813" y="792407"/>
                  <a:pt x="831851" y="1016314"/>
                  <a:pt x="568325" y="1040133"/>
                </a:cubicBezTo>
                <a:cubicBezTo>
                  <a:pt x="568325" y="1040133"/>
                  <a:pt x="568325" y="1276744"/>
                  <a:pt x="568325" y="4044610"/>
                </a:cubicBezTo>
                <a:cubicBezTo>
                  <a:pt x="568325" y="4044610"/>
                  <a:pt x="569913" y="4041434"/>
                  <a:pt x="473075" y="4041434"/>
                </a:cubicBezTo>
                <a:cubicBezTo>
                  <a:pt x="473075" y="4041434"/>
                  <a:pt x="471488" y="3808000"/>
                  <a:pt x="471488" y="1040133"/>
                </a:cubicBezTo>
                <a:cubicBezTo>
                  <a:pt x="207963" y="1016314"/>
                  <a:pt x="0" y="792407"/>
                  <a:pt x="0" y="520861"/>
                </a:cubicBezTo>
                <a:cubicBezTo>
                  <a:pt x="0" y="231847"/>
                  <a:pt x="231775" y="0"/>
                  <a:pt x="52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5" name="Freeform 3"/>
          <p:cNvSpPr/>
          <p:nvPr/>
        </p:nvSpPr>
        <p:spPr bwMode="auto">
          <a:xfrm>
            <a:off x="3171825" y="2126319"/>
            <a:ext cx="1042988" cy="3017181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19908" y="95280"/>
                </a:moveTo>
                <a:cubicBezTo>
                  <a:pt x="284500" y="95280"/>
                  <a:pt x="93664" y="286175"/>
                  <a:pt x="93664" y="521655"/>
                </a:cubicBezTo>
                <a:cubicBezTo>
                  <a:pt x="93664" y="757135"/>
                  <a:pt x="284500" y="948030"/>
                  <a:pt x="519908" y="948030"/>
                </a:cubicBezTo>
                <a:cubicBezTo>
                  <a:pt x="755316" y="948030"/>
                  <a:pt x="946152" y="757135"/>
                  <a:pt x="946152" y="521655"/>
                </a:cubicBezTo>
                <a:cubicBezTo>
                  <a:pt x="946152" y="286175"/>
                  <a:pt x="755316" y="95280"/>
                  <a:pt x="519908" y="95280"/>
                </a:cubicBezTo>
                <a:close/>
                <a:moveTo>
                  <a:pt x="521494" y="0"/>
                </a:moveTo>
                <a:cubicBezTo>
                  <a:pt x="808503" y="0"/>
                  <a:pt x="1042988" y="232524"/>
                  <a:pt x="1042988" y="521303"/>
                </a:cubicBezTo>
                <a:cubicBezTo>
                  <a:pt x="1042988" y="521303"/>
                  <a:pt x="1042988" y="521303"/>
                  <a:pt x="1042988" y="3017181"/>
                </a:cubicBezTo>
                <a:cubicBezTo>
                  <a:pt x="1042988" y="3017181"/>
                  <a:pt x="1042988" y="3017181"/>
                  <a:pt x="947318" y="3017181"/>
                </a:cubicBezTo>
                <a:cubicBezTo>
                  <a:pt x="947318" y="3017181"/>
                  <a:pt x="947318" y="3017181"/>
                  <a:pt x="947318" y="819458"/>
                </a:cubicBezTo>
                <a:cubicBezTo>
                  <a:pt x="853525" y="954472"/>
                  <a:pt x="697827" y="1042606"/>
                  <a:pt x="521494" y="1042606"/>
                </a:cubicBezTo>
                <a:cubicBezTo>
                  <a:pt x="232609" y="1042606"/>
                  <a:pt x="0" y="808207"/>
                  <a:pt x="0" y="521303"/>
                </a:cubicBezTo>
                <a:cubicBezTo>
                  <a:pt x="0" y="232524"/>
                  <a:pt x="232609" y="0"/>
                  <a:pt x="5214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4"/>
          <p:cNvSpPr/>
          <p:nvPr/>
        </p:nvSpPr>
        <p:spPr bwMode="auto">
          <a:xfrm>
            <a:off x="2746376" y="3215681"/>
            <a:ext cx="1039813" cy="1927820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18970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521337"/>
                  <a:pt x="1039813" y="521337"/>
                  <a:pt x="1039813" y="1927820"/>
                </a:cubicBezTo>
                <a:cubicBezTo>
                  <a:pt x="1039813" y="1927820"/>
                  <a:pt x="1039813" y="1927820"/>
                  <a:pt x="946136" y="1927820"/>
                </a:cubicBezTo>
                <a:cubicBezTo>
                  <a:pt x="946136" y="1927820"/>
                  <a:pt x="946136" y="1927820"/>
                  <a:pt x="946136" y="821386"/>
                </a:cubicBezTo>
                <a:cubicBezTo>
                  <a:pt x="852459" y="954534"/>
                  <a:pt x="696956" y="1042673"/>
                  <a:pt x="518970" y="1042673"/>
                </a:cubicBezTo>
                <a:cubicBezTo>
                  <a:pt x="232319" y="1042673"/>
                  <a:pt x="0" y="810135"/>
                  <a:pt x="0" y="521337"/>
                </a:cubicBezTo>
                <a:cubicBezTo>
                  <a:pt x="0" y="234414"/>
                  <a:pt x="232319" y="0"/>
                  <a:pt x="518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5"/>
          <p:cNvSpPr/>
          <p:nvPr/>
        </p:nvSpPr>
        <p:spPr bwMode="auto">
          <a:xfrm>
            <a:off x="4927600" y="2126319"/>
            <a:ext cx="1042988" cy="3017181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23083" y="95280"/>
                </a:moveTo>
                <a:cubicBezTo>
                  <a:pt x="287675" y="95280"/>
                  <a:pt x="96839" y="286175"/>
                  <a:pt x="96839" y="521655"/>
                </a:cubicBezTo>
                <a:cubicBezTo>
                  <a:pt x="96839" y="757135"/>
                  <a:pt x="287675" y="948030"/>
                  <a:pt x="523083" y="948030"/>
                </a:cubicBezTo>
                <a:cubicBezTo>
                  <a:pt x="758491" y="948030"/>
                  <a:pt x="949327" y="757135"/>
                  <a:pt x="949327" y="521655"/>
                </a:cubicBezTo>
                <a:cubicBezTo>
                  <a:pt x="949327" y="286175"/>
                  <a:pt x="758491" y="95280"/>
                  <a:pt x="523083" y="95280"/>
                </a:cubicBezTo>
                <a:close/>
                <a:moveTo>
                  <a:pt x="521494" y="0"/>
                </a:moveTo>
                <a:cubicBezTo>
                  <a:pt x="810379" y="0"/>
                  <a:pt x="1042988" y="232524"/>
                  <a:pt x="1042988" y="521303"/>
                </a:cubicBezTo>
                <a:cubicBezTo>
                  <a:pt x="1042988" y="808207"/>
                  <a:pt x="810379" y="1042606"/>
                  <a:pt x="521494" y="1042606"/>
                </a:cubicBezTo>
                <a:cubicBezTo>
                  <a:pt x="345162" y="1042606"/>
                  <a:pt x="189464" y="954472"/>
                  <a:pt x="95670" y="819458"/>
                </a:cubicBezTo>
                <a:cubicBezTo>
                  <a:pt x="95670" y="819458"/>
                  <a:pt x="95670" y="819458"/>
                  <a:pt x="95670" y="3017181"/>
                </a:cubicBezTo>
                <a:cubicBezTo>
                  <a:pt x="95670" y="3017181"/>
                  <a:pt x="95670" y="3017181"/>
                  <a:pt x="0" y="3017181"/>
                </a:cubicBezTo>
                <a:cubicBezTo>
                  <a:pt x="0" y="3017181"/>
                  <a:pt x="0" y="3017181"/>
                  <a:pt x="0" y="521303"/>
                </a:cubicBezTo>
                <a:cubicBezTo>
                  <a:pt x="0" y="232524"/>
                  <a:pt x="234485" y="0"/>
                  <a:pt x="5214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6"/>
          <p:cNvSpPr/>
          <p:nvPr/>
        </p:nvSpPr>
        <p:spPr bwMode="auto">
          <a:xfrm>
            <a:off x="5356226" y="3215681"/>
            <a:ext cx="1039813" cy="1927820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20844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810135"/>
                  <a:pt x="807495" y="1042673"/>
                  <a:pt x="520844" y="1042673"/>
                </a:cubicBezTo>
                <a:cubicBezTo>
                  <a:pt x="342858" y="1042673"/>
                  <a:pt x="187354" y="954534"/>
                  <a:pt x="93677" y="821386"/>
                </a:cubicBezTo>
                <a:cubicBezTo>
                  <a:pt x="93677" y="821386"/>
                  <a:pt x="93677" y="821386"/>
                  <a:pt x="93677" y="1927820"/>
                </a:cubicBezTo>
                <a:cubicBezTo>
                  <a:pt x="93677" y="1927820"/>
                  <a:pt x="93677" y="1927820"/>
                  <a:pt x="0" y="1927820"/>
                </a:cubicBezTo>
                <a:cubicBezTo>
                  <a:pt x="0" y="1927820"/>
                  <a:pt x="0" y="1927820"/>
                  <a:pt x="0" y="521337"/>
                </a:cubicBezTo>
                <a:cubicBezTo>
                  <a:pt x="0" y="234414"/>
                  <a:pt x="232319" y="0"/>
                  <a:pt x="520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2"/>
          <p:cNvSpPr>
            <a:spLocks noEditPoints="1"/>
          </p:cNvSpPr>
          <p:nvPr/>
        </p:nvSpPr>
        <p:spPr bwMode="auto">
          <a:xfrm>
            <a:off x="5243514" y="2462974"/>
            <a:ext cx="414337" cy="370001"/>
          </a:xfrm>
          <a:custGeom>
            <a:avLst/>
            <a:gdLst>
              <a:gd name="T0" fmla="*/ 89 w 221"/>
              <a:gd name="T1" fmla="*/ 52 h 198"/>
              <a:gd name="T2" fmla="*/ 65 w 221"/>
              <a:gd name="T3" fmla="*/ 37 h 198"/>
              <a:gd name="T4" fmla="*/ 75 w 221"/>
              <a:gd name="T5" fmla="*/ 27 h 198"/>
              <a:gd name="T6" fmla="*/ 69 w 221"/>
              <a:gd name="T7" fmla="*/ 59 h 198"/>
              <a:gd name="T8" fmla="*/ 88 w 221"/>
              <a:gd name="T9" fmla="*/ 62 h 198"/>
              <a:gd name="T10" fmla="*/ 104 w 221"/>
              <a:gd name="T11" fmla="*/ 48 h 198"/>
              <a:gd name="T12" fmla="*/ 165 w 221"/>
              <a:gd name="T13" fmla="*/ 56 h 198"/>
              <a:gd name="T14" fmla="*/ 180 w 221"/>
              <a:gd name="T15" fmla="*/ 92 h 198"/>
              <a:gd name="T16" fmla="*/ 173 w 221"/>
              <a:gd name="T17" fmla="*/ 117 h 198"/>
              <a:gd name="T18" fmla="*/ 168 w 221"/>
              <a:gd name="T19" fmla="*/ 183 h 198"/>
              <a:gd name="T20" fmla="*/ 69 w 221"/>
              <a:gd name="T21" fmla="*/ 198 h 198"/>
              <a:gd name="T22" fmla="*/ 0 w 221"/>
              <a:gd name="T23" fmla="*/ 128 h 198"/>
              <a:gd name="T24" fmla="*/ 69 w 221"/>
              <a:gd name="T25" fmla="*/ 59 h 198"/>
              <a:gd name="T26" fmla="*/ 102 w 221"/>
              <a:gd name="T27" fmla="*/ 67 h 198"/>
              <a:gd name="T28" fmla="*/ 130 w 221"/>
              <a:gd name="T29" fmla="*/ 96 h 198"/>
              <a:gd name="T30" fmla="*/ 163 w 221"/>
              <a:gd name="T31" fmla="*/ 106 h 198"/>
              <a:gd name="T32" fmla="*/ 166 w 221"/>
              <a:gd name="T33" fmla="*/ 92 h 198"/>
              <a:gd name="T34" fmla="*/ 155 w 221"/>
              <a:gd name="T35" fmla="*/ 66 h 198"/>
              <a:gd name="T36" fmla="*/ 111 w 221"/>
              <a:gd name="T37" fmla="*/ 60 h 198"/>
              <a:gd name="T38" fmla="*/ 102 w 221"/>
              <a:gd name="T39" fmla="*/ 67 h 198"/>
              <a:gd name="T40" fmla="*/ 193 w 221"/>
              <a:gd name="T41" fmla="*/ 99 h 198"/>
              <a:gd name="T42" fmla="*/ 193 w 221"/>
              <a:gd name="T43" fmla="*/ 85 h 198"/>
              <a:gd name="T44" fmla="*/ 221 w 221"/>
              <a:gd name="T45" fmla="*/ 92 h 198"/>
              <a:gd name="T46" fmla="*/ 193 w 221"/>
              <a:gd name="T47" fmla="*/ 99 h 198"/>
              <a:gd name="T48" fmla="*/ 179 w 221"/>
              <a:gd name="T49" fmla="*/ 52 h 198"/>
              <a:gd name="T50" fmla="*/ 169 w 221"/>
              <a:gd name="T51" fmla="*/ 42 h 198"/>
              <a:gd name="T52" fmla="*/ 194 w 221"/>
              <a:gd name="T53" fmla="*/ 27 h 198"/>
              <a:gd name="T54" fmla="*/ 179 w 221"/>
              <a:gd name="T55" fmla="*/ 52 h 198"/>
              <a:gd name="T56" fmla="*/ 136 w 221"/>
              <a:gd name="T57" fmla="*/ 28 h 198"/>
              <a:gd name="T58" fmla="*/ 122 w 221"/>
              <a:gd name="T59" fmla="*/ 28 h 198"/>
              <a:gd name="T60" fmla="*/ 129 w 221"/>
              <a:gd name="T61" fmla="*/ 0 h 198"/>
              <a:gd name="T62" fmla="*/ 136 w 221"/>
              <a:gd name="T63" fmla="*/ 28 h 198"/>
              <a:gd name="T64" fmla="*/ 99 w 221"/>
              <a:gd name="T65" fmla="*/ 82 h 198"/>
              <a:gd name="T66" fmla="*/ 30 w 221"/>
              <a:gd name="T67" fmla="*/ 89 h 198"/>
              <a:gd name="T68" fmla="*/ 30 w 221"/>
              <a:gd name="T69" fmla="*/ 167 h 198"/>
              <a:gd name="T70" fmla="*/ 132 w 221"/>
              <a:gd name="T71" fmla="*/ 183 h 198"/>
              <a:gd name="T72" fmla="*/ 169 w 221"/>
              <a:gd name="T73" fmla="*/ 146 h 198"/>
              <a:gd name="T74" fmla="*/ 132 w 221"/>
              <a:gd name="T75" fmla="*/ 109 h 198"/>
              <a:gd name="T76" fmla="*/ 127 w 221"/>
              <a:gd name="T77" fmla="*/ 110 h 198"/>
              <a:gd name="T78" fmla="*/ 99 w 221"/>
              <a:gd name="T79" fmla="*/ 8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1" h="198">
                <a:moveTo>
                  <a:pt x="89" y="42"/>
                </a:moveTo>
                <a:cubicBezTo>
                  <a:pt x="92" y="44"/>
                  <a:pt x="92" y="49"/>
                  <a:pt x="89" y="52"/>
                </a:cubicBezTo>
                <a:cubicBezTo>
                  <a:pt x="86" y="54"/>
                  <a:pt x="82" y="54"/>
                  <a:pt x="79" y="52"/>
                </a:cubicBezTo>
                <a:cubicBezTo>
                  <a:pt x="65" y="37"/>
                  <a:pt x="65" y="37"/>
                  <a:pt x="65" y="37"/>
                </a:cubicBezTo>
                <a:cubicBezTo>
                  <a:pt x="62" y="34"/>
                  <a:pt x="62" y="30"/>
                  <a:pt x="65" y="27"/>
                </a:cubicBezTo>
                <a:cubicBezTo>
                  <a:pt x="67" y="24"/>
                  <a:pt x="72" y="24"/>
                  <a:pt x="75" y="27"/>
                </a:cubicBezTo>
                <a:cubicBezTo>
                  <a:pt x="89" y="42"/>
                  <a:pt x="89" y="42"/>
                  <a:pt x="89" y="42"/>
                </a:cubicBezTo>
                <a:close/>
                <a:moveTo>
                  <a:pt x="69" y="59"/>
                </a:moveTo>
                <a:cubicBezTo>
                  <a:pt x="69" y="59"/>
                  <a:pt x="69" y="59"/>
                  <a:pt x="69" y="59"/>
                </a:cubicBezTo>
                <a:cubicBezTo>
                  <a:pt x="76" y="59"/>
                  <a:pt x="82" y="60"/>
                  <a:pt x="88" y="62"/>
                </a:cubicBezTo>
                <a:cubicBezTo>
                  <a:pt x="92" y="56"/>
                  <a:pt x="97" y="52"/>
                  <a:pt x="103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11" y="43"/>
                  <a:pt x="120" y="41"/>
                  <a:pt x="129" y="41"/>
                </a:cubicBezTo>
                <a:cubicBezTo>
                  <a:pt x="143" y="41"/>
                  <a:pt x="156" y="47"/>
                  <a:pt x="165" y="56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75" y="65"/>
                  <a:pt x="180" y="78"/>
                  <a:pt x="180" y="92"/>
                </a:cubicBezTo>
                <a:cubicBezTo>
                  <a:pt x="180" y="97"/>
                  <a:pt x="179" y="103"/>
                  <a:pt x="178" y="108"/>
                </a:cubicBezTo>
                <a:cubicBezTo>
                  <a:pt x="177" y="111"/>
                  <a:pt x="175" y="114"/>
                  <a:pt x="173" y="117"/>
                </a:cubicBezTo>
                <a:cubicBezTo>
                  <a:pt x="179" y="126"/>
                  <a:pt x="183" y="136"/>
                  <a:pt x="183" y="146"/>
                </a:cubicBezTo>
                <a:cubicBezTo>
                  <a:pt x="183" y="161"/>
                  <a:pt x="177" y="173"/>
                  <a:pt x="168" y="183"/>
                </a:cubicBezTo>
                <a:cubicBezTo>
                  <a:pt x="158" y="192"/>
                  <a:pt x="146" y="198"/>
                  <a:pt x="132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0" y="198"/>
                  <a:pt x="32" y="190"/>
                  <a:pt x="20" y="177"/>
                </a:cubicBezTo>
                <a:cubicBezTo>
                  <a:pt x="7" y="165"/>
                  <a:pt x="0" y="147"/>
                  <a:pt x="0" y="128"/>
                </a:cubicBezTo>
                <a:cubicBezTo>
                  <a:pt x="0" y="109"/>
                  <a:pt x="7" y="92"/>
                  <a:pt x="20" y="79"/>
                </a:cubicBezTo>
                <a:cubicBezTo>
                  <a:pt x="32" y="67"/>
                  <a:pt x="50" y="59"/>
                  <a:pt x="69" y="59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103" y="68"/>
                  <a:pt x="105" y="69"/>
                  <a:pt x="106" y="70"/>
                </a:cubicBezTo>
                <a:cubicBezTo>
                  <a:pt x="116" y="77"/>
                  <a:pt x="124" y="85"/>
                  <a:pt x="130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44" y="96"/>
                  <a:pt x="154" y="100"/>
                  <a:pt x="163" y="106"/>
                </a:cubicBezTo>
                <a:cubicBezTo>
                  <a:pt x="164" y="105"/>
                  <a:pt x="164" y="104"/>
                  <a:pt x="164" y="103"/>
                </a:cubicBezTo>
                <a:cubicBezTo>
                  <a:pt x="166" y="100"/>
                  <a:pt x="166" y="96"/>
                  <a:pt x="166" y="92"/>
                </a:cubicBezTo>
                <a:cubicBezTo>
                  <a:pt x="166" y="82"/>
                  <a:pt x="162" y="72"/>
                  <a:pt x="155" y="66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49" y="59"/>
                  <a:pt x="139" y="55"/>
                  <a:pt x="129" y="55"/>
                </a:cubicBezTo>
                <a:cubicBezTo>
                  <a:pt x="122" y="55"/>
                  <a:pt x="116" y="57"/>
                  <a:pt x="111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7" y="62"/>
                  <a:pt x="104" y="65"/>
                  <a:pt x="102" y="67"/>
                </a:cubicBezTo>
                <a:close/>
                <a:moveTo>
                  <a:pt x="193" y="99"/>
                </a:moveTo>
                <a:cubicBezTo>
                  <a:pt x="193" y="99"/>
                  <a:pt x="193" y="99"/>
                  <a:pt x="193" y="99"/>
                </a:cubicBezTo>
                <a:cubicBezTo>
                  <a:pt x="189" y="99"/>
                  <a:pt x="186" y="96"/>
                  <a:pt x="186" y="92"/>
                </a:cubicBezTo>
                <a:cubicBezTo>
                  <a:pt x="186" y="88"/>
                  <a:pt x="189" y="85"/>
                  <a:pt x="193" y="85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18" y="85"/>
                  <a:pt x="221" y="88"/>
                  <a:pt x="221" y="92"/>
                </a:cubicBezTo>
                <a:cubicBezTo>
                  <a:pt x="221" y="96"/>
                  <a:pt x="218" y="99"/>
                  <a:pt x="214" y="99"/>
                </a:cubicBezTo>
                <a:cubicBezTo>
                  <a:pt x="193" y="99"/>
                  <a:pt x="193" y="99"/>
                  <a:pt x="193" y="99"/>
                </a:cubicBezTo>
                <a:close/>
                <a:moveTo>
                  <a:pt x="179" y="52"/>
                </a:moveTo>
                <a:cubicBezTo>
                  <a:pt x="179" y="52"/>
                  <a:pt x="179" y="52"/>
                  <a:pt x="179" y="52"/>
                </a:cubicBezTo>
                <a:cubicBezTo>
                  <a:pt x="177" y="54"/>
                  <a:pt x="172" y="54"/>
                  <a:pt x="169" y="52"/>
                </a:cubicBezTo>
                <a:cubicBezTo>
                  <a:pt x="167" y="49"/>
                  <a:pt x="167" y="44"/>
                  <a:pt x="169" y="4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87" y="24"/>
                  <a:pt x="191" y="24"/>
                  <a:pt x="194" y="27"/>
                </a:cubicBezTo>
                <a:cubicBezTo>
                  <a:pt x="197" y="30"/>
                  <a:pt x="197" y="34"/>
                  <a:pt x="194" y="37"/>
                </a:cubicBezTo>
                <a:cubicBezTo>
                  <a:pt x="179" y="52"/>
                  <a:pt x="179" y="52"/>
                  <a:pt x="179" y="52"/>
                </a:cubicBezTo>
                <a:close/>
                <a:moveTo>
                  <a:pt x="136" y="28"/>
                </a:moveTo>
                <a:cubicBezTo>
                  <a:pt x="136" y="28"/>
                  <a:pt x="136" y="28"/>
                  <a:pt x="136" y="28"/>
                </a:cubicBezTo>
                <a:cubicBezTo>
                  <a:pt x="136" y="32"/>
                  <a:pt x="133" y="35"/>
                  <a:pt x="129" y="35"/>
                </a:cubicBezTo>
                <a:cubicBezTo>
                  <a:pt x="125" y="35"/>
                  <a:pt x="122" y="32"/>
                  <a:pt x="122" y="2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2" y="3"/>
                  <a:pt x="125" y="0"/>
                  <a:pt x="129" y="0"/>
                </a:cubicBezTo>
                <a:cubicBezTo>
                  <a:pt x="133" y="0"/>
                  <a:pt x="136" y="3"/>
                  <a:pt x="136" y="7"/>
                </a:cubicBezTo>
                <a:cubicBezTo>
                  <a:pt x="136" y="28"/>
                  <a:pt x="136" y="28"/>
                  <a:pt x="136" y="28"/>
                </a:cubicBezTo>
                <a:close/>
                <a:moveTo>
                  <a:pt x="99" y="82"/>
                </a:moveTo>
                <a:cubicBezTo>
                  <a:pt x="99" y="82"/>
                  <a:pt x="99" y="82"/>
                  <a:pt x="99" y="82"/>
                </a:cubicBezTo>
                <a:cubicBezTo>
                  <a:pt x="90" y="76"/>
                  <a:pt x="80" y="73"/>
                  <a:pt x="69" y="73"/>
                </a:cubicBezTo>
                <a:cubicBezTo>
                  <a:pt x="54" y="73"/>
                  <a:pt x="40" y="79"/>
                  <a:pt x="30" y="89"/>
                </a:cubicBezTo>
                <a:cubicBezTo>
                  <a:pt x="20" y="99"/>
                  <a:pt x="14" y="113"/>
                  <a:pt x="14" y="128"/>
                </a:cubicBezTo>
                <a:cubicBezTo>
                  <a:pt x="14" y="144"/>
                  <a:pt x="20" y="157"/>
                  <a:pt x="30" y="167"/>
                </a:cubicBezTo>
                <a:cubicBezTo>
                  <a:pt x="40" y="177"/>
                  <a:pt x="54" y="183"/>
                  <a:pt x="69" y="183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42" y="183"/>
                  <a:pt x="151" y="179"/>
                  <a:pt x="158" y="173"/>
                </a:cubicBezTo>
                <a:cubicBezTo>
                  <a:pt x="164" y="166"/>
                  <a:pt x="169" y="157"/>
                  <a:pt x="169" y="146"/>
                </a:cubicBezTo>
                <a:cubicBezTo>
                  <a:pt x="169" y="136"/>
                  <a:pt x="164" y="127"/>
                  <a:pt x="158" y="120"/>
                </a:cubicBezTo>
                <a:cubicBezTo>
                  <a:pt x="151" y="114"/>
                  <a:pt x="142" y="109"/>
                  <a:pt x="132" y="109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7" y="110"/>
                  <a:pt x="127" y="110"/>
                </a:cubicBezTo>
                <a:cubicBezTo>
                  <a:pt x="124" y="110"/>
                  <a:pt x="121" y="109"/>
                  <a:pt x="119" y="106"/>
                </a:cubicBezTo>
                <a:cubicBezTo>
                  <a:pt x="115" y="96"/>
                  <a:pt x="108" y="88"/>
                  <a:pt x="99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Freeform 13"/>
          <p:cNvSpPr>
            <a:spLocks noEditPoints="1"/>
          </p:cNvSpPr>
          <p:nvPr/>
        </p:nvSpPr>
        <p:spPr bwMode="auto">
          <a:xfrm>
            <a:off x="3521075" y="2485206"/>
            <a:ext cx="342900" cy="325537"/>
          </a:xfrm>
          <a:custGeom>
            <a:avLst/>
            <a:gdLst>
              <a:gd name="T0" fmla="*/ 27 w 183"/>
              <a:gd name="T1" fmla="*/ 96 h 174"/>
              <a:gd name="T2" fmla="*/ 19 w 183"/>
              <a:gd name="T3" fmla="*/ 96 h 174"/>
              <a:gd name="T4" fmla="*/ 152 w 183"/>
              <a:gd name="T5" fmla="*/ 0 h 174"/>
              <a:gd name="T6" fmla="*/ 152 w 183"/>
              <a:gd name="T7" fmla="*/ 8 h 174"/>
              <a:gd name="T8" fmla="*/ 27 w 183"/>
              <a:gd name="T9" fmla="*/ 4 h 174"/>
              <a:gd name="T10" fmla="*/ 152 w 183"/>
              <a:gd name="T11" fmla="*/ 0 h 174"/>
              <a:gd name="T12" fmla="*/ 152 w 183"/>
              <a:gd name="T13" fmla="*/ 17 h 174"/>
              <a:gd name="T14" fmla="*/ 152 w 183"/>
              <a:gd name="T15" fmla="*/ 25 h 174"/>
              <a:gd name="T16" fmla="*/ 27 w 183"/>
              <a:gd name="T17" fmla="*/ 21 h 174"/>
              <a:gd name="T18" fmla="*/ 152 w 183"/>
              <a:gd name="T19" fmla="*/ 17 h 174"/>
              <a:gd name="T20" fmla="*/ 36 w 183"/>
              <a:gd name="T21" fmla="*/ 96 h 174"/>
              <a:gd name="T22" fmla="*/ 49 w 183"/>
              <a:gd name="T23" fmla="*/ 96 h 174"/>
              <a:gd name="T24" fmla="*/ 68 w 183"/>
              <a:gd name="T25" fmla="*/ 124 h 174"/>
              <a:gd name="T26" fmla="*/ 116 w 183"/>
              <a:gd name="T27" fmla="*/ 124 h 174"/>
              <a:gd name="T28" fmla="*/ 135 w 183"/>
              <a:gd name="T29" fmla="*/ 96 h 174"/>
              <a:gd name="T30" fmla="*/ 148 w 183"/>
              <a:gd name="T31" fmla="*/ 42 h 174"/>
              <a:gd name="T32" fmla="*/ 36 w 183"/>
              <a:gd name="T33" fmla="*/ 96 h 174"/>
              <a:gd name="T34" fmla="*/ 156 w 183"/>
              <a:gd name="T35" fmla="*/ 96 h 174"/>
              <a:gd name="T36" fmla="*/ 156 w 183"/>
              <a:gd name="T37" fmla="*/ 80 h 174"/>
              <a:gd name="T38" fmla="*/ 156 w 183"/>
              <a:gd name="T39" fmla="*/ 52 h 174"/>
              <a:gd name="T40" fmla="*/ 182 w 183"/>
              <a:gd name="T41" fmla="*/ 97 h 174"/>
              <a:gd name="T42" fmla="*/ 183 w 183"/>
              <a:gd name="T43" fmla="*/ 103 h 174"/>
              <a:gd name="T44" fmla="*/ 183 w 183"/>
              <a:gd name="T45" fmla="*/ 167 h 174"/>
              <a:gd name="T46" fmla="*/ 176 w 183"/>
              <a:gd name="T47" fmla="*/ 174 h 174"/>
              <a:gd name="T48" fmla="*/ 0 w 183"/>
              <a:gd name="T49" fmla="*/ 167 h 174"/>
              <a:gd name="T50" fmla="*/ 0 w 183"/>
              <a:gd name="T51" fmla="*/ 103 h 174"/>
              <a:gd name="T52" fmla="*/ 1 w 183"/>
              <a:gd name="T53" fmla="*/ 97 h 174"/>
              <a:gd name="T54" fmla="*/ 27 w 183"/>
              <a:gd name="T55" fmla="*/ 38 h 174"/>
              <a:gd name="T56" fmla="*/ 32 w 183"/>
              <a:gd name="T57" fmla="*/ 34 h 174"/>
              <a:gd name="T58" fmla="*/ 152 w 183"/>
              <a:gd name="T59" fmla="*/ 34 h 174"/>
              <a:gd name="T60" fmla="*/ 156 w 183"/>
              <a:gd name="T61" fmla="*/ 52 h 174"/>
              <a:gd name="T62" fmla="*/ 43 w 183"/>
              <a:gd name="T63" fmla="*/ 110 h 174"/>
              <a:gd name="T64" fmla="*/ 15 w 183"/>
              <a:gd name="T65" fmla="*/ 160 h 174"/>
              <a:gd name="T66" fmla="*/ 169 w 183"/>
              <a:gd name="T67" fmla="*/ 110 h 174"/>
              <a:gd name="T68" fmla="*/ 125 w 183"/>
              <a:gd name="T69" fmla="*/ 134 h 174"/>
              <a:gd name="T70" fmla="*/ 59 w 183"/>
              <a:gd name="T71" fmla="*/ 13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174">
                <a:moveTo>
                  <a:pt x="19" y="96"/>
                </a:moveTo>
                <a:cubicBezTo>
                  <a:pt x="27" y="96"/>
                  <a:pt x="27" y="96"/>
                  <a:pt x="27" y="96"/>
                </a:cubicBezTo>
                <a:cubicBezTo>
                  <a:pt x="27" y="80"/>
                  <a:pt x="27" y="80"/>
                  <a:pt x="27" y="80"/>
                </a:cubicBezTo>
                <a:cubicBezTo>
                  <a:pt x="19" y="96"/>
                  <a:pt x="19" y="96"/>
                  <a:pt x="19" y="96"/>
                </a:cubicBezTo>
                <a:close/>
                <a:moveTo>
                  <a:pt x="152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4" y="0"/>
                  <a:pt x="156" y="2"/>
                  <a:pt x="156" y="4"/>
                </a:cubicBezTo>
                <a:cubicBezTo>
                  <a:pt x="156" y="7"/>
                  <a:pt x="154" y="8"/>
                  <a:pt x="15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8"/>
                  <a:pt x="27" y="7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152" y="0"/>
                  <a:pt x="152" y="0"/>
                  <a:pt x="152" y="0"/>
                </a:cubicBezTo>
                <a:close/>
                <a:moveTo>
                  <a:pt x="152" y="17"/>
                </a:moveTo>
                <a:cubicBezTo>
                  <a:pt x="152" y="17"/>
                  <a:pt x="152" y="17"/>
                  <a:pt x="152" y="17"/>
                </a:cubicBezTo>
                <a:cubicBezTo>
                  <a:pt x="154" y="17"/>
                  <a:pt x="156" y="19"/>
                  <a:pt x="156" y="21"/>
                </a:cubicBezTo>
                <a:cubicBezTo>
                  <a:pt x="156" y="23"/>
                  <a:pt x="154" y="25"/>
                  <a:pt x="15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9" y="25"/>
                  <a:pt x="27" y="23"/>
                  <a:pt x="27" y="21"/>
                </a:cubicBezTo>
                <a:cubicBezTo>
                  <a:pt x="27" y="19"/>
                  <a:pt x="29" y="17"/>
                  <a:pt x="32" y="17"/>
                </a:cubicBezTo>
                <a:cubicBezTo>
                  <a:pt x="152" y="17"/>
                  <a:pt x="152" y="17"/>
                  <a:pt x="152" y="17"/>
                </a:cubicBezTo>
                <a:close/>
                <a:moveTo>
                  <a:pt x="36" y="96"/>
                </a:moveTo>
                <a:cubicBezTo>
                  <a:pt x="36" y="96"/>
                  <a:pt x="36" y="96"/>
                  <a:pt x="36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3" y="96"/>
                  <a:pt x="55" y="98"/>
                  <a:pt x="56" y="102"/>
                </a:cubicBezTo>
                <a:cubicBezTo>
                  <a:pt x="57" y="111"/>
                  <a:pt x="62" y="118"/>
                  <a:pt x="68" y="124"/>
                </a:cubicBezTo>
                <a:cubicBezTo>
                  <a:pt x="74" y="129"/>
                  <a:pt x="83" y="132"/>
                  <a:pt x="92" y="132"/>
                </a:cubicBezTo>
                <a:cubicBezTo>
                  <a:pt x="101" y="132"/>
                  <a:pt x="109" y="129"/>
                  <a:pt x="116" y="124"/>
                </a:cubicBezTo>
                <a:cubicBezTo>
                  <a:pt x="122" y="118"/>
                  <a:pt x="127" y="110"/>
                  <a:pt x="128" y="102"/>
                </a:cubicBezTo>
                <a:cubicBezTo>
                  <a:pt x="129" y="98"/>
                  <a:pt x="132" y="96"/>
                  <a:pt x="135" y="96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96"/>
                  <a:pt x="36" y="96"/>
                  <a:pt x="36" y="96"/>
                </a:cubicBezTo>
                <a:close/>
                <a:moveTo>
                  <a:pt x="156" y="96"/>
                </a:moveTo>
                <a:cubicBezTo>
                  <a:pt x="156" y="96"/>
                  <a:pt x="156" y="96"/>
                  <a:pt x="156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96"/>
                  <a:pt x="156" y="96"/>
                  <a:pt x="156" y="96"/>
                </a:cubicBezTo>
                <a:close/>
                <a:moveTo>
                  <a:pt x="156" y="52"/>
                </a:moveTo>
                <a:cubicBezTo>
                  <a:pt x="156" y="52"/>
                  <a:pt x="156" y="52"/>
                  <a:pt x="156" y="52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3" y="99"/>
                  <a:pt x="183" y="100"/>
                  <a:pt x="183" y="102"/>
                </a:cubicBezTo>
                <a:cubicBezTo>
                  <a:pt x="183" y="102"/>
                  <a:pt x="183" y="102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3" y="171"/>
                  <a:pt x="180" y="174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7" y="174"/>
                  <a:pt x="7" y="174"/>
                  <a:pt x="7" y="174"/>
                </a:cubicBezTo>
                <a:cubicBezTo>
                  <a:pt x="4" y="174"/>
                  <a:pt x="0" y="171"/>
                  <a:pt x="0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0"/>
                  <a:pt x="0" y="99"/>
                  <a:pt x="1" y="97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6"/>
                  <a:pt x="29" y="34"/>
                  <a:pt x="3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4"/>
                  <a:pt x="156" y="36"/>
                  <a:pt x="156" y="38"/>
                </a:cubicBezTo>
                <a:cubicBezTo>
                  <a:pt x="156" y="52"/>
                  <a:pt x="156" y="52"/>
                  <a:pt x="156" y="52"/>
                </a:cubicBezTo>
                <a:close/>
                <a:moveTo>
                  <a:pt x="43" y="110"/>
                </a:moveTo>
                <a:cubicBezTo>
                  <a:pt x="43" y="110"/>
                  <a:pt x="43" y="110"/>
                  <a:pt x="43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41" y="110"/>
                  <a:pt x="141" y="110"/>
                  <a:pt x="141" y="110"/>
                </a:cubicBezTo>
                <a:cubicBezTo>
                  <a:pt x="138" y="119"/>
                  <a:pt x="132" y="128"/>
                  <a:pt x="125" y="134"/>
                </a:cubicBezTo>
                <a:cubicBezTo>
                  <a:pt x="116" y="142"/>
                  <a:pt x="104" y="147"/>
                  <a:pt x="92" y="147"/>
                </a:cubicBezTo>
                <a:cubicBezTo>
                  <a:pt x="79" y="147"/>
                  <a:pt x="68" y="142"/>
                  <a:pt x="59" y="134"/>
                </a:cubicBezTo>
                <a:cubicBezTo>
                  <a:pt x="51" y="128"/>
                  <a:pt x="46" y="119"/>
                  <a:pt x="43" y="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Freeform 14"/>
          <p:cNvSpPr>
            <a:spLocks noEditPoints="1"/>
          </p:cNvSpPr>
          <p:nvPr/>
        </p:nvSpPr>
        <p:spPr bwMode="auto">
          <a:xfrm>
            <a:off x="3105150" y="3572978"/>
            <a:ext cx="323850" cy="328714"/>
          </a:xfrm>
          <a:custGeom>
            <a:avLst/>
            <a:gdLst>
              <a:gd name="T0" fmla="*/ 82 w 173"/>
              <a:gd name="T1" fmla="*/ 124 h 176"/>
              <a:gd name="T2" fmla="*/ 79 w 173"/>
              <a:gd name="T3" fmla="*/ 119 h 176"/>
              <a:gd name="T4" fmla="*/ 85 w 173"/>
              <a:gd name="T5" fmla="*/ 157 h 176"/>
              <a:gd name="T6" fmla="*/ 68 w 173"/>
              <a:gd name="T7" fmla="*/ 171 h 176"/>
              <a:gd name="T8" fmla="*/ 46 w 173"/>
              <a:gd name="T9" fmla="*/ 171 h 176"/>
              <a:gd name="T10" fmla="*/ 9 w 173"/>
              <a:gd name="T11" fmla="*/ 107 h 176"/>
              <a:gd name="T12" fmla="*/ 10 w 173"/>
              <a:gd name="T13" fmla="*/ 58 h 176"/>
              <a:gd name="T14" fmla="*/ 10 w 173"/>
              <a:gd name="T15" fmla="*/ 58 h 176"/>
              <a:gd name="T16" fmla="*/ 79 w 173"/>
              <a:gd name="T17" fmla="*/ 47 h 176"/>
              <a:gd name="T18" fmla="*/ 141 w 173"/>
              <a:gd name="T19" fmla="*/ 2 h 176"/>
              <a:gd name="T20" fmla="*/ 152 w 173"/>
              <a:gd name="T21" fmla="*/ 8 h 176"/>
              <a:gd name="T22" fmla="*/ 165 w 173"/>
              <a:gd name="T23" fmla="*/ 63 h 176"/>
              <a:gd name="T24" fmla="*/ 173 w 173"/>
              <a:gd name="T25" fmla="*/ 83 h 176"/>
              <a:gd name="T26" fmla="*/ 165 w 173"/>
              <a:gd name="T27" fmla="*/ 103 h 176"/>
              <a:gd name="T28" fmla="*/ 152 w 173"/>
              <a:gd name="T29" fmla="*/ 110 h 176"/>
              <a:gd name="T30" fmla="*/ 145 w 173"/>
              <a:gd name="T31" fmla="*/ 165 h 176"/>
              <a:gd name="T32" fmla="*/ 84 w 173"/>
              <a:gd name="T33" fmla="*/ 104 h 176"/>
              <a:gd name="T34" fmla="*/ 84 w 173"/>
              <a:gd name="T35" fmla="*/ 62 h 176"/>
              <a:gd name="T36" fmla="*/ 20 w 173"/>
              <a:gd name="T37" fmla="*/ 68 h 176"/>
              <a:gd name="T38" fmla="*/ 19 w 173"/>
              <a:gd name="T39" fmla="*/ 97 h 176"/>
              <a:gd name="T40" fmla="*/ 39 w 173"/>
              <a:gd name="T41" fmla="*/ 109 h 176"/>
              <a:gd name="T42" fmla="*/ 63 w 173"/>
              <a:gd name="T43" fmla="*/ 157 h 176"/>
              <a:gd name="T44" fmla="*/ 55 w 173"/>
              <a:gd name="T45" fmla="*/ 114 h 176"/>
              <a:gd name="T46" fmla="*/ 62 w 173"/>
              <a:gd name="T47" fmla="*/ 104 h 176"/>
              <a:gd name="T48" fmla="*/ 93 w 173"/>
              <a:gd name="T49" fmla="*/ 55 h 176"/>
              <a:gd name="T50" fmla="*/ 93 w 173"/>
              <a:gd name="T51" fmla="*/ 111 h 176"/>
              <a:gd name="T52" fmla="*/ 93 w 173"/>
              <a:gd name="T53" fmla="*/ 112 h 176"/>
              <a:gd name="T54" fmla="*/ 93 w 173"/>
              <a:gd name="T55" fmla="*/ 115 h 176"/>
              <a:gd name="T56" fmla="*/ 138 w 173"/>
              <a:gd name="T57" fmla="*/ 21 h 176"/>
              <a:gd name="T58" fmla="*/ 93 w 173"/>
              <a:gd name="T59" fmla="*/ 54 h 176"/>
              <a:gd name="T60" fmla="*/ 93 w 173"/>
              <a:gd name="T61" fmla="*/ 55 h 176"/>
              <a:gd name="T62" fmla="*/ 152 w 173"/>
              <a:gd name="T63" fmla="*/ 65 h 176"/>
              <a:gd name="T64" fmla="*/ 159 w 173"/>
              <a:gd name="T65" fmla="*/ 97 h 176"/>
              <a:gd name="T66" fmla="*/ 165 w 173"/>
              <a:gd name="T67" fmla="*/ 83 h 176"/>
              <a:gd name="T68" fmla="*/ 159 w 173"/>
              <a:gd name="T69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3" h="176">
                <a:moveTo>
                  <a:pt x="141" y="164"/>
                </a:moveTo>
                <a:cubicBezTo>
                  <a:pt x="82" y="124"/>
                  <a:pt x="82" y="124"/>
                  <a:pt x="82" y="124"/>
                </a:cubicBezTo>
                <a:cubicBezTo>
                  <a:pt x="80" y="123"/>
                  <a:pt x="79" y="121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6" y="161"/>
                  <a:pt x="84" y="165"/>
                  <a:pt x="81" y="166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51" y="176"/>
                  <a:pt x="47" y="174"/>
                  <a:pt x="46" y="171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0" y="116"/>
                  <a:pt x="14" y="112"/>
                  <a:pt x="9" y="107"/>
                </a:cubicBezTo>
                <a:cubicBezTo>
                  <a:pt x="3" y="100"/>
                  <a:pt x="0" y="92"/>
                  <a:pt x="0" y="83"/>
                </a:cubicBezTo>
                <a:cubicBezTo>
                  <a:pt x="0" y="73"/>
                  <a:pt x="4" y="64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7" y="51"/>
                  <a:pt x="26" y="47"/>
                  <a:pt x="35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79" y="45"/>
                  <a:pt x="80" y="43"/>
                  <a:pt x="82" y="41"/>
                </a:cubicBezTo>
                <a:cubicBezTo>
                  <a:pt x="141" y="2"/>
                  <a:pt x="141" y="2"/>
                  <a:pt x="141" y="2"/>
                </a:cubicBezTo>
                <a:cubicBezTo>
                  <a:pt x="144" y="0"/>
                  <a:pt x="149" y="1"/>
                  <a:pt x="151" y="4"/>
                </a:cubicBezTo>
                <a:cubicBezTo>
                  <a:pt x="152" y="5"/>
                  <a:pt x="152" y="7"/>
                  <a:pt x="152" y="8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7" y="57"/>
                  <a:pt x="161" y="59"/>
                  <a:pt x="165" y="63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70" y="68"/>
                  <a:pt x="173" y="75"/>
                  <a:pt x="173" y="83"/>
                </a:cubicBezTo>
                <a:cubicBezTo>
                  <a:pt x="173" y="91"/>
                  <a:pt x="170" y="98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1" y="106"/>
                  <a:pt x="157" y="109"/>
                  <a:pt x="152" y="110"/>
                </a:cubicBezTo>
                <a:cubicBezTo>
                  <a:pt x="152" y="158"/>
                  <a:pt x="152" y="158"/>
                  <a:pt x="152" y="158"/>
                </a:cubicBezTo>
                <a:cubicBezTo>
                  <a:pt x="152" y="162"/>
                  <a:pt x="149" y="165"/>
                  <a:pt x="145" y="165"/>
                </a:cubicBezTo>
                <a:cubicBezTo>
                  <a:pt x="143" y="165"/>
                  <a:pt x="142" y="165"/>
                  <a:pt x="141" y="164"/>
                </a:cubicBezTo>
                <a:close/>
                <a:moveTo>
                  <a:pt x="84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62"/>
                  <a:pt x="84" y="62"/>
                  <a:pt x="84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29" y="62"/>
                  <a:pt x="24" y="64"/>
                  <a:pt x="20" y="68"/>
                </a:cubicBezTo>
                <a:cubicBezTo>
                  <a:pt x="16" y="72"/>
                  <a:pt x="14" y="77"/>
                  <a:pt x="14" y="83"/>
                </a:cubicBezTo>
                <a:cubicBezTo>
                  <a:pt x="14" y="89"/>
                  <a:pt x="16" y="94"/>
                  <a:pt x="19" y="97"/>
                </a:cubicBezTo>
                <a:cubicBezTo>
                  <a:pt x="23" y="101"/>
                  <a:pt x="27" y="104"/>
                  <a:pt x="33" y="104"/>
                </a:cubicBezTo>
                <a:cubicBezTo>
                  <a:pt x="35" y="105"/>
                  <a:pt x="38" y="106"/>
                  <a:pt x="39" y="109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9" y="155"/>
                  <a:pt x="69" y="155"/>
                  <a:pt x="69" y="155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2"/>
                </a:cubicBezTo>
                <a:cubicBezTo>
                  <a:pt x="55" y="108"/>
                  <a:pt x="58" y="104"/>
                  <a:pt x="62" y="104"/>
                </a:cubicBezTo>
                <a:cubicBezTo>
                  <a:pt x="84" y="104"/>
                  <a:pt x="84" y="104"/>
                  <a:pt x="84" y="104"/>
                </a:cubicBezTo>
                <a:close/>
                <a:moveTo>
                  <a:pt x="93" y="55"/>
                </a:moveTo>
                <a:cubicBezTo>
                  <a:pt x="93" y="55"/>
                  <a:pt x="93" y="55"/>
                  <a:pt x="93" y="55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93" y="51"/>
                  <a:pt x="93" y="51"/>
                  <a:pt x="93" y="51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152" y="65"/>
                </a:moveTo>
                <a:cubicBezTo>
                  <a:pt x="152" y="65"/>
                  <a:pt x="152" y="65"/>
                  <a:pt x="152" y="65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5" y="100"/>
                  <a:pt x="157" y="99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3" y="93"/>
                  <a:pt x="165" y="89"/>
                  <a:pt x="165" y="83"/>
                </a:cubicBezTo>
                <a:cubicBezTo>
                  <a:pt x="165" y="78"/>
                  <a:pt x="163" y="73"/>
                  <a:pt x="159" y="69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7" y="67"/>
                  <a:pt x="155" y="66"/>
                  <a:pt x="152" y="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15"/>
          <p:cNvSpPr>
            <a:spLocks noEditPoints="1"/>
          </p:cNvSpPr>
          <p:nvPr/>
        </p:nvSpPr>
        <p:spPr bwMode="auto">
          <a:xfrm>
            <a:off x="5703888" y="3557098"/>
            <a:ext cx="342900" cy="360474"/>
          </a:xfrm>
          <a:custGeom>
            <a:avLst/>
            <a:gdLst>
              <a:gd name="T0" fmla="*/ 156 w 183"/>
              <a:gd name="T1" fmla="*/ 27 h 192"/>
              <a:gd name="T2" fmla="*/ 161 w 183"/>
              <a:gd name="T3" fmla="*/ 151 h 192"/>
              <a:gd name="T4" fmla="*/ 169 w 183"/>
              <a:gd name="T5" fmla="*/ 96 h 192"/>
              <a:gd name="T6" fmla="*/ 138 w 183"/>
              <a:gd name="T7" fmla="*/ 129 h 192"/>
              <a:gd name="T8" fmla="*/ 134 w 183"/>
              <a:gd name="T9" fmla="*/ 96 h 192"/>
              <a:gd name="T10" fmla="*/ 54 w 183"/>
              <a:gd name="T11" fmla="*/ 127 h 192"/>
              <a:gd name="T12" fmla="*/ 41 w 183"/>
              <a:gd name="T13" fmla="*/ 96 h 192"/>
              <a:gd name="T14" fmla="*/ 33 w 183"/>
              <a:gd name="T15" fmla="*/ 142 h 192"/>
              <a:gd name="T16" fmla="*/ 0 w 183"/>
              <a:gd name="T17" fmla="*/ 92 h 192"/>
              <a:gd name="T18" fmla="*/ 92 w 183"/>
              <a:gd name="T19" fmla="*/ 0 h 192"/>
              <a:gd name="T20" fmla="*/ 119 w 183"/>
              <a:gd name="T21" fmla="*/ 166 h 192"/>
              <a:gd name="T22" fmla="*/ 112 w 183"/>
              <a:gd name="T23" fmla="*/ 192 h 192"/>
              <a:gd name="T24" fmla="*/ 71 w 183"/>
              <a:gd name="T25" fmla="*/ 192 h 192"/>
              <a:gd name="T26" fmla="*/ 64 w 183"/>
              <a:gd name="T27" fmla="*/ 185 h 192"/>
              <a:gd name="T28" fmla="*/ 42 w 183"/>
              <a:gd name="T29" fmla="*/ 166 h 192"/>
              <a:gd name="T30" fmla="*/ 38 w 183"/>
              <a:gd name="T31" fmla="*/ 154 h 192"/>
              <a:gd name="T32" fmla="*/ 97 w 183"/>
              <a:gd name="T33" fmla="*/ 105 h 192"/>
              <a:gd name="T34" fmla="*/ 146 w 183"/>
              <a:gd name="T35" fmla="*/ 154 h 192"/>
              <a:gd name="T36" fmla="*/ 141 w 183"/>
              <a:gd name="T37" fmla="*/ 166 h 192"/>
              <a:gd name="T38" fmla="*/ 119 w 183"/>
              <a:gd name="T39" fmla="*/ 166 h 192"/>
              <a:gd name="T40" fmla="*/ 105 w 183"/>
              <a:gd name="T41" fmla="*/ 178 h 192"/>
              <a:gd name="T42" fmla="*/ 105 w 183"/>
              <a:gd name="T43" fmla="*/ 159 h 192"/>
              <a:gd name="T44" fmla="*/ 124 w 183"/>
              <a:gd name="T45" fmla="*/ 152 h 192"/>
              <a:gd name="T46" fmla="*/ 59 w 183"/>
              <a:gd name="T47" fmla="*/ 152 h 192"/>
              <a:gd name="T48" fmla="*/ 71 w 183"/>
              <a:gd name="T49" fmla="*/ 152 h 192"/>
              <a:gd name="T50" fmla="*/ 78 w 183"/>
              <a:gd name="T51" fmla="*/ 178 h 192"/>
              <a:gd name="T52" fmla="*/ 146 w 183"/>
              <a:gd name="T53" fmla="*/ 37 h 192"/>
              <a:gd name="T54" fmla="*/ 144 w 183"/>
              <a:gd name="T55" fmla="*/ 35 h 192"/>
              <a:gd name="T56" fmla="*/ 142 w 183"/>
              <a:gd name="T57" fmla="*/ 88 h 192"/>
              <a:gd name="T58" fmla="*/ 146 w 183"/>
              <a:gd name="T59" fmla="*/ 37 h 192"/>
              <a:gd name="T60" fmla="*/ 138 w 183"/>
              <a:gd name="T61" fmla="*/ 30 h 192"/>
              <a:gd name="T62" fmla="*/ 128 w 183"/>
              <a:gd name="T63" fmla="*/ 30 h 192"/>
              <a:gd name="T64" fmla="*/ 138 w 183"/>
              <a:gd name="T65" fmla="*/ 30 h 192"/>
              <a:gd name="T66" fmla="*/ 104 w 183"/>
              <a:gd name="T67" fmla="*/ 16 h 192"/>
              <a:gd name="T68" fmla="*/ 96 w 183"/>
              <a:gd name="T69" fmla="*/ 44 h 192"/>
              <a:gd name="T70" fmla="*/ 123 w 183"/>
              <a:gd name="T71" fmla="*/ 38 h 192"/>
              <a:gd name="T72" fmla="*/ 104 w 183"/>
              <a:gd name="T73" fmla="*/ 16 h 192"/>
              <a:gd name="T74" fmla="*/ 87 w 183"/>
              <a:gd name="T75" fmla="*/ 15 h 192"/>
              <a:gd name="T76" fmla="*/ 62 w 183"/>
              <a:gd name="T77" fmla="*/ 34 h 192"/>
              <a:gd name="T78" fmla="*/ 64 w 183"/>
              <a:gd name="T79" fmla="*/ 39 h 192"/>
              <a:gd name="T80" fmla="*/ 87 w 183"/>
              <a:gd name="T81" fmla="*/ 15 h 192"/>
              <a:gd name="T82" fmla="*/ 61 w 183"/>
              <a:gd name="T83" fmla="*/ 21 h 192"/>
              <a:gd name="T84" fmla="*/ 53 w 183"/>
              <a:gd name="T85" fmla="*/ 34 h 192"/>
              <a:gd name="T86" fmla="*/ 61 w 183"/>
              <a:gd name="T87" fmla="*/ 21 h 192"/>
              <a:gd name="T88" fmla="*/ 39 w 183"/>
              <a:gd name="T89" fmla="*/ 35 h 192"/>
              <a:gd name="T90" fmla="*/ 14 w 183"/>
              <a:gd name="T91" fmla="*/ 88 h 192"/>
              <a:gd name="T92" fmla="*/ 50 w 183"/>
              <a:gd name="T93" fmla="*/ 42 h 192"/>
              <a:gd name="T94" fmla="*/ 126 w 183"/>
              <a:gd name="T95" fmla="*/ 46 h 192"/>
              <a:gd name="T96" fmla="*/ 123 w 183"/>
              <a:gd name="T97" fmla="*/ 47 h 192"/>
              <a:gd name="T98" fmla="*/ 96 w 183"/>
              <a:gd name="T99" fmla="*/ 88 h 192"/>
              <a:gd name="T100" fmla="*/ 126 w 183"/>
              <a:gd name="T101" fmla="*/ 46 h 192"/>
              <a:gd name="T102" fmla="*/ 87 w 183"/>
              <a:gd name="T103" fmla="*/ 53 h 192"/>
              <a:gd name="T104" fmla="*/ 57 w 183"/>
              <a:gd name="T105" fmla="*/ 46 h 192"/>
              <a:gd name="T106" fmla="*/ 87 w 183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4"/>
                  <a:pt x="175" y="135"/>
                  <a:pt x="161" y="151"/>
                </a:cubicBezTo>
                <a:cubicBezTo>
                  <a:pt x="156" y="158"/>
                  <a:pt x="144" y="149"/>
                  <a:pt x="151" y="142"/>
                </a:cubicBezTo>
                <a:cubicBezTo>
                  <a:pt x="161" y="129"/>
                  <a:pt x="168" y="113"/>
                  <a:pt x="169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108"/>
                  <a:pt x="140" y="119"/>
                  <a:pt x="138" y="129"/>
                </a:cubicBezTo>
                <a:cubicBezTo>
                  <a:pt x="136" y="135"/>
                  <a:pt x="128" y="133"/>
                  <a:pt x="129" y="127"/>
                </a:cubicBezTo>
                <a:cubicBezTo>
                  <a:pt x="132" y="118"/>
                  <a:pt x="133" y="107"/>
                  <a:pt x="134" y="96"/>
                </a:cubicBezTo>
                <a:cubicBezTo>
                  <a:pt x="99" y="96"/>
                  <a:pt x="84" y="96"/>
                  <a:pt x="49" y="96"/>
                </a:cubicBezTo>
                <a:cubicBezTo>
                  <a:pt x="50" y="107"/>
                  <a:pt x="51" y="118"/>
                  <a:pt x="54" y="127"/>
                </a:cubicBezTo>
                <a:cubicBezTo>
                  <a:pt x="55" y="133"/>
                  <a:pt x="47" y="135"/>
                  <a:pt x="45" y="128"/>
                </a:cubicBezTo>
                <a:cubicBezTo>
                  <a:pt x="43" y="118"/>
                  <a:pt x="41" y="107"/>
                  <a:pt x="41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114"/>
                  <a:pt x="22" y="129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8" y="135"/>
                  <a:pt x="0" y="114"/>
                  <a:pt x="0" y="92"/>
                </a:cubicBezTo>
                <a:cubicBezTo>
                  <a:pt x="0" y="67"/>
                  <a:pt x="10" y="44"/>
                  <a:pt x="27" y="27"/>
                </a:cubicBezTo>
                <a:cubicBezTo>
                  <a:pt x="43" y="11"/>
                  <a:pt x="66" y="0"/>
                  <a:pt x="92" y="0"/>
                </a:cubicBezTo>
                <a:close/>
                <a:moveTo>
                  <a:pt x="119" y="166"/>
                </a:moveTo>
                <a:cubicBezTo>
                  <a:pt x="119" y="166"/>
                  <a:pt x="119" y="166"/>
                  <a:pt x="119" y="166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9"/>
                  <a:pt x="116" y="192"/>
                  <a:pt x="112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6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57"/>
                  <a:pt x="148" y="161"/>
                  <a:pt x="146" y="164"/>
                </a:cubicBezTo>
                <a:cubicBezTo>
                  <a:pt x="144" y="165"/>
                  <a:pt x="142" y="166"/>
                  <a:pt x="141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19" y="166"/>
                  <a:pt x="119" y="166"/>
                  <a:pt x="119" y="166"/>
                </a:cubicBezTo>
                <a:close/>
                <a:moveTo>
                  <a:pt x="105" y="178"/>
                </a:moveTo>
                <a:cubicBezTo>
                  <a:pt x="105" y="178"/>
                  <a:pt x="105" y="178"/>
                  <a:pt x="105" y="178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5"/>
                  <a:pt x="109" y="152"/>
                  <a:pt x="112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5" y="36"/>
                  <a:pt x="144" y="35"/>
                </a:cubicBezTo>
                <a:cubicBezTo>
                  <a:pt x="141" y="38"/>
                  <a:pt x="137" y="40"/>
                  <a:pt x="134" y="42"/>
                </a:cubicBezTo>
                <a:cubicBezTo>
                  <a:pt x="139" y="55"/>
                  <a:pt x="142" y="71"/>
                  <a:pt x="14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8" y="68"/>
                  <a:pt x="159" y="50"/>
                  <a:pt x="146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3" y="26"/>
                  <a:pt x="128" y="23"/>
                  <a:pt x="122" y="21"/>
                </a:cubicBezTo>
                <a:cubicBezTo>
                  <a:pt x="124" y="24"/>
                  <a:pt x="126" y="27"/>
                  <a:pt x="128" y="30"/>
                </a:cubicBezTo>
                <a:cubicBezTo>
                  <a:pt x="129" y="32"/>
                  <a:pt x="130" y="33"/>
                  <a:pt x="130" y="34"/>
                </a:cubicBezTo>
                <a:cubicBezTo>
                  <a:pt x="133" y="33"/>
                  <a:pt x="135" y="31"/>
                  <a:pt x="138" y="30"/>
                </a:cubicBez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2" y="15"/>
                  <a:pt x="99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4" y="44"/>
                  <a:pt x="112" y="42"/>
                  <a:pt x="120" y="39"/>
                </a:cubicBezTo>
                <a:cubicBezTo>
                  <a:pt x="121" y="39"/>
                  <a:pt x="122" y="39"/>
                  <a:pt x="123" y="38"/>
                </a:cubicBezTo>
                <a:cubicBezTo>
                  <a:pt x="122" y="37"/>
                  <a:pt x="121" y="35"/>
                  <a:pt x="121" y="34"/>
                </a:cubicBezTo>
                <a:cubicBezTo>
                  <a:pt x="116" y="26"/>
                  <a:pt x="111" y="19"/>
                  <a:pt x="104" y="16"/>
                </a:cubicBezTo>
                <a:close/>
                <a:moveTo>
                  <a:pt x="87" y="15"/>
                </a:moveTo>
                <a:cubicBezTo>
                  <a:pt x="87" y="15"/>
                  <a:pt x="87" y="15"/>
                  <a:pt x="87" y="15"/>
                </a:cubicBezTo>
                <a:cubicBezTo>
                  <a:pt x="85" y="15"/>
                  <a:pt x="82" y="15"/>
                  <a:pt x="79" y="16"/>
                </a:cubicBezTo>
                <a:cubicBezTo>
                  <a:pt x="73" y="19"/>
                  <a:pt x="67" y="26"/>
                  <a:pt x="62" y="34"/>
                </a:cubicBezTo>
                <a:cubicBezTo>
                  <a:pt x="62" y="35"/>
                  <a:pt x="61" y="37"/>
                  <a:pt x="60" y="38"/>
                </a:cubicBezTo>
                <a:cubicBezTo>
                  <a:pt x="62" y="39"/>
                  <a:pt x="63" y="39"/>
                  <a:pt x="64" y="39"/>
                </a:cubicBezTo>
                <a:cubicBezTo>
                  <a:pt x="71" y="42"/>
                  <a:pt x="79" y="44"/>
                  <a:pt x="87" y="44"/>
                </a:cubicBezTo>
                <a:cubicBezTo>
                  <a:pt x="87" y="15"/>
                  <a:pt x="87" y="15"/>
                  <a:pt x="87" y="15"/>
                </a:cubicBezTo>
                <a:close/>
                <a:moveTo>
                  <a:pt x="61" y="21"/>
                </a:moveTo>
                <a:cubicBezTo>
                  <a:pt x="61" y="21"/>
                  <a:pt x="61" y="21"/>
                  <a:pt x="61" y="21"/>
                </a:cubicBezTo>
                <a:cubicBezTo>
                  <a:pt x="56" y="23"/>
                  <a:pt x="50" y="26"/>
                  <a:pt x="45" y="30"/>
                </a:cubicBezTo>
                <a:cubicBezTo>
                  <a:pt x="48" y="31"/>
                  <a:pt x="50" y="33"/>
                  <a:pt x="53" y="34"/>
                </a:cubicBezTo>
                <a:cubicBezTo>
                  <a:pt x="54" y="33"/>
                  <a:pt x="54" y="32"/>
                  <a:pt x="55" y="30"/>
                </a:cubicBezTo>
                <a:cubicBezTo>
                  <a:pt x="57" y="27"/>
                  <a:pt x="59" y="24"/>
                  <a:pt x="61" y="21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7"/>
                  <a:pt x="37" y="37"/>
                </a:cubicBezTo>
                <a:cubicBezTo>
                  <a:pt x="24" y="50"/>
                  <a:pt x="15" y="68"/>
                  <a:pt x="14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71"/>
                  <a:pt x="45" y="55"/>
                  <a:pt x="50" y="42"/>
                </a:cubicBezTo>
                <a:cubicBezTo>
                  <a:pt x="46" y="40"/>
                  <a:pt x="42" y="38"/>
                  <a:pt x="39" y="35"/>
                </a:cubicBezTo>
                <a:close/>
                <a:moveTo>
                  <a:pt x="126" y="46"/>
                </a:moveTo>
                <a:cubicBezTo>
                  <a:pt x="126" y="46"/>
                  <a:pt x="126" y="46"/>
                  <a:pt x="126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4" y="50"/>
                  <a:pt x="105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3" y="72"/>
                  <a:pt x="131" y="58"/>
                  <a:pt x="126" y="46"/>
                </a:cubicBezTo>
                <a:close/>
                <a:moveTo>
                  <a:pt x="87" y="53"/>
                </a:moveTo>
                <a:cubicBezTo>
                  <a:pt x="87" y="53"/>
                  <a:pt x="87" y="53"/>
                  <a:pt x="87" y="53"/>
                </a:cubicBezTo>
                <a:cubicBezTo>
                  <a:pt x="78" y="52"/>
                  <a:pt x="69" y="50"/>
                  <a:pt x="61" y="47"/>
                </a:cubicBezTo>
                <a:cubicBezTo>
                  <a:pt x="59" y="47"/>
                  <a:pt x="58" y="46"/>
                  <a:pt x="57" y="46"/>
                </a:cubicBezTo>
                <a:cubicBezTo>
                  <a:pt x="53" y="58"/>
                  <a:pt x="50" y="72"/>
                  <a:pt x="4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53"/>
                  <a:pt x="87" y="53"/>
                  <a:pt x="87" y="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8" name="Freeform 16"/>
          <p:cNvSpPr>
            <a:spLocks noEditPoints="1"/>
          </p:cNvSpPr>
          <p:nvPr/>
        </p:nvSpPr>
        <p:spPr bwMode="auto">
          <a:xfrm>
            <a:off x="4398964" y="1464127"/>
            <a:ext cx="344487" cy="322362"/>
          </a:xfrm>
          <a:custGeom>
            <a:avLst/>
            <a:gdLst>
              <a:gd name="T0" fmla="*/ 52 w 183"/>
              <a:gd name="T1" fmla="*/ 142 h 172"/>
              <a:gd name="T2" fmla="*/ 156 w 183"/>
              <a:gd name="T3" fmla="*/ 138 h 172"/>
              <a:gd name="T4" fmla="*/ 156 w 183"/>
              <a:gd name="T5" fmla="*/ 146 h 172"/>
              <a:gd name="T6" fmla="*/ 56 w 183"/>
              <a:gd name="T7" fmla="*/ 24 h 172"/>
              <a:gd name="T8" fmla="*/ 52 w 183"/>
              <a:gd name="T9" fmla="*/ 28 h 172"/>
              <a:gd name="T10" fmla="*/ 52 w 183"/>
              <a:gd name="T11" fmla="*/ 58 h 172"/>
              <a:gd name="T12" fmla="*/ 57 w 183"/>
              <a:gd name="T13" fmla="*/ 62 h 172"/>
              <a:gd name="T14" fmla="*/ 156 w 183"/>
              <a:gd name="T15" fmla="*/ 62 h 172"/>
              <a:gd name="T16" fmla="*/ 160 w 183"/>
              <a:gd name="T17" fmla="*/ 28 h 172"/>
              <a:gd name="T18" fmla="*/ 156 w 183"/>
              <a:gd name="T19" fmla="*/ 24 h 172"/>
              <a:gd name="T20" fmla="*/ 61 w 183"/>
              <a:gd name="T21" fmla="*/ 54 h 172"/>
              <a:gd name="T22" fmla="*/ 61 w 183"/>
              <a:gd name="T23" fmla="*/ 32 h 172"/>
              <a:gd name="T24" fmla="*/ 152 w 183"/>
              <a:gd name="T25" fmla="*/ 54 h 172"/>
              <a:gd name="T26" fmla="*/ 29 w 183"/>
              <a:gd name="T27" fmla="*/ 52 h 172"/>
              <a:gd name="T28" fmla="*/ 14 w 183"/>
              <a:gd name="T29" fmla="*/ 52 h 172"/>
              <a:gd name="T30" fmla="*/ 29 w 183"/>
              <a:gd name="T31" fmla="*/ 150 h 172"/>
              <a:gd name="T32" fmla="*/ 22 w 183"/>
              <a:gd name="T33" fmla="*/ 172 h 172"/>
              <a:gd name="T34" fmla="*/ 7 w 183"/>
              <a:gd name="T35" fmla="*/ 166 h 172"/>
              <a:gd name="T36" fmla="*/ 0 w 183"/>
              <a:gd name="T37" fmla="*/ 150 h 172"/>
              <a:gd name="T38" fmla="*/ 0 w 183"/>
              <a:gd name="T39" fmla="*/ 45 h 172"/>
              <a:gd name="T40" fmla="*/ 29 w 183"/>
              <a:gd name="T41" fmla="*/ 38 h 172"/>
              <a:gd name="T42" fmla="*/ 37 w 183"/>
              <a:gd name="T43" fmla="*/ 0 h 172"/>
              <a:gd name="T44" fmla="*/ 176 w 183"/>
              <a:gd name="T45" fmla="*/ 0 h 172"/>
              <a:gd name="T46" fmla="*/ 183 w 183"/>
              <a:gd name="T47" fmla="*/ 7 h 172"/>
              <a:gd name="T48" fmla="*/ 177 w 183"/>
              <a:gd name="T49" fmla="*/ 166 h 172"/>
              <a:gd name="T50" fmla="*/ 177 w 183"/>
              <a:gd name="T51" fmla="*/ 166 h 172"/>
              <a:gd name="T52" fmla="*/ 22 w 183"/>
              <a:gd name="T53" fmla="*/ 172 h 172"/>
              <a:gd name="T54" fmla="*/ 22 w 183"/>
              <a:gd name="T55" fmla="*/ 172 h 172"/>
              <a:gd name="T56" fmla="*/ 169 w 183"/>
              <a:gd name="T57" fmla="*/ 150 h 172"/>
              <a:gd name="T58" fmla="*/ 44 w 183"/>
              <a:gd name="T59" fmla="*/ 14 h 172"/>
              <a:gd name="T60" fmla="*/ 42 w 183"/>
              <a:gd name="T61" fmla="*/ 158 h 172"/>
              <a:gd name="T62" fmla="*/ 167 w 183"/>
              <a:gd name="T63" fmla="*/ 156 h 172"/>
              <a:gd name="T64" fmla="*/ 169 w 183"/>
              <a:gd name="T65" fmla="*/ 150 h 172"/>
              <a:gd name="T66" fmla="*/ 111 w 183"/>
              <a:gd name="T67" fmla="*/ 70 h 172"/>
              <a:gd name="T68" fmla="*/ 156 w 183"/>
              <a:gd name="T69" fmla="*/ 70 h 172"/>
              <a:gd name="T70" fmla="*/ 160 w 183"/>
              <a:gd name="T71" fmla="*/ 75 h 172"/>
              <a:gd name="T72" fmla="*/ 156 w 183"/>
              <a:gd name="T73" fmla="*/ 101 h 172"/>
              <a:gd name="T74" fmla="*/ 111 w 183"/>
              <a:gd name="T75" fmla="*/ 101 h 172"/>
              <a:gd name="T76" fmla="*/ 107 w 183"/>
              <a:gd name="T77" fmla="*/ 97 h 172"/>
              <a:gd name="T78" fmla="*/ 111 w 183"/>
              <a:gd name="T79" fmla="*/ 70 h 172"/>
              <a:gd name="T80" fmla="*/ 152 w 183"/>
              <a:gd name="T81" fmla="*/ 79 h 172"/>
              <a:gd name="T82" fmla="*/ 115 w 183"/>
              <a:gd name="T83" fmla="*/ 93 h 172"/>
              <a:gd name="T84" fmla="*/ 152 w 183"/>
              <a:gd name="T85" fmla="*/ 79 h 172"/>
              <a:gd name="T86" fmla="*/ 56 w 183"/>
              <a:gd name="T87" fmla="*/ 79 h 172"/>
              <a:gd name="T88" fmla="*/ 56 w 183"/>
              <a:gd name="T89" fmla="*/ 70 h 172"/>
              <a:gd name="T90" fmla="*/ 102 w 183"/>
              <a:gd name="T91" fmla="*/ 75 h 172"/>
              <a:gd name="T92" fmla="*/ 56 w 183"/>
              <a:gd name="T93" fmla="*/ 79 h 172"/>
              <a:gd name="T94" fmla="*/ 56 w 183"/>
              <a:gd name="T95" fmla="*/ 101 h 172"/>
              <a:gd name="T96" fmla="*/ 56 w 183"/>
              <a:gd name="T97" fmla="*/ 93 h 172"/>
              <a:gd name="T98" fmla="*/ 102 w 183"/>
              <a:gd name="T99" fmla="*/ 97 h 172"/>
              <a:gd name="T100" fmla="*/ 56 w 183"/>
              <a:gd name="T101" fmla="*/ 101 h 172"/>
              <a:gd name="T102" fmla="*/ 56 w 183"/>
              <a:gd name="T103" fmla="*/ 124 h 172"/>
              <a:gd name="T104" fmla="*/ 56 w 183"/>
              <a:gd name="T105" fmla="*/ 115 h 172"/>
              <a:gd name="T106" fmla="*/ 160 w 183"/>
              <a:gd name="T107" fmla="*/ 120 h 172"/>
              <a:gd name="T108" fmla="*/ 56 w 183"/>
              <a:gd name="T109" fmla="*/ 12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172">
                <a:moveTo>
                  <a:pt x="56" y="146"/>
                </a:moveTo>
                <a:cubicBezTo>
                  <a:pt x="54" y="146"/>
                  <a:pt x="52" y="145"/>
                  <a:pt x="52" y="142"/>
                </a:cubicBezTo>
                <a:cubicBezTo>
                  <a:pt x="52" y="140"/>
                  <a:pt x="54" y="138"/>
                  <a:pt x="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8" y="138"/>
                  <a:pt x="160" y="140"/>
                  <a:pt x="160" y="142"/>
                </a:cubicBezTo>
                <a:cubicBezTo>
                  <a:pt x="160" y="145"/>
                  <a:pt x="158" y="146"/>
                  <a:pt x="156" y="146"/>
                </a:cubicBezTo>
                <a:cubicBezTo>
                  <a:pt x="56" y="146"/>
                  <a:pt x="56" y="146"/>
                  <a:pt x="56" y="146"/>
                </a:cubicBezTo>
                <a:close/>
                <a:moveTo>
                  <a:pt x="56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4" y="24"/>
                  <a:pt x="52" y="26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60"/>
                  <a:pt x="54" y="62"/>
                  <a:pt x="56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8" y="62"/>
                  <a:pt x="160" y="60"/>
                  <a:pt x="160" y="5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6"/>
                  <a:pt x="158" y="24"/>
                  <a:pt x="156" y="24"/>
                </a:cubicBezTo>
                <a:cubicBezTo>
                  <a:pt x="56" y="24"/>
                  <a:pt x="56" y="24"/>
                  <a:pt x="56" y="24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1" y="32"/>
                  <a:pt x="61" y="32"/>
                  <a:pt x="6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61" y="54"/>
                  <a:pt x="61" y="54"/>
                  <a:pt x="61" y="54"/>
                </a:cubicBez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60"/>
                  <a:pt x="29" y="160"/>
                  <a:pt x="29" y="150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22" y="172"/>
                </a:moveTo>
                <a:cubicBezTo>
                  <a:pt x="22" y="172"/>
                  <a:pt x="22" y="172"/>
                  <a:pt x="22" y="172"/>
                </a:cubicBezTo>
                <a:cubicBezTo>
                  <a:pt x="16" y="172"/>
                  <a:pt x="10" y="170"/>
                  <a:pt x="7" y="166"/>
                </a:cubicBezTo>
                <a:cubicBezTo>
                  <a:pt x="6" y="166"/>
                  <a:pt x="6" y="166"/>
                  <a:pt x="6" y="166"/>
                </a:cubicBezTo>
                <a:cubicBezTo>
                  <a:pt x="3" y="162"/>
                  <a:pt x="0" y="156"/>
                  <a:pt x="0" y="15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3" y="38"/>
                  <a:pt x="7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33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50"/>
                  <a:pt x="183" y="150"/>
                  <a:pt x="183" y="150"/>
                </a:cubicBezTo>
                <a:cubicBezTo>
                  <a:pt x="183" y="156"/>
                  <a:pt x="181" y="162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3" y="170"/>
                  <a:pt x="167" y="172"/>
                  <a:pt x="161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lose/>
                <a:moveTo>
                  <a:pt x="169" y="150"/>
                </a:moveTo>
                <a:cubicBezTo>
                  <a:pt x="169" y="150"/>
                  <a:pt x="169" y="150"/>
                  <a:pt x="169" y="150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9"/>
                  <a:pt x="44" y="105"/>
                  <a:pt x="44" y="150"/>
                </a:cubicBezTo>
                <a:cubicBezTo>
                  <a:pt x="44" y="153"/>
                  <a:pt x="43" y="156"/>
                  <a:pt x="42" y="15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3" y="158"/>
                  <a:pt x="165" y="157"/>
                  <a:pt x="167" y="15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8" y="154"/>
                  <a:pt x="169" y="153"/>
                  <a:pt x="169" y="150"/>
                </a:cubicBezTo>
                <a:close/>
                <a:moveTo>
                  <a:pt x="111" y="70"/>
                </a:moveTo>
                <a:cubicBezTo>
                  <a:pt x="111" y="70"/>
                  <a:pt x="111" y="70"/>
                  <a:pt x="111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8" y="70"/>
                  <a:pt x="160" y="72"/>
                  <a:pt x="160" y="7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0" y="99"/>
                  <a:pt x="158" y="101"/>
                  <a:pt x="156" y="101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09" y="101"/>
                  <a:pt x="107" y="99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2"/>
                  <a:pt x="109" y="70"/>
                  <a:pt x="111" y="70"/>
                </a:cubicBezTo>
                <a:close/>
                <a:moveTo>
                  <a:pt x="152" y="79"/>
                </a:moveTo>
                <a:cubicBezTo>
                  <a:pt x="152" y="79"/>
                  <a:pt x="152" y="79"/>
                  <a:pt x="152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79"/>
                  <a:pt x="152" y="79"/>
                  <a:pt x="152" y="79"/>
                </a:cubicBezTo>
                <a:close/>
                <a:moveTo>
                  <a:pt x="56" y="79"/>
                </a:moveTo>
                <a:cubicBezTo>
                  <a:pt x="56" y="79"/>
                  <a:pt x="56" y="79"/>
                  <a:pt x="56" y="79"/>
                </a:cubicBezTo>
                <a:cubicBezTo>
                  <a:pt x="54" y="79"/>
                  <a:pt x="52" y="77"/>
                  <a:pt x="52" y="75"/>
                </a:cubicBezTo>
                <a:cubicBezTo>
                  <a:pt x="52" y="72"/>
                  <a:pt x="54" y="70"/>
                  <a:pt x="5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100" y="70"/>
                  <a:pt x="102" y="72"/>
                  <a:pt x="102" y="75"/>
                </a:cubicBezTo>
                <a:cubicBezTo>
                  <a:pt x="102" y="77"/>
                  <a:pt x="100" y="79"/>
                  <a:pt x="97" y="79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56" y="101"/>
                </a:moveTo>
                <a:cubicBezTo>
                  <a:pt x="56" y="101"/>
                  <a:pt x="56" y="101"/>
                  <a:pt x="56" y="101"/>
                </a:cubicBezTo>
                <a:cubicBezTo>
                  <a:pt x="54" y="101"/>
                  <a:pt x="52" y="99"/>
                  <a:pt x="52" y="97"/>
                </a:cubicBezTo>
                <a:cubicBezTo>
                  <a:pt x="52" y="95"/>
                  <a:pt x="54" y="93"/>
                  <a:pt x="56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100" y="93"/>
                  <a:pt x="102" y="95"/>
                  <a:pt x="102" y="97"/>
                </a:cubicBezTo>
                <a:cubicBezTo>
                  <a:pt x="102" y="99"/>
                  <a:pt x="100" y="101"/>
                  <a:pt x="97" y="101"/>
                </a:cubicBezTo>
                <a:cubicBezTo>
                  <a:pt x="56" y="101"/>
                  <a:pt x="56" y="101"/>
                  <a:pt x="56" y="101"/>
                </a:cubicBezTo>
                <a:close/>
                <a:moveTo>
                  <a:pt x="56" y="124"/>
                </a:moveTo>
                <a:cubicBezTo>
                  <a:pt x="56" y="124"/>
                  <a:pt x="56" y="124"/>
                  <a:pt x="56" y="124"/>
                </a:cubicBezTo>
                <a:cubicBezTo>
                  <a:pt x="54" y="124"/>
                  <a:pt x="52" y="122"/>
                  <a:pt x="52" y="120"/>
                </a:cubicBezTo>
                <a:cubicBezTo>
                  <a:pt x="52" y="117"/>
                  <a:pt x="54" y="115"/>
                  <a:pt x="56" y="115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8" y="115"/>
                  <a:pt x="160" y="117"/>
                  <a:pt x="160" y="120"/>
                </a:cubicBezTo>
                <a:cubicBezTo>
                  <a:pt x="160" y="122"/>
                  <a:pt x="158" y="124"/>
                  <a:pt x="156" y="124"/>
                </a:cubicBezTo>
                <a:cubicBezTo>
                  <a:pt x="56" y="124"/>
                  <a:pt x="56" y="124"/>
                  <a:pt x="56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65150" y="3371303"/>
            <a:ext cx="2014538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THREE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996950" y="2258122"/>
            <a:ext cx="2014538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871664" y="1187816"/>
            <a:ext cx="201453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6567489" y="3371303"/>
            <a:ext cx="201453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FIVE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148389" y="2258122"/>
            <a:ext cx="201453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FOUR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b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4" name="Freeform 22"/>
          <p:cNvSpPr/>
          <p:nvPr/>
        </p:nvSpPr>
        <p:spPr bwMode="auto">
          <a:xfrm>
            <a:off x="5737225" y="1"/>
            <a:ext cx="3416300" cy="3318899"/>
          </a:xfrm>
          <a:custGeom>
            <a:avLst/>
            <a:gdLst>
              <a:gd name="T0" fmla="*/ 0 w 2152"/>
              <a:gd name="T1" fmla="*/ 0 h 2090"/>
              <a:gd name="T2" fmla="*/ 0 w 2152"/>
              <a:gd name="T3" fmla="*/ 0 h 2090"/>
              <a:gd name="T4" fmla="*/ 2152 w 2152"/>
              <a:gd name="T5" fmla="*/ 2090 h 2090"/>
              <a:gd name="T6" fmla="*/ 2152 w 2152"/>
              <a:gd name="T7" fmla="*/ 2090 h 2090"/>
              <a:gd name="T8" fmla="*/ 0 w 2152"/>
              <a:gd name="T9" fmla="*/ 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2090">
                <a:moveTo>
                  <a:pt x="0" y="0"/>
                </a:moveTo>
                <a:lnTo>
                  <a:pt x="0" y="0"/>
                </a:lnTo>
                <a:lnTo>
                  <a:pt x="2152" y="2090"/>
                </a:lnTo>
                <a:lnTo>
                  <a:pt x="2152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F28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5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Freeform 8"/>
          <p:cNvSpPr/>
          <p:nvPr/>
        </p:nvSpPr>
        <p:spPr bwMode="auto">
          <a:xfrm>
            <a:off x="646113" y="2907928"/>
            <a:ext cx="2011362" cy="281074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1609726" y="2861875"/>
            <a:ext cx="85725" cy="90516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10"/>
          <p:cNvSpPr/>
          <p:nvPr/>
        </p:nvSpPr>
        <p:spPr bwMode="auto">
          <a:xfrm>
            <a:off x="1300164" y="1890025"/>
            <a:ext cx="700087" cy="806699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9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1419226" y="2004361"/>
            <a:ext cx="466725" cy="474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Freeform 12"/>
          <p:cNvSpPr/>
          <p:nvPr/>
        </p:nvSpPr>
        <p:spPr bwMode="auto">
          <a:xfrm>
            <a:off x="2590800" y="2907928"/>
            <a:ext cx="2012950" cy="281074"/>
          </a:xfrm>
          <a:custGeom>
            <a:avLst/>
            <a:gdLst>
              <a:gd name="T0" fmla="*/ 1170 w 1268"/>
              <a:gd name="T1" fmla="*/ 177 h 177"/>
              <a:gd name="T2" fmla="*/ 0 w 1268"/>
              <a:gd name="T3" fmla="*/ 177 h 177"/>
              <a:gd name="T4" fmla="*/ 99 w 1268"/>
              <a:gd name="T5" fmla="*/ 88 h 177"/>
              <a:gd name="T6" fmla="*/ 0 w 1268"/>
              <a:gd name="T7" fmla="*/ 0 h 177"/>
              <a:gd name="T8" fmla="*/ 1170 w 1268"/>
              <a:gd name="T9" fmla="*/ 0 h 177"/>
              <a:gd name="T10" fmla="*/ 1268 w 1268"/>
              <a:gd name="T11" fmla="*/ 88 h 177"/>
              <a:gd name="T12" fmla="*/ 1170 w 1268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8" h="177">
                <a:moveTo>
                  <a:pt x="1170" y="177"/>
                </a:moveTo>
                <a:lnTo>
                  <a:pt x="0" y="177"/>
                </a:lnTo>
                <a:lnTo>
                  <a:pt x="99" y="88"/>
                </a:lnTo>
                <a:lnTo>
                  <a:pt x="0" y="0"/>
                </a:lnTo>
                <a:lnTo>
                  <a:pt x="1170" y="0"/>
                </a:lnTo>
                <a:lnTo>
                  <a:pt x="1268" y="88"/>
                </a:lnTo>
                <a:lnTo>
                  <a:pt x="1170" y="1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554414" y="2861875"/>
            <a:ext cx="85725" cy="90516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2" name="Freeform 14"/>
          <p:cNvSpPr/>
          <p:nvPr/>
        </p:nvSpPr>
        <p:spPr bwMode="auto">
          <a:xfrm>
            <a:off x="3246439" y="1890025"/>
            <a:ext cx="701675" cy="806699"/>
          </a:xfrm>
          <a:custGeom>
            <a:avLst/>
            <a:gdLst>
              <a:gd name="T0" fmla="*/ 181 w 221"/>
              <a:gd name="T1" fmla="*/ 39 h 252"/>
              <a:gd name="T2" fmla="*/ 40 w 221"/>
              <a:gd name="T3" fmla="*/ 39 h 252"/>
              <a:gd name="T4" fmla="*/ 40 w 221"/>
              <a:gd name="T5" fmla="*/ 181 h 252"/>
              <a:gd name="T6" fmla="*/ 111 w 221"/>
              <a:gd name="T7" fmla="*/ 252 h 252"/>
              <a:gd name="T8" fmla="*/ 181 w 221"/>
              <a:gd name="T9" fmla="*/ 181 h 252"/>
              <a:gd name="T10" fmla="*/ 181 w 221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52">
                <a:moveTo>
                  <a:pt x="181" y="39"/>
                </a:moveTo>
                <a:cubicBezTo>
                  <a:pt x="142" y="0"/>
                  <a:pt x="79" y="0"/>
                  <a:pt x="40" y="39"/>
                </a:cubicBezTo>
                <a:cubicBezTo>
                  <a:pt x="0" y="78"/>
                  <a:pt x="0" y="142"/>
                  <a:pt x="40" y="181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1" y="142"/>
                  <a:pt x="221" y="78"/>
                  <a:pt x="181" y="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363914" y="2004361"/>
            <a:ext cx="466725" cy="474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4" name="Freeform 16"/>
          <p:cNvSpPr/>
          <p:nvPr/>
        </p:nvSpPr>
        <p:spPr bwMode="auto">
          <a:xfrm>
            <a:off x="4537076" y="2907928"/>
            <a:ext cx="2011363" cy="281074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500689" y="2861875"/>
            <a:ext cx="85725" cy="90516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6" name="Freeform 18"/>
          <p:cNvSpPr/>
          <p:nvPr/>
        </p:nvSpPr>
        <p:spPr bwMode="auto">
          <a:xfrm>
            <a:off x="5194300" y="1890025"/>
            <a:ext cx="700088" cy="806699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8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5308601" y="2004361"/>
            <a:ext cx="468313" cy="474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Freeform 20"/>
          <p:cNvSpPr/>
          <p:nvPr/>
        </p:nvSpPr>
        <p:spPr bwMode="auto">
          <a:xfrm>
            <a:off x="6481764" y="2907928"/>
            <a:ext cx="2016125" cy="281074"/>
          </a:xfrm>
          <a:custGeom>
            <a:avLst/>
            <a:gdLst>
              <a:gd name="T0" fmla="*/ 1170 w 1270"/>
              <a:gd name="T1" fmla="*/ 177 h 177"/>
              <a:gd name="T2" fmla="*/ 0 w 1270"/>
              <a:gd name="T3" fmla="*/ 177 h 177"/>
              <a:gd name="T4" fmla="*/ 100 w 1270"/>
              <a:gd name="T5" fmla="*/ 88 h 177"/>
              <a:gd name="T6" fmla="*/ 0 w 1270"/>
              <a:gd name="T7" fmla="*/ 0 h 177"/>
              <a:gd name="T8" fmla="*/ 1170 w 1270"/>
              <a:gd name="T9" fmla="*/ 0 h 177"/>
              <a:gd name="T10" fmla="*/ 1270 w 1270"/>
              <a:gd name="T11" fmla="*/ 88 h 177"/>
              <a:gd name="T12" fmla="*/ 1170 w 1270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0" h="177">
                <a:moveTo>
                  <a:pt x="1170" y="177"/>
                </a:moveTo>
                <a:lnTo>
                  <a:pt x="0" y="177"/>
                </a:lnTo>
                <a:lnTo>
                  <a:pt x="100" y="88"/>
                </a:lnTo>
                <a:lnTo>
                  <a:pt x="0" y="0"/>
                </a:lnTo>
                <a:lnTo>
                  <a:pt x="1170" y="0"/>
                </a:lnTo>
                <a:lnTo>
                  <a:pt x="1270" y="88"/>
                </a:lnTo>
                <a:lnTo>
                  <a:pt x="1170" y="1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7445375" y="2861875"/>
            <a:ext cx="88900" cy="90516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0" name="Freeform 22"/>
          <p:cNvSpPr/>
          <p:nvPr/>
        </p:nvSpPr>
        <p:spPr bwMode="auto">
          <a:xfrm>
            <a:off x="7140575" y="1890025"/>
            <a:ext cx="698500" cy="806699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8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7254875" y="2004361"/>
            <a:ext cx="469900" cy="474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2" name="Freeform 24"/>
          <p:cNvSpPr>
            <a:spLocks noEditPoints="1"/>
          </p:cNvSpPr>
          <p:nvPr/>
        </p:nvSpPr>
        <p:spPr bwMode="auto">
          <a:xfrm>
            <a:off x="1555750" y="2145693"/>
            <a:ext cx="190500" cy="192146"/>
          </a:xfrm>
          <a:custGeom>
            <a:avLst/>
            <a:gdLst>
              <a:gd name="T0" fmla="*/ 3 w 60"/>
              <a:gd name="T1" fmla="*/ 0 h 60"/>
              <a:gd name="T2" fmla="*/ 60 w 60"/>
              <a:gd name="T3" fmla="*/ 2 h 60"/>
              <a:gd name="T4" fmla="*/ 60 w 60"/>
              <a:gd name="T5" fmla="*/ 58 h 60"/>
              <a:gd name="T6" fmla="*/ 58 w 60"/>
              <a:gd name="T7" fmla="*/ 60 h 60"/>
              <a:gd name="T8" fmla="*/ 0 w 60"/>
              <a:gd name="T9" fmla="*/ 58 h 60"/>
              <a:gd name="T10" fmla="*/ 0 w 60"/>
              <a:gd name="T11" fmla="*/ 2 h 60"/>
              <a:gd name="T12" fmla="*/ 31 w 60"/>
              <a:gd name="T13" fmla="*/ 44 h 60"/>
              <a:gd name="T14" fmla="*/ 33 w 60"/>
              <a:gd name="T15" fmla="*/ 49 h 60"/>
              <a:gd name="T16" fmla="*/ 47 w 60"/>
              <a:gd name="T17" fmla="*/ 48 h 60"/>
              <a:gd name="T18" fmla="*/ 46 w 60"/>
              <a:gd name="T19" fmla="*/ 35 h 60"/>
              <a:gd name="T20" fmla="*/ 37 w 60"/>
              <a:gd name="T21" fmla="*/ 34 h 60"/>
              <a:gd name="T22" fmla="*/ 47 w 60"/>
              <a:gd name="T23" fmla="*/ 29 h 60"/>
              <a:gd name="T24" fmla="*/ 34 w 60"/>
              <a:gd name="T25" fmla="*/ 24 h 60"/>
              <a:gd name="T26" fmla="*/ 35 w 60"/>
              <a:gd name="T27" fmla="*/ 39 h 60"/>
              <a:gd name="T28" fmla="*/ 42 w 60"/>
              <a:gd name="T29" fmla="*/ 38 h 60"/>
              <a:gd name="T30" fmla="*/ 42 w 60"/>
              <a:gd name="T31" fmla="*/ 46 h 60"/>
              <a:gd name="T32" fmla="*/ 37 w 60"/>
              <a:gd name="T33" fmla="*/ 46 h 60"/>
              <a:gd name="T34" fmla="*/ 31 w 60"/>
              <a:gd name="T35" fmla="*/ 44 h 60"/>
              <a:gd name="T36" fmla="*/ 23 w 60"/>
              <a:gd name="T37" fmla="*/ 51 h 60"/>
              <a:gd name="T38" fmla="*/ 19 w 60"/>
              <a:gd name="T39" fmla="*/ 24 h 60"/>
              <a:gd name="T40" fmla="*/ 11 w 60"/>
              <a:gd name="T41" fmla="*/ 31 h 60"/>
              <a:gd name="T42" fmla="*/ 18 w 60"/>
              <a:gd name="T43" fmla="*/ 31 h 60"/>
              <a:gd name="T44" fmla="*/ 23 w 60"/>
              <a:gd name="T45" fmla="*/ 51 h 60"/>
              <a:gd name="T46" fmla="*/ 5 w 60"/>
              <a:gd name="T47" fmla="*/ 15 h 60"/>
              <a:gd name="T48" fmla="*/ 56 w 60"/>
              <a:gd name="T49" fmla="*/ 5 h 60"/>
              <a:gd name="T50" fmla="*/ 51 w 60"/>
              <a:gd name="T51" fmla="*/ 8 h 60"/>
              <a:gd name="T52" fmla="*/ 47 w 60"/>
              <a:gd name="T53" fmla="*/ 8 h 60"/>
              <a:gd name="T54" fmla="*/ 39 w 60"/>
              <a:gd name="T55" fmla="*/ 5 h 60"/>
              <a:gd name="T56" fmla="*/ 37 w 60"/>
              <a:gd name="T57" fmla="*/ 10 h 60"/>
              <a:gd name="T58" fmla="*/ 34 w 60"/>
              <a:gd name="T59" fmla="*/ 5 h 60"/>
              <a:gd name="T60" fmla="*/ 26 w 60"/>
              <a:gd name="T61" fmla="*/ 8 h 60"/>
              <a:gd name="T62" fmla="*/ 22 w 60"/>
              <a:gd name="T63" fmla="*/ 8 h 60"/>
              <a:gd name="T64" fmla="*/ 14 w 60"/>
              <a:gd name="T65" fmla="*/ 5 h 60"/>
              <a:gd name="T66" fmla="*/ 12 w 60"/>
              <a:gd name="T67" fmla="*/ 10 h 60"/>
              <a:gd name="T68" fmla="*/ 10 w 60"/>
              <a:gd name="T69" fmla="*/ 5 h 60"/>
              <a:gd name="T70" fmla="*/ 5 w 60"/>
              <a:gd name="T71" fmla="*/ 15 h 60"/>
              <a:gd name="T72" fmla="*/ 56 w 60"/>
              <a:gd name="T73" fmla="*/ 18 h 60"/>
              <a:gd name="T74" fmla="*/ 5 w 60"/>
              <a:gd name="T75" fmla="*/ 55 h 60"/>
              <a:gd name="T76" fmla="*/ 56 w 60"/>
              <a:gd name="T77" fmla="*/ 1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" h="6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1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9"/>
                  <a:pt x="59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0"/>
                  <a:pt x="0" y="59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1" y="46"/>
                  <a:pt x="32" y="48"/>
                  <a:pt x="33" y="49"/>
                </a:cubicBezTo>
                <a:cubicBezTo>
                  <a:pt x="35" y="50"/>
                  <a:pt x="37" y="51"/>
                  <a:pt x="40" y="51"/>
                </a:cubicBezTo>
                <a:cubicBezTo>
                  <a:pt x="43" y="51"/>
                  <a:pt x="45" y="50"/>
                  <a:pt x="47" y="48"/>
                </a:cubicBezTo>
                <a:cubicBezTo>
                  <a:pt x="48" y="46"/>
                  <a:pt x="49" y="44"/>
                  <a:pt x="49" y="42"/>
                </a:cubicBezTo>
                <a:cubicBezTo>
                  <a:pt x="49" y="39"/>
                  <a:pt x="48" y="37"/>
                  <a:pt x="46" y="35"/>
                </a:cubicBezTo>
                <a:cubicBezTo>
                  <a:pt x="45" y="34"/>
                  <a:pt x="43" y="33"/>
                  <a:pt x="41" y="33"/>
                </a:cubicBezTo>
                <a:cubicBezTo>
                  <a:pt x="39" y="33"/>
                  <a:pt x="38" y="33"/>
                  <a:pt x="37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4"/>
                  <a:pt x="47" y="24"/>
                  <a:pt x="47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1" y="38"/>
                  <a:pt x="31" y="38"/>
                  <a:pt x="31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7" y="38"/>
                  <a:pt x="38" y="37"/>
                  <a:pt x="39" y="37"/>
                </a:cubicBezTo>
                <a:cubicBezTo>
                  <a:pt x="41" y="37"/>
                  <a:pt x="42" y="37"/>
                  <a:pt x="42" y="38"/>
                </a:cubicBezTo>
                <a:cubicBezTo>
                  <a:pt x="43" y="39"/>
                  <a:pt x="43" y="40"/>
                  <a:pt x="43" y="42"/>
                </a:cubicBezTo>
                <a:cubicBezTo>
                  <a:pt x="43" y="44"/>
                  <a:pt x="43" y="45"/>
                  <a:pt x="42" y="46"/>
                </a:cubicBezTo>
                <a:cubicBezTo>
                  <a:pt x="42" y="47"/>
                  <a:pt x="41" y="47"/>
                  <a:pt x="40" y="47"/>
                </a:cubicBezTo>
                <a:cubicBezTo>
                  <a:pt x="39" y="47"/>
                  <a:pt x="38" y="47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23" y="51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24"/>
                  <a:pt x="23" y="24"/>
                  <a:pt x="23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6"/>
                  <a:pt x="17" y="27"/>
                  <a:pt x="16" y="28"/>
                </a:cubicBezTo>
                <a:cubicBezTo>
                  <a:pt x="14" y="29"/>
                  <a:pt x="13" y="30"/>
                  <a:pt x="11" y="31"/>
                </a:cubicBezTo>
                <a:cubicBezTo>
                  <a:pt x="11" y="35"/>
                  <a:pt x="11" y="35"/>
                  <a:pt x="11" y="35"/>
                </a:cubicBezTo>
                <a:cubicBezTo>
                  <a:pt x="14" y="34"/>
                  <a:pt x="16" y="33"/>
                  <a:pt x="18" y="31"/>
                </a:cubicBezTo>
                <a:cubicBezTo>
                  <a:pt x="18" y="51"/>
                  <a:pt x="18" y="51"/>
                  <a:pt x="18" y="51"/>
                </a:cubicBezTo>
                <a:cubicBezTo>
                  <a:pt x="23" y="51"/>
                  <a:pt x="23" y="51"/>
                  <a:pt x="23" y="51"/>
                </a:cubicBezTo>
                <a:close/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9"/>
                  <a:pt x="50" y="10"/>
                  <a:pt x="49" y="10"/>
                </a:cubicBezTo>
                <a:cubicBezTo>
                  <a:pt x="48" y="10"/>
                  <a:pt x="47" y="9"/>
                  <a:pt x="47" y="8"/>
                </a:cubicBezTo>
                <a:cubicBezTo>
                  <a:pt x="47" y="5"/>
                  <a:pt x="47" y="5"/>
                  <a:pt x="47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9"/>
                  <a:pt x="38" y="10"/>
                  <a:pt x="37" y="10"/>
                </a:cubicBezTo>
                <a:cubicBezTo>
                  <a:pt x="35" y="10"/>
                  <a:pt x="34" y="9"/>
                  <a:pt x="34" y="8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9"/>
                  <a:pt x="25" y="10"/>
                  <a:pt x="24" y="10"/>
                </a:cubicBezTo>
                <a:cubicBezTo>
                  <a:pt x="23" y="10"/>
                  <a:pt x="22" y="9"/>
                  <a:pt x="22" y="8"/>
                </a:cubicBezTo>
                <a:cubicBezTo>
                  <a:pt x="22" y="5"/>
                  <a:pt x="22" y="5"/>
                  <a:pt x="22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3" y="10"/>
                  <a:pt x="12" y="10"/>
                </a:cubicBezTo>
                <a:cubicBezTo>
                  <a:pt x="11" y="10"/>
                  <a:pt x="10" y="9"/>
                  <a:pt x="10" y="8"/>
                </a:cubicBezTo>
                <a:cubicBezTo>
                  <a:pt x="10" y="5"/>
                  <a:pt x="10" y="5"/>
                  <a:pt x="10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5"/>
                  <a:pt x="5" y="15"/>
                  <a:pt x="5" y="15"/>
                </a:cubicBezTo>
                <a:close/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55"/>
                  <a:pt x="5" y="55"/>
                  <a:pt x="5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18"/>
                  <a:pt x="56" y="18"/>
                  <a:pt x="56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4" name="Freeform 26"/>
          <p:cNvSpPr>
            <a:spLocks noEditPoints="1"/>
          </p:cNvSpPr>
          <p:nvPr/>
        </p:nvSpPr>
        <p:spPr bwMode="auto">
          <a:xfrm>
            <a:off x="3513139" y="2142517"/>
            <a:ext cx="168275" cy="198498"/>
          </a:xfrm>
          <a:custGeom>
            <a:avLst/>
            <a:gdLst>
              <a:gd name="T0" fmla="*/ 11 w 53"/>
              <a:gd name="T1" fmla="*/ 37 h 62"/>
              <a:gd name="T2" fmla="*/ 15 w 53"/>
              <a:gd name="T3" fmla="*/ 37 h 62"/>
              <a:gd name="T4" fmla="*/ 13 w 53"/>
              <a:gd name="T5" fmla="*/ 44 h 62"/>
              <a:gd name="T6" fmla="*/ 11 w 53"/>
              <a:gd name="T7" fmla="*/ 46 h 62"/>
              <a:gd name="T8" fmla="*/ 15 w 53"/>
              <a:gd name="T9" fmla="*/ 46 h 62"/>
              <a:gd name="T10" fmla="*/ 13 w 53"/>
              <a:gd name="T11" fmla="*/ 24 h 62"/>
              <a:gd name="T12" fmla="*/ 11 w 53"/>
              <a:gd name="T13" fmla="*/ 27 h 62"/>
              <a:gd name="T14" fmla="*/ 15 w 53"/>
              <a:gd name="T15" fmla="*/ 27 h 62"/>
              <a:gd name="T16" fmla="*/ 50 w 53"/>
              <a:gd name="T17" fmla="*/ 10 h 62"/>
              <a:gd name="T18" fmla="*/ 44 w 53"/>
              <a:gd name="T19" fmla="*/ 10 h 62"/>
              <a:gd name="T20" fmla="*/ 43 w 53"/>
              <a:gd name="T21" fmla="*/ 7 h 62"/>
              <a:gd name="T22" fmla="*/ 33 w 53"/>
              <a:gd name="T23" fmla="*/ 3 h 62"/>
              <a:gd name="T24" fmla="*/ 20 w 53"/>
              <a:gd name="T25" fmla="*/ 3 h 62"/>
              <a:gd name="T26" fmla="*/ 10 w 53"/>
              <a:gd name="T27" fmla="*/ 7 h 62"/>
              <a:gd name="T28" fmla="*/ 9 w 53"/>
              <a:gd name="T29" fmla="*/ 10 h 62"/>
              <a:gd name="T30" fmla="*/ 0 w 53"/>
              <a:gd name="T31" fmla="*/ 12 h 62"/>
              <a:gd name="T32" fmla="*/ 3 w 53"/>
              <a:gd name="T33" fmla="*/ 62 h 62"/>
              <a:gd name="T34" fmla="*/ 53 w 53"/>
              <a:gd name="T35" fmla="*/ 59 h 62"/>
              <a:gd name="T36" fmla="*/ 50 w 53"/>
              <a:gd name="T37" fmla="*/ 10 h 62"/>
              <a:gd name="T38" fmla="*/ 22 w 53"/>
              <a:gd name="T39" fmla="*/ 5 h 62"/>
              <a:gd name="T40" fmla="*/ 31 w 53"/>
              <a:gd name="T41" fmla="*/ 5 h 62"/>
              <a:gd name="T42" fmla="*/ 21 w 53"/>
              <a:gd name="T43" fmla="*/ 7 h 62"/>
              <a:gd name="T44" fmla="*/ 12 w 53"/>
              <a:gd name="T45" fmla="*/ 10 h 62"/>
              <a:gd name="T46" fmla="*/ 41 w 53"/>
              <a:gd name="T47" fmla="*/ 10 h 62"/>
              <a:gd name="T48" fmla="*/ 12 w 53"/>
              <a:gd name="T49" fmla="*/ 14 h 62"/>
              <a:gd name="T50" fmla="*/ 48 w 53"/>
              <a:gd name="T51" fmla="*/ 57 h 62"/>
              <a:gd name="T52" fmla="*/ 5 w 53"/>
              <a:gd name="T53" fmla="*/ 57 h 62"/>
              <a:gd name="T54" fmla="*/ 9 w 53"/>
              <a:gd name="T55" fmla="*/ 14 h 62"/>
              <a:gd name="T56" fmla="*/ 10 w 53"/>
              <a:gd name="T57" fmla="*/ 17 h 62"/>
              <a:gd name="T58" fmla="*/ 44 w 53"/>
              <a:gd name="T59" fmla="*/ 16 h 62"/>
              <a:gd name="T60" fmla="*/ 48 w 53"/>
              <a:gd name="T61" fmla="*/ 14 h 62"/>
              <a:gd name="T62" fmla="*/ 40 w 53"/>
              <a:gd name="T63" fmla="*/ 25 h 62"/>
              <a:gd name="T64" fmla="*/ 20 w 53"/>
              <a:gd name="T65" fmla="*/ 25 h 62"/>
              <a:gd name="T66" fmla="*/ 20 w 53"/>
              <a:gd name="T67" fmla="*/ 28 h 62"/>
              <a:gd name="T68" fmla="*/ 41 w 53"/>
              <a:gd name="T69" fmla="*/ 27 h 62"/>
              <a:gd name="T70" fmla="*/ 40 w 53"/>
              <a:gd name="T71" fmla="*/ 45 h 62"/>
              <a:gd name="T72" fmla="*/ 20 w 53"/>
              <a:gd name="T73" fmla="*/ 45 h 62"/>
              <a:gd name="T74" fmla="*/ 20 w 53"/>
              <a:gd name="T75" fmla="*/ 48 h 62"/>
              <a:gd name="T76" fmla="*/ 41 w 53"/>
              <a:gd name="T77" fmla="*/ 46 h 62"/>
              <a:gd name="T78" fmla="*/ 40 w 53"/>
              <a:gd name="T79" fmla="*/ 35 h 62"/>
              <a:gd name="T80" fmla="*/ 20 w 53"/>
              <a:gd name="T81" fmla="*/ 35 h 62"/>
              <a:gd name="T82" fmla="*/ 20 w 53"/>
              <a:gd name="T83" fmla="*/ 38 h 62"/>
              <a:gd name="T84" fmla="*/ 41 w 53"/>
              <a:gd name="T85" fmla="*/ 3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62">
                <a:moveTo>
                  <a:pt x="13" y="34"/>
                </a:moveTo>
                <a:cubicBezTo>
                  <a:pt x="12" y="34"/>
                  <a:pt x="11" y="35"/>
                  <a:pt x="11" y="37"/>
                </a:cubicBezTo>
                <a:cubicBezTo>
                  <a:pt x="11" y="38"/>
                  <a:pt x="12" y="39"/>
                  <a:pt x="13" y="39"/>
                </a:cubicBezTo>
                <a:cubicBezTo>
                  <a:pt x="14" y="39"/>
                  <a:pt x="15" y="38"/>
                  <a:pt x="15" y="37"/>
                </a:cubicBezTo>
                <a:cubicBezTo>
                  <a:pt x="15" y="35"/>
                  <a:pt x="14" y="34"/>
                  <a:pt x="13" y="34"/>
                </a:cubicBezTo>
                <a:close/>
                <a:moveTo>
                  <a:pt x="13" y="44"/>
                </a:moveTo>
                <a:cubicBezTo>
                  <a:pt x="13" y="44"/>
                  <a:pt x="13" y="44"/>
                  <a:pt x="13" y="44"/>
                </a:cubicBezTo>
                <a:cubicBezTo>
                  <a:pt x="12" y="44"/>
                  <a:pt x="11" y="45"/>
                  <a:pt x="11" y="46"/>
                </a:cubicBezTo>
                <a:cubicBezTo>
                  <a:pt x="11" y="48"/>
                  <a:pt x="12" y="49"/>
                  <a:pt x="13" y="49"/>
                </a:cubicBezTo>
                <a:cubicBezTo>
                  <a:pt x="14" y="49"/>
                  <a:pt x="15" y="48"/>
                  <a:pt x="15" y="46"/>
                </a:cubicBezTo>
                <a:cubicBezTo>
                  <a:pt x="15" y="45"/>
                  <a:pt x="14" y="44"/>
                  <a:pt x="13" y="44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1" y="26"/>
                  <a:pt x="11" y="27"/>
                </a:cubicBezTo>
                <a:cubicBezTo>
                  <a:pt x="11" y="28"/>
                  <a:pt x="12" y="29"/>
                  <a:pt x="13" y="29"/>
                </a:cubicBezTo>
                <a:cubicBezTo>
                  <a:pt x="14" y="29"/>
                  <a:pt x="15" y="28"/>
                  <a:pt x="15" y="27"/>
                </a:cubicBezTo>
                <a:cubicBezTo>
                  <a:pt x="15" y="26"/>
                  <a:pt x="14" y="24"/>
                  <a:pt x="13" y="24"/>
                </a:cubicBezTo>
                <a:close/>
                <a:moveTo>
                  <a:pt x="50" y="10"/>
                </a:moveTo>
                <a:cubicBezTo>
                  <a:pt x="50" y="10"/>
                  <a:pt x="50" y="10"/>
                  <a:pt x="50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7"/>
                  <a:pt x="43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4" y="4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4" y="0"/>
                  <a:pt x="22" y="1"/>
                  <a:pt x="20" y="3"/>
                </a:cubicBezTo>
                <a:cubicBezTo>
                  <a:pt x="19" y="4"/>
                  <a:pt x="18" y="6"/>
                  <a:pt x="1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8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1" y="62"/>
                  <a:pt x="3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2" y="62"/>
                  <a:pt x="53" y="61"/>
                  <a:pt x="53" y="59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1"/>
                  <a:pt x="52" y="10"/>
                  <a:pt x="50" y="10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3" y="4"/>
                  <a:pt x="25" y="3"/>
                  <a:pt x="27" y="3"/>
                </a:cubicBezTo>
                <a:cubicBezTo>
                  <a:pt x="28" y="3"/>
                  <a:pt x="30" y="4"/>
                  <a:pt x="31" y="5"/>
                </a:cubicBezTo>
                <a:cubicBezTo>
                  <a:pt x="32" y="6"/>
                  <a:pt x="32" y="6"/>
                  <a:pt x="3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2" y="5"/>
                </a:cubicBezTo>
                <a:close/>
                <a:moveTo>
                  <a:pt x="12" y="10"/>
                </a:moveTo>
                <a:cubicBezTo>
                  <a:pt x="12" y="10"/>
                  <a:pt x="12" y="10"/>
                  <a:pt x="1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4"/>
                  <a:pt x="41" y="14"/>
                  <a:pt x="4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0"/>
                  <a:pt x="12" y="10"/>
                  <a:pt x="12" y="10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10" y="17"/>
                  <a:pt x="10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4"/>
                  <a:pt x="44" y="14"/>
                  <a:pt x="44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57"/>
                  <a:pt x="48" y="57"/>
                  <a:pt x="48" y="57"/>
                </a:cubicBezTo>
                <a:close/>
                <a:moveTo>
                  <a:pt x="40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5"/>
                  <a:pt x="19" y="26"/>
                  <a:pt x="19" y="27"/>
                </a:cubicBezTo>
                <a:cubicBezTo>
                  <a:pt x="19" y="28"/>
                  <a:pt x="19" y="28"/>
                  <a:pt x="2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7"/>
                </a:cubicBezTo>
                <a:cubicBezTo>
                  <a:pt x="41" y="26"/>
                  <a:pt x="41" y="25"/>
                  <a:pt x="40" y="25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19" y="45"/>
                  <a:pt x="19" y="45"/>
                  <a:pt x="19" y="46"/>
                </a:cubicBezTo>
                <a:cubicBezTo>
                  <a:pt x="19" y="47"/>
                  <a:pt x="19" y="48"/>
                  <a:pt x="2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1" y="47"/>
                  <a:pt x="41" y="46"/>
                </a:cubicBezTo>
                <a:cubicBezTo>
                  <a:pt x="41" y="45"/>
                  <a:pt x="41" y="45"/>
                  <a:pt x="40" y="45"/>
                </a:cubicBezTo>
                <a:close/>
                <a:moveTo>
                  <a:pt x="40" y="35"/>
                </a:moveTo>
                <a:cubicBezTo>
                  <a:pt x="40" y="35"/>
                  <a:pt x="40" y="35"/>
                  <a:pt x="4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5"/>
                  <a:pt x="19" y="36"/>
                  <a:pt x="19" y="37"/>
                </a:cubicBezTo>
                <a:cubicBezTo>
                  <a:pt x="19" y="37"/>
                  <a:pt x="19" y="38"/>
                  <a:pt x="2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1" y="37"/>
                  <a:pt x="41" y="37"/>
                </a:cubicBezTo>
                <a:cubicBezTo>
                  <a:pt x="41" y="36"/>
                  <a:pt x="41" y="35"/>
                  <a:pt x="40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5" name="Freeform 27"/>
          <p:cNvSpPr>
            <a:spLocks noEditPoints="1"/>
          </p:cNvSpPr>
          <p:nvPr/>
        </p:nvSpPr>
        <p:spPr bwMode="auto">
          <a:xfrm>
            <a:off x="7394575" y="2158397"/>
            <a:ext cx="190500" cy="166738"/>
          </a:xfrm>
          <a:custGeom>
            <a:avLst/>
            <a:gdLst>
              <a:gd name="T0" fmla="*/ 58 w 60"/>
              <a:gd name="T1" fmla="*/ 0 h 52"/>
              <a:gd name="T2" fmla="*/ 2 w 60"/>
              <a:gd name="T3" fmla="*/ 0 h 52"/>
              <a:gd name="T4" fmla="*/ 0 w 60"/>
              <a:gd name="T5" fmla="*/ 3 h 52"/>
              <a:gd name="T6" fmla="*/ 0 w 60"/>
              <a:gd name="T7" fmla="*/ 49 h 52"/>
              <a:gd name="T8" fmla="*/ 2 w 60"/>
              <a:gd name="T9" fmla="*/ 52 h 52"/>
              <a:gd name="T10" fmla="*/ 58 w 60"/>
              <a:gd name="T11" fmla="*/ 52 h 52"/>
              <a:gd name="T12" fmla="*/ 60 w 60"/>
              <a:gd name="T13" fmla="*/ 49 h 52"/>
              <a:gd name="T14" fmla="*/ 60 w 60"/>
              <a:gd name="T15" fmla="*/ 3 h 52"/>
              <a:gd name="T16" fmla="*/ 58 w 60"/>
              <a:gd name="T17" fmla="*/ 0 h 52"/>
              <a:gd name="T18" fmla="*/ 55 w 60"/>
              <a:gd name="T19" fmla="*/ 47 h 52"/>
              <a:gd name="T20" fmla="*/ 55 w 60"/>
              <a:gd name="T21" fmla="*/ 47 h 52"/>
              <a:gd name="T22" fmla="*/ 5 w 60"/>
              <a:gd name="T23" fmla="*/ 47 h 52"/>
              <a:gd name="T24" fmla="*/ 5 w 60"/>
              <a:gd name="T25" fmla="*/ 42 h 52"/>
              <a:gd name="T26" fmla="*/ 17 w 60"/>
              <a:gd name="T27" fmla="*/ 30 h 52"/>
              <a:gd name="T28" fmla="*/ 25 w 60"/>
              <a:gd name="T29" fmla="*/ 38 h 52"/>
              <a:gd name="T30" fmla="*/ 25 w 60"/>
              <a:gd name="T31" fmla="*/ 38 h 52"/>
              <a:gd name="T32" fmla="*/ 25 w 60"/>
              <a:gd name="T33" fmla="*/ 38 h 52"/>
              <a:gd name="T34" fmla="*/ 25 w 60"/>
              <a:gd name="T35" fmla="*/ 38 h 52"/>
              <a:gd name="T36" fmla="*/ 30 w 60"/>
              <a:gd name="T37" fmla="*/ 43 h 52"/>
              <a:gd name="T38" fmla="*/ 32 w 60"/>
              <a:gd name="T39" fmla="*/ 43 h 52"/>
              <a:gd name="T40" fmla="*/ 32 w 60"/>
              <a:gd name="T41" fmla="*/ 41 h 52"/>
              <a:gd name="T42" fmla="*/ 28 w 60"/>
              <a:gd name="T43" fmla="*/ 37 h 52"/>
              <a:gd name="T44" fmla="*/ 39 w 60"/>
              <a:gd name="T45" fmla="*/ 26 h 52"/>
              <a:gd name="T46" fmla="*/ 55 w 60"/>
              <a:gd name="T47" fmla="*/ 43 h 52"/>
              <a:gd name="T48" fmla="*/ 55 w 60"/>
              <a:gd name="T49" fmla="*/ 47 h 52"/>
              <a:gd name="T50" fmla="*/ 55 w 60"/>
              <a:gd name="T51" fmla="*/ 39 h 52"/>
              <a:gd name="T52" fmla="*/ 55 w 60"/>
              <a:gd name="T53" fmla="*/ 39 h 52"/>
              <a:gd name="T54" fmla="*/ 40 w 60"/>
              <a:gd name="T55" fmla="*/ 23 h 52"/>
              <a:gd name="T56" fmla="*/ 38 w 60"/>
              <a:gd name="T57" fmla="*/ 23 h 52"/>
              <a:gd name="T58" fmla="*/ 26 w 60"/>
              <a:gd name="T59" fmla="*/ 35 h 52"/>
              <a:gd name="T60" fmla="*/ 17 w 60"/>
              <a:gd name="T61" fmla="*/ 27 h 52"/>
              <a:gd name="T62" fmla="*/ 16 w 60"/>
              <a:gd name="T63" fmla="*/ 27 h 52"/>
              <a:gd name="T64" fmla="*/ 5 w 60"/>
              <a:gd name="T65" fmla="*/ 38 h 52"/>
              <a:gd name="T66" fmla="*/ 5 w 60"/>
              <a:gd name="T67" fmla="*/ 5 h 52"/>
              <a:gd name="T68" fmla="*/ 55 w 60"/>
              <a:gd name="T69" fmla="*/ 5 h 52"/>
              <a:gd name="T70" fmla="*/ 55 w 60"/>
              <a:gd name="T71" fmla="*/ 39 h 52"/>
              <a:gd name="T72" fmla="*/ 17 w 60"/>
              <a:gd name="T73" fmla="*/ 24 h 52"/>
              <a:gd name="T74" fmla="*/ 17 w 60"/>
              <a:gd name="T75" fmla="*/ 24 h 52"/>
              <a:gd name="T76" fmla="*/ 25 w 60"/>
              <a:gd name="T77" fmla="*/ 16 h 52"/>
              <a:gd name="T78" fmla="*/ 17 w 60"/>
              <a:gd name="T79" fmla="*/ 8 h 52"/>
              <a:gd name="T80" fmla="*/ 9 w 60"/>
              <a:gd name="T81" fmla="*/ 16 h 52"/>
              <a:gd name="T82" fmla="*/ 17 w 60"/>
              <a:gd name="T83" fmla="*/ 24 h 52"/>
              <a:gd name="T84" fmla="*/ 17 w 60"/>
              <a:gd name="T85" fmla="*/ 10 h 52"/>
              <a:gd name="T86" fmla="*/ 17 w 60"/>
              <a:gd name="T87" fmla="*/ 10 h 52"/>
              <a:gd name="T88" fmla="*/ 23 w 60"/>
              <a:gd name="T89" fmla="*/ 16 h 52"/>
              <a:gd name="T90" fmla="*/ 17 w 60"/>
              <a:gd name="T91" fmla="*/ 21 h 52"/>
              <a:gd name="T92" fmla="*/ 12 w 60"/>
              <a:gd name="T93" fmla="*/ 16 h 52"/>
              <a:gd name="T94" fmla="*/ 17 w 60"/>
              <a:gd name="T95" fmla="*/ 1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" h="52">
                <a:moveTo>
                  <a:pt x="5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1" y="52"/>
                  <a:pt x="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9" y="52"/>
                  <a:pt x="60" y="51"/>
                  <a:pt x="60" y="49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1"/>
                  <a:pt x="59" y="0"/>
                  <a:pt x="58" y="0"/>
                </a:cubicBezTo>
                <a:close/>
                <a:moveTo>
                  <a:pt x="55" y="47"/>
                </a:moveTo>
                <a:cubicBezTo>
                  <a:pt x="55" y="47"/>
                  <a:pt x="55" y="47"/>
                  <a:pt x="5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2"/>
                  <a:pt x="5" y="42"/>
                  <a:pt x="5" y="42"/>
                </a:cubicBezTo>
                <a:cubicBezTo>
                  <a:pt x="17" y="30"/>
                  <a:pt x="17" y="30"/>
                  <a:pt x="17" y="30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4"/>
                  <a:pt x="31" y="44"/>
                  <a:pt x="32" y="43"/>
                </a:cubicBezTo>
                <a:cubicBezTo>
                  <a:pt x="32" y="43"/>
                  <a:pt x="32" y="42"/>
                  <a:pt x="32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9" y="26"/>
                  <a:pt x="39" y="26"/>
                  <a:pt x="39" y="26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7"/>
                  <a:pt x="55" y="47"/>
                  <a:pt x="55" y="47"/>
                </a:cubicBezTo>
                <a:close/>
                <a:moveTo>
                  <a:pt x="55" y="39"/>
                </a:moveTo>
                <a:cubicBezTo>
                  <a:pt x="55" y="39"/>
                  <a:pt x="55" y="39"/>
                  <a:pt x="55" y="39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23"/>
                  <a:pt x="38" y="23"/>
                  <a:pt x="38" y="23"/>
                </a:cubicBezTo>
                <a:cubicBezTo>
                  <a:pt x="26" y="35"/>
                  <a:pt x="26" y="35"/>
                  <a:pt x="26" y="35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6" y="27"/>
                  <a:pt x="16" y="27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39"/>
                  <a:pt x="55" y="39"/>
                  <a:pt x="55" y="39"/>
                </a:cubicBezTo>
                <a:close/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22" y="24"/>
                  <a:pt x="25" y="20"/>
                  <a:pt x="25" y="16"/>
                </a:cubicBezTo>
                <a:cubicBezTo>
                  <a:pt x="25" y="11"/>
                  <a:pt x="22" y="8"/>
                  <a:pt x="17" y="8"/>
                </a:cubicBezTo>
                <a:cubicBezTo>
                  <a:pt x="13" y="8"/>
                  <a:pt x="9" y="11"/>
                  <a:pt x="9" y="16"/>
                </a:cubicBezTo>
                <a:cubicBezTo>
                  <a:pt x="9" y="20"/>
                  <a:pt x="13" y="24"/>
                  <a:pt x="17" y="24"/>
                </a:cubicBezTo>
                <a:close/>
                <a:moveTo>
                  <a:pt x="17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20" y="10"/>
                  <a:pt x="23" y="13"/>
                  <a:pt x="23" y="16"/>
                </a:cubicBezTo>
                <a:cubicBezTo>
                  <a:pt x="23" y="18"/>
                  <a:pt x="20" y="21"/>
                  <a:pt x="17" y="21"/>
                </a:cubicBezTo>
                <a:cubicBezTo>
                  <a:pt x="15" y="21"/>
                  <a:pt x="12" y="18"/>
                  <a:pt x="12" y="16"/>
                </a:cubicBezTo>
                <a:cubicBezTo>
                  <a:pt x="12" y="13"/>
                  <a:pt x="15" y="10"/>
                  <a:pt x="17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979489" y="3538359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2914651" y="3538359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  <a:endParaRPr lang="zh-CN" altLang="en-US" sz="800" b="1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4879976" y="3538359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  <a:endParaRPr lang="zh-CN" altLang="en-US" sz="800" b="1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813551" y="3538359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  <a:endParaRPr lang="zh-CN" altLang="en-US" sz="800" b="1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1406525" y="2988914"/>
            <a:ext cx="4889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2012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3349625" y="2988914"/>
            <a:ext cx="4889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2013</a:t>
            </a:r>
            <a:endParaRPr lang="zh-CN" altLang="en-US" sz="1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5299075" y="2988914"/>
            <a:ext cx="4889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2014</a:t>
            </a:r>
            <a:endParaRPr lang="zh-CN" altLang="en-US" sz="1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7242175" y="2988914"/>
            <a:ext cx="4889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2015</a:t>
            </a:r>
            <a:endParaRPr lang="zh-CN" altLang="en-US" sz="1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Freeform 15"/>
          <p:cNvSpPr>
            <a:spLocks noEditPoints="1"/>
          </p:cNvSpPr>
          <p:nvPr/>
        </p:nvSpPr>
        <p:spPr bwMode="auto">
          <a:xfrm>
            <a:off x="5438225" y="2131877"/>
            <a:ext cx="209062" cy="219776"/>
          </a:xfrm>
          <a:custGeom>
            <a:avLst/>
            <a:gdLst>
              <a:gd name="T0" fmla="*/ 156 w 183"/>
              <a:gd name="T1" fmla="*/ 27 h 192"/>
              <a:gd name="T2" fmla="*/ 161 w 183"/>
              <a:gd name="T3" fmla="*/ 151 h 192"/>
              <a:gd name="T4" fmla="*/ 169 w 183"/>
              <a:gd name="T5" fmla="*/ 96 h 192"/>
              <a:gd name="T6" fmla="*/ 138 w 183"/>
              <a:gd name="T7" fmla="*/ 129 h 192"/>
              <a:gd name="T8" fmla="*/ 134 w 183"/>
              <a:gd name="T9" fmla="*/ 96 h 192"/>
              <a:gd name="T10" fmla="*/ 54 w 183"/>
              <a:gd name="T11" fmla="*/ 127 h 192"/>
              <a:gd name="T12" fmla="*/ 41 w 183"/>
              <a:gd name="T13" fmla="*/ 96 h 192"/>
              <a:gd name="T14" fmla="*/ 33 w 183"/>
              <a:gd name="T15" fmla="*/ 142 h 192"/>
              <a:gd name="T16" fmla="*/ 0 w 183"/>
              <a:gd name="T17" fmla="*/ 92 h 192"/>
              <a:gd name="T18" fmla="*/ 92 w 183"/>
              <a:gd name="T19" fmla="*/ 0 h 192"/>
              <a:gd name="T20" fmla="*/ 119 w 183"/>
              <a:gd name="T21" fmla="*/ 166 h 192"/>
              <a:gd name="T22" fmla="*/ 112 w 183"/>
              <a:gd name="T23" fmla="*/ 192 h 192"/>
              <a:gd name="T24" fmla="*/ 71 w 183"/>
              <a:gd name="T25" fmla="*/ 192 h 192"/>
              <a:gd name="T26" fmla="*/ 64 w 183"/>
              <a:gd name="T27" fmla="*/ 185 h 192"/>
              <a:gd name="T28" fmla="*/ 42 w 183"/>
              <a:gd name="T29" fmla="*/ 166 h 192"/>
              <a:gd name="T30" fmla="*/ 38 w 183"/>
              <a:gd name="T31" fmla="*/ 154 h 192"/>
              <a:gd name="T32" fmla="*/ 97 w 183"/>
              <a:gd name="T33" fmla="*/ 105 h 192"/>
              <a:gd name="T34" fmla="*/ 146 w 183"/>
              <a:gd name="T35" fmla="*/ 154 h 192"/>
              <a:gd name="T36" fmla="*/ 141 w 183"/>
              <a:gd name="T37" fmla="*/ 166 h 192"/>
              <a:gd name="T38" fmla="*/ 119 w 183"/>
              <a:gd name="T39" fmla="*/ 166 h 192"/>
              <a:gd name="T40" fmla="*/ 105 w 183"/>
              <a:gd name="T41" fmla="*/ 178 h 192"/>
              <a:gd name="T42" fmla="*/ 105 w 183"/>
              <a:gd name="T43" fmla="*/ 159 h 192"/>
              <a:gd name="T44" fmla="*/ 124 w 183"/>
              <a:gd name="T45" fmla="*/ 152 h 192"/>
              <a:gd name="T46" fmla="*/ 59 w 183"/>
              <a:gd name="T47" fmla="*/ 152 h 192"/>
              <a:gd name="T48" fmla="*/ 71 w 183"/>
              <a:gd name="T49" fmla="*/ 152 h 192"/>
              <a:gd name="T50" fmla="*/ 78 w 183"/>
              <a:gd name="T51" fmla="*/ 178 h 192"/>
              <a:gd name="T52" fmla="*/ 146 w 183"/>
              <a:gd name="T53" fmla="*/ 37 h 192"/>
              <a:gd name="T54" fmla="*/ 144 w 183"/>
              <a:gd name="T55" fmla="*/ 35 h 192"/>
              <a:gd name="T56" fmla="*/ 142 w 183"/>
              <a:gd name="T57" fmla="*/ 88 h 192"/>
              <a:gd name="T58" fmla="*/ 146 w 183"/>
              <a:gd name="T59" fmla="*/ 37 h 192"/>
              <a:gd name="T60" fmla="*/ 138 w 183"/>
              <a:gd name="T61" fmla="*/ 30 h 192"/>
              <a:gd name="T62" fmla="*/ 128 w 183"/>
              <a:gd name="T63" fmla="*/ 30 h 192"/>
              <a:gd name="T64" fmla="*/ 138 w 183"/>
              <a:gd name="T65" fmla="*/ 30 h 192"/>
              <a:gd name="T66" fmla="*/ 104 w 183"/>
              <a:gd name="T67" fmla="*/ 16 h 192"/>
              <a:gd name="T68" fmla="*/ 96 w 183"/>
              <a:gd name="T69" fmla="*/ 44 h 192"/>
              <a:gd name="T70" fmla="*/ 123 w 183"/>
              <a:gd name="T71" fmla="*/ 38 h 192"/>
              <a:gd name="T72" fmla="*/ 104 w 183"/>
              <a:gd name="T73" fmla="*/ 16 h 192"/>
              <a:gd name="T74" fmla="*/ 87 w 183"/>
              <a:gd name="T75" fmla="*/ 15 h 192"/>
              <a:gd name="T76" fmla="*/ 62 w 183"/>
              <a:gd name="T77" fmla="*/ 34 h 192"/>
              <a:gd name="T78" fmla="*/ 64 w 183"/>
              <a:gd name="T79" fmla="*/ 39 h 192"/>
              <a:gd name="T80" fmla="*/ 87 w 183"/>
              <a:gd name="T81" fmla="*/ 15 h 192"/>
              <a:gd name="T82" fmla="*/ 61 w 183"/>
              <a:gd name="T83" fmla="*/ 21 h 192"/>
              <a:gd name="T84" fmla="*/ 53 w 183"/>
              <a:gd name="T85" fmla="*/ 34 h 192"/>
              <a:gd name="T86" fmla="*/ 61 w 183"/>
              <a:gd name="T87" fmla="*/ 21 h 192"/>
              <a:gd name="T88" fmla="*/ 39 w 183"/>
              <a:gd name="T89" fmla="*/ 35 h 192"/>
              <a:gd name="T90" fmla="*/ 14 w 183"/>
              <a:gd name="T91" fmla="*/ 88 h 192"/>
              <a:gd name="T92" fmla="*/ 50 w 183"/>
              <a:gd name="T93" fmla="*/ 42 h 192"/>
              <a:gd name="T94" fmla="*/ 126 w 183"/>
              <a:gd name="T95" fmla="*/ 46 h 192"/>
              <a:gd name="T96" fmla="*/ 123 w 183"/>
              <a:gd name="T97" fmla="*/ 47 h 192"/>
              <a:gd name="T98" fmla="*/ 96 w 183"/>
              <a:gd name="T99" fmla="*/ 88 h 192"/>
              <a:gd name="T100" fmla="*/ 126 w 183"/>
              <a:gd name="T101" fmla="*/ 46 h 192"/>
              <a:gd name="T102" fmla="*/ 87 w 183"/>
              <a:gd name="T103" fmla="*/ 53 h 192"/>
              <a:gd name="T104" fmla="*/ 57 w 183"/>
              <a:gd name="T105" fmla="*/ 46 h 192"/>
              <a:gd name="T106" fmla="*/ 87 w 183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4"/>
                  <a:pt x="175" y="135"/>
                  <a:pt x="161" y="151"/>
                </a:cubicBezTo>
                <a:cubicBezTo>
                  <a:pt x="156" y="158"/>
                  <a:pt x="144" y="149"/>
                  <a:pt x="151" y="142"/>
                </a:cubicBezTo>
                <a:cubicBezTo>
                  <a:pt x="161" y="129"/>
                  <a:pt x="168" y="113"/>
                  <a:pt x="169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108"/>
                  <a:pt x="140" y="119"/>
                  <a:pt x="138" y="129"/>
                </a:cubicBezTo>
                <a:cubicBezTo>
                  <a:pt x="136" y="135"/>
                  <a:pt x="128" y="133"/>
                  <a:pt x="129" y="127"/>
                </a:cubicBezTo>
                <a:cubicBezTo>
                  <a:pt x="132" y="118"/>
                  <a:pt x="133" y="107"/>
                  <a:pt x="134" y="96"/>
                </a:cubicBezTo>
                <a:cubicBezTo>
                  <a:pt x="99" y="96"/>
                  <a:pt x="84" y="96"/>
                  <a:pt x="49" y="96"/>
                </a:cubicBezTo>
                <a:cubicBezTo>
                  <a:pt x="50" y="107"/>
                  <a:pt x="51" y="118"/>
                  <a:pt x="54" y="127"/>
                </a:cubicBezTo>
                <a:cubicBezTo>
                  <a:pt x="55" y="133"/>
                  <a:pt x="47" y="135"/>
                  <a:pt x="45" y="128"/>
                </a:cubicBezTo>
                <a:cubicBezTo>
                  <a:pt x="43" y="118"/>
                  <a:pt x="41" y="107"/>
                  <a:pt x="41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114"/>
                  <a:pt x="22" y="129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8" y="135"/>
                  <a:pt x="0" y="114"/>
                  <a:pt x="0" y="92"/>
                </a:cubicBezTo>
                <a:cubicBezTo>
                  <a:pt x="0" y="67"/>
                  <a:pt x="10" y="44"/>
                  <a:pt x="27" y="27"/>
                </a:cubicBezTo>
                <a:cubicBezTo>
                  <a:pt x="43" y="11"/>
                  <a:pt x="66" y="0"/>
                  <a:pt x="92" y="0"/>
                </a:cubicBezTo>
                <a:close/>
                <a:moveTo>
                  <a:pt x="119" y="166"/>
                </a:moveTo>
                <a:cubicBezTo>
                  <a:pt x="119" y="166"/>
                  <a:pt x="119" y="166"/>
                  <a:pt x="119" y="166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9"/>
                  <a:pt x="116" y="192"/>
                  <a:pt x="112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6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57"/>
                  <a:pt x="148" y="161"/>
                  <a:pt x="146" y="164"/>
                </a:cubicBezTo>
                <a:cubicBezTo>
                  <a:pt x="144" y="165"/>
                  <a:pt x="142" y="166"/>
                  <a:pt x="141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19" y="166"/>
                  <a:pt x="119" y="166"/>
                  <a:pt x="119" y="166"/>
                </a:cubicBezTo>
                <a:close/>
                <a:moveTo>
                  <a:pt x="105" y="178"/>
                </a:moveTo>
                <a:cubicBezTo>
                  <a:pt x="105" y="178"/>
                  <a:pt x="105" y="178"/>
                  <a:pt x="105" y="178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5"/>
                  <a:pt x="109" y="152"/>
                  <a:pt x="112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5" y="36"/>
                  <a:pt x="144" y="35"/>
                </a:cubicBezTo>
                <a:cubicBezTo>
                  <a:pt x="141" y="38"/>
                  <a:pt x="137" y="40"/>
                  <a:pt x="134" y="42"/>
                </a:cubicBezTo>
                <a:cubicBezTo>
                  <a:pt x="139" y="55"/>
                  <a:pt x="142" y="71"/>
                  <a:pt x="14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8" y="68"/>
                  <a:pt x="159" y="50"/>
                  <a:pt x="146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3" y="26"/>
                  <a:pt x="128" y="23"/>
                  <a:pt x="122" y="21"/>
                </a:cubicBezTo>
                <a:cubicBezTo>
                  <a:pt x="124" y="24"/>
                  <a:pt x="126" y="27"/>
                  <a:pt x="128" y="30"/>
                </a:cubicBezTo>
                <a:cubicBezTo>
                  <a:pt x="129" y="32"/>
                  <a:pt x="130" y="33"/>
                  <a:pt x="130" y="34"/>
                </a:cubicBezTo>
                <a:cubicBezTo>
                  <a:pt x="133" y="33"/>
                  <a:pt x="135" y="31"/>
                  <a:pt x="138" y="30"/>
                </a:cubicBez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2" y="15"/>
                  <a:pt x="99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4" y="44"/>
                  <a:pt x="112" y="42"/>
                  <a:pt x="120" y="39"/>
                </a:cubicBezTo>
                <a:cubicBezTo>
                  <a:pt x="121" y="39"/>
                  <a:pt x="122" y="39"/>
                  <a:pt x="123" y="38"/>
                </a:cubicBezTo>
                <a:cubicBezTo>
                  <a:pt x="122" y="37"/>
                  <a:pt x="121" y="35"/>
                  <a:pt x="121" y="34"/>
                </a:cubicBezTo>
                <a:cubicBezTo>
                  <a:pt x="116" y="26"/>
                  <a:pt x="111" y="19"/>
                  <a:pt x="104" y="16"/>
                </a:cubicBezTo>
                <a:close/>
                <a:moveTo>
                  <a:pt x="87" y="15"/>
                </a:moveTo>
                <a:cubicBezTo>
                  <a:pt x="87" y="15"/>
                  <a:pt x="87" y="15"/>
                  <a:pt x="87" y="15"/>
                </a:cubicBezTo>
                <a:cubicBezTo>
                  <a:pt x="85" y="15"/>
                  <a:pt x="82" y="15"/>
                  <a:pt x="79" y="16"/>
                </a:cubicBezTo>
                <a:cubicBezTo>
                  <a:pt x="73" y="19"/>
                  <a:pt x="67" y="26"/>
                  <a:pt x="62" y="34"/>
                </a:cubicBezTo>
                <a:cubicBezTo>
                  <a:pt x="62" y="35"/>
                  <a:pt x="61" y="37"/>
                  <a:pt x="60" y="38"/>
                </a:cubicBezTo>
                <a:cubicBezTo>
                  <a:pt x="62" y="39"/>
                  <a:pt x="63" y="39"/>
                  <a:pt x="64" y="39"/>
                </a:cubicBezTo>
                <a:cubicBezTo>
                  <a:pt x="71" y="42"/>
                  <a:pt x="79" y="44"/>
                  <a:pt x="87" y="44"/>
                </a:cubicBezTo>
                <a:cubicBezTo>
                  <a:pt x="87" y="15"/>
                  <a:pt x="87" y="15"/>
                  <a:pt x="87" y="15"/>
                </a:cubicBezTo>
                <a:close/>
                <a:moveTo>
                  <a:pt x="61" y="21"/>
                </a:moveTo>
                <a:cubicBezTo>
                  <a:pt x="61" y="21"/>
                  <a:pt x="61" y="21"/>
                  <a:pt x="61" y="21"/>
                </a:cubicBezTo>
                <a:cubicBezTo>
                  <a:pt x="56" y="23"/>
                  <a:pt x="50" y="26"/>
                  <a:pt x="45" y="30"/>
                </a:cubicBezTo>
                <a:cubicBezTo>
                  <a:pt x="48" y="31"/>
                  <a:pt x="50" y="33"/>
                  <a:pt x="53" y="34"/>
                </a:cubicBezTo>
                <a:cubicBezTo>
                  <a:pt x="54" y="33"/>
                  <a:pt x="54" y="32"/>
                  <a:pt x="55" y="30"/>
                </a:cubicBezTo>
                <a:cubicBezTo>
                  <a:pt x="57" y="27"/>
                  <a:pt x="59" y="24"/>
                  <a:pt x="61" y="21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7"/>
                  <a:pt x="37" y="37"/>
                </a:cubicBezTo>
                <a:cubicBezTo>
                  <a:pt x="24" y="50"/>
                  <a:pt x="15" y="68"/>
                  <a:pt x="14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71"/>
                  <a:pt x="45" y="55"/>
                  <a:pt x="50" y="42"/>
                </a:cubicBezTo>
                <a:cubicBezTo>
                  <a:pt x="46" y="40"/>
                  <a:pt x="42" y="38"/>
                  <a:pt x="39" y="35"/>
                </a:cubicBezTo>
                <a:close/>
                <a:moveTo>
                  <a:pt x="126" y="46"/>
                </a:moveTo>
                <a:cubicBezTo>
                  <a:pt x="126" y="46"/>
                  <a:pt x="126" y="46"/>
                  <a:pt x="126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4" y="50"/>
                  <a:pt x="105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3" y="72"/>
                  <a:pt x="131" y="58"/>
                  <a:pt x="126" y="46"/>
                </a:cubicBezTo>
                <a:close/>
                <a:moveTo>
                  <a:pt x="87" y="53"/>
                </a:moveTo>
                <a:cubicBezTo>
                  <a:pt x="87" y="53"/>
                  <a:pt x="87" y="53"/>
                  <a:pt x="87" y="53"/>
                </a:cubicBezTo>
                <a:cubicBezTo>
                  <a:pt x="78" y="52"/>
                  <a:pt x="69" y="50"/>
                  <a:pt x="61" y="47"/>
                </a:cubicBezTo>
                <a:cubicBezTo>
                  <a:pt x="59" y="47"/>
                  <a:pt x="58" y="46"/>
                  <a:pt x="57" y="46"/>
                </a:cubicBezTo>
                <a:cubicBezTo>
                  <a:pt x="53" y="58"/>
                  <a:pt x="50" y="72"/>
                  <a:pt x="4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53"/>
                  <a:pt x="87" y="53"/>
                  <a:pt x="87" y="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6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Freeform 36"/>
            <p:cNvSpPr/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"/>
            <p:cNvSpPr/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9"/>
            <p:cNvSpPr/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4160" y="18960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524161" y="2356397"/>
            <a:ext cx="2286000" cy="79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研究目标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成果形式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应用前景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3994150" y="1310728"/>
            <a:ext cx="1601788" cy="1608633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2" name="Freeform 22"/>
          <p:cNvSpPr/>
          <p:nvPr/>
        </p:nvSpPr>
        <p:spPr bwMode="auto">
          <a:xfrm>
            <a:off x="2795589" y="1979271"/>
            <a:ext cx="1603375" cy="1607046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3" name="Freeform 23"/>
          <p:cNvSpPr/>
          <p:nvPr/>
        </p:nvSpPr>
        <p:spPr bwMode="auto">
          <a:xfrm>
            <a:off x="3459164" y="3160735"/>
            <a:ext cx="1603375" cy="1607046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4" name="Freeform 24"/>
          <p:cNvSpPr/>
          <p:nvPr/>
        </p:nvSpPr>
        <p:spPr bwMode="auto">
          <a:xfrm>
            <a:off x="4656138" y="2493780"/>
            <a:ext cx="1604962" cy="1605458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4119564" y="1420299"/>
            <a:ext cx="230187" cy="25884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397780"/>
            <a:ext cx="242888" cy="254078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9" y="3236959"/>
            <a:ext cx="219075" cy="257254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614467"/>
            <a:ext cx="261938" cy="25884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29150" y="2101547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  <a:endParaRPr lang="zh-CN" altLang="zh-CN" sz="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756150" y="3257603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  <a:endParaRPr lang="zh-CN" altLang="zh-CN" sz="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568700" y="3398934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  <a:endParaRPr lang="zh-CN" altLang="zh-CN" sz="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35350" y="2211117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  <a:endParaRPr lang="zh-CN" altLang="zh-CN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4" y="2103134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9" y="3684772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51514" y="159815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895975" y="3243311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30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41135" y="664220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" y="-21236"/>
            <a:ext cx="3311528" cy="5164737"/>
            <a:chOff x="-1" y="-21236"/>
            <a:chExt cx="3311528" cy="5164737"/>
          </a:xfrm>
        </p:grpSpPr>
        <p:sp>
          <p:nvSpPr>
            <p:cNvPr id="3" name="Freeform 36"/>
            <p:cNvSpPr/>
            <p:nvPr/>
          </p:nvSpPr>
          <p:spPr bwMode="auto">
            <a:xfrm rot="5400000">
              <a:off x="-424350" y="344476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80834" y="703128"/>
            <a:ext cx="2381945" cy="37372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95359" y="3403384"/>
            <a:ext cx="109184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  <a:endParaRPr lang="zh-CN" altLang="en-US" sz="3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359" y="3928625"/>
            <a:ext cx="1091848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7411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542184" y="719179"/>
            <a:ext cx="307149" cy="413301"/>
            <a:chOff x="4211960" y="594800"/>
            <a:chExt cx="374475" cy="662059"/>
          </a:xfrm>
        </p:grpSpPr>
        <p:sp>
          <p:nvSpPr>
            <p:cNvPr id="37" name="直角三角形 36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>
              <a:stCxn id="37" idx="4"/>
              <a:endCxn id="37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241135" y="147956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155650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1135" y="23101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056" y="238708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1135" y="3125480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6" y="320242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1135" y="39332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6056" y="401014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542184" y="1534519"/>
            <a:ext cx="307149" cy="413301"/>
            <a:chOff x="4211960" y="594800"/>
            <a:chExt cx="374475" cy="662059"/>
          </a:xfrm>
        </p:grpSpPr>
        <p:sp>
          <p:nvSpPr>
            <p:cNvPr id="42" name="直角三角形 41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连接符 42"/>
            <p:cNvCxnSpPr>
              <a:stCxn id="42" idx="4"/>
              <a:endCxn id="42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4542184" y="2365099"/>
            <a:ext cx="307149" cy="413301"/>
            <a:chOff x="4211960" y="594800"/>
            <a:chExt cx="374475" cy="662059"/>
          </a:xfrm>
        </p:grpSpPr>
        <p:sp>
          <p:nvSpPr>
            <p:cNvPr id="45" name="直角三角形 44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>
              <a:stCxn id="45" idx="4"/>
              <a:endCxn id="45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4542184" y="3180439"/>
            <a:ext cx="307149" cy="413301"/>
            <a:chOff x="4211960" y="594800"/>
            <a:chExt cx="374475" cy="662059"/>
          </a:xfrm>
        </p:grpSpPr>
        <p:sp>
          <p:nvSpPr>
            <p:cNvPr id="48" name="直角三角形 47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>
              <a:stCxn id="48" idx="4"/>
              <a:endCxn id="48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4542184" y="3988159"/>
            <a:ext cx="307149" cy="413301"/>
            <a:chOff x="4211960" y="594800"/>
            <a:chExt cx="374475" cy="662059"/>
          </a:xfrm>
        </p:grpSpPr>
        <p:sp>
          <p:nvSpPr>
            <p:cNvPr id="51" name="直角三角形 50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>
              <a:stCxn id="51" idx="4"/>
              <a:endCxn id="51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9" y="1590531"/>
            <a:ext cx="1679575" cy="1683269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2" name="Freeform 22"/>
          <p:cNvSpPr/>
          <p:nvPr/>
        </p:nvSpPr>
        <p:spPr bwMode="auto">
          <a:xfrm>
            <a:off x="3195639" y="2659249"/>
            <a:ext cx="1679575" cy="1680093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3" name="Freeform 23"/>
          <p:cNvSpPr/>
          <p:nvPr/>
        </p:nvSpPr>
        <p:spPr bwMode="auto">
          <a:xfrm>
            <a:off x="4260851" y="1590531"/>
            <a:ext cx="1679575" cy="1683269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 bwMode="auto">
          <a:xfrm>
            <a:off x="4260851" y="2659249"/>
            <a:ext cx="1679575" cy="1680093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5" name="Freeform 25"/>
          <p:cNvSpPr>
            <a:spLocks noEditPoints="1"/>
          </p:cNvSpPr>
          <p:nvPr/>
        </p:nvSpPr>
        <p:spPr bwMode="auto">
          <a:xfrm>
            <a:off x="5494339" y="2881567"/>
            <a:ext cx="282575" cy="22708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6" name="Freeform 26"/>
          <p:cNvSpPr>
            <a:spLocks noEditPoints="1"/>
          </p:cNvSpPr>
          <p:nvPr/>
        </p:nvSpPr>
        <p:spPr bwMode="auto">
          <a:xfrm>
            <a:off x="3333750" y="2878391"/>
            <a:ext cx="279400" cy="233434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7" name="Freeform 27"/>
          <p:cNvSpPr>
            <a:spLocks noEditPoints="1"/>
          </p:cNvSpPr>
          <p:nvPr/>
        </p:nvSpPr>
        <p:spPr bwMode="auto">
          <a:xfrm>
            <a:off x="4448175" y="1747742"/>
            <a:ext cx="280988" cy="233434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6" y="2837103"/>
            <a:ext cx="309563" cy="252490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9" name="Freeform 29"/>
          <p:cNvSpPr>
            <a:spLocks noEditPoints="1"/>
          </p:cNvSpPr>
          <p:nvPr/>
        </p:nvSpPr>
        <p:spPr bwMode="auto">
          <a:xfrm>
            <a:off x="4491038" y="3923289"/>
            <a:ext cx="195262" cy="276310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1" y="1823966"/>
            <a:ext cx="760413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311912"/>
            <a:ext cx="0" cy="749531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4" y="4061443"/>
            <a:ext cx="720725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823966"/>
            <a:ext cx="0" cy="789231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3" y="1747742"/>
            <a:ext cx="2520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977280"/>
            <a:ext cx="2520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827584" y="1747742"/>
            <a:ext cx="25061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827584" y="3977280"/>
            <a:ext cx="25061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31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Freeform 22"/>
          <p:cNvSpPr/>
          <p:nvPr/>
        </p:nvSpPr>
        <p:spPr bwMode="auto">
          <a:xfrm>
            <a:off x="4625975" y="1589578"/>
            <a:ext cx="1068388" cy="1281508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10" name="Freeform 26"/>
          <p:cNvSpPr/>
          <p:nvPr/>
        </p:nvSpPr>
        <p:spPr bwMode="auto">
          <a:xfrm>
            <a:off x="5099050" y="1884944"/>
            <a:ext cx="209550" cy="123863"/>
          </a:xfrm>
          <a:custGeom>
            <a:avLst/>
            <a:gdLst>
              <a:gd name="T0" fmla="*/ 13 w 56"/>
              <a:gd name="T1" fmla="*/ 33 h 33"/>
              <a:gd name="T2" fmla="*/ 13 w 56"/>
              <a:gd name="T3" fmla="*/ 22 h 33"/>
              <a:gd name="T4" fmla="*/ 22 w 56"/>
              <a:gd name="T5" fmla="*/ 12 h 33"/>
              <a:gd name="T6" fmla="*/ 33 w 56"/>
              <a:gd name="T7" fmla="*/ 12 h 33"/>
              <a:gd name="T8" fmla="*/ 43 w 56"/>
              <a:gd name="T9" fmla="*/ 22 h 33"/>
              <a:gd name="T10" fmla="*/ 43 w 56"/>
              <a:gd name="T11" fmla="*/ 33 h 33"/>
              <a:gd name="T12" fmla="*/ 56 w 56"/>
              <a:gd name="T13" fmla="*/ 33 h 33"/>
              <a:gd name="T14" fmla="*/ 56 w 56"/>
              <a:gd name="T15" fmla="*/ 22 h 33"/>
              <a:gd name="T16" fmla="*/ 33 w 56"/>
              <a:gd name="T17" fmla="*/ 0 h 33"/>
              <a:gd name="T18" fmla="*/ 22 w 56"/>
              <a:gd name="T19" fmla="*/ 0 h 33"/>
              <a:gd name="T20" fmla="*/ 0 w 56"/>
              <a:gd name="T21" fmla="*/ 22 h 33"/>
              <a:gd name="T22" fmla="*/ 0 w 56"/>
              <a:gd name="T23" fmla="*/ 33 h 33"/>
              <a:gd name="T24" fmla="*/ 13 w 56"/>
              <a:gd name="T2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33">
                <a:moveTo>
                  <a:pt x="13" y="33"/>
                </a:moveTo>
                <a:cubicBezTo>
                  <a:pt x="13" y="22"/>
                  <a:pt x="13" y="22"/>
                  <a:pt x="13" y="22"/>
                </a:cubicBezTo>
                <a:cubicBezTo>
                  <a:pt x="13" y="17"/>
                  <a:pt x="17" y="13"/>
                  <a:pt x="22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9" y="13"/>
                  <a:pt x="43" y="17"/>
                  <a:pt x="43" y="22"/>
                </a:cubicBezTo>
                <a:cubicBezTo>
                  <a:pt x="43" y="33"/>
                  <a:pt x="43" y="33"/>
                  <a:pt x="43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0"/>
                  <a:pt x="46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3"/>
                  <a:pt x="0" y="33"/>
                  <a:pt x="0" y="33"/>
                </a:cubicBezTo>
                <a:lnTo>
                  <a:pt x="13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1" name="Freeform 27"/>
          <p:cNvSpPr>
            <a:spLocks noEditPoints="1"/>
          </p:cNvSpPr>
          <p:nvPr/>
        </p:nvSpPr>
        <p:spPr bwMode="auto">
          <a:xfrm>
            <a:off x="5054600" y="2031039"/>
            <a:ext cx="292100" cy="255667"/>
          </a:xfrm>
          <a:custGeom>
            <a:avLst/>
            <a:gdLst>
              <a:gd name="T0" fmla="*/ 0 w 78"/>
              <a:gd name="T1" fmla="*/ 0 h 68"/>
              <a:gd name="T2" fmla="*/ 0 w 78"/>
              <a:gd name="T3" fmla="*/ 35 h 68"/>
              <a:gd name="T4" fmla="*/ 34 w 78"/>
              <a:gd name="T5" fmla="*/ 68 h 68"/>
              <a:gd name="T6" fmla="*/ 44 w 78"/>
              <a:gd name="T7" fmla="*/ 68 h 68"/>
              <a:gd name="T8" fmla="*/ 78 w 78"/>
              <a:gd name="T9" fmla="*/ 35 h 68"/>
              <a:gd name="T10" fmla="*/ 78 w 78"/>
              <a:gd name="T11" fmla="*/ 0 h 68"/>
              <a:gd name="T12" fmla="*/ 0 w 78"/>
              <a:gd name="T13" fmla="*/ 0 h 68"/>
              <a:gd name="T14" fmla="*/ 44 w 78"/>
              <a:gd name="T15" fmla="*/ 31 h 68"/>
              <a:gd name="T16" fmla="*/ 44 w 78"/>
              <a:gd name="T17" fmla="*/ 46 h 68"/>
              <a:gd name="T18" fmla="*/ 41 w 78"/>
              <a:gd name="T19" fmla="*/ 50 h 68"/>
              <a:gd name="T20" fmla="*/ 37 w 78"/>
              <a:gd name="T21" fmla="*/ 46 h 68"/>
              <a:gd name="T22" fmla="*/ 37 w 78"/>
              <a:gd name="T23" fmla="*/ 31 h 68"/>
              <a:gd name="T24" fmla="*/ 32 w 78"/>
              <a:gd name="T25" fmla="*/ 23 h 68"/>
              <a:gd name="T26" fmla="*/ 41 w 78"/>
              <a:gd name="T27" fmla="*/ 14 h 68"/>
              <a:gd name="T28" fmla="*/ 50 w 78"/>
              <a:gd name="T29" fmla="*/ 23 h 68"/>
              <a:gd name="T30" fmla="*/ 44 w 78"/>
              <a:gd name="T31" fmla="*/ 3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" h="6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0" y="53"/>
                  <a:pt x="15" y="68"/>
                  <a:pt x="34" y="68"/>
                </a:cubicBezTo>
                <a:cubicBezTo>
                  <a:pt x="44" y="68"/>
                  <a:pt x="44" y="68"/>
                  <a:pt x="44" y="68"/>
                </a:cubicBezTo>
                <a:cubicBezTo>
                  <a:pt x="63" y="68"/>
                  <a:pt x="78" y="53"/>
                  <a:pt x="78" y="35"/>
                </a:cubicBezTo>
                <a:cubicBezTo>
                  <a:pt x="78" y="0"/>
                  <a:pt x="78" y="0"/>
                  <a:pt x="78" y="0"/>
                </a:cubicBezTo>
                <a:lnTo>
                  <a:pt x="0" y="0"/>
                </a:lnTo>
                <a:close/>
                <a:moveTo>
                  <a:pt x="44" y="31"/>
                </a:moveTo>
                <a:cubicBezTo>
                  <a:pt x="44" y="46"/>
                  <a:pt x="44" y="46"/>
                  <a:pt x="44" y="46"/>
                </a:cubicBezTo>
                <a:cubicBezTo>
                  <a:pt x="44" y="48"/>
                  <a:pt x="43" y="50"/>
                  <a:pt x="41" y="50"/>
                </a:cubicBezTo>
                <a:cubicBezTo>
                  <a:pt x="39" y="50"/>
                  <a:pt x="37" y="48"/>
                  <a:pt x="37" y="46"/>
                </a:cubicBezTo>
                <a:cubicBezTo>
                  <a:pt x="37" y="31"/>
                  <a:pt x="37" y="31"/>
                  <a:pt x="37" y="31"/>
                </a:cubicBezTo>
                <a:cubicBezTo>
                  <a:pt x="34" y="30"/>
                  <a:pt x="32" y="27"/>
                  <a:pt x="32" y="23"/>
                </a:cubicBezTo>
                <a:cubicBezTo>
                  <a:pt x="32" y="18"/>
                  <a:pt x="36" y="14"/>
                  <a:pt x="41" y="14"/>
                </a:cubicBezTo>
                <a:cubicBezTo>
                  <a:pt x="46" y="14"/>
                  <a:pt x="50" y="18"/>
                  <a:pt x="50" y="23"/>
                </a:cubicBezTo>
                <a:cubicBezTo>
                  <a:pt x="50" y="27"/>
                  <a:pt x="47" y="30"/>
                  <a:pt x="44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Freeform 23"/>
          <p:cNvSpPr/>
          <p:nvPr/>
        </p:nvSpPr>
        <p:spPr bwMode="auto">
          <a:xfrm>
            <a:off x="4413251" y="2763103"/>
            <a:ext cx="1281113" cy="106871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12" name="Freeform 28"/>
          <p:cNvSpPr/>
          <p:nvPr/>
        </p:nvSpPr>
        <p:spPr bwMode="auto">
          <a:xfrm>
            <a:off x="5129213" y="3303020"/>
            <a:ext cx="146050" cy="142919"/>
          </a:xfrm>
          <a:custGeom>
            <a:avLst/>
            <a:gdLst>
              <a:gd name="T0" fmla="*/ 37 w 39"/>
              <a:gd name="T1" fmla="*/ 2 h 38"/>
              <a:gd name="T2" fmla="*/ 37 w 39"/>
              <a:gd name="T3" fmla="*/ 9 h 38"/>
              <a:gd name="T4" fmla="*/ 9 w 39"/>
              <a:gd name="T5" fmla="*/ 36 h 38"/>
              <a:gd name="T6" fmla="*/ 2 w 39"/>
              <a:gd name="T7" fmla="*/ 36 h 38"/>
              <a:gd name="T8" fmla="*/ 2 w 39"/>
              <a:gd name="T9" fmla="*/ 36 h 38"/>
              <a:gd name="T10" fmla="*/ 2 w 39"/>
              <a:gd name="T11" fmla="*/ 30 h 38"/>
              <a:gd name="T12" fmla="*/ 30 w 39"/>
              <a:gd name="T13" fmla="*/ 2 h 38"/>
              <a:gd name="T14" fmla="*/ 37 w 39"/>
              <a:gd name="T15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8">
                <a:moveTo>
                  <a:pt x="37" y="2"/>
                </a:moveTo>
                <a:cubicBezTo>
                  <a:pt x="39" y="4"/>
                  <a:pt x="39" y="7"/>
                  <a:pt x="37" y="9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8"/>
                  <a:pt x="4" y="38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5"/>
                  <a:pt x="0" y="32"/>
                  <a:pt x="2" y="30"/>
                </a:cubicBezTo>
                <a:cubicBezTo>
                  <a:pt x="30" y="2"/>
                  <a:pt x="30" y="2"/>
                  <a:pt x="30" y="2"/>
                </a:cubicBezTo>
                <a:cubicBezTo>
                  <a:pt x="32" y="0"/>
                  <a:pt x="35" y="0"/>
                  <a:pt x="3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3" name="Freeform 29"/>
          <p:cNvSpPr>
            <a:spLocks noEditPoints="1"/>
          </p:cNvSpPr>
          <p:nvPr/>
        </p:nvSpPr>
        <p:spPr bwMode="auto">
          <a:xfrm>
            <a:off x="4986339" y="3160100"/>
            <a:ext cx="434975" cy="427169"/>
          </a:xfrm>
          <a:custGeom>
            <a:avLst/>
            <a:gdLst>
              <a:gd name="T0" fmla="*/ 28 w 116"/>
              <a:gd name="T1" fmla="*/ 96 h 114"/>
              <a:gd name="T2" fmla="*/ 20 w 116"/>
              <a:gd name="T3" fmla="*/ 96 h 114"/>
              <a:gd name="T4" fmla="*/ 18 w 116"/>
              <a:gd name="T5" fmla="*/ 94 h 114"/>
              <a:gd name="T6" fmla="*/ 18 w 116"/>
              <a:gd name="T7" fmla="*/ 86 h 114"/>
              <a:gd name="T8" fmla="*/ 32 w 116"/>
              <a:gd name="T9" fmla="*/ 73 h 114"/>
              <a:gd name="T10" fmla="*/ 41 w 116"/>
              <a:gd name="T11" fmla="*/ 57 h 114"/>
              <a:gd name="T12" fmla="*/ 22 w 116"/>
              <a:gd name="T13" fmla="*/ 62 h 114"/>
              <a:gd name="T14" fmla="*/ 8 w 116"/>
              <a:gd name="T15" fmla="*/ 76 h 114"/>
              <a:gd name="T16" fmla="*/ 8 w 116"/>
              <a:gd name="T17" fmla="*/ 104 h 114"/>
              <a:gd name="T18" fmla="*/ 9 w 116"/>
              <a:gd name="T19" fmla="*/ 106 h 114"/>
              <a:gd name="T20" fmla="*/ 38 w 116"/>
              <a:gd name="T21" fmla="*/ 106 h 114"/>
              <a:gd name="T22" fmla="*/ 53 w 116"/>
              <a:gd name="T23" fmla="*/ 92 h 114"/>
              <a:gd name="T24" fmla="*/ 58 w 116"/>
              <a:gd name="T25" fmla="*/ 73 h 114"/>
              <a:gd name="T26" fmla="*/ 42 w 116"/>
              <a:gd name="T27" fmla="*/ 82 h 114"/>
              <a:gd name="T28" fmla="*/ 28 w 116"/>
              <a:gd name="T29" fmla="*/ 96 h 114"/>
              <a:gd name="T30" fmla="*/ 77 w 116"/>
              <a:gd name="T31" fmla="*/ 8 h 114"/>
              <a:gd name="T32" fmla="*/ 63 w 116"/>
              <a:gd name="T33" fmla="*/ 22 h 114"/>
              <a:gd name="T34" fmla="*/ 57 w 116"/>
              <a:gd name="T35" fmla="*/ 40 h 114"/>
              <a:gd name="T36" fmla="*/ 74 w 116"/>
              <a:gd name="T37" fmla="*/ 32 h 114"/>
              <a:gd name="T38" fmla="*/ 88 w 116"/>
              <a:gd name="T39" fmla="*/ 18 h 114"/>
              <a:gd name="T40" fmla="*/ 96 w 116"/>
              <a:gd name="T41" fmla="*/ 18 h 114"/>
              <a:gd name="T42" fmla="*/ 98 w 116"/>
              <a:gd name="T43" fmla="*/ 20 h 114"/>
              <a:gd name="T44" fmla="*/ 98 w 116"/>
              <a:gd name="T45" fmla="*/ 28 h 114"/>
              <a:gd name="T46" fmla="*/ 84 w 116"/>
              <a:gd name="T47" fmla="*/ 42 h 114"/>
              <a:gd name="T48" fmla="*/ 75 w 116"/>
              <a:gd name="T49" fmla="*/ 57 h 114"/>
              <a:gd name="T50" fmla="*/ 94 w 116"/>
              <a:gd name="T51" fmla="*/ 52 h 114"/>
              <a:gd name="T52" fmla="*/ 108 w 116"/>
              <a:gd name="T53" fmla="*/ 38 h 114"/>
              <a:gd name="T54" fmla="*/ 108 w 116"/>
              <a:gd name="T55" fmla="*/ 10 h 114"/>
              <a:gd name="T56" fmla="*/ 106 w 116"/>
              <a:gd name="T57" fmla="*/ 8 h 114"/>
              <a:gd name="T58" fmla="*/ 77 w 116"/>
              <a:gd name="T59" fmla="*/ 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6" h="114">
                <a:moveTo>
                  <a:pt x="28" y="96"/>
                </a:moveTo>
                <a:cubicBezTo>
                  <a:pt x="26" y="98"/>
                  <a:pt x="22" y="98"/>
                  <a:pt x="20" y="96"/>
                </a:cubicBezTo>
                <a:cubicBezTo>
                  <a:pt x="18" y="94"/>
                  <a:pt x="18" y="94"/>
                  <a:pt x="18" y="94"/>
                </a:cubicBezTo>
                <a:cubicBezTo>
                  <a:pt x="16" y="92"/>
                  <a:pt x="16" y="88"/>
                  <a:pt x="18" y="86"/>
                </a:cubicBezTo>
                <a:cubicBezTo>
                  <a:pt x="32" y="73"/>
                  <a:pt x="32" y="73"/>
                  <a:pt x="32" y="73"/>
                </a:cubicBezTo>
                <a:cubicBezTo>
                  <a:pt x="33" y="71"/>
                  <a:pt x="38" y="65"/>
                  <a:pt x="41" y="57"/>
                </a:cubicBezTo>
                <a:cubicBezTo>
                  <a:pt x="34" y="55"/>
                  <a:pt x="27" y="57"/>
                  <a:pt x="22" y="62"/>
                </a:cubicBezTo>
                <a:cubicBezTo>
                  <a:pt x="8" y="76"/>
                  <a:pt x="8" y="76"/>
                  <a:pt x="8" y="76"/>
                </a:cubicBezTo>
                <a:cubicBezTo>
                  <a:pt x="0" y="84"/>
                  <a:pt x="0" y="97"/>
                  <a:pt x="8" y="104"/>
                </a:cubicBezTo>
                <a:cubicBezTo>
                  <a:pt x="9" y="106"/>
                  <a:pt x="9" y="106"/>
                  <a:pt x="9" y="106"/>
                </a:cubicBezTo>
                <a:cubicBezTo>
                  <a:pt x="17" y="114"/>
                  <a:pt x="30" y="114"/>
                  <a:pt x="38" y="106"/>
                </a:cubicBezTo>
                <a:cubicBezTo>
                  <a:pt x="53" y="92"/>
                  <a:pt x="53" y="92"/>
                  <a:pt x="53" y="92"/>
                </a:cubicBezTo>
                <a:cubicBezTo>
                  <a:pt x="58" y="87"/>
                  <a:pt x="60" y="80"/>
                  <a:pt x="58" y="73"/>
                </a:cubicBezTo>
                <a:cubicBezTo>
                  <a:pt x="52" y="76"/>
                  <a:pt x="46" y="79"/>
                  <a:pt x="42" y="82"/>
                </a:cubicBezTo>
                <a:lnTo>
                  <a:pt x="28" y="96"/>
                </a:lnTo>
                <a:close/>
                <a:moveTo>
                  <a:pt x="77" y="8"/>
                </a:moveTo>
                <a:cubicBezTo>
                  <a:pt x="63" y="22"/>
                  <a:pt x="63" y="22"/>
                  <a:pt x="63" y="22"/>
                </a:cubicBezTo>
                <a:cubicBezTo>
                  <a:pt x="58" y="27"/>
                  <a:pt x="56" y="34"/>
                  <a:pt x="57" y="40"/>
                </a:cubicBezTo>
                <a:cubicBezTo>
                  <a:pt x="62" y="38"/>
                  <a:pt x="67" y="36"/>
                  <a:pt x="74" y="32"/>
                </a:cubicBezTo>
                <a:cubicBezTo>
                  <a:pt x="88" y="18"/>
                  <a:pt x="88" y="18"/>
                  <a:pt x="88" y="18"/>
                </a:cubicBezTo>
                <a:cubicBezTo>
                  <a:pt x="90" y="16"/>
                  <a:pt x="94" y="16"/>
                  <a:pt x="96" y="18"/>
                </a:cubicBezTo>
                <a:cubicBezTo>
                  <a:pt x="98" y="20"/>
                  <a:pt x="98" y="20"/>
                  <a:pt x="98" y="20"/>
                </a:cubicBezTo>
                <a:cubicBezTo>
                  <a:pt x="100" y="22"/>
                  <a:pt x="100" y="26"/>
                  <a:pt x="98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8" y="49"/>
                  <a:pt x="76" y="54"/>
                  <a:pt x="75" y="57"/>
                </a:cubicBezTo>
                <a:cubicBezTo>
                  <a:pt x="82" y="59"/>
                  <a:pt x="89" y="57"/>
                  <a:pt x="94" y="52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16" y="30"/>
                  <a:pt x="116" y="17"/>
                  <a:pt x="108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98" y="0"/>
                  <a:pt x="85" y="0"/>
                  <a:pt x="77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8" name="Freeform 24"/>
          <p:cNvSpPr/>
          <p:nvPr/>
        </p:nvSpPr>
        <p:spPr bwMode="auto">
          <a:xfrm>
            <a:off x="3452814" y="2548723"/>
            <a:ext cx="1068387" cy="1283096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14" name="Freeform 30"/>
          <p:cNvSpPr>
            <a:spLocks noEditPoints="1"/>
          </p:cNvSpPr>
          <p:nvPr/>
        </p:nvSpPr>
        <p:spPr bwMode="auto">
          <a:xfrm>
            <a:off x="3862388" y="3118813"/>
            <a:ext cx="157162" cy="195323"/>
          </a:xfrm>
          <a:custGeom>
            <a:avLst/>
            <a:gdLst>
              <a:gd name="T0" fmla="*/ 40 w 42"/>
              <a:gd name="T1" fmla="*/ 10 h 52"/>
              <a:gd name="T2" fmla="*/ 1 w 42"/>
              <a:gd name="T3" fmla="*/ 10 h 52"/>
              <a:gd name="T4" fmla="*/ 0 w 42"/>
              <a:gd name="T5" fmla="*/ 11 h 52"/>
              <a:gd name="T6" fmla="*/ 1 w 42"/>
              <a:gd name="T7" fmla="*/ 13 h 52"/>
              <a:gd name="T8" fmla="*/ 40 w 42"/>
              <a:gd name="T9" fmla="*/ 13 h 52"/>
              <a:gd name="T10" fmla="*/ 42 w 42"/>
              <a:gd name="T11" fmla="*/ 11 h 52"/>
              <a:gd name="T12" fmla="*/ 40 w 42"/>
              <a:gd name="T13" fmla="*/ 10 h 52"/>
              <a:gd name="T14" fmla="*/ 1 w 42"/>
              <a:gd name="T15" fmla="*/ 3 h 52"/>
              <a:gd name="T16" fmla="*/ 40 w 42"/>
              <a:gd name="T17" fmla="*/ 3 h 52"/>
              <a:gd name="T18" fmla="*/ 42 w 42"/>
              <a:gd name="T19" fmla="*/ 1 h 52"/>
              <a:gd name="T20" fmla="*/ 40 w 42"/>
              <a:gd name="T21" fmla="*/ 0 h 52"/>
              <a:gd name="T22" fmla="*/ 1 w 42"/>
              <a:gd name="T23" fmla="*/ 0 h 52"/>
              <a:gd name="T24" fmla="*/ 0 w 42"/>
              <a:gd name="T25" fmla="*/ 1 h 52"/>
              <a:gd name="T26" fmla="*/ 1 w 42"/>
              <a:gd name="T27" fmla="*/ 3 h 52"/>
              <a:gd name="T28" fmla="*/ 0 w 42"/>
              <a:gd name="T29" fmla="*/ 21 h 52"/>
              <a:gd name="T30" fmla="*/ 1 w 42"/>
              <a:gd name="T31" fmla="*/ 23 h 52"/>
              <a:gd name="T32" fmla="*/ 29 w 42"/>
              <a:gd name="T33" fmla="*/ 23 h 52"/>
              <a:gd name="T34" fmla="*/ 39 w 42"/>
              <a:gd name="T35" fmla="*/ 19 h 52"/>
              <a:gd name="T36" fmla="*/ 1 w 42"/>
              <a:gd name="T37" fmla="*/ 19 h 52"/>
              <a:gd name="T38" fmla="*/ 0 w 42"/>
              <a:gd name="T39" fmla="*/ 21 h 52"/>
              <a:gd name="T40" fmla="*/ 0 w 42"/>
              <a:gd name="T41" fmla="*/ 31 h 52"/>
              <a:gd name="T42" fmla="*/ 1 w 42"/>
              <a:gd name="T43" fmla="*/ 33 h 52"/>
              <a:gd name="T44" fmla="*/ 18 w 42"/>
              <a:gd name="T45" fmla="*/ 33 h 52"/>
              <a:gd name="T46" fmla="*/ 21 w 42"/>
              <a:gd name="T47" fmla="*/ 29 h 52"/>
              <a:gd name="T48" fmla="*/ 1 w 42"/>
              <a:gd name="T49" fmla="*/ 29 h 52"/>
              <a:gd name="T50" fmla="*/ 0 w 42"/>
              <a:gd name="T51" fmla="*/ 31 h 52"/>
              <a:gd name="T52" fmla="*/ 0 w 42"/>
              <a:gd name="T53" fmla="*/ 41 h 52"/>
              <a:gd name="T54" fmla="*/ 1 w 42"/>
              <a:gd name="T55" fmla="*/ 43 h 52"/>
              <a:gd name="T56" fmla="*/ 12 w 42"/>
              <a:gd name="T57" fmla="*/ 43 h 52"/>
              <a:gd name="T58" fmla="*/ 14 w 42"/>
              <a:gd name="T59" fmla="*/ 39 h 52"/>
              <a:gd name="T60" fmla="*/ 1 w 42"/>
              <a:gd name="T61" fmla="*/ 39 h 52"/>
              <a:gd name="T62" fmla="*/ 0 w 42"/>
              <a:gd name="T63" fmla="*/ 41 h 52"/>
              <a:gd name="T64" fmla="*/ 0 w 42"/>
              <a:gd name="T65" fmla="*/ 51 h 52"/>
              <a:gd name="T66" fmla="*/ 1 w 42"/>
              <a:gd name="T67" fmla="*/ 52 h 52"/>
              <a:gd name="T68" fmla="*/ 11 w 42"/>
              <a:gd name="T69" fmla="*/ 52 h 52"/>
              <a:gd name="T70" fmla="*/ 11 w 42"/>
              <a:gd name="T71" fmla="*/ 49 h 52"/>
              <a:gd name="T72" fmla="*/ 1 w 42"/>
              <a:gd name="T73" fmla="*/ 49 h 52"/>
              <a:gd name="T74" fmla="*/ 0 w 42"/>
              <a:gd name="T75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" h="52">
                <a:moveTo>
                  <a:pt x="40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2"/>
                  <a:pt x="0" y="13"/>
                  <a:pt x="1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13"/>
                  <a:pt x="42" y="12"/>
                  <a:pt x="42" y="11"/>
                </a:cubicBezTo>
                <a:cubicBezTo>
                  <a:pt x="42" y="10"/>
                  <a:pt x="41" y="10"/>
                  <a:pt x="40" y="10"/>
                </a:cubicBezTo>
                <a:close/>
                <a:moveTo>
                  <a:pt x="1" y="3"/>
                </a:moveTo>
                <a:cubicBezTo>
                  <a:pt x="40" y="3"/>
                  <a:pt x="40" y="3"/>
                  <a:pt x="40" y="3"/>
                </a:cubicBezTo>
                <a:cubicBezTo>
                  <a:pt x="41" y="3"/>
                  <a:pt x="42" y="2"/>
                  <a:pt x="42" y="1"/>
                </a:cubicBezTo>
                <a:cubicBezTo>
                  <a:pt x="42" y="0"/>
                  <a:pt x="41" y="0"/>
                  <a:pt x="4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lose/>
                <a:moveTo>
                  <a:pt x="0" y="21"/>
                </a:moveTo>
                <a:cubicBezTo>
                  <a:pt x="0" y="22"/>
                  <a:pt x="0" y="23"/>
                  <a:pt x="1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32" y="21"/>
                  <a:pt x="36" y="20"/>
                  <a:pt x="3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20"/>
                  <a:pt x="0" y="21"/>
                </a:cubicBezTo>
                <a:close/>
                <a:moveTo>
                  <a:pt x="0" y="31"/>
                </a:moveTo>
                <a:cubicBezTo>
                  <a:pt x="0" y="32"/>
                  <a:pt x="0" y="33"/>
                  <a:pt x="1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9" y="32"/>
                  <a:pt x="20" y="30"/>
                  <a:pt x="2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9"/>
                  <a:pt x="0" y="30"/>
                  <a:pt x="0" y="31"/>
                </a:cubicBezTo>
                <a:close/>
                <a:moveTo>
                  <a:pt x="0" y="41"/>
                </a:moveTo>
                <a:cubicBezTo>
                  <a:pt x="0" y="42"/>
                  <a:pt x="0" y="43"/>
                  <a:pt x="1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1"/>
                  <a:pt x="13" y="40"/>
                  <a:pt x="14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39"/>
                  <a:pt x="0" y="40"/>
                  <a:pt x="0" y="41"/>
                </a:cubicBezTo>
                <a:close/>
                <a:moveTo>
                  <a:pt x="0" y="51"/>
                </a:moveTo>
                <a:cubicBezTo>
                  <a:pt x="0" y="52"/>
                  <a:pt x="0" y="52"/>
                  <a:pt x="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1"/>
                  <a:pt x="11" y="50"/>
                  <a:pt x="1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9"/>
                  <a:pt x="0" y="50"/>
                  <a:pt x="0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5" name="Freeform 31"/>
          <p:cNvSpPr>
            <a:spLocks noEditPoints="1"/>
          </p:cNvSpPr>
          <p:nvPr/>
        </p:nvSpPr>
        <p:spPr bwMode="auto">
          <a:xfrm>
            <a:off x="3917951" y="3206152"/>
            <a:ext cx="236537" cy="231847"/>
          </a:xfrm>
          <a:custGeom>
            <a:avLst/>
            <a:gdLst>
              <a:gd name="T0" fmla="*/ 52 w 63"/>
              <a:gd name="T1" fmla="*/ 11 h 62"/>
              <a:gd name="T2" fmla="*/ 11 w 63"/>
              <a:gd name="T3" fmla="*/ 11 h 62"/>
              <a:gd name="T4" fmla="*/ 11 w 63"/>
              <a:gd name="T5" fmla="*/ 51 h 62"/>
              <a:gd name="T6" fmla="*/ 52 w 63"/>
              <a:gd name="T7" fmla="*/ 51 h 62"/>
              <a:gd name="T8" fmla="*/ 52 w 63"/>
              <a:gd name="T9" fmla="*/ 11 h 62"/>
              <a:gd name="T10" fmla="*/ 17 w 63"/>
              <a:gd name="T11" fmla="*/ 45 h 62"/>
              <a:gd name="T12" fmla="*/ 17 w 63"/>
              <a:gd name="T13" fmla="*/ 17 h 62"/>
              <a:gd name="T14" fmla="*/ 46 w 63"/>
              <a:gd name="T15" fmla="*/ 17 h 62"/>
              <a:gd name="T16" fmla="*/ 46 w 63"/>
              <a:gd name="T17" fmla="*/ 45 h 62"/>
              <a:gd name="T18" fmla="*/ 17 w 63"/>
              <a:gd name="T19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62">
                <a:moveTo>
                  <a:pt x="52" y="11"/>
                </a:moveTo>
                <a:cubicBezTo>
                  <a:pt x="40" y="0"/>
                  <a:pt x="22" y="0"/>
                  <a:pt x="11" y="11"/>
                </a:cubicBezTo>
                <a:cubicBezTo>
                  <a:pt x="0" y="22"/>
                  <a:pt x="0" y="40"/>
                  <a:pt x="11" y="51"/>
                </a:cubicBezTo>
                <a:cubicBezTo>
                  <a:pt x="22" y="62"/>
                  <a:pt x="40" y="62"/>
                  <a:pt x="52" y="51"/>
                </a:cubicBezTo>
                <a:cubicBezTo>
                  <a:pt x="63" y="40"/>
                  <a:pt x="63" y="22"/>
                  <a:pt x="52" y="11"/>
                </a:cubicBezTo>
                <a:close/>
                <a:moveTo>
                  <a:pt x="17" y="45"/>
                </a:moveTo>
                <a:cubicBezTo>
                  <a:pt x="9" y="37"/>
                  <a:pt x="9" y="25"/>
                  <a:pt x="17" y="17"/>
                </a:cubicBezTo>
                <a:cubicBezTo>
                  <a:pt x="25" y="9"/>
                  <a:pt x="38" y="9"/>
                  <a:pt x="46" y="17"/>
                </a:cubicBezTo>
                <a:cubicBezTo>
                  <a:pt x="53" y="25"/>
                  <a:pt x="53" y="37"/>
                  <a:pt x="46" y="45"/>
                </a:cubicBezTo>
                <a:cubicBezTo>
                  <a:pt x="38" y="53"/>
                  <a:pt x="25" y="53"/>
                  <a:pt x="17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6" name="Freeform 32"/>
          <p:cNvSpPr>
            <a:spLocks noEditPoints="1"/>
          </p:cNvSpPr>
          <p:nvPr/>
        </p:nvSpPr>
        <p:spPr bwMode="auto">
          <a:xfrm>
            <a:off x="3802064" y="3399886"/>
            <a:ext cx="149225" cy="146095"/>
          </a:xfrm>
          <a:custGeom>
            <a:avLst/>
            <a:gdLst>
              <a:gd name="T0" fmla="*/ 38 w 40"/>
              <a:gd name="T1" fmla="*/ 2 h 39"/>
              <a:gd name="T2" fmla="*/ 30 w 40"/>
              <a:gd name="T3" fmla="*/ 2 h 39"/>
              <a:gd name="T4" fmla="*/ 30 w 40"/>
              <a:gd name="T5" fmla="*/ 2 h 39"/>
              <a:gd name="T6" fmla="*/ 38 w 40"/>
              <a:gd name="T7" fmla="*/ 11 h 39"/>
              <a:gd name="T8" fmla="*/ 38 w 40"/>
              <a:gd name="T9" fmla="*/ 10 h 39"/>
              <a:gd name="T10" fmla="*/ 38 w 40"/>
              <a:gd name="T11" fmla="*/ 2 h 39"/>
              <a:gd name="T12" fmla="*/ 2 w 40"/>
              <a:gd name="T13" fmla="*/ 29 h 39"/>
              <a:gd name="T14" fmla="*/ 2 w 40"/>
              <a:gd name="T15" fmla="*/ 37 h 39"/>
              <a:gd name="T16" fmla="*/ 11 w 40"/>
              <a:gd name="T17" fmla="*/ 37 h 39"/>
              <a:gd name="T18" fmla="*/ 35 w 40"/>
              <a:gd name="T19" fmla="*/ 13 h 39"/>
              <a:gd name="T20" fmla="*/ 27 w 40"/>
              <a:gd name="T21" fmla="*/ 5 h 39"/>
              <a:gd name="T22" fmla="*/ 2 w 40"/>
              <a:gd name="T23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39">
                <a:moveTo>
                  <a:pt x="38" y="2"/>
                </a:moveTo>
                <a:cubicBezTo>
                  <a:pt x="36" y="0"/>
                  <a:pt x="32" y="0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8"/>
                  <a:pt x="40" y="4"/>
                  <a:pt x="38" y="2"/>
                </a:cubicBezTo>
                <a:close/>
                <a:moveTo>
                  <a:pt x="2" y="29"/>
                </a:moveTo>
                <a:cubicBezTo>
                  <a:pt x="0" y="31"/>
                  <a:pt x="0" y="35"/>
                  <a:pt x="2" y="37"/>
                </a:cubicBezTo>
                <a:cubicBezTo>
                  <a:pt x="5" y="39"/>
                  <a:pt x="8" y="39"/>
                  <a:pt x="11" y="37"/>
                </a:cubicBezTo>
                <a:cubicBezTo>
                  <a:pt x="35" y="13"/>
                  <a:pt x="35" y="13"/>
                  <a:pt x="35" y="13"/>
                </a:cubicBezTo>
                <a:cubicBezTo>
                  <a:pt x="27" y="5"/>
                  <a:pt x="27" y="5"/>
                  <a:pt x="27" y="5"/>
                </a:cubicBezTo>
                <a:lnTo>
                  <a:pt x="2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7" name="Freeform 33"/>
          <p:cNvSpPr/>
          <p:nvPr/>
        </p:nvSpPr>
        <p:spPr bwMode="auto">
          <a:xfrm>
            <a:off x="3810001" y="3066408"/>
            <a:ext cx="261937" cy="296955"/>
          </a:xfrm>
          <a:custGeom>
            <a:avLst/>
            <a:gdLst>
              <a:gd name="T0" fmla="*/ 33 w 70"/>
              <a:gd name="T1" fmla="*/ 73 h 79"/>
              <a:gd name="T2" fmla="*/ 11 w 70"/>
              <a:gd name="T3" fmla="*/ 73 h 79"/>
              <a:gd name="T4" fmla="*/ 7 w 70"/>
              <a:gd name="T5" fmla="*/ 69 h 79"/>
              <a:gd name="T6" fmla="*/ 7 w 70"/>
              <a:gd name="T7" fmla="*/ 10 h 79"/>
              <a:gd name="T8" fmla="*/ 11 w 70"/>
              <a:gd name="T9" fmla="*/ 6 h 79"/>
              <a:gd name="T10" fmla="*/ 59 w 70"/>
              <a:gd name="T11" fmla="*/ 6 h 79"/>
              <a:gd name="T12" fmla="*/ 63 w 70"/>
              <a:gd name="T13" fmla="*/ 10 h 79"/>
              <a:gd name="T14" fmla="*/ 63 w 70"/>
              <a:gd name="T15" fmla="*/ 41 h 79"/>
              <a:gd name="T16" fmla="*/ 70 w 70"/>
              <a:gd name="T17" fmla="*/ 42 h 79"/>
              <a:gd name="T18" fmla="*/ 70 w 70"/>
              <a:gd name="T19" fmla="*/ 10 h 79"/>
              <a:gd name="T20" fmla="*/ 59 w 70"/>
              <a:gd name="T21" fmla="*/ 0 h 79"/>
              <a:gd name="T22" fmla="*/ 11 w 70"/>
              <a:gd name="T23" fmla="*/ 0 h 79"/>
              <a:gd name="T24" fmla="*/ 0 w 70"/>
              <a:gd name="T25" fmla="*/ 10 h 79"/>
              <a:gd name="T26" fmla="*/ 0 w 70"/>
              <a:gd name="T27" fmla="*/ 69 h 79"/>
              <a:gd name="T28" fmla="*/ 11 w 70"/>
              <a:gd name="T29" fmla="*/ 79 h 79"/>
              <a:gd name="T30" fmla="*/ 36 w 70"/>
              <a:gd name="T31" fmla="*/ 79 h 79"/>
              <a:gd name="T32" fmla="*/ 33 w 70"/>
              <a:gd name="T33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79">
                <a:moveTo>
                  <a:pt x="33" y="73"/>
                </a:moveTo>
                <a:cubicBezTo>
                  <a:pt x="11" y="73"/>
                  <a:pt x="11" y="73"/>
                  <a:pt x="11" y="73"/>
                </a:cubicBezTo>
                <a:cubicBezTo>
                  <a:pt x="9" y="73"/>
                  <a:pt x="7" y="71"/>
                  <a:pt x="7" y="69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9" y="6"/>
                  <a:pt x="11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61" y="6"/>
                  <a:pt x="63" y="8"/>
                  <a:pt x="63" y="10"/>
                </a:cubicBezTo>
                <a:cubicBezTo>
                  <a:pt x="63" y="41"/>
                  <a:pt x="63" y="41"/>
                  <a:pt x="63" y="41"/>
                </a:cubicBezTo>
                <a:cubicBezTo>
                  <a:pt x="65" y="41"/>
                  <a:pt x="68" y="41"/>
                  <a:pt x="70" y="42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4"/>
                  <a:pt x="65" y="0"/>
                  <a:pt x="59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5"/>
                  <a:pt x="5" y="79"/>
                  <a:pt x="11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5" y="77"/>
                  <a:pt x="34" y="75"/>
                  <a:pt x="33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9" name="Freeform 25"/>
          <p:cNvSpPr/>
          <p:nvPr/>
        </p:nvSpPr>
        <p:spPr bwMode="auto">
          <a:xfrm>
            <a:off x="3452814" y="1589577"/>
            <a:ext cx="1277937" cy="106871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18" name="Freeform 34"/>
          <p:cNvSpPr>
            <a:spLocks noEditPoints="1"/>
          </p:cNvSpPr>
          <p:nvPr/>
        </p:nvSpPr>
        <p:spPr bwMode="auto">
          <a:xfrm>
            <a:off x="3730626" y="1884944"/>
            <a:ext cx="415925" cy="390646"/>
          </a:xfrm>
          <a:custGeom>
            <a:avLst/>
            <a:gdLst>
              <a:gd name="T0" fmla="*/ 18 w 111"/>
              <a:gd name="T1" fmla="*/ 67 h 104"/>
              <a:gd name="T2" fmla="*/ 16 w 111"/>
              <a:gd name="T3" fmla="*/ 60 h 104"/>
              <a:gd name="T4" fmla="*/ 14 w 111"/>
              <a:gd name="T5" fmla="*/ 16 h 104"/>
              <a:gd name="T6" fmla="*/ 34 w 111"/>
              <a:gd name="T7" fmla="*/ 17 h 104"/>
              <a:gd name="T8" fmla="*/ 34 w 111"/>
              <a:gd name="T9" fmla="*/ 0 h 104"/>
              <a:gd name="T10" fmla="*/ 77 w 111"/>
              <a:gd name="T11" fmla="*/ 18 h 104"/>
              <a:gd name="T12" fmla="*/ 80 w 111"/>
              <a:gd name="T13" fmla="*/ 20 h 104"/>
              <a:gd name="T14" fmla="*/ 111 w 111"/>
              <a:gd name="T15" fmla="*/ 54 h 104"/>
              <a:gd name="T16" fmla="*/ 93 w 111"/>
              <a:gd name="T17" fmla="*/ 64 h 104"/>
              <a:gd name="T18" fmla="*/ 104 w 111"/>
              <a:gd name="T19" fmla="*/ 78 h 104"/>
              <a:gd name="T20" fmla="*/ 60 w 111"/>
              <a:gd name="T21" fmla="*/ 90 h 104"/>
              <a:gd name="T22" fmla="*/ 55 w 111"/>
              <a:gd name="T23" fmla="*/ 90 h 104"/>
              <a:gd name="T24" fmla="*/ 54 w 111"/>
              <a:gd name="T25" fmla="*/ 90 h 104"/>
              <a:gd name="T26" fmla="*/ 9 w 111"/>
              <a:gd name="T27" fmla="*/ 79 h 104"/>
              <a:gd name="T28" fmla="*/ 25 w 111"/>
              <a:gd name="T29" fmla="*/ 53 h 104"/>
              <a:gd name="T30" fmla="*/ 29 w 111"/>
              <a:gd name="T31" fmla="*/ 65 h 104"/>
              <a:gd name="T32" fmla="*/ 30 w 111"/>
              <a:gd name="T33" fmla="*/ 68 h 104"/>
              <a:gd name="T34" fmla="*/ 42 w 111"/>
              <a:gd name="T35" fmla="*/ 90 h 104"/>
              <a:gd name="T36" fmla="*/ 52 w 111"/>
              <a:gd name="T37" fmla="*/ 80 h 104"/>
              <a:gd name="T38" fmla="*/ 55 w 111"/>
              <a:gd name="T39" fmla="*/ 80 h 104"/>
              <a:gd name="T40" fmla="*/ 61 w 111"/>
              <a:gd name="T41" fmla="*/ 80 h 104"/>
              <a:gd name="T42" fmla="*/ 72 w 111"/>
              <a:gd name="T43" fmla="*/ 89 h 104"/>
              <a:gd name="T44" fmla="*/ 82 w 111"/>
              <a:gd name="T45" fmla="*/ 65 h 104"/>
              <a:gd name="T46" fmla="*/ 85 w 111"/>
              <a:gd name="T47" fmla="*/ 55 h 104"/>
              <a:gd name="T48" fmla="*/ 86 w 111"/>
              <a:gd name="T49" fmla="*/ 52 h 104"/>
              <a:gd name="T50" fmla="*/ 92 w 111"/>
              <a:gd name="T51" fmla="*/ 26 h 104"/>
              <a:gd name="T52" fmla="*/ 76 w 111"/>
              <a:gd name="T53" fmla="*/ 29 h 104"/>
              <a:gd name="T54" fmla="*/ 69 w 111"/>
              <a:gd name="T55" fmla="*/ 25 h 104"/>
              <a:gd name="T56" fmla="*/ 67 w 111"/>
              <a:gd name="T57" fmla="*/ 10 h 104"/>
              <a:gd name="T58" fmla="*/ 44 w 111"/>
              <a:gd name="T59" fmla="*/ 23 h 104"/>
              <a:gd name="T60" fmla="*/ 34 w 111"/>
              <a:gd name="T61" fmla="*/ 30 h 104"/>
              <a:gd name="T62" fmla="*/ 32 w 111"/>
              <a:gd name="T63" fmla="*/ 32 h 104"/>
              <a:gd name="T64" fmla="*/ 13 w 111"/>
              <a:gd name="T65" fmla="*/ 49 h 104"/>
              <a:gd name="T66" fmla="*/ 56 w 111"/>
              <a:gd name="T67" fmla="*/ 33 h 104"/>
              <a:gd name="T68" fmla="*/ 74 w 111"/>
              <a:gd name="T69" fmla="*/ 51 h 104"/>
              <a:gd name="T70" fmla="*/ 56 w 111"/>
              <a:gd name="T71" fmla="*/ 68 h 104"/>
              <a:gd name="T72" fmla="*/ 56 w 111"/>
              <a:gd name="T73" fmla="*/ 63 h 104"/>
              <a:gd name="T74" fmla="*/ 64 w 111"/>
              <a:gd name="T75" fmla="*/ 51 h 104"/>
              <a:gd name="T76" fmla="*/ 56 w 111"/>
              <a:gd name="T77" fmla="*/ 43 h 104"/>
              <a:gd name="T78" fmla="*/ 49 w 111"/>
              <a:gd name="T79" fmla="*/ 51 h 104"/>
              <a:gd name="T80" fmla="*/ 56 w 111"/>
              <a:gd name="T81" fmla="*/ 58 h 104"/>
              <a:gd name="T82" fmla="*/ 56 w 111"/>
              <a:gd name="T83" fmla="*/ 63 h 104"/>
              <a:gd name="T84" fmla="*/ 39 w 111"/>
              <a:gd name="T85" fmla="*/ 5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1" h="104">
                <a:moveTo>
                  <a:pt x="9" y="79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7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55"/>
                  <a:pt x="0" y="55"/>
                  <a:pt x="0" y="55"/>
                </a:cubicBezTo>
                <a:cubicBezTo>
                  <a:pt x="14" y="16"/>
                  <a:pt x="14" y="16"/>
                  <a:pt x="14" y="16"/>
                </a:cubicBezTo>
                <a:cubicBezTo>
                  <a:pt x="29" y="21"/>
                  <a:pt x="29" y="21"/>
                  <a:pt x="29" y="21"/>
                </a:cubicBezTo>
                <a:cubicBezTo>
                  <a:pt x="31" y="19"/>
                  <a:pt x="32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9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8" y="14"/>
                  <a:pt x="98" y="14"/>
                  <a:pt x="98" y="1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61"/>
                  <a:pt x="94" y="62"/>
                  <a:pt x="93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0" y="90"/>
                  <a:pt x="60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9" y="79"/>
                  <a:pt x="9" y="79"/>
                  <a:pt x="9" y="79"/>
                </a:cubicBezTo>
                <a:close/>
                <a:moveTo>
                  <a:pt x="13" y="49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6" y="59"/>
                  <a:pt x="27" y="62"/>
                  <a:pt x="29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8"/>
                  <a:pt x="30" y="68"/>
                  <a:pt x="30" y="68"/>
                </a:cubicBezTo>
                <a:cubicBezTo>
                  <a:pt x="23" y="77"/>
                  <a:pt x="23" y="77"/>
                  <a:pt x="23" y="77"/>
                </a:cubicBezTo>
                <a:cubicBezTo>
                  <a:pt x="42" y="90"/>
                  <a:pt x="42" y="90"/>
                  <a:pt x="42" y="90"/>
                </a:cubicBezTo>
                <a:cubicBezTo>
                  <a:pt x="49" y="80"/>
                  <a:pt x="49" y="80"/>
                  <a:pt x="49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3" y="80"/>
                  <a:pt x="54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0"/>
                  <a:pt x="59" y="80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72" y="89"/>
                  <a:pt x="72" y="89"/>
                  <a:pt x="72" y="89"/>
                </a:cubicBezTo>
                <a:cubicBezTo>
                  <a:pt x="90" y="76"/>
                  <a:pt x="90" y="76"/>
                  <a:pt x="90" y="76"/>
                </a:cubicBezTo>
                <a:cubicBezTo>
                  <a:pt x="82" y="65"/>
                  <a:pt x="82" y="65"/>
                  <a:pt x="82" y="65"/>
                </a:cubicBezTo>
                <a:cubicBezTo>
                  <a:pt x="83" y="62"/>
                  <a:pt x="83" y="62"/>
                  <a:pt x="83" y="62"/>
                </a:cubicBezTo>
                <a:cubicBezTo>
                  <a:pt x="84" y="60"/>
                  <a:pt x="85" y="58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2"/>
                  <a:pt x="86" y="52"/>
                  <a:pt x="86" y="52"/>
                </a:cubicBezTo>
                <a:cubicBezTo>
                  <a:pt x="99" y="48"/>
                  <a:pt x="99" y="48"/>
                  <a:pt x="99" y="48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31"/>
                  <a:pt x="78" y="31"/>
                  <a:pt x="78" y="31"/>
                </a:cubicBezTo>
                <a:cubicBezTo>
                  <a:pt x="76" y="29"/>
                  <a:pt x="76" y="29"/>
                  <a:pt x="76" y="29"/>
                </a:cubicBezTo>
                <a:cubicBezTo>
                  <a:pt x="74" y="27"/>
                  <a:pt x="72" y="26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67" y="10"/>
                  <a:pt x="6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23"/>
                  <a:pt x="44" y="23"/>
                  <a:pt x="44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39" y="26"/>
                  <a:pt x="36" y="28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49"/>
                  <a:pt x="13" y="49"/>
                  <a:pt x="13" y="49"/>
                </a:cubicBezTo>
                <a:close/>
                <a:moveTo>
                  <a:pt x="39" y="51"/>
                </a:moveTo>
                <a:cubicBezTo>
                  <a:pt x="39" y="41"/>
                  <a:pt x="4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6" y="33"/>
                  <a:pt x="74" y="4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60"/>
                  <a:pt x="66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58"/>
                  <a:pt x="56" y="58"/>
                  <a:pt x="56" y="58"/>
                </a:cubicBezTo>
                <a:cubicBezTo>
                  <a:pt x="60" y="58"/>
                  <a:pt x="64" y="55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46"/>
                  <a:pt x="60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2" y="43"/>
                  <a:pt x="49" y="46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5"/>
                  <a:pt x="52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8"/>
                  <a:pt x="56" y="68"/>
                  <a:pt x="56" y="68"/>
                </a:cubicBezTo>
                <a:cubicBezTo>
                  <a:pt x="46" y="68"/>
                  <a:pt x="39" y="60"/>
                  <a:pt x="39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709614" y="1821424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709614" y="3012416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5967414" y="1821424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5967414" y="3012416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15616" y="4228818"/>
            <a:ext cx="691276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39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Freeform 8"/>
          <p:cNvSpPr/>
          <p:nvPr/>
        </p:nvSpPr>
        <p:spPr bwMode="auto">
          <a:xfrm>
            <a:off x="5222875" y="1350412"/>
            <a:ext cx="2452688" cy="1384727"/>
          </a:xfrm>
          <a:custGeom>
            <a:avLst/>
            <a:gdLst>
              <a:gd name="T0" fmla="*/ 840 w 840"/>
              <a:gd name="T1" fmla="*/ 474 h 474"/>
              <a:gd name="T2" fmla="*/ 819 w 840"/>
              <a:gd name="T3" fmla="*/ 357 h 474"/>
              <a:gd name="T4" fmla="*/ 803 w 840"/>
              <a:gd name="T5" fmla="*/ 386 h 474"/>
              <a:gd name="T6" fmla="*/ 486 w 840"/>
              <a:gd name="T7" fmla="*/ 181 h 474"/>
              <a:gd name="T8" fmla="*/ 417 w 840"/>
              <a:gd name="T9" fmla="*/ 188 h 474"/>
              <a:gd name="T10" fmla="*/ 209 w 840"/>
              <a:gd name="T11" fmla="*/ 0 h 474"/>
              <a:gd name="T12" fmla="*/ 0 w 840"/>
              <a:gd name="T13" fmla="*/ 209 h 474"/>
              <a:gd name="T14" fmla="*/ 160 w 840"/>
              <a:gd name="T15" fmla="*/ 412 h 474"/>
              <a:gd name="T16" fmla="*/ 174 w 840"/>
              <a:gd name="T17" fmla="*/ 415 h 474"/>
              <a:gd name="T18" fmla="*/ 179 w 840"/>
              <a:gd name="T19" fmla="*/ 405 h 474"/>
              <a:gd name="T20" fmla="*/ 183 w 840"/>
              <a:gd name="T21" fmla="*/ 398 h 474"/>
              <a:gd name="T22" fmla="*/ 186 w 840"/>
              <a:gd name="T23" fmla="*/ 393 h 474"/>
              <a:gd name="T24" fmla="*/ 192 w 840"/>
              <a:gd name="T25" fmla="*/ 383 h 474"/>
              <a:gd name="T26" fmla="*/ 195 w 840"/>
              <a:gd name="T27" fmla="*/ 378 h 474"/>
              <a:gd name="T28" fmla="*/ 199 w 840"/>
              <a:gd name="T29" fmla="*/ 371 h 474"/>
              <a:gd name="T30" fmla="*/ 205 w 840"/>
              <a:gd name="T31" fmla="*/ 363 h 474"/>
              <a:gd name="T32" fmla="*/ 209 w 840"/>
              <a:gd name="T33" fmla="*/ 357 h 474"/>
              <a:gd name="T34" fmla="*/ 213 w 840"/>
              <a:gd name="T35" fmla="*/ 352 h 474"/>
              <a:gd name="T36" fmla="*/ 221 w 840"/>
              <a:gd name="T37" fmla="*/ 343 h 474"/>
              <a:gd name="T38" fmla="*/ 224 w 840"/>
              <a:gd name="T39" fmla="*/ 338 h 474"/>
              <a:gd name="T40" fmla="*/ 229 w 840"/>
              <a:gd name="T41" fmla="*/ 332 h 474"/>
              <a:gd name="T42" fmla="*/ 233 w 840"/>
              <a:gd name="T43" fmla="*/ 328 h 474"/>
              <a:gd name="T44" fmla="*/ 242 w 840"/>
              <a:gd name="T45" fmla="*/ 319 h 474"/>
              <a:gd name="T46" fmla="*/ 245 w 840"/>
              <a:gd name="T47" fmla="*/ 316 h 474"/>
              <a:gd name="T48" fmla="*/ 255 w 840"/>
              <a:gd name="T49" fmla="*/ 306 h 474"/>
              <a:gd name="T50" fmla="*/ 258 w 840"/>
              <a:gd name="T51" fmla="*/ 303 h 474"/>
              <a:gd name="T52" fmla="*/ 265 w 840"/>
              <a:gd name="T53" fmla="*/ 298 h 474"/>
              <a:gd name="T54" fmla="*/ 268 w 840"/>
              <a:gd name="T55" fmla="*/ 296 h 474"/>
              <a:gd name="T56" fmla="*/ 279 w 840"/>
              <a:gd name="T57" fmla="*/ 286 h 474"/>
              <a:gd name="T58" fmla="*/ 282 w 840"/>
              <a:gd name="T59" fmla="*/ 284 h 474"/>
              <a:gd name="T60" fmla="*/ 305 w 840"/>
              <a:gd name="T61" fmla="*/ 268 h 474"/>
              <a:gd name="T62" fmla="*/ 307 w 840"/>
              <a:gd name="T63" fmla="*/ 267 h 474"/>
              <a:gd name="T64" fmla="*/ 322 w 840"/>
              <a:gd name="T65" fmla="*/ 259 h 474"/>
              <a:gd name="T66" fmla="*/ 324 w 840"/>
              <a:gd name="T67" fmla="*/ 258 h 474"/>
              <a:gd name="T68" fmla="*/ 350 w 840"/>
              <a:gd name="T69" fmla="*/ 245 h 474"/>
              <a:gd name="T70" fmla="*/ 351 w 840"/>
              <a:gd name="T71" fmla="*/ 244 h 474"/>
              <a:gd name="T72" fmla="*/ 368 w 840"/>
              <a:gd name="T73" fmla="*/ 237 h 474"/>
              <a:gd name="T74" fmla="*/ 369 w 840"/>
              <a:gd name="T75" fmla="*/ 237 h 474"/>
              <a:gd name="T76" fmla="*/ 397 w 840"/>
              <a:gd name="T77" fmla="*/ 228 h 474"/>
              <a:gd name="T78" fmla="*/ 399 w 840"/>
              <a:gd name="T79" fmla="*/ 227 h 474"/>
              <a:gd name="T80" fmla="*/ 418 w 840"/>
              <a:gd name="T81" fmla="*/ 223 h 474"/>
              <a:gd name="T82" fmla="*/ 492 w 840"/>
              <a:gd name="T83" fmla="*/ 215 h 474"/>
              <a:gd name="T84" fmla="*/ 796 w 840"/>
              <a:gd name="T85" fmla="*/ 389 h 474"/>
              <a:gd name="T86" fmla="*/ 757 w 840"/>
              <a:gd name="T87" fmla="*/ 389 h 474"/>
              <a:gd name="T88" fmla="*/ 840 w 840"/>
              <a:gd name="T8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0" h="474">
                <a:moveTo>
                  <a:pt x="840" y="474"/>
                </a:moveTo>
                <a:cubicBezTo>
                  <a:pt x="819" y="357"/>
                  <a:pt x="819" y="357"/>
                  <a:pt x="819" y="357"/>
                </a:cubicBezTo>
                <a:cubicBezTo>
                  <a:pt x="803" y="386"/>
                  <a:pt x="803" y="386"/>
                  <a:pt x="803" y="386"/>
                </a:cubicBezTo>
                <a:cubicBezTo>
                  <a:pt x="748" y="265"/>
                  <a:pt x="627" y="181"/>
                  <a:pt x="486" y="181"/>
                </a:cubicBezTo>
                <a:cubicBezTo>
                  <a:pt x="463" y="181"/>
                  <a:pt x="440" y="183"/>
                  <a:pt x="417" y="188"/>
                </a:cubicBezTo>
                <a:cubicBezTo>
                  <a:pt x="407" y="82"/>
                  <a:pt x="318" y="0"/>
                  <a:pt x="209" y="0"/>
                </a:cubicBezTo>
                <a:cubicBezTo>
                  <a:pt x="94" y="0"/>
                  <a:pt x="0" y="93"/>
                  <a:pt x="0" y="209"/>
                </a:cubicBezTo>
                <a:cubicBezTo>
                  <a:pt x="0" y="307"/>
                  <a:pt x="68" y="389"/>
                  <a:pt x="160" y="412"/>
                </a:cubicBezTo>
                <a:cubicBezTo>
                  <a:pt x="164" y="413"/>
                  <a:pt x="169" y="414"/>
                  <a:pt x="174" y="415"/>
                </a:cubicBezTo>
                <a:cubicBezTo>
                  <a:pt x="176" y="411"/>
                  <a:pt x="177" y="408"/>
                  <a:pt x="179" y="405"/>
                </a:cubicBezTo>
                <a:cubicBezTo>
                  <a:pt x="180" y="403"/>
                  <a:pt x="181" y="401"/>
                  <a:pt x="183" y="398"/>
                </a:cubicBezTo>
                <a:cubicBezTo>
                  <a:pt x="184" y="397"/>
                  <a:pt x="185" y="395"/>
                  <a:pt x="186" y="393"/>
                </a:cubicBezTo>
                <a:cubicBezTo>
                  <a:pt x="188" y="390"/>
                  <a:pt x="190" y="386"/>
                  <a:pt x="192" y="383"/>
                </a:cubicBezTo>
                <a:cubicBezTo>
                  <a:pt x="193" y="381"/>
                  <a:pt x="194" y="380"/>
                  <a:pt x="195" y="378"/>
                </a:cubicBezTo>
                <a:cubicBezTo>
                  <a:pt x="196" y="376"/>
                  <a:pt x="198" y="374"/>
                  <a:pt x="199" y="371"/>
                </a:cubicBezTo>
                <a:cubicBezTo>
                  <a:pt x="201" y="369"/>
                  <a:pt x="203" y="366"/>
                  <a:pt x="205" y="363"/>
                </a:cubicBezTo>
                <a:cubicBezTo>
                  <a:pt x="206" y="361"/>
                  <a:pt x="208" y="359"/>
                  <a:pt x="209" y="357"/>
                </a:cubicBezTo>
                <a:cubicBezTo>
                  <a:pt x="211" y="355"/>
                  <a:pt x="212" y="354"/>
                  <a:pt x="213" y="352"/>
                </a:cubicBezTo>
                <a:cubicBezTo>
                  <a:pt x="215" y="349"/>
                  <a:pt x="218" y="346"/>
                  <a:pt x="221" y="343"/>
                </a:cubicBezTo>
                <a:cubicBezTo>
                  <a:pt x="222" y="341"/>
                  <a:pt x="223" y="340"/>
                  <a:pt x="224" y="338"/>
                </a:cubicBezTo>
                <a:cubicBezTo>
                  <a:pt x="226" y="336"/>
                  <a:pt x="228" y="334"/>
                  <a:pt x="229" y="332"/>
                </a:cubicBezTo>
                <a:cubicBezTo>
                  <a:pt x="231" y="331"/>
                  <a:pt x="232" y="330"/>
                  <a:pt x="233" y="328"/>
                </a:cubicBezTo>
                <a:cubicBezTo>
                  <a:pt x="236" y="325"/>
                  <a:pt x="239" y="322"/>
                  <a:pt x="242" y="319"/>
                </a:cubicBezTo>
                <a:cubicBezTo>
                  <a:pt x="243" y="318"/>
                  <a:pt x="244" y="317"/>
                  <a:pt x="245" y="316"/>
                </a:cubicBezTo>
                <a:cubicBezTo>
                  <a:pt x="249" y="312"/>
                  <a:pt x="252" y="309"/>
                  <a:pt x="255" y="306"/>
                </a:cubicBezTo>
                <a:cubicBezTo>
                  <a:pt x="256" y="305"/>
                  <a:pt x="257" y="304"/>
                  <a:pt x="258" y="303"/>
                </a:cubicBezTo>
                <a:cubicBezTo>
                  <a:pt x="261" y="301"/>
                  <a:pt x="263" y="300"/>
                  <a:pt x="265" y="298"/>
                </a:cubicBezTo>
                <a:cubicBezTo>
                  <a:pt x="266" y="297"/>
                  <a:pt x="267" y="296"/>
                  <a:pt x="268" y="296"/>
                </a:cubicBezTo>
                <a:cubicBezTo>
                  <a:pt x="271" y="292"/>
                  <a:pt x="275" y="289"/>
                  <a:pt x="279" y="286"/>
                </a:cubicBezTo>
                <a:cubicBezTo>
                  <a:pt x="280" y="285"/>
                  <a:pt x="281" y="285"/>
                  <a:pt x="282" y="284"/>
                </a:cubicBezTo>
                <a:cubicBezTo>
                  <a:pt x="290" y="279"/>
                  <a:pt x="297" y="273"/>
                  <a:pt x="305" y="268"/>
                </a:cubicBezTo>
                <a:cubicBezTo>
                  <a:pt x="306" y="268"/>
                  <a:pt x="306" y="268"/>
                  <a:pt x="307" y="267"/>
                </a:cubicBezTo>
                <a:cubicBezTo>
                  <a:pt x="312" y="264"/>
                  <a:pt x="317" y="261"/>
                  <a:pt x="322" y="259"/>
                </a:cubicBezTo>
                <a:cubicBezTo>
                  <a:pt x="322" y="258"/>
                  <a:pt x="323" y="258"/>
                  <a:pt x="324" y="258"/>
                </a:cubicBezTo>
                <a:cubicBezTo>
                  <a:pt x="332" y="253"/>
                  <a:pt x="341" y="249"/>
                  <a:pt x="350" y="245"/>
                </a:cubicBezTo>
                <a:cubicBezTo>
                  <a:pt x="350" y="245"/>
                  <a:pt x="350" y="244"/>
                  <a:pt x="351" y="244"/>
                </a:cubicBezTo>
                <a:cubicBezTo>
                  <a:pt x="357" y="242"/>
                  <a:pt x="362" y="239"/>
                  <a:pt x="368" y="237"/>
                </a:cubicBezTo>
                <a:cubicBezTo>
                  <a:pt x="368" y="237"/>
                  <a:pt x="369" y="237"/>
                  <a:pt x="369" y="237"/>
                </a:cubicBezTo>
                <a:cubicBezTo>
                  <a:pt x="378" y="234"/>
                  <a:pt x="388" y="230"/>
                  <a:pt x="397" y="228"/>
                </a:cubicBezTo>
                <a:cubicBezTo>
                  <a:pt x="398" y="228"/>
                  <a:pt x="398" y="228"/>
                  <a:pt x="399" y="227"/>
                </a:cubicBezTo>
                <a:cubicBezTo>
                  <a:pt x="405" y="226"/>
                  <a:pt x="411" y="224"/>
                  <a:pt x="418" y="223"/>
                </a:cubicBezTo>
                <a:cubicBezTo>
                  <a:pt x="442" y="218"/>
                  <a:pt x="466" y="215"/>
                  <a:pt x="492" y="215"/>
                </a:cubicBezTo>
                <a:cubicBezTo>
                  <a:pt x="621" y="215"/>
                  <a:pt x="735" y="285"/>
                  <a:pt x="796" y="389"/>
                </a:cubicBezTo>
                <a:cubicBezTo>
                  <a:pt x="757" y="389"/>
                  <a:pt x="757" y="389"/>
                  <a:pt x="757" y="389"/>
                </a:cubicBezTo>
                <a:lnTo>
                  <a:pt x="840" y="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Freeform 9"/>
          <p:cNvSpPr/>
          <p:nvPr/>
        </p:nvSpPr>
        <p:spPr bwMode="auto">
          <a:xfrm>
            <a:off x="7108825" y="1347235"/>
            <a:ext cx="1397000" cy="2451857"/>
          </a:xfrm>
          <a:custGeom>
            <a:avLst/>
            <a:gdLst>
              <a:gd name="T0" fmla="*/ 0 w 478"/>
              <a:gd name="T1" fmla="*/ 839 h 839"/>
              <a:gd name="T2" fmla="*/ 117 w 478"/>
              <a:gd name="T3" fmla="*/ 818 h 839"/>
              <a:gd name="T4" fmla="*/ 88 w 478"/>
              <a:gd name="T5" fmla="*/ 802 h 839"/>
              <a:gd name="T6" fmla="*/ 295 w 478"/>
              <a:gd name="T7" fmla="*/ 487 h 839"/>
              <a:gd name="T8" fmla="*/ 288 w 478"/>
              <a:gd name="T9" fmla="*/ 418 h 839"/>
              <a:gd name="T10" fmla="*/ 477 w 478"/>
              <a:gd name="T11" fmla="*/ 211 h 839"/>
              <a:gd name="T12" fmla="*/ 269 w 478"/>
              <a:gd name="T13" fmla="*/ 1 h 839"/>
              <a:gd name="T14" fmla="*/ 66 w 478"/>
              <a:gd name="T15" fmla="*/ 159 h 839"/>
              <a:gd name="T16" fmla="*/ 62 w 478"/>
              <a:gd name="T17" fmla="*/ 174 h 839"/>
              <a:gd name="T18" fmla="*/ 72 w 478"/>
              <a:gd name="T19" fmla="*/ 178 h 839"/>
              <a:gd name="T20" fmla="*/ 79 w 478"/>
              <a:gd name="T21" fmla="*/ 182 h 839"/>
              <a:gd name="T22" fmla="*/ 84 w 478"/>
              <a:gd name="T23" fmla="*/ 185 h 839"/>
              <a:gd name="T24" fmla="*/ 94 w 478"/>
              <a:gd name="T25" fmla="*/ 191 h 839"/>
              <a:gd name="T26" fmla="*/ 99 w 478"/>
              <a:gd name="T27" fmla="*/ 194 h 839"/>
              <a:gd name="T28" fmla="*/ 106 w 478"/>
              <a:gd name="T29" fmla="*/ 198 h 839"/>
              <a:gd name="T30" fmla="*/ 114 w 478"/>
              <a:gd name="T31" fmla="*/ 204 h 839"/>
              <a:gd name="T32" fmla="*/ 120 w 478"/>
              <a:gd name="T33" fmla="*/ 209 h 839"/>
              <a:gd name="T34" fmla="*/ 125 w 478"/>
              <a:gd name="T35" fmla="*/ 212 h 839"/>
              <a:gd name="T36" fmla="*/ 134 w 478"/>
              <a:gd name="T37" fmla="*/ 220 h 839"/>
              <a:gd name="T38" fmla="*/ 139 w 478"/>
              <a:gd name="T39" fmla="*/ 224 h 839"/>
              <a:gd name="T40" fmla="*/ 145 w 478"/>
              <a:gd name="T41" fmla="*/ 229 h 839"/>
              <a:gd name="T42" fmla="*/ 148 w 478"/>
              <a:gd name="T43" fmla="*/ 233 h 839"/>
              <a:gd name="T44" fmla="*/ 158 w 478"/>
              <a:gd name="T45" fmla="*/ 242 h 839"/>
              <a:gd name="T46" fmla="*/ 161 w 478"/>
              <a:gd name="T47" fmla="*/ 245 h 839"/>
              <a:gd name="T48" fmla="*/ 171 w 478"/>
              <a:gd name="T49" fmla="*/ 255 h 839"/>
              <a:gd name="T50" fmla="*/ 173 w 478"/>
              <a:gd name="T51" fmla="*/ 258 h 839"/>
              <a:gd name="T52" fmla="*/ 179 w 478"/>
              <a:gd name="T53" fmla="*/ 265 h 839"/>
              <a:gd name="T54" fmla="*/ 181 w 478"/>
              <a:gd name="T55" fmla="*/ 267 h 839"/>
              <a:gd name="T56" fmla="*/ 190 w 478"/>
              <a:gd name="T57" fmla="*/ 279 h 839"/>
              <a:gd name="T58" fmla="*/ 193 w 478"/>
              <a:gd name="T59" fmla="*/ 282 h 839"/>
              <a:gd name="T60" fmla="*/ 208 w 478"/>
              <a:gd name="T61" fmla="*/ 305 h 839"/>
              <a:gd name="T62" fmla="*/ 209 w 478"/>
              <a:gd name="T63" fmla="*/ 307 h 839"/>
              <a:gd name="T64" fmla="*/ 218 w 478"/>
              <a:gd name="T65" fmla="*/ 322 h 839"/>
              <a:gd name="T66" fmla="*/ 219 w 478"/>
              <a:gd name="T67" fmla="*/ 324 h 839"/>
              <a:gd name="T68" fmla="*/ 231 w 478"/>
              <a:gd name="T69" fmla="*/ 350 h 839"/>
              <a:gd name="T70" fmla="*/ 232 w 478"/>
              <a:gd name="T71" fmla="*/ 351 h 839"/>
              <a:gd name="T72" fmla="*/ 239 w 478"/>
              <a:gd name="T73" fmla="*/ 368 h 839"/>
              <a:gd name="T74" fmla="*/ 239 w 478"/>
              <a:gd name="T75" fmla="*/ 369 h 839"/>
              <a:gd name="T76" fmla="*/ 248 w 478"/>
              <a:gd name="T77" fmla="*/ 397 h 839"/>
              <a:gd name="T78" fmla="*/ 249 w 478"/>
              <a:gd name="T79" fmla="*/ 399 h 839"/>
              <a:gd name="T80" fmla="*/ 253 w 478"/>
              <a:gd name="T81" fmla="*/ 418 h 839"/>
              <a:gd name="T82" fmla="*/ 261 w 478"/>
              <a:gd name="T83" fmla="*/ 492 h 839"/>
              <a:gd name="T84" fmla="*/ 85 w 478"/>
              <a:gd name="T85" fmla="*/ 795 h 839"/>
              <a:gd name="T86" fmla="*/ 85 w 478"/>
              <a:gd name="T87" fmla="*/ 757 h 839"/>
              <a:gd name="T88" fmla="*/ 0 w 478"/>
              <a:gd name="T8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839">
                <a:moveTo>
                  <a:pt x="0" y="839"/>
                </a:moveTo>
                <a:cubicBezTo>
                  <a:pt x="117" y="818"/>
                  <a:pt x="117" y="818"/>
                  <a:pt x="117" y="818"/>
                </a:cubicBezTo>
                <a:cubicBezTo>
                  <a:pt x="88" y="802"/>
                  <a:pt x="88" y="802"/>
                  <a:pt x="88" y="802"/>
                </a:cubicBezTo>
                <a:cubicBezTo>
                  <a:pt x="210" y="748"/>
                  <a:pt x="294" y="628"/>
                  <a:pt x="295" y="487"/>
                </a:cubicBezTo>
                <a:cubicBezTo>
                  <a:pt x="295" y="463"/>
                  <a:pt x="293" y="440"/>
                  <a:pt x="288" y="418"/>
                </a:cubicBezTo>
                <a:cubicBezTo>
                  <a:pt x="394" y="408"/>
                  <a:pt x="477" y="319"/>
                  <a:pt x="477" y="211"/>
                </a:cubicBezTo>
                <a:cubicBezTo>
                  <a:pt x="478" y="95"/>
                  <a:pt x="385" y="1"/>
                  <a:pt x="269" y="1"/>
                </a:cubicBezTo>
                <a:cubicBezTo>
                  <a:pt x="171" y="0"/>
                  <a:pt x="88" y="68"/>
                  <a:pt x="66" y="159"/>
                </a:cubicBezTo>
                <a:cubicBezTo>
                  <a:pt x="64" y="164"/>
                  <a:pt x="63" y="169"/>
                  <a:pt x="62" y="174"/>
                </a:cubicBezTo>
                <a:cubicBezTo>
                  <a:pt x="66" y="175"/>
                  <a:pt x="69" y="177"/>
                  <a:pt x="72" y="178"/>
                </a:cubicBezTo>
                <a:cubicBezTo>
                  <a:pt x="74" y="180"/>
                  <a:pt x="76" y="181"/>
                  <a:pt x="79" y="182"/>
                </a:cubicBezTo>
                <a:cubicBezTo>
                  <a:pt x="80" y="183"/>
                  <a:pt x="82" y="184"/>
                  <a:pt x="84" y="185"/>
                </a:cubicBezTo>
                <a:cubicBezTo>
                  <a:pt x="87" y="187"/>
                  <a:pt x="91" y="189"/>
                  <a:pt x="94" y="191"/>
                </a:cubicBezTo>
                <a:cubicBezTo>
                  <a:pt x="96" y="192"/>
                  <a:pt x="97" y="193"/>
                  <a:pt x="99" y="194"/>
                </a:cubicBezTo>
                <a:cubicBezTo>
                  <a:pt x="101" y="196"/>
                  <a:pt x="103" y="197"/>
                  <a:pt x="106" y="198"/>
                </a:cubicBezTo>
                <a:cubicBezTo>
                  <a:pt x="108" y="200"/>
                  <a:pt x="111" y="202"/>
                  <a:pt x="114" y="204"/>
                </a:cubicBezTo>
                <a:cubicBezTo>
                  <a:pt x="116" y="206"/>
                  <a:pt x="118" y="207"/>
                  <a:pt x="120" y="209"/>
                </a:cubicBezTo>
                <a:cubicBezTo>
                  <a:pt x="122" y="210"/>
                  <a:pt x="123" y="211"/>
                  <a:pt x="125" y="212"/>
                </a:cubicBezTo>
                <a:cubicBezTo>
                  <a:pt x="128" y="215"/>
                  <a:pt x="131" y="218"/>
                  <a:pt x="134" y="220"/>
                </a:cubicBezTo>
                <a:cubicBezTo>
                  <a:pt x="136" y="221"/>
                  <a:pt x="137" y="223"/>
                  <a:pt x="139" y="224"/>
                </a:cubicBezTo>
                <a:cubicBezTo>
                  <a:pt x="141" y="226"/>
                  <a:pt x="143" y="227"/>
                  <a:pt x="145" y="229"/>
                </a:cubicBezTo>
                <a:cubicBezTo>
                  <a:pt x="146" y="230"/>
                  <a:pt x="147" y="231"/>
                  <a:pt x="148" y="233"/>
                </a:cubicBezTo>
                <a:cubicBezTo>
                  <a:pt x="152" y="236"/>
                  <a:pt x="155" y="239"/>
                  <a:pt x="158" y="242"/>
                </a:cubicBezTo>
                <a:cubicBezTo>
                  <a:pt x="159" y="243"/>
                  <a:pt x="160" y="244"/>
                  <a:pt x="161" y="245"/>
                </a:cubicBezTo>
                <a:cubicBezTo>
                  <a:pt x="164" y="248"/>
                  <a:pt x="168" y="252"/>
                  <a:pt x="171" y="255"/>
                </a:cubicBezTo>
                <a:cubicBezTo>
                  <a:pt x="172" y="256"/>
                  <a:pt x="172" y="257"/>
                  <a:pt x="173" y="258"/>
                </a:cubicBezTo>
                <a:cubicBezTo>
                  <a:pt x="175" y="260"/>
                  <a:pt x="177" y="263"/>
                  <a:pt x="179" y="265"/>
                </a:cubicBezTo>
                <a:cubicBezTo>
                  <a:pt x="180" y="266"/>
                  <a:pt x="180" y="267"/>
                  <a:pt x="181" y="267"/>
                </a:cubicBezTo>
                <a:cubicBezTo>
                  <a:pt x="184" y="271"/>
                  <a:pt x="187" y="275"/>
                  <a:pt x="190" y="279"/>
                </a:cubicBezTo>
                <a:cubicBezTo>
                  <a:pt x="191" y="280"/>
                  <a:pt x="192" y="281"/>
                  <a:pt x="193" y="282"/>
                </a:cubicBezTo>
                <a:cubicBezTo>
                  <a:pt x="198" y="290"/>
                  <a:pt x="203" y="297"/>
                  <a:pt x="208" y="305"/>
                </a:cubicBezTo>
                <a:cubicBezTo>
                  <a:pt x="208" y="306"/>
                  <a:pt x="209" y="306"/>
                  <a:pt x="209" y="307"/>
                </a:cubicBezTo>
                <a:cubicBezTo>
                  <a:pt x="212" y="312"/>
                  <a:pt x="215" y="317"/>
                  <a:pt x="218" y="322"/>
                </a:cubicBezTo>
                <a:cubicBezTo>
                  <a:pt x="218" y="322"/>
                  <a:pt x="218" y="323"/>
                  <a:pt x="219" y="324"/>
                </a:cubicBezTo>
                <a:cubicBezTo>
                  <a:pt x="223" y="332"/>
                  <a:pt x="228" y="341"/>
                  <a:pt x="231" y="350"/>
                </a:cubicBezTo>
                <a:cubicBezTo>
                  <a:pt x="232" y="350"/>
                  <a:pt x="232" y="351"/>
                  <a:pt x="232" y="351"/>
                </a:cubicBezTo>
                <a:cubicBezTo>
                  <a:pt x="234" y="357"/>
                  <a:pt x="237" y="362"/>
                  <a:pt x="239" y="368"/>
                </a:cubicBezTo>
                <a:cubicBezTo>
                  <a:pt x="239" y="369"/>
                  <a:pt x="239" y="369"/>
                  <a:pt x="239" y="369"/>
                </a:cubicBezTo>
                <a:cubicBezTo>
                  <a:pt x="243" y="378"/>
                  <a:pt x="246" y="388"/>
                  <a:pt x="248" y="397"/>
                </a:cubicBezTo>
                <a:cubicBezTo>
                  <a:pt x="248" y="398"/>
                  <a:pt x="249" y="398"/>
                  <a:pt x="249" y="399"/>
                </a:cubicBezTo>
                <a:cubicBezTo>
                  <a:pt x="250" y="405"/>
                  <a:pt x="252" y="412"/>
                  <a:pt x="253" y="418"/>
                </a:cubicBezTo>
                <a:cubicBezTo>
                  <a:pt x="258" y="442"/>
                  <a:pt x="261" y="467"/>
                  <a:pt x="261" y="492"/>
                </a:cubicBezTo>
                <a:cubicBezTo>
                  <a:pt x="260" y="622"/>
                  <a:pt x="190" y="734"/>
                  <a:pt x="85" y="795"/>
                </a:cubicBezTo>
                <a:cubicBezTo>
                  <a:pt x="85" y="757"/>
                  <a:pt x="85" y="757"/>
                  <a:pt x="85" y="757"/>
                </a:cubicBezTo>
                <a:lnTo>
                  <a:pt x="0" y="8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10"/>
          <p:cNvSpPr/>
          <p:nvPr/>
        </p:nvSpPr>
        <p:spPr bwMode="auto">
          <a:xfrm>
            <a:off x="6026150" y="3354456"/>
            <a:ext cx="2487613" cy="1329147"/>
          </a:xfrm>
          <a:custGeom>
            <a:avLst/>
            <a:gdLst>
              <a:gd name="T0" fmla="*/ 0 w 852"/>
              <a:gd name="T1" fmla="*/ 0 h 455"/>
              <a:gd name="T2" fmla="*/ 25 w 852"/>
              <a:gd name="T3" fmla="*/ 115 h 455"/>
              <a:gd name="T4" fmla="*/ 40 w 852"/>
              <a:gd name="T5" fmla="*/ 87 h 455"/>
              <a:gd name="T6" fmla="*/ 364 w 852"/>
              <a:gd name="T7" fmla="*/ 280 h 455"/>
              <a:gd name="T8" fmla="*/ 432 w 852"/>
              <a:gd name="T9" fmla="*/ 271 h 455"/>
              <a:gd name="T10" fmla="*/ 647 w 852"/>
              <a:gd name="T11" fmla="*/ 451 h 455"/>
              <a:gd name="T12" fmla="*/ 848 w 852"/>
              <a:gd name="T13" fmla="*/ 235 h 455"/>
              <a:gd name="T14" fmla="*/ 682 w 852"/>
              <a:gd name="T15" fmla="*/ 38 h 455"/>
              <a:gd name="T16" fmla="*/ 667 w 852"/>
              <a:gd name="T17" fmla="*/ 35 h 455"/>
              <a:gd name="T18" fmla="*/ 662 w 852"/>
              <a:gd name="T19" fmla="*/ 45 h 455"/>
              <a:gd name="T20" fmla="*/ 659 w 852"/>
              <a:gd name="T21" fmla="*/ 52 h 455"/>
              <a:gd name="T22" fmla="*/ 656 w 852"/>
              <a:gd name="T23" fmla="*/ 57 h 455"/>
              <a:gd name="T24" fmla="*/ 651 w 852"/>
              <a:gd name="T25" fmla="*/ 67 h 455"/>
              <a:gd name="T26" fmla="*/ 648 w 852"/>
              <a:gd name="T27" fmla="*/ 73 h 455"/>
              <a:gd name="T28" fmla="*/ 644 w 852"/>
              <a:gd name="T29" fmla="*/ 79 h 455"/>
              <a:gd name="T30" fmla="*/ 638 w 852"/>
              <a:gd name="T31" fmla="*/ 88 h 455"/>
              <a:gd name="T32" fmla="*/ 634 w 852"/>
              <a:gd name="T33" fmla="*/ 94 h 455"/>
              <a:gd name="T34" fmla="*/ 631 w 852"/>
              <a:gd name="T35" fmla="*/ 99 h 455"/>
              <a:gd name="T36" fmla="*/ 623 w 852"/>
              <a:gd name="T37" fmla="*/ 109 h 455"/>
              <a:gd name="T38" fmla="*/ 620 w 852"/>
              <a:gd name="T39" fmla="*/ 113 h 455"/>
              <a:gd name="T40" fmla="*/ 615 w 852"/>
              <a:gd name="T41" fmla="*/ 119 h 455"/>
              <a:gd name="T42" fmla="*/ 611 w 852"/>
              <a:gd name="T43" fmla="*/ 123 h 455"/>
              <a:gd name="T44" fmla="*/ 603 w 852"/>
              <a:gd name="T45" fmla="*/ 133 h 455"/>
              <a:gd name="T46" fmla="*/ 600 w 852"/>
              <a:gd name="T47" fmla="*/ 137 h 455"/>
              <a:gd name="T48" fmla="*/ 590 w 852"/>
              <a:gd name="T49" fmla="*/ 147 h 455"/>
              <a:gd name="T50" fmla="*/ 587 w 852"/>
              <a:gd name="T51" fmla="*/ 149 h 455"/>
              <a:gd name="T52" fmla="*/ 581 w 852"/>
              <a:gd name="T53" fmla="*/ 155 h 455"/>
              <a:gd name="T54" fmla="*/ 578 w 852"/>
              <a:gd name="T55" fmla="*/ 157 h 455"/>
              <a:gd name="T56" fmla="*/ 566 w 852"/>
              <a:gd name="T57" fmla="*/ 167 h 455"/>
              <a:gd name="T58" fmla="*/ 564 w 852"/>
              <a:gd name="T59" fmla="*/ 170 h 455"/>
              <a:gd name="T60" fmla="*/ 541 w 852"/>
              <a:gd name="T61" fmla="*/ 186 h 455"/>
              <a:gd name="T62" fmla="*/ 540 w 852"/>
              <a:gd name="T63" fmla="*/ 187 h 455"/>
              <a:gd name="T64" fmla="*/ 525 w 852"/>
              <a:gd name="T65" fmla="*/ 196 h 455"/>
              <a:gd name="T66" fmla="*/ 523 w 852"/>
              <a:gd name="T67" fmla="*/ 197 h 455"/>
              <a:gd name="T68" fmla="*/ 498 w 852"/>
              <a:gd name="T69" fmla="*/ 211 h 455"/>
              <a:gd name="T70" fmla="*/ 497 w 852"/>
              <a:gd name="T71" fmla="*/ 212 h 455"/>
              <a:gd name="T72" fmla="*/ 480 w 852"/>
              <a:gd name="T73" fmla="*/ 219 h 455"/>
              <a:gd name="T74" fmla="*/ 479 w 852"/>
              <a:gd name="T75" fmla="*/ 220 h 455"/>
              <a:gd name="T76" fmla="*/ 451 w 852"/>
              <a:gd name="T77" fmla="*/ 230 h 455"/>
              <a:gd name="T78" fmla="*/ 449 w 852"/>
              <a:gd name="T79" fmla="*/ 230 h 455"/>
              <a:gd name="T80" fmla="*/ 430 w 852"/>
              <a:gd name="T81" fmla="*/ 236 h 455"/>
              <a:gd name="T82" fmla="*/ 357 w 852"/>
              <a:gd name="T83" fmla="*/ 246 h 455"/>
              <a:gd name="T84" fmla="*/ 47 w 852"/>
              <a:gd name="T85" fmla="*/ 83 h 455"/>
              <a:gd name="T86" fmla="*/ 85 w 852"/>
              <a:gd name="T87" fmla="*/ 82 h 455"/>
              <a:gd name="T88" fmla="*/ 0 w 852"/>
              <a:gd name="T8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2" h="455">
                <a:moveTo>
                  <a:pt x="0" y="0"/>
                </a:moveTo>
                <a:cubicBezTo>
                  <a:pt x="25" y="115"/>
                  <a:pt x="25" y="115"/>
                  <a:pt x="25" y="115"/>
                </a:cubicBezTo>
                <a:cubicBezTo>
                  <a:pt x="40" y="87"/>
                  <a:pt x="40" y="87"/>
                  <a:pt x="40" y="87"/>
                </a:cubicBezTo>
                <a:cubicBezTo>
                  <a:pt x="98" y="205"/>
                  <a:pt x="223" y="285"/>
                  <a:pt x="364" y="280"/>
                </a:cubicBezTo>
                <a:cubicBezTo>
                  <a:pt x="387" y="279"/>
                  <a:pt x="410" y="276"/>
                  <a:pt x="432" y="271"/>
                </a:cubicBezTo>
                <a:cubicBezTo>
                  <a:pt x="447" y="376"/>
                  <a:pt x="539" y="455"/>
                  <a:pt x="647" y="451"/>
                </a:cubicBezTo>
                <a:cubicBezTo>
                  <a:pt x="762" y="447"/>
                  <a:pt x="852" y="350"/>
                  <a:pt x="848" y="235"/>
                </a:cubicBezTo>
                <a:cubicBezTo>
                  <a:pt x="845" y="137"/>
                  <a:pt x="774" y="57"/>
                  <a:pt x="682" y="38"/>
                </a:cubicBezTo>
                <a:cubicBezTo>
                  <a:pt x="677" y="37"/>
                  <a:pt x="672" y="36"/>
                  <a:pt x="667" y="35"/>
                </a:cubicBezTo>
                <a:cubicBezTo>
                  <a:pt x="665" y="38"/>
                  <a:pt x="664" y="42"/>
                  <a:pt x="662" y="45"/>
                </a:cubicBezTo>
                <a:cubicBezTo>
                  <a:pt x="661" y="47"/>
                  <a:pt x="660" y="49"/>
                  <a:pt x="659" y="52"/>
                </a:cubicBezTo>
                <a:cubicBezTo>
                  <a:pt x="658" y="53"/>
                  <a:pt x="657" y="55"/>
                  <a:pt x="656" y="57"/>
                </a:cubicBezTo>
                <a:cubicBezTo>
                  <a:pt x="655" y="61"/>
                  <a:pt x="653" y="64"/>
                  <a:pt x="651" y="67"/>
                </a:cubicBezTo>
                <a:cubicBezTo>
                  <a:pt x="650" y="69"/>
                  <a:pt x="649" y="71"/>
                  <a:pt x="648" y="73"/>
                </a:cubicBezTo>
                <a:cubicBezTo>
                  <a:pt x="646" y="75"/>
                  <a:pt x="645" y="77"/>
                  <a:pt x="644" y="79"/>
                </a:cubicBezTo>
                <a:cubicBezTo>
                  <a:pt x="642" y="82"/>
                  <a:pt x="640" y="85"/>
                  <a:pt x="638" y="88"/>
                </a:cubicBezTo>
                <a:cubicBezTo>
                  <a:pt x="637" y="90"/>
                  <a:pt x="635" y="92"/>
                  <a:pt x="634" y="94"/>
                </a:cubicBezTo>
                <a:cubicBezTo>
                  <a:pt x="633" y="96"/>
                  <a:pt x="632" y="97"/>
                  <a:pt x="631" y="99"/>
                </a:cubicBezTo>
                <a:cubicBezTo>
                  <a:pt x="628" y="102"/>
                  <a:pt x="626" y="106"/>
                  <a:pt x="623" y="109"/>
                </a:cubicBezTo>
                <a:cubicBezTo>
                  <a:pt x="622" y="110"/>
                  <a:pt x="621" y="112"/>
                  <a:pt x="620" y="113"/>
                </a:cubicBezTo>
                <a:cubicBezTo>
                  <a:pt x="618" y="115"/>
                  <a:pt x="617" y="117"/>
                  <a:pt x="615" y="119"/>
                </a:cubicBezTo>
                <a:cubicBezTo>
                  <a:pt x="614" y="121"/>
                  <a:pt x="613" y="122"/>
                  <a:pt x="611" y="123"/>
                </a:cubicBezTo>
                <a:cubicBezTo>
                  <a:pt x="609" y="127"/>
                  <a:pt x="606" y="130"/>
                  <a:pt x="603" y="133"/>
                </a:cubicBezTo>
                <a:cubicBezTo>
                  <a:pt x="602" y="134"/>
                  <a:pt x="601" y="135"/>
                  <a:pt x="600" y="137"/>
                </a:cubicBezTo>
                <a:cubicBezTo>
                  <a:pt x="596" y="140"/>
                  <a:pt x="593" y="143"/>
                  <a:pt x="590" y="147"/>
                </a:cubicBezTo>
                <a:cubicBezTo>
                  <a:pt x="589" y="147"/>
                  <a:pt x="588" y="148"/>
                  <a:pt x="587" y="149"/>
                </a:cubicBezTo>
                <a:cubicBezTo>
                  <a:pt x="585" y="151"/>
                  <a:pt x="583" y="153"/>
                  <a:pt x="581" y="155"/>
                </a:cubicBezTo>
                <a:cubicBezTo>
                  <a:pt x="580" y="156"/>
                  <a:pt x="579" y="157"/>
                  <a:pt x="578" y="157"/>
                </a:cubicBezTo>
                <a:cubicBezTo>
                  <a:pt x="574" y="161"/>
                  <a:pt x="570" y="164"/>
                  <a:pt x="566" y="167"/>
                </a:cubicBezTo>
                <a:cubicBezTo>
                  <a:pt x="566" y="168"/>
                  <a:pt x="565" y="169"/>
                  <a:pt x="564" y="170"/>
                </a:cubicBezTo>
                <a:cubicBezTo>
                  <a:pt x="556" y="175"/>
                  <a:pt x="549" y="181"/>
                  <a:pt x="541" y="186"/>
                </a:cubicBezTo>
                <a:cubicBezTo>
                  <a:pt x="541" y="186"/>
                  <a:pt x="540" y="187"/>
                  <a:pt x="540" y="187"/>
                </a:cubicBezTo>
                <a:cubicBezTo>
                  <a:pt x="535" y="190"/>
                  <a:pt x="530" y="193"/>
                  <a:pt x="525" y="196"/>
                </a:cubicBezTo>
                <a:cubicBezTo>
                  <a:pt x="525" y="197"/>
                  <a:pt x="524" y="197"/>
                  <a:pt x="523" y="197"/>
                </a:cubicBezTo>
                <a:cubicBezTo>
                  <a:pt x="515" y="202"/>
                  <a:pt x="507" y="207"/>
                  <a:pt x="498" y="211"/>
                </a:cubicBezTo>
                <a:cubicBezTo>
                  <a:pt x="497" y="211"/>
                  <a:pt x="497" y="212"/>
                  <a:pt x="497" y="212"/>
                </a:cubicBezTo>
                <a:cubicBezTo>
                  <a:pt x="491" y="214"/>
                  <a:pt x="485" y="217"/>
                  <a:pt x="480" y="219"/>
                </a:cubicBezTo>
                <a:cubicBezTo>
                  <a:pt x="479" y="219"/>
                  <a:pt x="479" y="220"/>
                  <a:pt x="479" y="220"/>
                </a:cubicBezTo>
                <a:cubicBezTo>
                  <a:pt x="470" y="223"/>
                  <a:pt x="460" y="227"/>
                  <a:pt x="451" y="230"/>
                </a:cubicBezTo>
                <a:cubicBezTo>
                  <a:pt x="450" y="230"/>
                  <a:pt x="450" y="230"/>
                  <a:pt x="449" y="230"/>
                </a:cubicBezTo>
                <a:cubicBezTo>
                  <a:pt x="443" y="232"/>
                  <a:pt x="437" y="234"/>
                  <a:pt x="430" y="236"/>
                </a:cubicBezTo>
                <a:cubicBezTo>
                  <a:pt x="407" y="242"/>
                  <a:pt x="382" y="245"/>
                  <a:pt x="357" y="246"/>
                </a:cubicBezTo>
                <a:cubicBezTo>
                  <a:pt x="227" y="251"/>
                  <a:pt x="112" y="185"/>
                  <a:pt x="47" y="83"/>
                </a:cubicBezTo>
                <a:cubicBezTo>
                  <a:pt x="85" y="82"/>
                  <a:pt x="85" y="82"/>
                  <a:pt x="85" y="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11"/>
          <p:cNvSpPr/>
          <p:nvPr/>
        </p:nvSpPr>
        <p:spPr bwMode="auto">
          <a:xfrm>
            <a:off x="5214939" y="2198399"/>
            <a:ext cx="1336675" cy="2485204"/>
          </a:xfrm>
          <a:custGeom>
            <a:avLst/>
            <a:gdLst>
              <a:gd name="T0" fmla="*/ 458 w 458"/>
              <a:gd name="T1" fmla="*/ 0 h 851"/>
              <a:gd name="T2" fmla="*/ 342 w 458"/>
              <a:gd name="T3" fmla="*/ 25 h 851"/>
              <a:gd name="T4" fmla="*/ 371 w 458"/>
              <a:gd name="T5" fmla="*/ 40 h 851"/>
              <a:gd name="T6" fmla="*/ 176 w 458"/>
              <a:gd name="T7" fmla="*/ 362 h 851"/>
              <a:gd name="T8" fmla="*/ 185 w 458"/>
              <a:gd name="T9" fmla="*/ 431 h 851"/>
              <a:gd name="T10" fmla="*/ 4 w 458"/>
              <a:gd name="T11" fmla="*/ 645 h 851"/>
              <a:gd name="T12" fmla="*/ 219 w 458"/>
              <a:gd name="T13" fmla="*/ 847 h 851"/>
              <a:gd name="T14" fmla="*/ 417 w 458"/>
              <a:gd name="T15" fmla="*/ 682 h 851"/>
              <a:gd name="T16" fmla="*/ 420 w 458"/>
              <a:gd name="T17" fmla="*/ 667 h 851"/>
              <a:gd name="T18" fmla="*/ 410 w 458"/>
              <a:gd name="T19" fmla="*/ 662 h 851"/>
              <a:gd name="T20" fmla="*/ 403 w 458"/>
              <a:gd name="T21" fmla="*/ 659 h 851"/>
              <a:gd name="T22" fmla="*/ 398 w 458"/>
              <a:gd name="T23" fmla="*/ 656 h 851"/>
              <a:gd name="T24" fmla="*/ 387 w 458"/>
              <a:gd name="T25" fmla="*/ 651 h 851"/>
              <a:gd name="T26" fmla="*/ 382 w 458"/>
              <a:gd name="T27" fmla="*/ 647 h 851"/>
              <a:gd name="T28" fmla="*/ 376 w 458"/>
              <a:gd name="T29" fmla="*/ 644 h 851"/>
              <a:gd name="T30" fmla="*/ 367 w 458"/>
              <a:gd name="T31" fmla="*/ 638 h 851"/>
              <a:gd name="T32" fmla="*/ 361 w 458"/>
              <a:gd name="T33" fmla="*/ 634 h 851"/>
              <a:gd name="T34" fmla="*/ 356 w 458"/>
              <a:gd name="T35" fmla="*/ 630 h 851"/>
              <a:gd name="T36" fmla="*/ 346 w 458"/>
              <a:gd name="T37" fmla="*/ 623 h 851"/>
              <a:gd name="T38" fmla="*/ 342 w 458"/>
              <a:gd name="T39" fmla="*/ 619 h 851"/>
              <a:gd name="T40" fmla="*/ 336 w 458"/>
              <a:gd name="T41" fmla="*/ 614 h 851"/>
              <a:gd name="T42" fmla="*/ 332 w 458"/>
              <a:gd name="T43" fmla="*/ 611 h 851"/>
              <a:gd name="T44" fmla="*/ 322 w 458"/>
              <a:gd name="T45" fmla="*/ 602 h 851"/>
              <a:gd name="T46" fmla="*/ 318 w 458"/>
              <a:gd name="T47" fmla="*/ 599 h 851"/>
              <a:gd name="T48" fmla="*/ 309 w 458"/>
              <a:gd name="T49" fmla="*/ 589 h 851"/>
              <a:gd name="T50" fmla="*/ 306 w 458"/>
              <a:gd name="T51" fmla="*/ 586 h 851"/>
              <a:gd name="T52" fmla="*/ 300 w 458"/>
              <a:gd name="T53" fmla="*/ 580 h 851"/>
              <a:gd name="T54" fmla="*/ 298 w 458"/>
              <a:gd name="T55" fmla="*/ 577 h 851"/>
              <a:gd name="T56" fmla="*/ 288 w 458"/>
              <a:gd name="T57" fmla="*/ 566 h 851"/>
              <a:gd name="T58" fmla="*/ 286 w 458"/>
              <a:gd name="T59" fmla="*/ 563 h 851"/>
              <a:gd name="T60" fmla="*/ 269 w 458"/>
              <a:gd name="T61" fmla="*/ 541 h 851"/>
              <a:gd name="T62" fmla="*/ 268 w 458"/>
              <a:gd name="T63" fmla="*/ 539 h 851"/>
              <a:gd name="T64" fmla="*/ 259 w 458"/>
              <a:gd name="T65" fmla="*/ 524 h 851"/>
              <a:gd name="T66" fmla="*/ 258 w 458"/>
              <a:gd name="T67" fmla="*/ 522 h 851"/>
              <a:gd name="T68" fmla="*/ 244 w 458"/>
              <a:gd name="T69" fmla="*/ 497 h 851"/>
              <a:gd name="T70" fmla="*/ 244 w 458"/>
              <a:gd name="T71" fmla="*/ 496 h 851"/>
              <a:gd name="T72" fmla="*/ 236 w 458"/>
              <a:gd name="T73" fmla="*/ 479 h 851"/>
              <a:gd name="T74" fmla="*/ 236 w 458"/>
              <a:gd name="T75" fmla="*/ 478 h 851"/>
              <a:gd name="T76" fmla="*/ 226 w 458"/>
              <a:gd name="T77" fmla="*/ 450 h 851"/>
              <a:gd name="T78" fmla="*/ 225 w 458"/>
              <a:gd name="T79" fmla="*/ 448 h 851"/>
              <a:gd name="T80" fmla="*/ 220 w 458"/>
              <a:gd name="T81" fmla="*/ 429 h 851"/>
              <a:gd name="T82" fmla="*/ 210 w 458"/>
              <a:gd name="T83" fmla="*/ 356 h 851"/>
              <a:gd name="T84" fmla="*/ 375 w 458"/>
              <a:gd name="T85" fmla="*/ 47 h 851"/>
              <a:gd name="T86" fmla="*/ 376 w 458"/>
              <a:gd name="T87" fmla="*/ 85 h 851"/>
              <a:gd name="T88" fmla="*/ 458 w 458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" h="851">
                <a:moveTo>
                  <a:pt x="458" y="0"/>
                </a:moveTo>
                <a:cubicBezTo>
                  <a:pt x="342" y="25"/>
                  <a:pt x="342" y="25"/>
                  <a:pt x="342" y="25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252" y="98"/>
                  <a:pt x="172" y="221"/>
                  <a:pt x="176" y="362"/>
                </a:cubicBezTo>
                <a:cubicBezTo>
                  <a:pt x="177" y="386"/>
                  <a:pt x="180" y="409"/>
                  <a:pt x="185" y="431"/>
                </a:cubicBezTo>
                <a:cubicBezTo>
                  <a:pt x="80" y="445"/>
                  <a:pt x="0" y="537"/>
                  <a:pt x="4" y="645"/>
                </a:cubicBezTo>
                <a:cubicBezTo>
                  <a:pt x="7" y="760"/>
                  <a:pt x="104" y="851"/>
                  <a:pt x="219" y="847"/>
                </a:cubicBezTo>
                <a:cubicBezTo>
                  <a:pt x="317" y="844"/>
                  <a:pt x="397" y="774"/>
                  <a:pt x="417" y="682"/>
                </a:cubicBezTo>
                <a:cubicBezTo>
                  <a:pt x="418" y="677"/>
                  <a:pt x="419" y="672"/>
                  <a:pt x="420" y="667"/>
                </a:cubicBezTo>
                <a:cubicBezTo>
                  <a:pt x="416" y="665"/>
                  <a:pt x="413" y="664"/>
                  <a:pt x="410" y="662"/>
                </a:cubicBezTo>
                <a:cubicBezTo>
                  <a:pt x="408" y="661"/>
                  <a:pt x="405" y="660"/>
                  <a:pt x="403" y="659"/>
                </a:cubicBezTo>
                <a:cubicBezTo>
                  <a:pt x="401" y="658"/>
                  <a:pt x="399" y="657"/>
                  <a:pt x="398" y="656"/>
                </a:cubicBezTo>
                <a:cubicBezTo>
                  <a:pt x="394" y="654"/>
                  <a:pt x="391" y="652"/>
                  <a:pt x="387" y="651"/>
                </a:cubicBezTo>
                <a:cubicBezTo>
                  <a:pt x="386" y="650"/>
                  <a:pt x="384" y="649"/>
                  <a:pt x="382" y="647"/>
                </a:cubicBezTo>
                <a:cubicBezTo>
                  <a:pt x="380" y="646"/>
                  <a:pt x="378" y="645"/>
                  <a:pt x="376" y="644"/>
                </a:cubicBezTo>
                <a:cubicBezTo>
                  <a:pt x="373" y="642"/>
                  <a:pt x="370" y="640"/>
                  <a:pt x="367" y="638"/>
                </a:cubicBezTo>
                <a:cubicBezTo>
                  <a:pt x="365" y="636"/>
                  <a:pt x="363" y="635"/>
                  <a:pt x="361" y="634"/>
                </a:cubicBezTo>
                <a:cubicBezTo>
                  <a:pt x="359" y="632"/>
                  <a:pt x="357" y="631"/>
                  <a:pt x="356" y="630"/>
                </a:cubicBezTo>
                <a:cubicBezTo>
                  <a:pt x="353" y="628"/>
                  <a:pt x="349" y="625"/>
                  <a:pt x="346" y="623"/>
                </a:cubicBezTo>
                <a:cubicBezTo>
                  <a:pt x="345" y="622"/>
                  <a:pt x="343" y="621"/>
                  <a:pt x="342" y="619"/>
                </a:cubicBezTo>
                <a:cubicBezTo>
                  <a:pt x="340" y="618"/>
                  <a:pt x="338" y="616"/>
                  <a:pt x="336" y="614"/>
                </a:cubicBezTo>
                <a:cubicBezTo>
                  <a:pt x="334" y="613"/>
                  <a:pt x="333" y="612"/>
                  <a:pt x="332" y="611"/>
                </a:cubicBezTo>
                <a:cubicBezTo>
                  <a:pt x="328" y="608"/>
                  <a:pt x="325" y="605"/>
                  <a:pt x="322" y="602"/>
                </a:cubicBezTo>
                <a:cubicBezTo>
                  <a:pt x="321" y="601"/>
                  <a:pt x="320" y="600"/>
                  <a:pt x="318" y="599"/>
                </a:cubicBezTo>
                <a:cubicBezTo>
                  <a:pt x="315" y="596"/>
                  <a:pt x="312" y="593"/>
                  <a:pt x="309" y="589"/>
                </a:cubicBezTo>
                <a:cubicBezTo>
                  <a:pt x="308" y="588"/>
                  <a:pt x="307" y="587"/>
                  <a:pt x="306" y="586"/>
                </a:cubicBezTo>
                <a:cubicBezTo>
                  <a:pt x="304" y="584"/>
                  <a:pt x="302" y="582"/>
                  <a:pt x="300" y="580"/>
                </a:cubicBezTo>
                <a:cubicBezTo>
                  <a:pt x="299" y="579"/>
                  <a:pt x="298" y="578"/>
                  <a:pt x="298" y="577"/>
                </a:cubicBezTo>
                <a:cubicBezTo>
                  <a:pt x="294" y="574"/>
                  <a:pt x="291" y="570"/>
                  <a:pt x="288" y="566"/>
                </a:cubicBezTo>
                <a:cubicBezTo>
                  <a:pt x="287" y="565"/>
                  <a:pt x="286" y="564"/>
                  <a:pt x="286" y="563"/>
                </a:cubicBezTo>
                <a:cubicBezTo>
                  <a:pt x="280" y="556"/>
                  <a:pt x="274" y="548"/>
                  <a:pt x="269" y="541"/>
                </a:cubicBezTo>
                <a:cubicBezTo>
                  <a:pt x="269" y="540"/>
                  <a:pt x="268" y="539"/>
                  <a:pt x="268" y="539"/>
                </a:cubicBezTo>
                <a:cubicBezTo>
                  <a:pt x="265" y="534"/>
                  <a:pt x="262" y="529"/>
                  <a:pt x="259" y="524"/>
                </a:cubicBezTo>
                <a:cubicBezTo>
                  <a:pt x="259" y="524"/>
                  <a:pt x="258" y="523"/>
                  <a:pt x="258" y="522"/>
                </a:cubicBezTo>
                <a:cubicBezTo>
                  <a:pt x="253" y="514"/>
                  <a:pt x="249" y="506"/>
                  <a:pt x="244" y="497"/>
                </a:cubicBezTo>
                <a:cubicBezTo>
                  <a:pt x="244" y="497"/>
                  <a:pt x="244" y="496"/>
                  <a:pt x="244" y="496"/>
                </a:cubicBezTo>
                <a:cubicBezTo>
                  <a:pt x="241" y="490"/>
                  <a:pt x="239" y="484"/>
                  <a:pt x="236" y="479"/>
                </a:cubicBezTo>
                <a:cubicBezTo>
                  <a:pt x="236" y="478"/>
                  <a:pt x="236" y="478"/>
                  <a:pt x="236" y="478"/>
                </a:cubicBezTo>
                <a:cubicBezTo>
                  <a:pt x="232" y="469"/>
                  <a:pt x="229" y="459"/>
                  <a:pt x="226" y="450"/>
                </a:cubicBezTo>
                <a:cubicBezTo>
                  <a:pt x="226" y="449"/>
                  <a:pt x="226" y="449"/>
                  <a:pt x="225" y="448"/>
                </a:cubicBezTo>
                <a:cubicBezTo>
                  <a:pt x="223" y="442"/>
                  <a:pt x="222" y="436"/>
                  <a:pt x="220" y="429"/>
                </a:cubicBezTo>
                <a:cubicBezTo>
                  <a:pt x="214" y="406"/>
                  <a:pt x="211" y="381"/>
                  <a:pt x="210" y="356"/>
                </a:cubicBezTo>
                <a:cubicBezTo>
                  <a:pt x="206" y="226"/>
                  <a:pt x="272" y="111"/>
                  <a:pt x="375" y="47"/>
                </a:cubicBezTo>
                <a:cubicBezTo>
                  <a:pt x="376" y="85"/>
                  <a:pt x="376" y="85"/>
                  <a:pt x="376" y="85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283325" y="2474709"/>
            <a:ext cx="1074738" cy="10750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13"/>
          <p:cNvSpPr>
            <a:spLocks noEditPoints="1"/>
          </p:cNvSpPr>
          <p:nvPr/>
        </p:nvSpPr>
        <p:spPr bwMode="auto">
          <a:xfrm>
            <a:off x="7800975" y="3870551"/>
            <a:ext cx="266700" cy="300131"/>
          </a:xfrm>
          <a:custGeom>
            <a:avLst/>
            <a:gdLst>
              <a:gd name="T0" fmla="*/ 85 w 91"/>
              <a:gd name="T1" fmla="*/ 0 h 103"/>
              <a:gd name="T2" fmla="*/ 7 w 91"/>
              <a:gd name="T3" fmla="*/ 0 h 103"/>
              <a:gd name="T4" fmla="*/ 0 w 91"/>
              <a:gd name="T5" fmla="*/ 6 h 103"/>
              <a:gd name="T6" fmla="*/ 0 w 91"/>
              <a:gd name="T7" fmla="*/ 97 h 103"/>
              <a:gd name="T8" fmla="*/ 7 w 91"/>
              <a:gd name="T9" fmla="*/ 103 h 103"/>
              <a:gd name="T10" fmla="*/ 85 w 91"/>
              <a:gd name="T11" fmla="*/ 103 h 103"/>
              <a:gd name="T12" fmla="*/ 91 w 91"/>
              <a:gd name="T13" fmla="*/ 97 h 103"/>
              <a:gd name="T14" fmla="*/ 91 w 91"/>
              <a:gd name="T15" fmla="*/ 6 h 103"/>
              <a:gd name="T16" fmla="*/ 85 w 91"/>
              <a:gd name="T17" fmla="*/ 0 h 103"/>
              <a:gd name="T18" fmla="*/ 13 w 91"/>
              <a:gd name="T19" fmla="*/ 6 h 103"/>
              <a:gd name="T20" fmla="*/ 20 w 91"/>
              <a:gd name="T21" fmla="*/ 13 h 103"/>
              <a:gd name="T22" fmla="*/ 13 w 91"/>
              <a:gd name="T23" fmla="*/ 19 h 103"/>
              <a:gd name="T24" fmla="*/ 7 w 91"/>
              <a:gd name="T25" fmla="*/ 13 h 103"/>
              <a:gd name="T26" fmla="*/ 13 w 91"/>
              <a:gd name="T27" fmla="*/ 6 h 103"/>
              <a:gd name="T28" fmla="*/ 85 w 91"/>
              <a:gd name="T29" fmla="*/ 97 h 103"/>
              <a:gd name="T30" fmla="*/ 7 w 91"/>
              <a:gd name="T31" fmla="*/ 97 h 103"/>
              <a:gd name="T32" fmla="*/ 7 w 91"/>
              <a:gd name="T33" fmla="*/ 26 h 103"/>
              <a:gd name="T34" fmla="*/ 85 w 91"/>
              <a:gd name="T35" fmla="*/ 26 h 103"/>
              <a:gd name="T36" fmla="*/ 85 w 91"/>
              <a:gd name="T37" fmla="*/ 97 h 103"/>
              <a:gd name="T38" fmla="*/ 78 w 91"/>
              <a:gd name="T39" fmla="*/ 19 h 103"/>
              <a:gd name="T40" fmla="*/ 72 w 91"/>
              <a:gd name="T41" fmla="*/ 13 h 103"/>
              <a:gd name="T42" fmla="*/ 78 w 91"/>
              <a:gd name="T43" fmla="*/ 6 h 103"/>
              <a:gd name="T44" fmla="*/ 85 w 91"/>
              <a:gd name="T45" fmla="*/ 13 h 103"/>
              <a:gd name="T46" fmla="*/ 78 w 91"/>
              <a:gd name="T47" fmla="*/ 19 h 103"/>
              <a:gd name="T48" fmla="*/ 13 w 91"/>
              <a:gd name="T49" fmla="*/ 42 h 103"/>
              <a:gd name="T50" fmla="*/ 17 w 91"/>
              <a:gd name="T51" fmla="*/ 39 h 103"/>
              <a:gd name="T52" fmla="*/ 75 w 91"/>
              <a:gd name="T53" fmla="*/ 39 h 103"/>
              <a:gd name="T54" fmla="*/ 78 w 91"/>
              <a:gd name="T55" fmla="*/ 42 h 103"/>
              <a:gd name="T56" fmla="*/ 75 w 91"/>
              <a:gd name="T57" fmla="*/ 45 h 103"/>
              <a:gd name="T58" fmla="*/ 17 w 91"/>
              <a:gd name="T59" fmla="*/ 45 h 103"/>
              <a:gd name="T60" fmla="*/ 13 w 91"/>
              <a:gd name="T61" fmla="*/ 42 h 103"/>
              <a:gd name="T62" fmla="*/ 13 w 91"/>
              <a:gd name="T63" fmla="*/ 61 h 103"/>
              <a:gd name="T64" fmla="*/ 17 w 91"/>
              <a:gd name="T65" fmla="*/ 58 h 103"/>
              <a:gd name="T66" fmla="*/ 75 w 91"/>
              <a:gd name="T67" fmla="*/ 58 h 103"/>
              <a:gd name="T68" fmla="*/ 78 w 91"/>
              <a:gd name="T69" fmla="*/ 61 h 103"/>
              <a:gd name="T70" fmla="*/ 75 w 91"/>
              <a:gd name="T71" fmla="*/ 65 h 103"/>
              <a:gd name="T72" fmla="*/ 17 w 91"/>
              <a:gd name="T73" fmla="*/ 65 h 103"/>
              <a:gd name="T74" fmla="*/ 13 w 91"/>
              <a:gd name="T75" fmla="*/ 61 h 103"/>
              <a:gd name="T76" fmla="*/ 13 w 91"/>
              <a:gd name="T77" fmla="*/ 81 h 103"/>
              <a:gd name="T78" fmla="*/ 17 w 91"/>
              <a:gd name="T79" fmla="*/ 77 h 103"/>
              <a:gd name="T80" fmla="*/ 75 w 91"/>
              <a:gd name="T81" fmla="*/ 77 h 103"/>
              <a:gd name="T82" fmla="*/ 78 w 91"/>
              <a:gd name="T83" fmla="*/ 81 h 103"/>
              <a:gd name="T84" fmla="*/ 75 w 91"/>
              <a:gd name="T85" fmla="*/ 84 h 103"/>
              <a:gd name="T86" fmla="*/ 17 w 91"/>
              <a:gd name="T87" fmla="*/ 84 h 103"/>
              <a:gd name="T88" fmla="*/ 13 w 91"/>
              <a:gd name="T8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103">
                <a:moveTo>
                  <a:pt x="8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3"/>
                  <a:pt x="7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8" y="103"/>
                  <a:pt x="91" y="100"/>
                  <a:pt x="91" y="9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3"/>
                  <a:pt x="88" y="0"/>
                  <a:pt x="85" y="0"/>
                </a:cubicBezTo>
                <a:close/>
                <a:moveTo>
                  <a:pt x="13" y="6"/>
                </a:moveTo>
                <a:cubicBezTo>
                  <a:pt x="17" y="6"/>
                  <a:pt x="20" y="9"/>
                  <a:pt x="20" y="13"/>
                </a:cubicBezTo>
                <a:cubicBezTo>
                  <a:pt x="20" y="16"/>
                  <a:pt x="17" y="19"/>
                  <a:pt x="13" y="19"/>
                </a:cubicBezTo>
                <a:cubicBezTo>
                  <a:pt x="10" y="19"/>
                  <a:pt x="7" y="16"/>
                  <a:pt x="7" y="13"/>
                </a:cubicBezTo>
                <a:cubicBezTo>
                  <a:pt x="7" y="9"/>
                  <a:pt x="10" y="6"/>
                  <a:pt x="13" y="6"/>
                </a:cubicBezTo>
                <a:close/>
                <a:moveTo>
                  <a:pt x="85" y="97"/>
                </a:moveTo>
                <a:cubicBezTo>
                  <a:pt x="7" y="97"/>
                  <a:pt x="7" y="97"/>
                  <a:pt x="7" y="97"/>
                </a:cubicBezTo>
                <a:cubicBezTo>
                  <a:pt x="7" y="26"/>
                  <a:pt x="7" y="26"/>
                  <a:pt x="7" y="26"/>
                </a:cubicBezTo>
                <a:cubicBezTo>
                  <a:pt x="85" y="26"/>
                  <a:pt x="85" y="26"/>
                  <a:pt x="85" y="26"/>
                </a:cubicBezTo>
                <a:lnTo>
                  <a:pt x="85" y="97"/>
                </a:lnTo>
                <a:close/>
                <a:moveTo>
                  <a:pt x="78" y="19"/>
                </a:moveTo>
                <a:cubicBezTo>
                  <a:pt x="75" y="19"/>
                  <a:pt x="72" y="16"/>
                  <a:pt x="72" y="13"/>
                </a:cubicBezTo>
                <a:cubicBezTo>
                  <a:pt x="72" y="9"/>
                  <a:pt x="75" y="6"/>
                  <a:pt x="78" y="6"/>
                </a:cubicBezTo>
                <a:cubicBezTo>
                  <a:pt x="82" y="6"/>
                  <a:pt x="85" y="9"/>
                  <a:pt x="85" y="13"/>
                </a:cubicBezTo>
                <a:cubicBezTo>
                  <a:pt x="85" y="16"/>
                  <a:pt x="82" y="19"/>
                  <a:pt x="78" y="19"/>
                </a:cubicBezTo>
                <a:close/>
                <a:moveTo>
                  <a:pt x="13" y="42"/>
                </a:moveTo>
                <a:cubicBezTo>
                  <a:pt x="13" y="40"/>
                  <a:pt x="15" y="39"/>
                  <a:pt x="17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7" y="39"/>
                  <a:pt x="78" y="40"/>
                  <a:pt x="78" y="42"/>
                </a:cubicBezTo>
                <a:cubicBezTo>
                  <a:pt x="78" y="44"/>
                  <a:pt x="77" y="45"/>
                  <a:pt x="7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5"/>
                  <a:pt x="13" y="44"/>
                  <a:pt x="13" y="42"/>
                </a:cubicBezTo>
                <a:close/>
                <a:moveTo>
                  <a:pt x="13" y="61"/>
                </a:moveTo>
                <a:cubicBezTo>
                  <a:pt x="13" y="59"/>
                  <a:pt x="15" y="58"/>
                  <a:pt x="17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8"/>
                  <a:pt x="78" y="59"/>
                  <a:pt x="78" y="61"/>
                </a:cubicBezTo>
                <a:cubicBezTo>
                  <a:pt x="78" y="63"/>
                  <a:pt x="77" y="65"/>
                  <a:pt x="75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3"/>
                  <a:pt x="13" y="61"/>
                </a:cubicBezTo>
                <a:close/>
                <a:moveTo>
                  <a:pt x="13" y="81"/>
                </a:moveTo>
                <a:cubicBezTo>
                  <a:pt x="13" y="79"/>
                  <a:pt x="15" y="77"/>
                  <a:pt x="17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7" y="77"/>
                  <a:pt x="78" y="79"/>
                  <a:pt x="78" y="81"/>
                </a:cubicBezTo>
                <a:cubicBezTo>
                  <a:pt x="78" y="82"/>
                  <a:pt x="77" y="84"/>
                  <a:pt x="75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5" y="84"/>
                  <a:pt x="13" y="82"/>
                  <a:pt x="13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Freeform 14"/>
          <p:cNvSpPr/>
          <p:nvPr/>
        </p:nvSpPr>
        <p:spPr bwMode="auto">
          <a:xfrm>
            <a:off x="7848601" y="1561614"/>
            <a:ext cx="269875" cy="292190"/>
          </a:xfrm>
          <a:custGeom>
            <a:avLst/>
            <a:gdLst>
              <a:gd name="T0" fmla="*/ 4 w 92"/>
              <a:gd name="T1" fmla="*/ 100 h 100"/>
              <a:gd name="T2" fmla="*/ 1 w 92"/>
              <a:gd name="T3" fmla="*/ 100 h 100"/>
              <a:gd name="T4" fmla="*/ 0 w 92"/>
              <a:gd name="T5" fmla="*/ 97 h 100"/>
              <a:gd name="T6" fmla="*/ 5 w 92"/>
              <a:gd name="T7" fmla="*/ 56 h 100"/>
              <a:gd name="T8" fmla="*/ 6 w 92"/>
              <a:gd name="T9" fmla="*/ 54 h 100"/>
              <a:gd name="T10" fmla="*/ 56 w 92"/>
              <a:gd name="T11" fmla="*/ 3 h 100"/>
              <a:gd name="T12" fmla="*/ 70 w 92"/>
              <a:gd name="T13" fmla="*/ 3 h 100"/>
              <a:gd name="T14" fmla="*/ 88 w 92"/>
              <a:gd name="T15" fmla="*/ 22 h 100"/>
              <a:gd name="T16" fmla="*/ 88 w 92"/>
              <a:gd name="T17" fmla="*/ 35 h 100"/>
              <a:gd name="T18" fmla="*/ 52 w 92"/>
              <a:gd name="T19" fmla="*/ 72 h 100"/>
              <a:gd name="T20" fmla="*/ 49 w 92"/>
              <a:gd name="T21" fmla="*/ 73 h 100"/>
              <a:gd name="T22" fmla="*/ 31 w 92"/>
              <a:gd name="T23" fmla="*/ 73 h 100"/>
              <a:gd name="T24" fmla="*/ 28 w 92"/>
              <a:gd name="T25" fmla="*/ 70 h 100"/>
              <a:gd name="T26" fmla="*/ 28 w 92"/>
              <a:gd name="T27" fmla="*/ 51 h 100"/>
              <a:gd name="T28" fmla="*/ 29 w 92"/>
              <a:gd name="T29" fmla="*/ 49 h 100"/>
              <a:gd name="T30" fmla="*/ 56 w 92"/>
              <a:gd name="T31" fmla="*/ 22 h 100"/>
              <a:gd name="T32" fmla="*/ 61 w 92"/>
              <a:gd name="T33" fmla="*/ 22 h 100"/>
              <a:gd name="T34" fmla="*/ 61 w 92"/>
              <a:gd name="T35" fmla="*/ 26 h 100"/>
              <a:gd name="T36" fmla="*/ 34 w 92"/>
              <a:gd name="T37" fmla="*/ 53 h 100"/>
              <a:gd name="T38" fmla="*/ 34 w 92"/>
              <a:gd name="T39" fmla="*/ 67 h 100"/>
              <a:gd name="T40" fmla="*/ 48 w 92"/>
              <a:gd name="T41" fmla="*/ 67 h 100"/>
              <a:gd name="T42" fmla="*/ 84 w 92"/>
              <a:gd name="T43" fmla="*/ 31 h 100"/>
              <a:gd name="T44" fmla="*/ 84 w 92"/>
              <a:gd name="T45" fmla="*/ 26 h 100"/>
              <a:gd name="T46" fmla="*/ 65 w 92"/>
              <a:gd name="T47" fmla="*/ 8 h 100"/>
              <a:gd name="T48" fmla="*/ 61 w 92"/>
              <a:gd name="T49" fmla="*/ 8 h 100"/>
              <a:gd name="T50" fmla="*/ 11 w 92"/>
              <a:gd name="T51" fmla="*/ 58 h 100"/>
              <a:gd name="T52" fmla="*/ 7 w 92"/>
              <a:gd name="T53" fmla="*/ 94 h 100"/>
              <a:gd name="T54" fmla="*/ 43 w 92"/>
              <a:gd name="T55" fmla="*/ 90 h 100"/>
              <a:gd name="T56" fmla="*/ 84 w 92"/>
              <a:gd name="T57" fmla="*/ 49 h 100"/>
              <a:gd name="T58" fmla="*/ 88 w 92"/>
              <a:gd name="T59" fmla="*/ 49 h 100"/>
              <a:gd name="T60" fmla="*/ 88 w 92"/>
              <a:gd name="T61" fmla="*/ 54 h 100"/>
              <a:gd name="T62" fmla="*/ 47 w 92"/>
              <a:gd name="T63" fmla="*/ 95 h 100"/>
              <a:gd name="T64" fmla="*/ 45 w 92"/>
              <a:gd name="T65" fmla="*/ 96 h 100"/>
              <a:gd name="T66" fmla="*/ 4 w 92"/>
              <a:gd name="T67" fmla="*/ 100 h 100"/>
              <a:gd name="T68" fmla="*/ 4 w 92"/>
              <a:gd name="T6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00">
                <a:moveTo>
                  <a:pt x="4" y="100"/>
                </a:moveTo>
                <a:cubicBezTo>
                  <a:pt x="3" y="100"/>
                  <a:pt x="2" y="100"/>
                  <a:pt x="1" y="100"/>
                </a:cubicBezTo>
                <a:cubicBezTo>
                  <a:pt x="1" y="99"/>
                  <a:pt x="0" y="98"/>
                  <a:pt x="0" y="9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5"/>
                  <a:pt x="5" y="54"/>
                  <a:pt x="6" y="54"/>
                </a:cubicBezTo>
                <a:cubicBezTo>
                  <a:pt x="56" y="3"/>
                  <a:pt x="56" y="3"/>
                  <a:pt x="56" y="3"/>
                </a:cubicBezTo>
                <a:cubicBezTo>
                  <a:pt x="60" y="0"/>
                  <a:pt x="66" y="0"/>
                  <a:pt x="70" y="3"/>
                </a:cubicBezTo>
                <a:cubicBezTo>
                  <a:pt x="88" y="22"/>
                  <a:pt x="88" y="22"/>
                  <a:pt x="88" y="22"/>
                </a:cubicBezTo>
                <a:cubicBezTo>
                  <a:pt x="92" y="25"/>
                  <a:pt x="92" y="32"/>
                  <a:pt x="88" y="35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3"/>
                  <a:pt x="50" y="73"/>
                  <a:pt x="4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9" y="73"/>
                  <a:pt x="28" y="72"/>
                  <a:pt x="28" y="70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0"/>
                  <a:pt x="29" y="49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20"/>
                  <a:pt x="60" y="20"/>
                  <a:pt x="61" y="22"/>
                </a:cubicBezTo>
                <a:cubicBezTo>
                  <a:pt x="62" y="23"/>
                  <a:pt x="62" y="25"/>
                  <a:pt x="61" y="2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67"/>
                  <a:pt x="34" y="67"/>
                  <a:pt x="34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0"/>
                  <a:pt x="85" y="28"/>
                  <a:pt x="84" y="26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"/>
                  <a:pt x="62" y="7"/>
                  <a:pt x="61" y="8"/>
                </a:cubicBezTo>
                <a:cubicBezTo>
                  <a:pt x="11" y="58"/>
                  <a:pt x="11" y="58"/>
                  <a:pt x="11" y="58"/>
                </a:cubicBezTo>
                <a:cubicBezTo>
                  <a:pt x="7" y="94"/>
                  <a:pt x="7" y="94"/>
                  <a:pt x="7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8"/>
                  <a:pt x="87" y="48"/>
                  <a:pt x="88" y="49"/>
                </a:cubicBezTo>
                <a:cubicBezTo>
                  <a:pt x="90" y="50"/>
                  <a:pt x="90" y="52"/>
                  <a:pt x="88" y="54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5"/>
                  <a:pt x="46" y="96"/>
                  <a:pt x="45" y="96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7" name="Freeform 15"/>
          <p:cNvSpPr>
            <a:spLocks noEditPoints="1"/>
          </p:cNvSpPr>
          <p:nvPr/>
        </p:nvSpPr>
        <p:spPr bwMode="auto">
          <a:xfrm>
            <a:off x="5626100" y="3843556"/>
            <a:ext cx="306388" cy="303306"/>
          </a:xfrm>
          <a:custGeom>
            <a:avLst/>
            <a:gdLst>
              <a:gd name="T0" fmla="*/ 101 w 105"/>
              <a:gd name="T1" fmla="*/ 4 h 104"/>
              <a:gd name="T2" fmla="*/ 101 w 105"/>
              <a:gd name="T3" fmla="*/ 17 h 104"/>
              <a:gd name="T4" fmla="*/ 96 w 105"/>
              <a:gd name="T5" fmla="*/ 22 h 104"/>
              <a:gd name="T6" fmla="*/ 82 w 105"/>
              <a:gd name="T7" fmla="*/ 8 h 104"/>
              <a:gd name="T8" fmla="*/ 87 w 105"/>
              <a:gd name="T9" fmla="*/ 4 h 104"/>
              <a:gd name="T10" fmla="*/ 101 w 105"/>
              <a:gd name="T11" fmla="*/ 4 h 104"/>
              <a:gd name="T12" fmla="*/ 32 w 105"/>
              <a:gd name="T13" fmla="*/ 59 h 104"/>
              <a:gd name="T14" fmla="*/ 28 w 105"/>
              <a:gd name="T15" fmla="*/ 77 h 104"/>
              <a:gd name="T16" fmla="*/ 46 w 105"/>
              <a:gd name="T17" fmla="*/ 72 h 104"/>
              <a:gd name="T18" fmla="*/ 92 w 105"/>
              <a:gd name="T19" fmla="*/ 26 h 104"/>
              <a:gd name="T20" fmla="*/ 78 w 105"/>
              <a:gd name="T21" fmla="*/ 13 h 104"/>
              <a:gd name="T22" fmla="*/ 32 w 105"/>
              <a:gd name="T23" fmla="*/ 59 h 104"/>
              <a:gd name="T24" fmla="*/ 78 w 105"/>
              <a:gd name="T25" fmla="*/ 50 h 104"/>
              <a:gd name="T26" fmla="*/ 78 w 105"/>
              <a:gd name="T27" fmla="*/ 91 h 104"/>
              <a:gd name="T28" fmla="*/ 13 w 105"/>
              <a:gd name="T29" fmla="*/ 91 h 104"/>
              <a:gd name="T30" fmla="*/ 13 w 105"/>
              <a:gd name="T31" fmla="*/ 27 h 104"/>
              <a:gd name="T32" fmla="*/ 55 w 105"/>
              <a:gd name="T33" fmla="*/ 27 h 104"/>
              <a:gd name="T34" fmla="*/ 68 w 105"/>
              <a:gd name="T35" fmla="*/ 14 h 104"/>
              <a:gd name="T36" fmla="*/ 0 w 105"/>
              <a:gd name="T37" fmla="*/ 14 h 104"/>
              <a:gd name="T38" fmla="*/ 0 w 105"/>
              <a:gd name="T39" fmla="*/ 104 h 104"/>
              <a:gd name="T40" fmla="*/ 91 w 105"/>
              <a:gd name="T41" fmla="*/ 104 h 104"/>
              <a:gd name="T42" fmla="*/ 91 w 105"/>
              <a:gd name="T43" fmla="*/ 37 h 104"/>
              <a:gd name="T44" fmla="*/ 78 w 105"/>
              <a:gd name="T45" fmla="*/ 5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104">
                <a:moveTo>
                  <a:pt x="101" y="4"/>
                </a:moveTo>
                <a:cubicBezTo>
                  <a:pt x="105" y="7"/>
                  <a:pt x="105" y="14"/>
                  <a:pt x="101" y="17"/>
                </a:cubicBezTo>
                <a:cubicBezTo>
                  <a:pt x="96" y="22"/>
                  <a:pt x="96" y="22"/>
                  <a:pt x="96" y="22"/>
                </a:cubicBezTo>
                <a:cubicBezTo>
                  <a:pt x="82" y="8"/>
                  <a:pt x="82" y="8"/>
                  <a:pt x="82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91" y="0"/>
                  <a:pt x="97" y="0"/>
                  <a:pt x="101" y="4"/>
                </a:cubicBezTo>
                <a:close/>
                <a:moveTo>
                  <a:pt x="32" y="59"/>
                </a:moveTo>
                <a:cubicBezTo>
                  <a:pt x="28" y="77"/>
                  <a:pt x="28" y="77"/>
                  <a:pt x="28" y="77"/>
                </a:cubicBezTo>
                <a:cubicBezTo>
                  <a:pt x="46" y="72"/>
                  <a:pt x="46" y="72"/>
                  <a:pt x="46" y="72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13"/>
                  <a:pt x="78" y="13"/>
                  <a:pt x="78" y="13"/>
                </a:cubicBezTo>
                <a:lnTo>
                  <a:pt x="32" y="59"/>
                </a:lnTo>
                <a:close/>
                <a:moveTo>
                  <a:pt x="78" y="50"/>
                </a:moveTo>
                <a:cubicBezTo>
                  <a:pt x="78" y="91"/>
                  <a:pt x="78" y="91"/>
                  <a:pt x="78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27"/>
                  <a:pt x="13" y="27"/>
                  <a:pt x="1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68" y="14"/>
                  <a:pt x="68" y="14"/>
                  <a:pt x="6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4"/>
                  <a:pt x="0" y="104"/>
                  <a:pt x="0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1" y="37"/>
                  <a:pt x="91" y="37"/>
                  <a:pt x="91" y="37"/>
                </a:cubicBezTo>
                <a:lnTo>
                  <a:pt x="78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8" name="Freeform 16"/>
          <p:cNvSpPr>
            <a:spLocks noEditPoints="1"/>
          </p:cNvSpPr>
          <p:nvPr/>
        </p:nvSpPr>
        <p:spPr bwMode="auto">
          <a:xfrm>
            <a:off x="5664201" y="1558438"/>
            <a:ext cx="227013" cy="300131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461001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1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648576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1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508626" y="4270725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1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577138" y="4270725"/>
            <a:ext cx="64611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1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74607" y="2942517"/>
            <a:ext cx="895350" cy="1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 WORDS</a:t>
            </a:r>
            <a:endParaRPr lang="zh-CN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39750" y="1431399"/>
            <a:ext cx="3887788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539750" y="22238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539750" y="26223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39750" y="28717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39750" y="32702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539750" y="3549777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39750" y="3948363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39750" y="4204029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39750" y="4602615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1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Freeform 36"/>
            <p:cNvSpPr/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"/>
            <p:cNvSpPr/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9"/>
            <p:cNvSpPr/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4160" y="175979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524161" y="2220096"/>
            <a:ext cx="2286000" cy="1034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问题评估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相关对策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研究总结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成绩与思考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1"/>
          <p:cNvSpPr/>
          <p:nvPr/>
        </p:nvSpPr>
        <p:spPr bwMode="auto">
          <a:xfrm>
            <a:off x="3446464" y="3384453"/>
            <a:ext cx="1081087" cy="963909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0" name="Freeform 22"/>
          <p:cNvSpPr/>
          <p:nvPr/>
        </p:nvSpPr>
        <p:spPr bwMode="auto">
          <a:xfrm>
            <a:off x="3244851" y="2398312"/>
            <a:ext cx="746125" cy="1248160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1" name="Freeform 23"/>
          <p:cNvSpPr/>
          <p:nvPr/>
        </p:nvSpPr>
        <p:spPr bwMode="auto">
          <a:xfrm>
            <a:off x="4616450" y="3384453"/>
            <a:ext cx="1079500" cy="963909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2" name="Freeform 24"/>
          <p:cNvSpPr/>
          <p:nvPr/>
        </p:nvSpPr>
        <p:spPr bwMode="auto">
          <a:xfrm>
            <a:off x="3446464" y="1696420"/>
            <a:ext cx="1081087" cy="963910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3" name="Freeform 25"/>
          <p:cNvSpPr/>
          <p:nvPr/>
        </p:nvSpPr>
        <p:spPr bwMode="auto">
          <a:xfrm>
            <a:off x="5153026" y="2398312"/>
            <a:ext cx="746125" cy="1248160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4" name="Freeform 26"/>
          <p:cNvSpPr/>
          <p:nvPr/>
        </p:nvSpPr>
        <p:spPr bwMode="auto">
          <a:xfrm>
            <a:off x="4616450" y="1696420"/>
            <a:ext cx="1079500" cy="963910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3473451" y="2892176"/>
            <a:ext cx="288925" cy="25884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5411788" y="2874709"/>
            <a:ext cx="228600" cy="295366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7" name="Freeform 29"/>
          <p:cNvSpPr>
            <a:spLocks noEditPoints="1"/>
          </p:cNvSpPr>
          <p:nvPr/>
        </p:nvSpPr>
        <p:spPr bwMode="auto">
          <a:xfrm>
            <a:off x="3933825" y="2026722"/>
            <a:ext cx="304800" cy="303307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4908550" y="3714755"/>
            <a:ext cx="304800" cy="303306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3946525" y="3679820"/>
            <a:ext cx="325438" cy="327126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4905376" y="2060070"/>
            <a:ext cx="307975" cy="236610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179113" y="2704794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CIRCULAR</a:t>
            </a:r>
            <a:endParaRPr lang="zh-CN" altLang="zh-CN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067176" y="2920760"/>
            <a:ext cx="1008063" cy="45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871683" y="4000594"/>
            <a:ext cx="25209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439883" y="2631746"/>
            <a:ext cx="25209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943119" y="1305774"/>
            <a:ext cx="25209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750396" y="1305774"/>
            <a:ext cx="24822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275861" y="2631746"/>
            <a:ext cx="24822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799611" y="4000594"/>
            <a:ext cx="24822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34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923926" y="1564171"/>
            <a:ext cx="466725" cy="470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923926" y="240898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923926" y="325061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923926" y="4092250"/>
            <a:ext cx="466725" cy="46845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813301" y="1564171"/>
            <a:ext cx="466725" cy="470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813301" y="240898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813301" y="325061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813301" y="4092250"/>
            <a:ext cx="466725" cy="46845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0492" name="Group 12"/>
          <p:cNvGrpSpPr/>
          <p:nvPr/>
        </p:nvGrpSpPr>
        <p:grpSpPr bwMode="auto">
          <a:xfrm>
            <a:off x="1065213" y="1676917"/>
            <a:ext cx="190500" cy="242963"/>
            <a:chOff x="0" y="0"/>
            <a:chExt cx="120" cy="153"/>
          </a:xfrm>
        </p:grpSpPr>
        <p:sp>
          <p:nvSpPr>
            <p:cNvPr id="20493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4926014" y="2532845"/>
            <a:ext cx="238125" cy="231847"/>
            <a:chOff x="0" y="0"/>
            <a:chExt cx="150" cy="146"/>
          </a:xfrm>
        </p:grpSpPr>
        <p:sp>
          <p:nvSpPr>
            <p:cNvPr id="2049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98" name="Freeform 18"/>
          <p:cNvSpPr/>
          <p:nvPr/>
        </p:nvSpPr>
        <p:spPr bwMode="auto">
          <a:xfrm>
            <a:off x="4968876" y="1703914"/>
            <a:ext cx="155575" cy="18897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9" name="Freeform 19"/>
          <p:cNvSpPr>
            <a:spLocks noEditPoints="1"/>
          </p:cNvSpPr>
          <p:nvPr/>
        </p:nvSpPr>
        <p:spPr bwMode="auto">
          <a:xfrm>
            <a:off x="1042989" y="2523316"/>
            <a:ext cx="200025" cy="235023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0" name="Freeform 20"/>
          <p:cNvSpPr>
            <a:spLocks noEditPoints="1"/>
          </p:cNvSpPr>
          <p:nvPr/>
        </p:nvSpPr>
        <p:spPr bwMode="auto">
          <a:xfrm>
            <a:off x="1087439" y="3406239"/>
            <a:ext cx="168275" cy="187383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1" name="Freeform 21"/>
          <p:cNvSpPr>
            <a:spLocks noEditPoints="1"/>
          </p:cNvSpPr>
          <p:nvPr/>
        </p:nvSpPr>
        <p:spPr bwMode="auto">
          <a:xfrm>
            <a:off x="4972050" y="4219290"/>
            <a:ext cx="152400" cy="217554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2" name="Freeform 22"/>
          <p:cNvSpPr>
            <a:spLocks noEditPoints="1"/>
          </p:cNvSpPr>
          <p:nvPr/>
        </p:nvSpPr>
        <p:spPr bwMode="auto">
          <a:xfrm>
            <a:off x="4930775" y="3384008"/>
            <a:ext cx="230188" cy="236610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3" name="Freeform 23"/>
          <p:cNvSpPr>
            <a:spLocks noEditPoints="1"/>
          </p:cNvSpPr>
          <p:nvPr/>
        </p:nvSpPr>
        <p:spPr bwMode="auto">
          <a:xfrm>
            <a:off x="1042988" y="4212938"/>
            <a:ext cx="228600" cy="228671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501775" y="1565758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501775" y="2416921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501775" y="3249027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501775" y="4106542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389564" y="1565758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389564" y="2416921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89564" y="3249027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389564" y="4106542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9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Line 18"/>
          <p:cNvSpPr>
            <a:spLocks noChangeShapeType="1"/>
          </p:cNvSpPr>
          <p:nvPr/>
        </p:nvSpPr>
        <p:spPr bwMode="auto">
          <a:xfrm flipH="1" flipV="1">
            <a:off x="2605087" y="2075503"/>
            <a:ext cx="1128712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5433061" y="3277611"/>
            <a:ext cx="1105853" cy="5415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5433060" y="2075503"/>
            <a:ext cx="1077278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2633664" y="3277611"/>
            <a:ext cx="1115377" cy="5605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320432" y="1284984"/>
            <a:ext cx="503140" cy="5032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285153" y="1699785"/>
            <a:ext cx="504378" cy="50329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717537" y="2700360"/>
            <a:ext cx="503140" cy="5032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923326" y="2700360"/>
            <a:ext cx="503140" cy="5032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332053" y="3647415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285153" y="3647415"/>
            <a:ext cx="504378" cy="5032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3332053" y="1699785"/>
            <a:ext cx="503140" cy="50329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30" name="Freeform 22"/>
          <p:cNvSpPr/>
          <p:nvPr/>
        </p:nvSpPr>
        <p:spPr bwMode="auto">
          <a:xfrm>
            <a:off x="4455511" y="1431386"/>
            <a:ext cx="232980" cy="211977"/>
          </a:xfrm>
          <a:custGeom>
            <a:avLst/>
            <a:gdLst>
              <a:gd name="T0" fmla="*/ 94 w 94"/>
              <a:gd name="T1" fmla="*/ 43 h 86"/>
              <a:gd name="T2" fmla="*/ 94 w 94"/>
              <a:gd name="T3" fmla="*/ 9 h 86"/>
              <a:gd name="T4" fmla="*/ 82 w 94"/>
              <a:gd name="T5" fmla="*/ 21 h 86"/>
              <a:gd name="T6" fmla="*/ 44 w 94"/>
              <a:gd name="T7" fmla="*/ 0 h 86"/>
              <a:gd name="T8" fmla="*/ 0 w 94"/>
              <a:gd name="T9" fmla="*/ 43 h 86"/>
              <a:gd name="T10" fmla="*/ 44 w 94"/>
              <a:gd name="T11" fmla="*/ 86 h 86"/>
              <a:gd name="T12" fmla="*/ 83 w 94"/>
              <a:gd name="T13" fmla="*/ 63 h 86"/>
              <a:gd name="T14" fmla="*/ 73 w 94"/>
              <a:gd name="T15" fmla="*/ 53 h 86"/>
              <a:gd name="T16" fmla="*/ 44 w 94"/>
              <a:gd name="T17" fmla="*/ 72 h 86"/>
              <a:gd name="T18" fmla="*/ 14 w 94"/>
              <a:gd name="T19" fmla="*/ 43 h 86"/>
              <a:gd name="T20" fmla="*/ 44 w 94"/>
              <a:gd name="T21" fmla="*/ 14 h 86"/>
              <a:gd name="T22" fmla="*/ 71 w 94"/>
              <a:gd name="T23" fmla="*/ 31 h 86"/>
              <a:gd name="T24" fmla="*/ 58 w 94"/>
              <a:gd name="T25" fmla="*/ 43 h 86"/>
              <a:gd name="T26" fmla="*/ 94 w 94"/>
              <a:gd name="T27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86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1" name="Freeform 23"/>
          <p:cNvSpPr/>
          <p:nvPr/>
        </p:nvSpPr>
        <p:spPr bwMode="auto">
          <a:xfrm>
            <a:off x="5411556" y="1834905"/>
            <a:ext cx="251570" cy="233052"/>
          </a:xfrm>
          <a:custGeom>
            <a:avLst/>
            <a:gdLst>
              <a:gd name="T0" fmla="*/ 101 w 203"/>
              <a:gd name="T1" fmla="*/ 16 h 188"/>
              <a:gd name="T2" fmla="*/ 95 w 203"/>
              <a:gd name="T3" fmla="*/ 20 h 188"/>
              <a:gd name="T4" fmla="*/ 123 w 203"/>
              <a:gd name="T5" fmla="*/ 76 h 188"/>
              <a:gd name="T6" fmla="*/ 171 w 203"/>
              <a:gd name="T7" fmla="*/ 82 h 188"/>
              <a:gd name="T8" fmla="*/ 135 w 203"/>
              <a:gd name="T9" fmla="*/ 114 h 188"/>
              <a:gd name="T10" fmla="*/ 143 w 203"/>
              <a:gd name="T11" fmla="*/ 162 h 188"/>
              <a:gd name="T12" fmla="*/ 101 w 203"/>
              <a:gd name="T13" fmla="*/ 140 h 188"/>
              <a:gd name="T14" fmla="*/ 60 w 203"/>
              <a:gd name="T15" fmla="*/ 162 h 188"/>
              <a:gd name="T16" fmla="*/ 68 w 203"/>
              <a:gd name="T17" fmla="*/ 114 h 188"/>
              <a:gd name="T18" fmla="*/ 32 w 203"/>
              <a:gd name="T19" fmla="*/ 82 h 188"/>
              <a:gd name="T20" fmla="*/ 80 w 203"/>
              <a:gd name="T21" fmla="*/ 76 h 188"/>
              <a:gd name="T22" fmla="*/ 107 w 203"/>
              <a:gd name="T23" fmla="*/ 20 h 188"/>
              <a:gd name="T24" fmla="*/ 101 w 203"/>
              <a:gd name="T25" fmla="*/ 16 h 188"/>
              <a:gd name="T26" fmla="*/ 95 w 203"/>
              <a:gd name="T27" fmla="*/ 20 h 188"/>
              <a:gd name="T28" fmla="*/ 101 w 203"/>
              <a:gd name="T29" fmla="*/ 16 h 188"/>
              <a:gd name="T30" fmla="*/ 95 w 203"/>
              <a:gd name="T31" fmla="*/ 14 h 188"/>
              <a:gd name="T32" fmla="*/ 70 w 203"/>
              <a:gd name="T33" fmla="*/ 62 h 188"/>
              <a:gd name="T34" fmla="*/ 0 w 203"/>
              <a:gd name="T35" fmla="*/ 72 h 188"/>
              <a:gd name="T36" fmla="*/ 52 w 203"/>
              <a:gd name="T37" fmla="*/ 120 h 188"/>
              <a:gd name="T38" fmla="*/ 40 w 203"/>
              <a:gd name="T39" fmla="*/ 188 h 188"/>
              <a:gd name="T40" fmla="*/ 101 w 203"/>
              <a:gd name="T41" fmla="*/ 156 h 188"/>
              <a:gd name="T42" fmla="*/ 163 w 203"/>
              <a:gd name="T43" fmla="*/ 188 h 188"/>
              <a:gd name="T44" fmla="*/ 151 w 203"/>
              <a:gd name="T45" fmla="*/ 120 h 188"/>
              <a:gd name="T46" fmla="*/ 203 w 203"/>
              <a:gd name="T47" fmla="*/ 72 h 188"/>
              <a:gd name="T48" fmla="*/ 133 w 203"/>
              <a:gd name="T49" fmla="*/ 62 h 188"/>
              <a:gd name="T50" fmla="*/ 101 w 203"/>
              <a:gd name="T51" fmla="*/ 0 h 188"/>
              <a:gd name="T52" fmla="*/ 95 w 203"/>
              <a:gd name="T53" fmla="*/ 14 h 188"/>
              <a:gd name="T54" fmla="*/ 101 w 203"/>
              <a:gd name="T55" fmla="*/ 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88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48" name="Group 40"/>
          <p:cNvGrpSpPr/>
          <p:nvPr/>
        </p:nvGrpSpPr>
        <p:grpSpPr bwMode="auto">
          <a:xfrm>
            <a:off x="3496991" y="1854739"/>
            <a:ext cx="204476" cy="193384"/>
            <a:chOff x="2143" y="1118"/>
            <a:chExt cx="165" cy="156"/>
          </a:xfrm>
        </p:grpSpPr>
        <p:sp>
          <p:nvSpPr>
            <p:cNvPr id="17432" name="Freeform 24"/>
            <p:cNvSpPr/>
            <p:nvPr/>
          </p:nvSpPr>
          <p:spPr bwMode="auto">
            <a:xfrm>
              <a:off x="2231" y="1174"/>
              <a:ext cx="77" cy="76"/>
            </a:xfrm>
            <a:custGeom>
              <a:avLst/>
              <a:gdLst>
                <a:gd name="T0" fmla="*/ 33 w 39"/>
                <a:gd name="T1" fmla="*/ 13 h 38"/>
                <a:gd name="T2" fmla="*/ 25 w 39"/>
                <a:gd name="T3" fmla="*/ 13 h 38"/>
                <a:gd name="T4" fmla="*/ 25 w 39"/>
                <a:gd name="T5" fmla="*/ 6 h 38"/>
                <a:gd name="T6" fmla="*/ 19 w 39"/>
                <a:gd name="T7" fmla="*/ 0 h 38"/>
                <a:gd name="T8" fmla="*/ 13 w 39"/>
                <a:gd name="T9" fmla="*/ 6 h 38"/>
                <a:gd name="T10" fmla="*/ 13 w 39"/>
                <a:gd name="T11" fmla="*/ 13 h 38"/>
                <a:gd name="T12" fmla="*/ 6 w 39"/>
                <a:gd name="T13" fmla="*/ 13 h 38"/>
                <a:gd name="T14" fmla="*/ 0 w 39"/>
                <a:gd name="T15" fmla="*/ 19 h 38"/>
                <a:gd name="T16" fmla="*/ 6 w 39"/>
                <a:gd name="T17" fmla="*/ 25 h 38"/>
                <a:gd name="T18" fmla="*/ 13 w 39"/>
                <a:gd name="T19" fmla="*/ 25 h 38"/>
                <a:gd name="T20" fmla="*/ 13 w 39"/>
                <a:gd name="T21" fmla="*/ 32 h 38"/>
                <a:gd name="T22" fmla="*/ 19 w 39"/>
                <a:gd name="T23" fmla="*/ 38 h 38"/>
                <a:gd name="T24" fmla="*/ 25 w 39"/>
                <a:gd name="T25" fmla="*/ 32 h 38"/>
                <a:gd name="T26" fmla="*/ 25 w 39"/>
                <a:gd name="T27" fmla="*/ 25 h 38"/>
                <a:gd name="T28" fmla="*/ 33 w 39"/>
                <a:gd name="T29" fmla="*/ 25 h 38"/>
                <a:gd name="T30" fmla="*/ 39 w 39"/>
                <a:gd name="T31" fmla="*/ 19 h 38"/>
                <a:gd name="T32" fmla="*/ 33 w 39"/>
                <a:gd name="T33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8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2143" y="1186"/>
              <a:ext cx="122" cy="88"/>
            </a:xfrm>
            <a:custGeom>
              <a:avLst/>
              <a:gdLst>
                <a:gd name="T0" fmla="*/ 49 w 61"/>
                <a:gd name="T1" fmla="*/ 25 h 44"/>
                <a:gd name="T2" fmla="*/ 35 w 61"/>
                <a:gd name="T3" fmla="*/ 13 h 44"/>
                <a:gd name="T4" fmla="*/ 43 w 61"/>
                <a:gd name="T5" fmla="*/ 4 h 44"/>
                <a:gd name="T6" fmla="*/ 31 w 61"/>
                <a:gd name="T7" fmla="*/ 0 h 44"/>
                <a:gd name="T8" fmla="*/ 0 w 61"/>
                <a:gd name="T9" fmla="*/ 42 h 44"/>
                <a:gd name="T10" fmla="*/ 0 w 61"/>
                <a:gd name="T11" fmla="*/ 44 h 44"/>
                <a:gd name="T12" fmla="*/ 61 w 61"/>
                <a:gd name="T13" fmla="*/ 44 h 44"/>
                <a:gd name="T14" fmla="*/ 61 w 61"/>
                <a:gd name="T15" fmla="*/ 42 h 44"/>
                <a:gd name="T16" fmla="*/ 61 w 61"/>
                <a:gd name="T17" fmla="*/ 39 h 44"/>
                <a:gd name="T18" fmla="*/ 49 w 61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4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35" name="Freeform 27"/>
          <p:cNvSpPr/>
          <p:nvPr/>
        </p:nvSpPr>
        <p:spPr bwMode="auto">
          <a:xfrm>
            <a:off x="3084681" y="2847879"/>
            <a:ext cx="168538" cy="208258"/>
          </a:xfrm>
          <a:custGeom>
            <a:avLst/>
            <a:gdLst>
              <a:gd name="T0" fmla="*/ 67 w 68"/>
              <a:gd name="T1" fmla="*/ 56 h 84"/>
              <a:gd name="T2" fmla="*/ 68 w 68"/>
              <a:gd name="T3" fmla="*/ 56 h 84"/>
              <a:gd name="T4" fmla="*/ 68 w 68"/>
              <a:gd name="T5" fmla="*/ 21 h 84"/>
              <a:gd name="T6" fmla="*/ 63 w 68"/>
              <a:gd name="T7" fmla="*/ 16 h 84"/>
              <a:gd name="T8" fmla="*/ 59 w 68"/>
              <a:gd name="T9" fmla="*/ 21 h 84"/>
              <a:gd name="T10" fmla="*/ 59 w 68"/>
              <a:gd name="T11" fmla="*/ 40 h 84"/>
              <a:gd name="T12" fmla="*/ 54 w 68"/>
              <a:gd name="T13" fmla="*/ 36 h 84"/>
              <a:gd name="T14" fmla="*/ 54 w 68"/>
              <a:gd name="T15" fmla="*/ 6 h 84"/>
              <a:gd name="T16" fmla="*/ 49 w 68"/>
              <a:gd name="T17" fmla="*/ 0 h 84"/>
              <a:gd name="T18" fmla="*/ 44 w 68"/>
              <a:gd name="T19" fmla="*/ 6 h 84"/>
              <a:gd name="T20" fmla="*/ 44 w 68"/>
              <a:gd name="T21" fmla="*/ 33 h 84"/>
              <a:gd name="T22" fmla="*/ 42 w 68"/>
              <a:gd name="T23" fmla="*/ 33 h 84"/>
              <a:gd name="T24" fmla="*/ 40 w 68"/>
              <a:gd name="T25" fmla="*/ 33 h 84"/>
              <a:gd name="T26" fmla="*/ 40 w 68"/>
              <a:gd name="T27" fmla="*/ 6 h 84"/>
              <a:gd name="T28" fmla="*/ 36 w 68"/>
              <a:gd name="T29" fmla="*/ 0 h 84"/>
              <a:gd name="T30" fmla="*/ 31 w 68"/>
              <a:gd name="T31" fmla="*/ 5 h 84"/>
              <a:gd name="T32" fmla="*/ 31 w 68"/>
              <a:gd name="T33" fmla="*/ 35 h 84"/>
              <a:gd name="T34" fmla="*/ 26 w 68"/>
              <a:gd name="T35" fmla="*/ 38 h 84"/>
              <a:gd name="T36" fmla="*/ 26 w 68"/>
              <a:gd name="T37" fmla="*/ 19 h 84"/>
              <a:gd name="T38" fmla="*/ 22 w 68"/>
              <a:gd name="T39" fmla="*/ 13 h 84"/>
              <a:gd name="T40" fmla="*/ 18 w 68"/>
              <a:gd name="T41" fmla="*/ 19 h 84"/>
              <a:gd name="T42" fmla="*/ 18 w 68"/>
              <a:gd name="T43" fmla="*/ 53 h 84"/>
              <a:gd name="T44" fmla="*/ 12 w 68"/>
              <a:gd name="T45" fmla="*/ 47 h 84"/>
              <a:gd name="T46" fmla="*/ 2 w 68"/>
              <a:gd name="T47" fmla="*/ 47 h 84"/>
              <a:gd name="T48" fmla="*/ 2 w 68"/>
              <a:gd name="T49" fmla="*/ 56 h 84"/>
              <a:gd name="T50" fmla="*/ 22 w 68"/>
              <a:gd name="T51" fmla="*/ 75 h 84"/>
              <a:gd name="T52" fmla="*/ 23 w 68"/>
              <a:gd name="T53" fmla="*/ 76 h 84"/>
              <a:gd name="T54" fmla="*/ 42 w 68"/>
              <a:gd name="T55" fmla="*/ 84 h 84"/>
              <a:gd name="T56" fmla="*/ 68 w 68"/>
              <a:gd name="T57" fmla="*/ 59 h 84"/>
              <a:gd name="T58" fmla="*/ 67 w 68"/>
              <a:gd name="T5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84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50" name="Group 42"/>
          <p:cNvGrpSpPr/>
          <p:nvPr/>
        </p:nvGrpSpPr>
        <p:grpSpPr bwMode="auto">
          <a:xfrm>
            <a:off x="5435107" y="3825425"/>
            <a:ext cx="189606" cy="156192"/>
            <a:chOff x="3448" y="2446"/>
            <a:chExt cx="153" cy="126"/>
          </a:xfrm>
        </p:grpSpPr>
        <p:sp>
          <p:nvSpPr>
            <p:cNvPr id="17436" name="Freeform 28"/>
            <p:cNvSpPr/>
            <p:nvPr/>
          </p:nvSpPr>
          <p:spPr bwMode="auto">
            <a:xfrm>
              <a:off x="3525" y="2522"/>
              <a:ext cx="22" cy="50"/>
            </a:xfrm>
            <a:custGeom>
              <a:avLst/>
              <a:gdLst>
                <a:gd name="T0" fmla="*/ 0 w 22"/>
                <a:gd name="T1" fmla="*/ 12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4 w 22"/>
                <a:gd name="T9" fmla="*/ 16 h 50"/>
                <a:gd name="T10" fmla="*/ 0 w 22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Freeform 29"/>
            <p:cNvSpPr/>
            <p:nvPr/>
          </p:nvSpPr>
          <p:spPr bwMode="auto">
            <a:xfrm>
              <a:off x="3486" y="2510"/>
              <a:ext cx="23" cy="62"/>
            </a:xfrm>
            <a:custGeom>
              <a:avLst/>
              <a:gdLst>
                <a:gd name="T0" fmla="*/ 0 w 23"/>
                <a:gd name="T1" fmla="*/ 10 h 62"/>
                <a:gd name="T2" fmla="*/ 0 w 23"/>
                <a:gd name="T3" fmla="*/ 62 h 62"/>
                <a:gd name="T4" fmla="*/ 23 w 23"/>
                <a:gd name="T5" fmla="*/ 62 h 62"/>
                <a:gd name="T6" fmla="*/ 23 w 23"/>
                <a:gd name="T7" fmla="*/ 10 h 62"/>
                <a:gd name="T8" fmla="*/ 12 w 23"/>
                <a:gd name="T9" fmla="*/ 0 h 62"/>
                <a:gd name="T10" fmla="*/ 0 w 23"/>
                <a:gd name="T1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30"/>
            <p:cNvSpPr/>
            <p:nvPr/>
          </p:nvSpPr>
          <p:spPr bwMode="auto">
            <a:xfrm>
              <a:off x="3448" y="2534"/>
              <a:ext cx="22" cy="38"/>
            </a:xfrm>
            <a:custGeom>
              <a:avLst/>
              <a:gdLst>
                <a:gd name="T0" fmla="*/ 0 w 22"/>
                <a:gd name="T1" fmla="*/ 38 h 38"/>
                <a:gd name="T2" fmla="*/ 22 w 22"/>
                <a:gd name="T3" fmla="*/ 38 h 38"/>
                <a:gd name="T4" fmla="*/ 22 w 22"/>
                <a:gd name="T5" fmla="*/ 0 h 38"/>
                <a:gd name="T6" fmla="*/ 0 w 22"/>
                <a:gd name="T7" fmla="*/ 18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Freeform 31"/>
            <p:cNvSpPr/>
            <p:nvPr/>
          </p:nvSpPr>
          <p:spPr bwMode="auto">
            <a:xfrm>
              <a:off x="3563" y="2488"/>
              <a:ext cx="24" cy="84"/>
            </a:xfrm>
            <a:custGeom>
              <a:avLst/>
              <a:gdLst>
                <a:gd name="T0" fmla="*/ 0 w 24"/>
                <a:gd name="T1" fmla="*/ 84 h 84"/>
                <a:gd name="T2" fmla="*/ 24 w 24"/>
                <a:gd name="T3" fmla="*/ 84 h 84"/>
                <a:gd name="T4" fmla="*/ 24 w 24"/>
                <a:gd name="T5" fmla="*/ 0 h 84"/>
                <a:gd name="T6" fmla="*/ 0 w 24"/>
                <a:gd name="T7" fmla="*/ 20 h 84"/>
                <a:gd name="T8" fmla="*/ 0 w 2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32"/>
            <p:cNvSpPr/>
            <p:nvPr/>
          </p:nvSpPr>
          <p:spPr bwMode="auto">
            <a:xfrm>
              <a:off x="3448" y="2446"/>
              <a:ext cx="153" cy="92"/>
            </a:xfrm>
            <a:custGeom>
              <a:avLst/>
              <a:gdLst>
                <a:gd name="T0" fmla="*/ 109 w 153"/>
                <a:gd name="T1" fmla="*/ 0 h 92"/>
                <a:gd name="T2" fmla="*/ 129 w 153"/>
                <a:gd name="T3" fmla="*/ 18 h 92"/>
                <a:gd name="T4" fmla="*/ 81 w 153"/>
                <a:gd name="T5" fmla="*/ 60 h 92"/>
                <a:gd name="T6" fmla="*/ 50 w 153"/>
                <a:gd name="T7" fmla="*/ 32 h 92"/>
                <a:gd name="T8" fmla="*/ 0 w 153"/>
                <a:gd name="T9" fmla="*/ 74 h 92"/>
                <a:gd name="T10" fmla="*/ 0 w 153"/>
                <a:gd name="T11" fmla="*/ 92 h 92"/>
                <a:gd name="T12" fmla="*/ 50 w 153"/>
                <a:gd name="T13" fmla="*/ 50 h 92"/>
                <a:gd name="T14" fmla="*/ 81 w 153"/>
                <a:gd name="T15" fmla="*/ 78 h 92"/>
                <a:gd name="T16" fmla="*/ 139 w 153"/>
                <a:gd name="T17" fmla="*/ 28 h 92"/>
                <a:gd name="T18" fmla="*/ 153 w 153"/>
                <a:gd name="T19" fmla="*/ 44 h 92"/>
                <a:gd name="T20" fmla="*/ 153 w 153"/>
                <a:gd name="T21" fmla="*/ 0 h 92"/>
                <a:gd name="T22" fmla="*/ 109 w 153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2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51" name="Group 43"/>
          <p:cNvGrpSpPr/>
          <p:nvPr/>
        </p:nvGrpSpPr>
        <p:grpSpPr bwMode="auto">
          <a:xfrm>
            <a:off x="3453744" y="3793806"/>
            <a:ext cx="277594" cy="241729"/>
            <a:chOff x="2125" y="2446"/>
            <a:chExt cx="179" cy="156"/>
          </a:xfrm>
        </p:grpSpPr>
        <p:sp>
          <p:nvSpPr>
            <p:cNvPr id="17441" name="Freeform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9" name="Group 41"/>
          <p:cNvGrpSpPr/>
          <p:nvPr/>
        </p:nvGrpSpPr>
        <p:grpSpPr bwMode="auto">
          <a:xfrm>
            <a:off x="5922014" y="2855316"/>
            <a:ext cx="94184" cy="193384"/>
            <a:chOff x="3782" y="1791"/>
            <a:chExt cx="76" cy="156"/>
          </a:xfrm>
        </p:grpSpPr>
        <p:sp>
          <p:nvSpPr>
            <p:cNvPr id="17443" name="Freeform 35"/>
            <p:cNvSpPr/>
            <p:nvPr/>
          </p:nvSpPr>
          <p:spPr bwMode="auto">
            <a:xfrm>
              <a:off x="3798" y="1791"/>
              <a:ext cx="44" cy="102"/>
            </a:xfrm>
            <a:custGeom>
              <a:avLst/>
              <a:gdLst>
                <a:gd name="T0" fmla="*/ 22 w 22"/>
                <a:gd name="T1" fmla="*/ 10 h 51"/>
                <a:gd name="T2" fmla="*/ 11 w 22"/>
                <a:gd name="T3" fmla="*/ 0 h 51"/>
                <a:gd name="T4" fmla="*/ 11 w 22"/>
                <a:gd name="T5" fmla="*/ 0 h 51"/>
                <a:gd name="T6" fmla="*/ 0 w 22"/>
                <a:gd name="T7" fmla="*/ 10 h 51"/>
                <a:gd name="T8" fmla="*/ 0 w 22"/>
                <a:gd name="T9" fmla="*/ 40 h 51"/>
                <a:gd name="T10" fmla="*/ 11 w 22"/>
                <a:gd name="T11" fmla="*/ 51 h 51"/>
                <a:gd name="T12" fmla="*/ 11 w 22"/>
                <a:gd name="T13" fmla="*/ 51 h 51"/>
                <a:gd name="T14" fmla="*/ 22 w 22"/>
                <a:gd name="T15" fmla="*/ 40 h 51"/>
                <a:gd name="T16" fmla="*/ 22 w 22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Freeform 36"/>
            <p:cNvSpPr/>
            <p:nvPr/>
          </p:nvSpPr>
          <p:spPr bwMode="auto">
            <a:xfrm>
              <a:off x="3782" y="1871"/>
              <a:ext cx="76" cy="76"/>
            </a:xfrm>
            <a:custGeom>
              <a:avLst/>
              <a:gdLst>
                <a:gd name="T0" fmla="*/ 38 w 38"/>
                <a:gd name="T1" fmla="*/ 0 h 38"/>
                <a:gd name="T2" fmla="*/ 38 w 38"/>
                <a:gd name="T3" fmla="*/ 0 h 38"/>
                <a:gd name="T4" fmla="*/ 34 w 38"/>
                <a:gd name="T5" fmla="*/ 0 h 38"/>
                <a:gd name="T6" fmla="*/ 34 w 38"/>
                <a:gd name="T7" fmla="*/ 0 h 38"/>
                <a:gd name="T8" fmla="*/ 19 w 38"/>
                <a:gd name="T9" fmla="*/ 15 h 38"/>
                <a:gd name="T10" fmla="*/ 4 w 38"/>
                <a:gd name="T11" fmla="*/ 0 h 38"/>
                <a:gd name="T12" fmla="*/ 4 w 38"/>
                <a:gd name="T13" fmla="*/ 0 h 38"/>
                <a:gd name="T14" fmla="*/ 0 w 38"/>
                <a:gd name="T15" fmla="*/ 0 h 38"/>
                <a:gd name="T16" fmla="*/ 0 w 38"/>
                <a:gd name="T17" fmla="*/ 0 h 38"/>
                <a:gd name="T18" fmla="*/ 17 w 38"/>
                <a:gd name="T19" fmla="*/ 19 h 38"/>
                <a:gd name="T20" fmla="*/ 17 w 38"/>
                <a:gd name="T21" fmla="*/ 32 h 38"/>
                <a:gd name="T22" fmla="*/ 7 w 38"/>
                <a:gd name="T23" fmla="*/ 38 h 38"/>
                <a:gd name="T24" fmla="*/ 30 w 38"/>
                <a:gd name="T25" fmla="*/ 38 h 38"/>
                <a:gd name="T26" fmla="*/ 21 w 38"/>
                <a:gd name="T27" fmla="*/ 32 h 38"/>
                <a:gd name="T28" fmla="*/ 21 w 38"/>
                <a:gd name="T29" fmla="*/ 19 h 38"/>
                <a:gd name="T30" fmla="*/ 38 w 3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56" name="Group 48"/>
          <p:cNvGrpSpPr/>
          <p:nvPr/>
        </p:nvGrpSpPr>
        <p:grpSpPr bwMode="auto">
          <a:xfrm>
            <a:off x="4050207" y="2535385"/>
            <a:ext cx="1048350" cy="861960"/>
            <a:chOff x="2508" y="1534"/>
            <a:chExt cx="747" cy="614"/>
          </a:xfrm>
          <a:solidFill>
            <a:schemeClr val="bg1">
              <a:lumMod val="75000"/>
            </a:schemeClr>
          </a:solidFill>
        </p:grpSpPr>
        <p:sp>
          <p:nvSpPr>
            <p:cNvPr id="17445" name="Freeform 37"/>
            <p:cNvSpPr/>
            <p:nvPr/>
          </p:nvSpPr>
          <p:spPr bwMode="auto">
            <a:xfrm>
              <a:off x="2669" y="1670"/>
              <a:ext cx="424" cy="478"/>
            </a:xfrm>
            <a:custGeom>
              <a:avLst/>
              <a:gdLst>
                <a:gd name="T0" fmla="*/ 213 w 213"/>
                <a:gd name="T1" fmla="*/ 106 h 240"/>
                <a:gd name="T2" fmla="*/ 205 w 213"/>
                <a:gd name="T3" fmla="*/ 88 h 240"/>
                <a:gd name="T4" fmla="*/ 125 w 213"/>
                <a:gd name="T5" fmla="*/ 10 h 240"/>
                <a:gd name="T6" fmla="*/ 88 w 213"/>
                <a:gd name="T7" fmla="*/ 10 h 240"/>
                <a:gd name="T8" fmla="*/ 8 w 213"/>
                <a:gd name="T9" fmla="*/ 88 h 240"/>
                <a:gd name="T10" fmla="*/ 0 w 213"/>
                <a:gd name="T11" fmla="*/ 106 h 240"/>
                <a:gd name="T12" fmla="*/ 0 w 213"/>
                <a:gd name="T13" fmla="*/ 106 h 240"/>
                <a:gd name="T14" fmla="*/ 0 w 213"/>
                <a:gd name="T15" fmla="*/ 208 h 240"/>
                <a:gd name="T16" fmla="*/ 33 w 213"/>
                <a:gd name="T17" fmla="*/ 240 h 240"/>
                <a:gd name="T18" fmla="*/ 62 w 213"/>
                <a:gd name="T19" fmla="*/ 240 h 240"/>
                <a:gd name="T20" fmla="*/ 62 w 213"/>
                <a:gd name="T21" fmla="*/ 165 h 240"/>
                <a:gd name="T22" fmla="*/ 96 w 213"/>
                <a:gd name="T23" fmla="*/ 132 h 240"/>
                <a:gd name="T24" fmla="*/ 119 w 213"/>
                <a:gd name="T25" fmla="*/ 132 h 240"/>
                <a:gd name="T26" fmla="*/ 153 w 213"/>
                <a:gd name="T27" fmla="*/ 165 h 240"/>
                <a:gd name="T28" fmla="*/ 153 w 213"/>
                <a:gd name="T29" fmla="*/ 240 h 240"/>
                <a:gd name="T30" fmla="*/ 180 w 213"/>
                <a:gd name="T31" fmla="*/ 240 h 240"/>
                <a:gd name="T32" fmla="*/ 213 w 213"/>
                <a:gd name="T33" fmla="*/ 208 h 240"/>
                <a:gd name="T34" fmla="*/ 213 w 213"/>
                <a:gd name="T35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40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Freeform 38"/>
            <p:cNvSpPr/>
            <p:nvPr/>
          </p:nvSpPr>
          <p:spPr bwMode="auto">
            <a:xfrm>
              <a:off x="2508" y="1534"/>
              <a:ext cx="747" cy="339"/>
            </a:xfrm>
            <a:custGeom>
              <a:avLst/>
              <a:gdLst>
                <a:gd name="T0" fmla="*/ 345 w 375"/>
                <a:gd name="T1" fmla="*/ 141 h 170"/>
                <a:gd name="T2" fmla="*/ 216 w 375"/>
                <a:gd name="T3" fmla="*/ 15 h 170"/>
                <a:gd name="T4" fmla="*/ 203 w 375"/>
                <a:gd name="T5" fmla="*/ 7 h 170"/>
                <a:gd name="T6" fmla="*/ 187 w 375"/>
                <a:gd name="T7" fmla="*/ 4 h 170"/>
                <a:gd name="T8" fmla="*/ 172 w 375"/>
                <a:gd name="T9" fmla="*/ 7 h 170"/>
                <a:gd name="T10" fmla="*/ 158 w 375"/>
                <a:gd name="T11" fmla="*/ 15 h 170"/>
                <a:gd name="T12" fmla="*/ 133 w 375"/>
                <a:gd name="T13" fmla="*/ 40 h 170"/>
                <a:gd name="T14" fmla="*/ 133 w 375"/>
                <a:gd name="T15" fmla="*/ 9 h 170"/>
                <a:gd name="T16" fmla="*/ 124 w 375"/>
                <a:gd name="T17" fmla="*/ 0 h 170"/>
                <a:gd name="T18" fmla="*/ 107 w 375"/>
                <a:gd name="T19" fmla="*/ 0 h 170"/>
                <a:gd name="T20" fmla="*/ 97 w 375"/>
                <a:gd name="T21" fmla="*/ 9 h 170"/>
                <a:gd name="T22" fmla="*/ 97 w 375"/>
                <a:gd name="T23" fmla="*/ 71 h 170"/>
                <a:gd name="T24" fmla="*/ 98 w 375"/>
                <a:gd name="T25" fmla="*/ 74 h 170"/>
                <a:gd name="T26" fmla="*/ 27 w 375"/>
                <a:gd name="T27" fmla="*/ 143 h 170"/>
                <a:gd name="T28" fmla="*/ 27 w 375"/>
                <a:gd name="T29" fmla="*/ 143 h 170"/>
                <a:gd name="T30" fmla="*/ 0 w 375"/>
                <a:gd name="T31" fmla="*/ 170 h 170"/>
                <a:gd name="T32" fmla="*/ 50 w 375"/>
                <a:gd name="T33" fmla="*/ 170 h 170"/>
                <a:gd name="T34" fmla="*/ 183 w 375"/>
                <a:gd name="T35" fmla="*/ 40 h 170"/>
                <a:gd name="T36" fmla="*/ 185 w 375"/>
                <a:gd name="T37" fmla="*/ 38 h 170"/>
                <a:gd name="T38" fmla="*/ 187 w 375"/>
                <a:gd name="T39" fmla="*/ 38 h 170"/>
                <a:gd name="T40" fmla="*/ 190 w 375"/>
                <a:gd name="T41" fmla="*/ 38 h 170"/>
                <a:gd name="T42" fmla="*/ 192 w 375"/>
                <a:gd name="T43" fmla="*/ 40 h 170"/>
                <a:gd name="T44" fmla="*/ 320 w 375"/>
                <a:gd name="T45" fmla="*/ 165 h 170"/>
                <a:gd name="T46" fmla="*/ 325 w 375"/>
                <a:gd name="T47" fmla="*/ 170 h 170"/>
                <a:gd name="T48" fmla="*/ 375 w 375"/>
                <a:gd name="T49" fmla="*/ 170 h 170"/>
                <a:gd name="T50" fmla="*/ 345 w 375"/>
                <a:gd name="T51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170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555626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555626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6735764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6735764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447" name="Group 39"/>
          <p:cNvGrpSpPr/>
          <p:nvPr/>
        </p:nvGrpSpPr>
        <p:grpSpPr bwMode="auto">
          <a:xfrm>
            <a:off x="3635375" y="2029452"/>
            <a:ext cx="1873250" cy="3110873"/>
            <a:chOff x="2290" y="1278"/>
            <a:chExt cx="1180" cy="1959"/>
          </a:xfrm>
          <a:solidFill>
            <a:schemeClr val="bg1">
              <a:lumMod val="95000"/>
            </a:schemeClr>
          </a:solidFill>
        </p:grpSpPr>
        <p:sp>
          <p:nvSpPr>
            <p:cNvPr id="17416" name="Freeform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avLst/>
              <a:gdLst>
                <a:gd name="T0" fmla="*/ 296 w 592"/>
                <a:gd name="T1" fmla="*/ 0 h 593"/>
                <a:gd name="T2" fmla="*/ 0 w 592"/>
                <a:gd name="T3" fmla="*/ 297 h 593"/>
                <a:gd name="T4" fmla="*/ 296 w 592"/>
                <a:gd name="T5" fmla="*/ 593 h 593"/>
                <a:gd name="T6" fmla="*/ 592 w 592"/>
                <a:gd name="T7" fmla="*/ 297 h 593"/>
                <a:gd name="T8" fmla="*/ 296 w 592"/>
                <a:gd name="T9" fmla="*/ 0 h 593"/>
                <a:gd name="T10" fmla="*/ 296 w 592"/>
                <a:gd name="T11" fmla="*/ 561 h 593"/>
                <a:gd name="T12" fmla="*/ 32 w 592"/>
                <a:gd name="T13" fmla="*/ 297 h 593"/>
                <a:gd name="T14" fmla="*/ 296 w 592"/>
                <a:gd name="T15" fmla="*/ 32 h 593"/>
                <a:gd name="T16" fmla="*/ 560 w 592"/>
                <a:gd name="T17" fmla="*/ 297 h 593"/>
                <a:gd name="T18" fmla="*/ 296 w 592"/>
                <a:gd name="T19" fmla="*/ 56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593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8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555875" y="2882202"/>
            <a:ext cx="387350" cy="38747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2636839" y="2975894"/>
            <a:ext cx="225425" cy="182619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227763" y="3599974"/>
            <a:ext cx="387350" cy="38588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6310313" y="3682549"/>
            <a:ext cx="222250" cy="220730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6227763" y="2837738"/>
            <a:ext cx="387350" cy="38747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6308726" y="2921902"/>
            <a:ext cx="225425" cy="219143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227763" y="2077091"/>
            <a:ext cx="387350" cy="3858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6308726" y="2158079"/>
            <a:ext cx="225425" cy="223906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82" name="Group 54"/>
          <p:cNvGrpSpPr/>
          <p:nvPr/>
        </p:nvGrpSpPr>
        <p:grpSpPr bwMode="auto">
          <a:xfrm>
            <a:off x="4470400" y="1996104"/>
            <a:ext cx="1492250" cy="2234301"/>
            <a:chOff x="2816" y="1206"/>
            <a:chExt cx="940" cy="1407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555875" y="2121555"/>
            <a:ext cx="387350" cy="3858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2630489" y="2218423"/>
            <a:ext cx="236537" cy="192146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555875" y="3644438"/>
            <a:ext cx="387350" cy="38588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2647951" y="3717485"/>
            <a:ext cx="193675" cy="231847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83" name="Group 55"/>
          <p:cNvGrpSpPr/>
          <p:nvPr/>
        </p:nvGrpSpPr>
        <p:grpSpPr bwMode="auto">
          <a:xfrm>
            <a:off x="3203575" y="1572111"/>
            <a:ext cx="1784350" cy="2670999"/>
            <a:chOff x="2018" y="939"/>
            <a:chExt cx="1124" cy="1682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723063" y="1988164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723063" y="2718640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6723063" y="3480875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355600" y="203262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355600" y="2763103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355600" y="352533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63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763" y="1841500"/>
            <a:ext cx="9153526" cy="3311526"/>
            <a:chOff x="-4763" y="1841500"/>
            <a:chExt cx="9153526" cy="3311526"/>
          </a:xfrm>
        </p:grpSpPr>
        <p:sp>
          <p:nvSpPr>
            <p:cNvPr id="1024" name="Freeform 36"/>
            <p:cNvSpPr/>
            <p:nvPr/>
          </p:nvSpPr>
          <p:spPr bwMode="auto">
            <a:xfrm>
              <a:off x="3036887" y="3662363"/>
              <a:ext cx="4049713" cy="1490663"/>
            </a:xfrm>
            <a:custGeom>
              <a:avLst/>
              <a:gdLst>
                <a:gd name="T0" fmla="*/ 1369 w 2551"/>
                <a:gd name="T1" fmla="*/ 939 h 939"/>
                <a:gd name="T2" fmla="*/ 2551 w 2551"/>
                <a:gd name="T3" fmla="*/ 442 h 939"/>
                <a:gd name="T4" fmla="*/ 2485 w 2551"/>
                <a:gd name="T5" fmla="*/ 0 h 939"/>
                <a:gd name="T6" fmla="*/ 0 w 2551"/>
                <a:gd name="T7" fmla="*/ 295 h 939"/>
                <a:gd name="T8" fmla="*/ 745 w 2551"/>
                <a:gd name="T9" fmla="*/ 939 h 939"/>
                <a:gd name="T10" fmla="*/ 1369 w 2551"/>
                <a:gd name="T11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939">
                  <a:moveTo>
                    <a:pt x="1369" y="939"/>
                  </a:moveTo>
                  <a:lnTo>
                    <a:pt x="2551" y="442"/>
                  </a:lnTo>
                  <a:lnTo>
                    <a:pt x="2485" y="0"/>
                  </a:lnTo>
                  <a:lnTo>
                    <a:pt x="0" y="295"/>
                  </a:lnTo>
                  <a:lnTo>
                    <a:pt x="745" y="939"/>
                  </a:lnTo>
                  <a:lnTo>
                    <a:pt x="1369" y="9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7"/>
            <p:cNvSpPr/>
            <p:nvPr/>
          </p:nvSpPr>
          <p:spPr bwMode="auto">
            <a:xfrm>
              <a:off x="379412" y="1841500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8"/>
            <p:cNvSpPr/>
            <p:nvPr/>
          </p:nvSpPr>
          <p:spPr bwMode="auto">
            <a:xfrm>
              <a:off x="-4763" y="1841500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39"/>
            <p:cNvSpPr/>
            <p:nvPr/>
          </p:nvSpPr>
          <p:spPr bwMode="auto">
            <a:xfrm>
              <a:off x="-4763" y="4770438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40"/>
            <p:cNvSpPr/>
            <p:nvPr/>
          </p:nvSpPr>
          <p:spPr bwMode="auto">
            <a:xfrm>
              <a:off x="5210175" y="3490913"/>
              <a:ext cx="3938588" cy="1662113"/>
            </a:xfrm>
            <a:custGeom>
              <a:avLst/>
              <a:gdLst>
                <a:gd name="T0" fmla="*/ 0 w 2481"/>
                <a:gd name="T1" fmla="*/ 1047 h 1047"/>
                <a:gd name="T2" fmla="*/ 1254 w 2481"/>
                <a:gd name="T3" fmla="*/ 1047 h 1047"/>
                <a:gd name="T4" fmla="*/ 1868 w 2481"/>
                <a:gd name="T5" fmla="*/ 1047 h 1047"/>
                <a:gd name="T6" fmla="*/ 2481 w 2481"/>
                <a:gd name="T7" fmla="*/ 263 h 1047"/>
                <a:gd name="T8" fmla="*/ 2481 w 2481"/>
                <a:gd name="T9" fmla="*/ 0 h 1047"/>
                <a:gd name="T10" fmla="*/ 0 w 2481"/>
                <a:gd name="T11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1" h="1047">
                  <a:moveTo>
                    <a:pt x="0" y="1047"/>
                  </a:moveTo>
                  <a:lnTo>
                    <a:pt x="1254" y="1047"/>
                  </a:lnTo>
                  <a:lnTo>
                    <a:pt x="1868" y="1047"/>
                  </a:lnTo>
                  <a:lnTo>
                    <a:pt x="2481" y="263"/>
                  </a:lnTo>
                  <a:lnTo>
                    <a:pt x="2481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41"/>
            <p:cNvSpPr/>
            <p:nvPr/>
          </p:nvSpPr>
          <p:spPr bwMode="auto">
            <a:xfrm>
              <a:off x="6965950" y="3357563"/>
              <a:ext cx="2182813" cy="1006475"/>
            </a:xfrm>
            <a:custGeom>
              <a:avLst/>
              <a:gdLst>
                <a:gd name="T0" fmla="*/ 0 w 1375"/>
                <a:gd name="T1" fmla="*/ 126 h 634"/>
                <a:gd name="T2" fmla="*/ 76 w 1375"/>
                <a:gd name="T3" fmla="*/ 634 h 634"/>
                <a:gd name="T4" fmla="*/ 1375 w 1375"/>
                <a:gd name="T5" fmla="*/ 84 h 634"/>
                <a:gd name="T6" fmla="*/ 1375 w 1375"/>
                <a:gd name="T7" fmla="*/ 36 h 634"/>
                <a:gd name="T8" fmla="*/ 1375 w 1375"/>
                <a:gd name="T9" fmla="*/ 0 h 634"/>
                <a:gd name="T10" fmla="*/ 0 w 1375"/>
                <a:gd name="T11" fmla="*/ 12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634">
                  <a:moveTo>
                    <a:pt x="0" y="126"/>
                  </a:moveTo>
                  <a:lnTo>
                    <a:pt x="76" y="634"/>
                  </a:lnTo>
                  <a:lnTo>
                    <a:pt x="1375" y="84"/>
                  </a:lnTo>
                  <a:lnTo>
                    <a:pt x="1375" y="36"/>
                  </a:lnTo>
                  <a:lnTo>
                    <a:pt x="1375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533871" y="591530"/>
            <a:ext cx="8076257" cy="39604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圆角矩形 1030"/>
          <p:cNvSpPr/>
          <p:nvPr/>
        </p:nvSpPr>
        <p:spPr>
          <a:xfrm>
            <a:off x="1607944" y="2633312"/>
            <a:ext cx="5937801" cy="217917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dist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 YOU FOR WATCHING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7944" y="1986975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敬请各位老师</a:t>
            </a:r>
            <a:r>
              <a:rPr lang="zh-CN" altLang="en-US" sz="3200" dirty="0">
                <a:ln w="6350">
                  <a:noFill/>
                </a:ln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批评指正</a:t>
            </a:r>
            <a:endParaRPr lang="zh-CN" altLang="en-US" sz="3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Freeform 36"/>
            <p:cNvSpPr/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"/>
            <p:cNvSpPr/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9"/>
            <p:cNvSpPr/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4160" y="172683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524161" y="2187142"/>
            <a:ext cx="2286000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研究意义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国内外相关研究综述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理论基础与文献综述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主要贡献与创新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 descr="Money副本"/>
          <p:cNvSpPr>
            <a:spLocks noChangeArrowheads="1"/>
          </p:cNvSpPr>
          <p:nvPr/>
        </p:nvSpPr>
        <p:spPr bwMode="auto">
          <a:xfrm>
            <a:off x="0" y="1275606"/>
            <a:ext cx="9144000" cy="215966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15" b="-100024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116013" y="1274019"/>
            <a:ext cx="2087562" cy="3171215"/>
          </a:xfrm>
          <a:prstGeom prst="rect">
            <a:avLst/>
          </a:prstGeom>
          <a:solidFill>
            <a:schemeClr val="accent4">
              <a:alpha val="89999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111251" y="2120417"/>
            <a:ext cx="20923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“What</a:t>
            </a:r>
            <a:endParaRPr lang="zh-CN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Makes us</a:t>
            </a:r>
            <a:endParaRPr lang="zh-CN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endParaRPr lang="zh-CN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？”</a:t>
            </a:r>
            <a:endParaRPr lang="zh-CN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427539" y="3796269"/>
            <a:ext cx="4103687" cy="96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 GREAT TITLE HERE</a:t>
            </a:r>
            <a:endParaRPr lang="zh-CN" altLang="en-US" sz="1200" b="1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253" name="Freeform 13"/>
          <p:cNvSpPr>
            <a:spLocks noEditPoints="1"/>
          </p:cNvSpPr>
          <p:nvPr/>
        </p:nvSpPr>
        <p:spPr bwMode="auto">
          <a:xfrm>
            <a:off x="3990975" y="3821676"/>
            <a:ext cx="285750" cy="187383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27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5857875" y="3387184"/>
            <a:ext cx="0" cy="1381551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Rectangle 6" descr="33"/>
          <p:cNvSpPr>
            <a:spLocks noChangeArrowheads="1"/>
          </p:cNvSpPr>
          <p:nvPr/>
        </p:nvSpPr>
        <p:spPr bwMode="auto">
          <a:xfrm>
            <a:off x="0" y="1275157"/>
            <a:ext cx="9144000" cy="2124731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4883" b="-17773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856288" y="1275157"/>
            <a:ext cx="2100262" cy="2124731"/>
          </a:xfrm>
          <a:prstGeom prst="rect">
            <a:avLst/>
          </a:prstGeom>
          <a:solidFill>
            <a:schemeClr val="accent4">
              <a:alpha val="89999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102351" y="1815074"/>
            <a:ext cx="16795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 </a:t>
            </a:r>
            <a:r>
              <a:rPr lang="zh-CN" altLang="en-US" sz="1000">
                <a:solidFill>
                  <a:schemeClr val="bg1"/>
                </a:solidFill>
              </a:rPr>
              <a:t>?</a:t>
            </a:r>
            <a:endParaRPr lang="zh-CN" altLang="en-US" sz="800">
              <a:solidFill>
                <a:schemeClr val="bg1"/>
              </a:solidFill>
            </a:endParaRPr>
          </a:p>
          <a:p>
            <a:endParaRPr lang="zh-CN" altLang="en-US" sz="800">
              <a:solidFill>
                <a:schemeClr val="bg1"/>
              </a:solidFill>
            </a:endParaRPr>
          </a:p>
          <a:p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264397" y="3661905"/>
            <a:ext cx="1436784" cy="21437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TITLE ONE</a:t>
            </a:r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76164" y="4077959"/>
            <a:ext cx="201166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853610" y="3661905"/>
            <a:ext cx="1436784" cy="24622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TITLE ONE</a:t>
            </a:r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565376" y="4077959"/>
            <a:ext cx="20116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447585" y="3661905"/>
            <a:ext cx="1436784" cy="24622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TITLE ONE</a:t>
            </a:r>
            <a:endParaRPr lang="zh-CN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159351" y="4077959"/>
            <a:ext cx="20116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3249613" y="3387184"/>
            <a:ext cx="0" cy="1381551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28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 descr="sy_64934932458副本"/>
          <p:cNvSpPr>
            <a:spLocks noChangeArrowheads="1"/>
          </p:cNvSpPr>
          <p:nvPr/>
        </p:nvSpPr>
        <p:spPr bwMode="auto">
          <a:xfrm>
            <a:off x="1066800" y="2987059"/>
            <a:ext cx="1716088" cy="17118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885" r="-11885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9" name="Rectangle 23" descr="sy_20111224160806078015"/>
          <p:cNvSpPr>
            <a:spLocks noChangeArrowheads="1"/>
          </p:cNvSpPr>
          <p:nvPr/>
        </p:nvSpPr>
        <p:spPr bwMode="auto">
          <a:xfrm>
            <a:off x="2830514" y="1275206"/>
            <a:ext cx="1716087" cy="171185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423" t="580" r="-23423" b="580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81" name="Freeform 25" descr="17957756_101728372001_2副本"/>
          <p:cNvSpPr/>
          <p:nvPr/>
        </p:nvSpPr>
        <p:spPr bwMode="auto">
          <a:xfrm>
            <a:off x="4594226" y="1275206"/>
            <a:ext cx="3482975" cy="3423706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21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066800" y="1275206"/>
            <a:ext cx="1716088" cy="17118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830514" y="2987059"/>
            <a:ext cx="1716087" cy="17118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239839" y="1635679"/>
            <a:ext cx="1368425" cy="10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1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3011489" y="3369764"/>
            <a:ext cx="1368425" cy="10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1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zh-CN" altLang="en-US" sz="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531813" y="2337521"/>
            <a:ext cx="444500" cy="4446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531813" y="2985421"/>
            <a:ext cx="444500" cy="4446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531813" y="3669845"/>
            <a:ext cx="444500" cy="4446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895" name="Oval 31"/>
          <p:cNvSpPr>
            <a:spLocks noChangeArrowheads="1"/>
          </p:cNvSpPr>
          <p:nvPr/>
        </p:nvSpPr>
        <p:spPr bwMode="auto">
          <a:xfrm>
            <a:off x="531813" y="1688034"/>
            <a:ext cx="444500" cy="4446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684838" y="2051684"/>
            <a:ext cx="3459162" cy="16689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874" name="Group 10"/>
          <p:cNvGrpSpPr/>
          <p:nvPr/>
        </p:nvGrpSpPr>
        <p:grpSpPr bwMode="auto">
          <a:xfrm>
            <a:off x="2733676" y="1923056"/>
            <a:ext cx="3675063" cy="2475676"/>
            <a:chOff x="0" y="0"/>
            <a:chExt cx="2724" cy="1835"/>
          </a:xfrm>
        </p:grpSpPr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876" name="Group 12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877" name="Picture 13" descr="apple icons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78" name="Rectangle 14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6259514" y="2270826"/>
            <a:ext cx="2560637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 GREAT 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6880" name="Group 16"/>
          <p:cNvGrpSpPr/>
          <p:nvPr/>
        </p:nvGrpSpPr>
        <p:grpSpPr bwMode="auto">
          <a:xfrm>
            <a:off x="668338" y="1802369"/>
            <a:ext cx="171450" cy="222319"/>
            <a:chOff x="0" y="0"/>
            <a:chExt cx="184" cy="236"/>
          </a:xfrm>
        </p:grpSpPr>
        <p:sp>
          <p:nvSpPr>
            <p:cNvPr id="36881" name="Freeform 17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882" name="Freeform 18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883" name="Freeform 19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884" name="Freeform 20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885" name="Freeform 21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6886" name="Group 22"/>
          <p:cNvGrpSpPr/>
          <p:nvPr/>
        </p:nvGrpSpPr>
        <p:grpSpPr bwMode="auto">
          <a:xfrm>
            <a:off x="642939" y="3784180"/>
            <a:ext cx="219075" cy="222319"/>
            <a:chOff x="0" y="0"/>
            <a:chExt cx="233" cy="236"/>
          </a:xfrm>
        </p:grpSpPr>
        <p:sp>
          <p:nvSpPr>
            <p:cNvPr id="36887" name="Freeform 23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888" name="Freeform 24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6889" name="Group 25"/>
          <p:cNvGrpSpPr/>
          <p:nvPr/>
        </p:nvGrpSpPr>
        <p:grpSpPr bwMode="auto">
          <a:xfrm>
            <a:off x="646113" y="3102932"/>
            <a:ext cx="215900" cy="222319"/>
            <a:chOff x="0" y="0"/>
            <a:chExt cx="232" cy="236"/>
          </a:xfrm>
        </p:grpSpPr>
        <p:sp>
          <p:nvSpPr>
            <p:cNvPr id="36890" name="Freeform 26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891" name="Freeform 27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6892" name="Group 28"/>
          <p:cNvGrpSpPr/>
          <p:nvPr/>
        </p:nvGrpSpPr>
        <p:grpSpPr bwMode="auto">
          <a:xfrm>
            <a:off x="641350" y="2453445"/>
            <a:ext cx="222250" cy="187383"/>
            <a:chOff x="0" y="0"/>
            <a:chExt cx="235" cy="200"/>
          </a:xfrm>
        </p:grpSpPr>
        <p:sp>
          <p:nvSpPr>
            <p:cNvPr id="36893" name="Freeform 29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894" name="Freeform 30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1116014" y="1695973"/>
            <a:ext cx="1800225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ANALYSIS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1116014" y="2332758"/>
            <a:ext cx="1800225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INFOGRAPHIC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1116014" y="2985421"/>
            <a:ext cx="1800225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RESEARCH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1116014" y="3674609"/>
            <a:ext cx="1800225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POWERFUL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51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832473" y="-21235"/>
            <a:ext cx="3311527" cy="5164735"/>
            <a:chOff x="5832473" y="-21235"/>
            <a:chExt cx="3311527" cy="5164735"/>
          </a:xfrm>
        </p:grpSpPr>
        <p:sp>
          <p:nvSpPr>
            <p:cNvPr id="10" name="Freeform 36"/>
            <p:cNvSpPr/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"/>
            <p:cNvSpPr/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9"/>
            <p:cNvSpPr/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203847" y="1226820"/>
            <a:ext cx="5557563" cy="2689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41644" y="2126925"/>
            <a:ext cx="89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4160" y="187101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43226" y="2221456"/>
            <a:ext cx="528300" cy="710884"/>
            <a:chOff x="4211960" y="594800"/>
            <a:chExt cx="374475" cy="662059"/>
          </a:xfrm>
        </p:grpSpPr>
        <p:sp>
          <p:nvSpPr>
            <p:cNvPr id="20" name="直角三角形 19"/>
            <p:cNvSpPr/>
            <p:nvPr/>
          </p:nvSpPr>
          <p:spPr>
            <a:xfrm rot="16200000">
              <a:off x="4068168" y="738592"/>
              <a:ext cx="662059" cy="3744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stCxn id="20" idx="4"/>
              <a:endCxn id="20" idx="0"/>
            </p:cNvCxnSpPr>
            <p:nvPr/>
          </p:nvCxnSpPr>
          <p:spPr>
            <a:xfrm flipH="1">
              <a:off x="4211960" y="594800"/>
              <a:ext cx="374475" cy="662059"/>
            </a:xfrm>
            <a:prstGeom prst="line">
              <a:avLst/>
            </a:prstGeom>
            <a:ln w="63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524161" y="2331323"/>
            <a:ext cx="2286000" cy="79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研究方案可行性说明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962025" y="1389836"/>
            <a:ext cx="1206500" cy="12068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0" name="Rectangle 10" descr="001e90bc453a118d6b4237"/>
          <p:cNvSpPr>
            <a:spLocks noChangeArrowheads="1"/>
          </p:cNvSpPr>
          <p:nvPr/>
        </p:nvSpPr>
        <p:spPr bwMode="auto">
          <a:xfrm>
            <a:off x="2297114" y="1389836"/>
            <a:ext cx="1863725" cy="1867476"/>
          </a:xfrm>
          <a:prstGeom prst="rect">
            <a:avLst/>
          </a:prstGeom>
          <a:blipFill dpi="0" rotWithShape="1">
            <a:blip r:embed="rId1"/>
            <a:srcRect/>
            <a:stretch>
              <a:fillRect b="-1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279900" y="1389836"/>
            <a:ext cx="1868488" cy="12068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272213" y="1389836"/>
            <a:ext cx="1225550" cy="120687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6950076" y="2714220"/>
            <a:ext cx="1230313" cy="12068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297114" y="3384352"/>
            <a:ext cx="1863725" cy="122434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5" name="Rectangle 15" descr="160621-20121008053110-8"/>
          <p:cNvSpPr>
            <a:spLocks noChangeArrowheads="1"/>
          </p:cNvSpPr>
          <p:nvPr/>
        </p:nvSpPr>
        <p:spPr bwMode="auto">
          <a:xfrm>
            <a:off x="4279900" y="2714219"/>
            <a:ext cx="2559050" cy="1894473"/>
          </a:xfrm>
          <a:prstGeom prst="rect">
            <a:avLst/>
          </a:prstGeom>
          <a:blipFill dpi="0" rotWithShape="1">
            <a:blip r:embed="rId2"/>
            <a:srcRect/>
            <a:stretch>
              <a:fillRect b="-34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962025" y="2714220"/>
            <a:ext cx="1206500" cy="120687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5857" name="Group 17"/>
          <p:cNvGrpSpPr/>
          <p:nvPr/>
        </p:nvGrpSpPr>
        <p:grpSpPr bwMode="auto">
          <a:xfrm>
            <a:off x="7385050" y="3088986"/>
            <a:ext cx="357188" cy="460517"/>
            <a:chOff x="0" y="0"/>
            <a:chExt cx="225" cy="290"/>
          </a:xfrm>
        </p:grpSpPr>
        <p:sp>
          <p:nvSpPr>
            <p:cNvPr id="35858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9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0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1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2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63" name="Group 23"/>
          <p:cNvGrpSpPr/>
          <p:nvPr/>
        </p:nvGrpSpPr>
        <p:grpSpPr bwMode="auto">
          <a:xfrm>
            <a:off x="6661151" y="1734430"/>
            <a:ext cx="442913" cy="443049"/>
            <a:chOff x="0" y="0"/>
            <a:chExt cx="279" cy="279"/>
          </a:xfrm>
        </p:grpSpPr>
        <p:sp>
          <p:nvSpPr>
            <p:cNvPr id="35864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5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66" name="Group 26"/>
          <p:cNvGrpSpPr/>
          <p:nvPr/>
        </p:nvGrpSpPr>
        <p:grpSpPr bwMode="auto">
          <a:xfrm>
            <a:off x="1344614" y="3092161"/>
            <a:ext cx="446087" cy="450989"/>
            <a:chOff x="0" y="0"/>
            <a:chExt cx="281" cy="284"/>
          </a:xfrm>
        </p:grpSpPr>
        <p:sp>
          <p:nvSpPr>
            <p:cNvPr id="35867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362075" y="1783658"/>
            <a:ext cx="406400" cy="400173"/>
            <a:chOff x="0" y="0"/>
            <a:chExt cx="256" cy="252"/>
          </a:xfrm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1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4572001" y="1682026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2555876" y="3698774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</a:rPr>
              <a:t>TOPIC HEADER TWO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9190" y="0"/>
            <a:ext cx="620750" cy="791858"/>
            <a:chOff x="0" y="-21236"/>
            <a:chExt cx="3311527" cy="4224338"/>
          </a:xfrm>
        </p:grpSpPr>
        <p:sp>
          <p:nvSpPr>
            <p:cNvPr id="46" name="Freeform 37"/>
            <p:cNvSpPr/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35359" y="184337"/>
            <a:ext cx="223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535359" y="509426"/>
            <a:ext cx="1999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F9E7E3"/>
      </a:accent1>
      <a:accent2>
        <a:srgbClr val="F1CFCD"/>
      </a:accent2>
      <a:accent3>
        <a:srgbClr val="E5AAA4"/>
      </a:accent3>
      <a:accent4>
        <a:srgbClr val="9B7F7B"/>
      </a:accent4>
      <a:accent5>
        <a:srgbClr val="756359"/>
      </a:accent5>
      <a:accent6>
        <a:srgbClr val="ABA8A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14901</Words>
  <Application>WPS 演示</Application>
  <PresentationFormat>全屏显示(16:9)</PresentationFormat>
  <Paragraphs>472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微软雅黑 Light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25</cp:revision>
  <dcterms:created xsi:type="dcterms:W3CDTF">2016-04-19T02:45:00Z</dcterms:created>
  <dcterms:modified xsi:type="dcterms:W3CDTF">2024-05-01T18:04:14Z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0000FBBC89DC4FFBB88B0ED3D9E338E0_13</vt:lpwstr>
  </property>
</Properties>
</file>